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23.xml.rels" ContentType="application/vnd.openxmlformats-package.relationships+xml"/>
  <Override PartName="/ppt/slideMasters/_rels/slideMaster32.xml.rels" ContentType="application/vnd.openxmlformats-package.relationships+xml"/>
  <Override PartName="/ppt/slideMasters/_rels/slideMaster22.xml.rels" ContentType="application/vnd.openxmlformats-package.relationships+xml"/>
  <Override PartName="/ppt/slideMasters/_rels/slideMaster13.xml.rels" ContentType="application/vnd.openxmlformats-package.relationships+xml"/>
  <Override PartName="/ppt/slideMasters/_rels/slideMaster28.xml.rels" ContentType="application/vnd.openxmlformats-package.relationships+xml"/>
  <Override PartName="/ppt/slideMasters/_rels/slideMaster9.xml.rels" ContentType="application/vnd.openxmlformats-package.relationships+xml"/>
  <Override PartName="/ppt/slideMasters/_rels/slideMaster5.xml.rels" ContentType="application/vnd.openxmlformats-package.relationships+xml"/>
  <Override PartName="/ppt/slideMasters/_rels/slideMaster31.xml.rels" ContentType="application/vnd.openxmlformats-package.relationships+xml"/>
  <Override PartName="/ppt/slideMasters/_rels/slideMaster30.xml.rels" ContentType="application/vnd.openxmlformats-package.relationships+xml"/>
  <Override PartName="/ppt/slideMasters/_rels/slideMaster4.xml.rels" ContentType="application/vnd.openxmlformats-package.relationships+xml"/>
  <Override PartName="/ppt/slideMasters/_rels/slideMaster33.xml.rels" ContentType="application/vnd.openxmlformats-package.relationships+xml"/>
  <Override PartName="/ppt/slideMasters/_rels/slideMaster17.xml.rels" ContentType="application/vnd.openxmlformats-package.relationships+xml"/>
  <Override PartName="/ppt/slideMasters/_rels/slideMaster24.xml.rels" ContentType="application/vnd.openxmlformats-package.relationships+xml"/>
  <Override PartName="/ppt/slideMasters/_rels/slideMaster35.xml.rels" ContentType="application/vnd.openxmlformats-package.relationships+xml"/>
  <Override PartName="/ppt/slideMasters/_rels/slideMaster20.xml.rels" ContentType="application/vnd.openxmlformats-package.relationships+xml"/>
  <Override PartName="/ppt/slideMasters/_rels/slideMaster19.xml.rels" ContentType="application/vnd.openxmlformats-package.relationships+xml"/>
  <Override PartName="/ppt/slideMasters/_rels/slideMaster26.xml.rels" ContentType="application/vnd.openxmlformats-package.relationships+xml"/>
  <Override PartName="/ppt/slideMasters/_rels/slideMaster11.xml.rels" ContentType="application/vnd.openxmlformats-package.relationships+xml"/>
  <Override PartName="/ppt/slideMasters/_rels/slideMaster6.xml.rels" ContentType="application/vnd.openxmlformats-package.relationships+xml"/>
  <Override PartName="/ppt/slideMasters/_rels/slideMaster2.xml.rels" ContentType="application/vnd.openxmlformats-package.relationships+xml"/>
  <Override PartName="/ppt/slideMasters/_rels/slideMaster8.xml.rels" ContentType="application/vnd.openxmlformats-package.relationships+xml"/>
  <Override PartName="/ppt/slideMasters/_rels/slideMaster34.xml.rels" ContentType="application/vnd.openxmlformats-package.relationships+xml"/>
  <Override PartName="/ppt/slideMasters/_rels/slideMaster18.xml.rels" ContentType="application/vnd.openxmlformats-package.relationships+xml"/>
  <Override PartName="/ppt/slideMasters/_rels/slideMaster25.xml.rels" ContentType="application/vnd.openxmlformats-package.relationships+xml"/>
  <Override PartName="/ppt/slideMasters/_rels/slideMaster10.xml.rels" ContentType="application/vnd.openxmlformats-package.relationships+xml"/>
  <Override PartName="/ppt/slideMasters/_rels/slideMaster7.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9.xml.rels" ContentType="application/vnd.openxmlformats-package.relationships+xml"/>
  <Override PartName="/ppt/slideMasters/_rels/slideMaster14.xml.rels" ContentType="application/vnd.openxmlformats-package.relationships+xml"/>
  <Override PartName="/ppt/slideMasters/_rels/slideMaster15.xml.rels" ContentType="application/vnd.openxmlformats-package.relationships+xml"/>
  <Override PartName="/ppt/slideMasters/_rels/slideMaster16.xml.rels" ContentType="application/vnd.openxmlformats-package.relationships+xml"/>
  <Override PartName="/ppt/slideMasters/_rels/slideMaster21.xml.rels" ContentType="application/vnd.openxmlformats-package.relationships+xml"/>
  <Override PartName="/ppt/slideMasters/_rels/slideMaster27.xml.rels" ContentType="application/vnd.openxmlformats-package.relationships+xml"/>
  <Override PartName="/ppt/slideMasters/_rels/slideMaster12.xml.rels" ContentType="application/vnd.openxmlformats-package.relationships+xml"/>
  <Override PartName="/ppt/slideMasters/slideMaster29.xml" ContentType="application/vnd.openxmlformats-officedocument.presentationml.slideMaster+xml"/>
  <Override PartName="/ppt/slideMasters/slideMaster28.xml" ContentType="application/vnd.openxmlformats-officedocument.presentationml.slideMaster+xml"/>
  <Override PartName="/ppt/slideMasters/slideMaster27.xml" ContentType="application/vnd.openxmlformats-officedocument.presentationml.slideMaster+xml"/>
  <Override PartName="/ppt/slideMasters/slideMaster26.xml" ContentType="application/vnd.openxmlformats-officedocument.presentationml.slideMaster+xml"/>
  <Override PartName="/ppt/slideMasters/slideMaster25.xml" ContentType="application/vnd.openxmlformats-officedocument.presentationml.slideMaster+xml"/>
  <Override PartName="/ppt/slideMasters/slideMaster24.xml" ContentType="application/vnd.openxmlformats-officedocument.presentationml.slideMaster+xml"/>
  <Override PartName="/ppt/slideMasters/slideMaster5.xml" ContentType="application/vnd.openxmlformats-officedocument.presentationml.slideMaster+xml"/>
  <Override PartName="/ppt/slideMasters/slideMaster12.xml" ContentType="application/vnd.openxmlformats-officedocument.presentationml.slideMaster+xml"/>
  <Override PartName="/ppt/slideMasters/slideMaster6.xml" ContentType="application/vnd.openxmlformats-officedocument.presentationml.slideMaster+xml"/>
  <Override PartName="/ppt/slideMasters/slideMaster13.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1.xml" ContentType="application/vnd.openxmlformats-officedocument.presentationml.slideMaster+xml"/>
  <Override PartName="/ppt/slideMasters/slideMaster33.xml" ContentType="application/vnd.openxmlformats-officedocument.presentationml.slideMaster+xml"/>
  <Override PartName="/ppt/slideMasters/slideMaster2.xml" ContentType="application/vnd.openxmlformats-officedocument.presentationml.slideMaster+xml"/>
  <Override PartName="/ppt/slideMasters/slideMaster34.xml" ContentType="application/vnd.openxmlformats-officedocument.presentationml.slideMaster+xml"/>
  <Override PartName="/ppt/slideMasters/slideMaster3.xml" ContentType="application/vnd.openxmlformats-officedocument.presentationml.slideMaster+xml"/>
  <Override PartName="/ppt/slideMasters/slideMaster35.xml" ContentType="application/vnd.openxmlformats-officedocument.presentationml.slideMaster+xml"/>
  <Override PartName="/ppt/slideMasters/slideMaster4.xml" ContentType="application/vnd.openxmlformats-officedocument.presentationml.slideMaster+xml"/>
  <Override PartName="/ppt/slideMasters/slideMaster11.xml" ContentType="application/vnd.openxmlformats-officedocument.presentationml.slideMaster+xml"/>
  <Override PartName="/ppt/slideMasters/slideMaster10.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20.xml" ContentType="application/vnd.openxmlformats-officedocument.presentationml.slideMaster+xml"/>
  <Override PartName="/ppt/slideMasters/slideMaster19.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theme/theme29.xml" ContentType="application/vnd.openxmlformats-officedocument.theme+xml"/>
  <Override PartName="/ppt/theme/theme28.xml" ContentType="application/vnd.openxmlformats-officedocument.theme+xml"/>
  <Override PartName="/ppt/theme/theme9.xml" ContentType="application/vnd.openxmlformats-officedocument.theme+xml"/>
  <Override PartName="/ppt/theme/theme16.xml" ContentType="application/vnd.openxmlformats-officedocument.theme+xml"/>
  <Override PartName="/ppt/theme/theme15.xml" ContentType="application/vnd.openxmlformats-officedocument.theme+xml"/>
  <Override PartName="/ppt/theme/theme14.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7.xml" ContentType="application/vnd.openxmlformats-officedocument.theme+xml"/>
  <Override PartName="/ppt/theme/theme26.xml" ContentType="application/vnd.openxmlformats-officedocument.theme+xml"/>
  <Override PartName="/ppt/theme/theme8.xml" ContentType="application/vnd.openxmlformats-officedocument.theme+xml"/>
  <Override PartName="/ppt/theme/theme27.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25.xml" ContentType="application/vnd.openxmlformats-officedocument.theme+xml"/>
  <Override PartName="/ppt/theme/theme6.xml" ContentType="application/vnd.openxmlformats-officedocument.theme+xml"/>
  <Override PartName="/ppt/theme/theme11.xml" ContentType="application/vnd.openxmlformats-officedocument.theme+xml"/>
  <Override PartName="/ppt/theme/theme24.xml" ContentType="application/vnd.openxmlformats-officedocument.theme+xml"/>
  <Override PartName="/ppt/theme/theme5.xml" ContentType="application/vnd.openxmlformats-officedocument.theme+xml"/>
  <Override PartName="/ppt/theme/theme10.xml" ContentType="application/vnd.openxmlformats-officedocument.theme+xml"/>
  <Override PartName="/ppt/theme/theme23.xml" ContentType="application/vnd.openxmlformats-officedocument.theme+xml"/>
  <Override PartName="/ppt/theme/theme4.xml" ContentType="application/vnd.openxmlformats-officedocument.theme+xml"/>
  <Override PartName="/ppt/theme/theme22.xml" ContentType="application/vnd.openxmlformats-officedocument.theme+xml"/>
  <Override PartName="/ppt/theme/theme3.xml" ContentType="application/vnd.openxmlformats-officedocument.theme+xml"/>
  <Override PartName="/ppt/theme/theme19.xml" ContentType="application/vnd.openxmlformats-officedocument.theme+xml"/>
  <Override PartName="/ppt/theme/theme21.xml" ContentType="application/vnd.openxmlformats-officedocument.theme+xml"/>
  <Override PartName="/ppt/theme/theme2.xml" ContentType="application/vnd.openxmlformats-officedocument.theme+xml"/>
  <Override PartName="/ppt/theme/theme18.xml" ContentType="application/vnd.openxmlformats-officedocument.theme+xml"/>
  <Override PartName="/ppt/theme/theme20.xml" ContentType="application/vnd.openxmlformats-officedocument.theme+xml"/>
  <Override PartName="/ppt/theme/theme1.xml" ContentType="application/vnd.openxmlformats-officedocument.theme+xml"/>
  <Override PartName="/ppt/theme/theme17.xml" ContentType="application/vnd.openxmlformats-officedocument.theme+xml"/>
  <Override PartName="/ppt/_rels/presentation.xml.rels" ContentType="application/vnd.openxmlformats-package.relationships+xml"/>
  <Override PartName="/ppt/slideLayouts/slideLayout257.xml" ContentType="application/vnd.openxmlformats-officedocument.presentationml.slideLayout+xml"/>
  <Override PartName="/ppt/slideLayouts/slideLayout84.xml" ContentType="application/vnd.openxmlformats-officedocument.presentationml.slideLayout+xml"/>
  <Override PartName="/ppt/slideLayouts/slideLayout256.xml" ContentType="application/vnd.openxmlformats-officedocument.presentationml.slideLayout+xml"/>
  <Override PartName="/ppt/slideLayouts/slideLayout119.xml" ContentType="application/vnd.openxmlformats-officedocument.presentationml.slideLayout+xml"/>
  <Override PartName="/ppt/slideLayouts/slideLayout83.xml" ContentType="application/vnd.openxmlformats-officedocument.presentationml.slideLayout+xml"/>
  <Override PartName="/ppt/slideLayouts/slideLayout255.xml" ContentType="application/vnd.openxmlformats-officedocument.presentationml.slideLayout+xml"/>
  <Override PartName="/ppt/slideLayouts/slideLayout118.xml" ContentType="application/vnd.openxmlformats-officedocument.presentationml.slideLayout+xml"/>
  <Override PartName="/ppt/slideLayouts/slideLayout9.xml" ContentType="application/vnd.openxmlformats-officedocument.presentationml.slideLayout+xml"/>
  <Override PartName="/ppt/slideLayouts/slideLayout82.xml" ContentType="application/vnd.openxmlformats-officedocument.presentationml.slideLayout+xml"/>
  <Override PartName="/ppt/slideLayouts/slideLayout254.xml" ContentType="application/vnd.openxmlformats-officedocument.presentationml.slideLayout+xml"/>
  <Override PartName="/ppt/slideLayouts/slideLayout8.xml" ContentType="application/vnd.openxmlformats-officedocument.presentationml.slideLayout+xml"/>
  <Override PartName="/ppt/slideLayouts/slideLayout117.xml" ContentType="application/vnd.openxmlformats-officedocument.presentationml.slideLayout+xml"/>
  <Override PartName="/ppt/slideLayouts/slideLayout81.xml" ContentType="application/vnd.openxmlformats-officedocument.presentationml.slideLayout+xml"/>
  <Override PartName="/ppt/slideLayouts/slideLayout253.xml" ContentType="application/vnd.openxmlformats-officedocument.presentationml.slideLayout+xml"/>
  <Override PartName="/ppt/slideLayouts/slideLayout7.xml" ContentType="application/vnd.openxmlformats-officedocument.presentationml.slideLayout+xml"/>
  <Override PartName="/ppt/slideLayouts/slideLayout116.xml" ContentType="application/vnd.openxmlformats-officedocument.presentationml.slideLayout+xml"/>
  <Override PartName="/ppt/slideLayouts/slideLayout80.xml" ContentType="application/vnd.openxmlformats-officedocument.presentationml.slideLayout+xml"/>
  <Override PartName="/ppt/slideLayouts/slideLayout419.xml" ContentType="application/vnd.openxmlformats-officedocument.presentationml.slideLayout+xml"/>
  <Override PartName="/ppt/slideLayouts/slideLayout249.xml" ContentType="application/vnd.openxmlformats-officedocument.presentationml.slideLayout+xml"/>
  <Override PartName="/ppt/slideLayouts/slideLayout76.xml" ContentType="application/vnd.openxmlformats-officedocument.presentationml.slideLayout+xml"/>
  <Override PartName="/ppt/slideLayouts/slideLayout239.xml" ContentType="application/vnd.openxmlformats-officedocument.presentationml.slideLayout+xml"/>
  <Override PartName="/ppt/slideLayouts/slideLayout66.xml" ContentType="application/vnd.openxmlformats-officedocument.presentationml.slideLayout+xml"/>
  <Override PartName="/ppt/slideLayouts/slideLayout238.xml" ContentType="application/vnd.openxmlformats-officedocument.presentationml.slideLayout+xml"/>
  <Override PartName="/ppt/slideLayouts/slideLayout65.xml" ContentType="application/vnd.openxmlformats-officedocument.presentationml.slideLayout+xml"/>
  <Override PartName="/ppt/slideLayouts/slideLayout237.xml" ContentType="application/vnd.openxmlformats-officedocument.presentationml.slideLayout+xml"/>
  <Override PartName="/ppt/slideLayouts/slideLayout64.xml" ContentType="application/vnd.openxmlformats-officedocument.presentationml.slideLayout+xml"/>
  <Override PartName="/ppt/slideLayouts/slideLayout236.xml" ContentType="application/vnd.openxmlformats-officedocument.presentationml.slideLayout+xml"/>
  <Override PartName="/ppt/slideLayouts/slideLayout63.xml" ContentType="application/vnd.openxmlformats-officedocument.presentationml.slideLayout+xml"/>
  <Override PartName="/ppt/slideLayouts/slideLayout235.xml" ContentType="application/vnd.openxmlformats-officedocument.presentationml.slideLayout+xml"/>
  <Override PartName="/ppt/slideLayouts/slideLayout62.xml" ContentType="application/vnd.openxmlformats-officedocument.presentationml.slideLayout+xml"/>
  <Override PartName="/ppt/slideLayouts/slideLayout229.xml" ContentType="application/vnd.openxmlformats-officedocument.presentationml.slideLayout+xml"/>
  <Override PartName="/ppt/slideLayouts/slideLayout56.xml" ContentType="application/vnd.openxmlformats-officedocument.presentationml.slideLayout+xml"/>
  <Override PartName="/ppt/slideLayouts/slideLayout228.xml" ContentType="application/vnd.openxmlformats-officedocument.presentationml.slideLayout+xml"/>
  <Override PartName="/ppt/slideLayouts/slideLayout55.xml" ContentType="application/vnd.openxmlformats-officedocument.presentationml.slideLayout+xml"/>
  <Override PartName="/ppt/slideLayouts/slideLayout227.xml" ContentType="application/vnd.openxmlformats-officedocument.presentationml.slideLayout+xml"/>
  <Override PartName="/ppt/slideLayouts/slideLayout54.xml" ContentType="application/vnd.openxmlformats-officedocument.presentationml.slideLayout+xml"/>
  <Override PartName="/ppt/slideLayouts/slideLayout226.xml" ContentType="application/vnd.openxmlformats-officedocument.presentationml.slideLayout+xml"/>
  <Override PartName="/ppt/slideLayouts/slideLayout53.xml" ContentType="application/vnd.openxmlformats-officedocument.presentationml.slideLayout+xml"/>
  <Override PartName="/ppt/slideLayouts/slideLayout225.xml" ContentType="application/vnd.openxmlformats-officedocument.presentationml.slideLayout+xml"/>
  <Override PartName="/ppt/slideLayouts/slideLayout52.xml" ContentType="application/vnd.openxmlformats-officedocument.presentationml.slideLayout+xml"/>
  <Override PartName="/ppt/slideLayouts/slideLayout219.xml" ContentType="application/vnd.openxmlformats-officedocument.presentationml.slideLayout+xml"/>
  <Override PartName="/ppt/slideLayouts/slideLayout46.xml" ContentType="application/vnd.openxmlformats-officedocument.presentationml.slideLayout+xml"/>
  <Override PartName="/ppt/slideLayouts/slideLayout218.xml" ContentType="application/vnd.openxmlformats-officedocument.presentationml.slideLayout+xml"/>
  <Override PartName="/ppt/slideLayouts/slideLayout45.xml" ContentType="application/vnd.openxmlformats-officedocument.presentationml.slideLayout+xml"/>
  <Override PartName="/ppt/slideLayouts/slideLayout217.xml" ContentType="application/vnd.openxmlformats-officedocument.presentationml.slideLayout+xml"/>
  <Override PartName="/ppt/slideLayouts/slideLayout44.xml" ContentType="application/vnd.openxmlformats-officedocument.presentationml.slideLayout+xml"/>
  <Override PartName="/ppt/slideLayouts/slideLayout216.xml" ContentType="application/vnd.openxmlformats-officedocument.presentationml.slideLayout+xml"/>
  <Override PartName="/ppt/slideLayouts/slideLayout43.xml" ContentType="application/vnd.openxmlformats-officedocument.presentationml.slideLayout+xml"/>
  <Override PartName="/ppt/slideLayouts/slideLayout215.xml" ContentType="application/vnd.openxmlformats-officedocument.presentationml.slideLayout+xml"/>
  <Override PartName="/ppt/slideLayouts/slideLayout42.xml" ContentType="application/vnd.openxmlformats-officedocument.presentationml.slideLayout+xml"/>
  <Override PartName="/ppt/slideLayouts/slideLayout209.xml" ContentType="application/vnd.openxmlformats-officedocument.presentationml.slideLayout+xml"/>
  <Override PartName="/ppt/slideLayouts/slideLayout36.xml" ContentType="application/vnd.openxmlformats-officedocument.presentationml.slideLayout+xml"/>
  <Override PartName="/ppt/slideLayouts/slideLayout208.xml" ContentType="application/vnd.openxmlformats-officedocument.presentationml.slideLayout+xml"/>
  <Override PartName="/ppt/slideLayouts/slideLayout35.xml" ContentType="application/vnd.openxmlformats-officedocument.presentationml.slideLayout+xml"/>
  <Override PartName="/ppt/slideLayouts/slideLayout207.xml" ContentType="application/vnd.openxmlformats-officedocument.presentationml.slideLayout+xml"/>
  <Override PartName="/ppt/slideLayouts/slideLayout34.xml" ContentType="application/vnd.openxmlformats-officedocument.presentationml.slideLayout+xml"/>
  <Override PartName="/ppt/slideLayouts/slideLayout206.xml" ContentType="application/vnd.openxmlformats-officedocument.presentationml.slideLayout+xml"/>
  <Override PartName="/ppt/slideLayouts/slideLayout33.xml" ContentType="application/vnd.openxmlformats-officedocument.presentationml.slideLayout+xml"/>
  <Override PartName="/ppt/slideLayouts/slideLayout205.xml" ContentType="application/vnd.openxmlformats-officedocument.presentationml.slideLayout+xml"/>
  <Override PartName="/ppt/slideLayouts/slideLayout32.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198.xml" ContentType="application/vnd.openxmlformats-officedocument.presentationml.slideLayout+xml"/>
  <Override PartName="/ppt/slideLayouts/slideLayout189.xml" ContentType="application/vnd.openxmlformats-officedocument.presentationml.slideLayout+xml"/>
  <Override PartName="/ppt/slideLayouts/slideLayout188.xml" ContentType="application/vnd.openxmlformats-officedocument.presentationml.slideLayout+xml"/>
  <Override PartName="/ppt/slideLayouts/slideLayout179.xml" ContentType="application/vnd.openxmlformats-officedocument.presentationml.slideLayout+xml"/>
  <Override PartName="/ppt/slideLayouts/slideLayout178.xml" ContentType="application/vnd.openxmlformats-officedocument.presentationml.slideLayout+xml"/>
  <Override PartName="/ppt/slideLayouts/slideLayout169.xml" ContentType="application/vnd.openxmlformats-officedocument.presentationml.slideLayout+xml"/>
  <Override PartName="/ppt/slideLayouts/slideLayout168.xml" ContentType="application/vnd.openxmlformats-officedocument.presentationml.slideLayout+xml"/>
  <Override PartName="/ppt/slideLayouts/slideLayout167.xml" ContentType="application/vnd.openxmlformats-officedocument.presentationml.slideLayout+xml"/>
  <Override PartName="/ppt/slideLayouts/slideLayout166.xml" ContentType="application/vnd.openxmlformats-officedocument.presentationml.slideLayout+xml"/>
  <Override PartName="/ppt/slideLayouts/slideLayout165.xml" ContentType="application/vnd.openxmlformats-officedocument.presentationml.slideLayout+xml"/>
  <Override PartName="/ppt/slideLayouts/slideLayout164.xml" ContentType="application/vnd.openxmlformats-officedocument.presentationml.slideLayout+xml"/>
  <Override PartName="/ppt/slideLayouts/slideLayout163.xml" ContentType="application/vnd.openxmlformats-officedocument.presentationml.slideLayout+xml"/>
  <Override PartName="/ppt/slideLayouts/slideLayout329.xml" ContentType="application/vnd.openxmlformats-officedocument.presentationml.slideLayout+xml"/>
  <Override PartName="/ppt/slideLayouts/slideLayout162.xml" ContentType="application/vnd.openxmlformats-officedocument.presentationml.slideLayout+xml"/>
  <Override PartName="/ppt/slideLayouts/slideLayout328.xml" ContentType="application/vnd.openxmlformats-officedocument.presentationml.slideLayout+xml"/>
  <Override PartName="/ppt/slideLayouts/slideLayout161.xml" ContentType="application/vnd.openxmlformats-officedocument.presentationml.slideLayout+xml"/>
  <Override PartName="/ppt/slideLayouts/slideLayout160.xml" ContentType="application/vnd.openxmlformats-officedocument.presentationml.slideLayout+xml"/>
  <Override PartName="/ppt/slideLayouts/slideLayout159.xml" ContentType="application/vnd.openxmlformats-officedocument.presentationml.slideLayout+xml"/>
  <Override PartName="/ppt/slideLayouts/slideLayout296.xml" ContentType="application/vnd.openxmlformats-officedocument.presentationml.slideLayout+xml"/>
  <Override PartName="/ppt/slideLayouts/slideLayout334.xml" ContentType="application/vnd.openxmlformats-officedocument.presentationml.slideLayout+xml"/>
  <Override PartName="/ppt/slideLayouts/slideLayout158.xml" ContentType="application/vnd.openxmlformats-officedocument.presentationml.slideLayout+xml"/>
  <Override PartName="/ppt/slideLayouts/slideLayout295.xml" ContentType="application/vnd.openxmlformats-officedocument.presentationml.slideLayout+xml"/>
  <Override PartName="/ppt/slideLayouts/slideLayout333.xml" ContentType="application/vnd.openxmlformats-officedocument.presentationml.slideLayout+xml"/>
  <Override PartName="/ppt/slideLayouts/slideLayout157.xml" ContentType="application/vnd.openxmlformats-officedocument.presentationml.slideLayout+xml"/>
  <Override PartName="/ppt/slideLayouts/slideLayout294.xml" ContentType="application/vnd.openxmlformats-officedocument.presentationml.slideLayout+xml"/>
  <Override PartName="/ppt/slideLayouts/slideLayout332.xml" ContentType="application/vnd.openxmlformats-officedocument.presentationml.slideLayout+xml"/>
  <Override PartName="/ppt/slideLayouts/slideLayout156.xml" ContentType="application/vnd.openxmlformats-officedocument.presentationml.slideLayout+xml"/>
  <Override PartName="/ppt/slideLayouts/slideLayout293.xml" ContentType="application/vnd.openxmlformats-officedocument.presentationml.slideLayout+xml"/>
  <Override PartName="/ppt/slideLayouts/slideLayout331.xml" ContentType="application/vnd.openxmlformats-officedocument.presentationml.slideLayout+xml"/>
  <Override PartName="/ppt/slideLayouts/slideLayout155.xml" ContentType="application/vnd.openxmlformats-officedocument.presentationml.slideLayout+xml"/>
  <Override PartName="/ppt/slideLayouts/slideLayout292.xml" ContentType="application/vnd.openxmlformats-officedocument.presentationml.slideLayout+xml"/>
  <Override PartName="/ppt/slideLayouts/slideLayout330.xml" ContentType="application/vnd.openxmlformats-officedocument.presentationml.slideLayout+xml"/>
  <Override PartName="/ppt/slideLayouts/slideLayout154.xml" ContentType="application/vnd.openxmlformats-officedocument.presentationml.slideLayout+xml"/>
  <Override PartName="/ppt/slideLayouts/slideLayout291.xml" ContentType="application/vnd.openxmlformats-officedocument.presentationml.slideLayout+xml"/>
  <Override PartName="/ppt/slideLayouts/slideLayout153.xml" ContentType="application/vnd.openxmlformats-officedocument.presentationml.slideLayout+xml"/>
  <Override PartName="/ppt/slideLayouts/slideLayout290.xml" ContentType="application/vnd.openxmlformats-officedocument.presentationml.slideLayout+xml"/>
  <Override PartName="/ppt/slideLayouts/slideLayout152.xml" ContentType="application/vnd.openxmlformats-officedocument.presentationml.slideLayout+xml"/>
  <Override PartName="/ppt/slideLayouts/slideLayout151.xml" ContentType="application/vnd.openxmlformats-officedocument.presentationml.slideLayout+xml"/>
  <Override PartName="/ppt/slideLayouts/slideLayout150.xml" ContentType="application/vnd.openxmlformats-officedocument.presentationml.slideLayout+xml"/>
  <Override PartName="/ppt/slideLayouts/slideLayout149.xml" ContentType="application/vnd.openxmlformats-officedocument.presentationml.slideLayout+xml"/>
  <Override PartName="/ppt/slideLayouts/slideLayout286.xml" ContentType="application/vnd.openxmlformats-officedocument.presentationml.slideLayout+xml"/>
  <Override PartName="/ppt/slideLayouts/slideLayout324.xml" ContentType="application/vnd.openxmlformats-officedocument.presentationml.slideLayout+xml"/>
  <Override PartName="/ppt/slideLayouts/slideLayout148.xml" ContentType="application/vnd.openxmlformats-officedocument.presentationml.slideLayout+xml"/>
  <Override PartName="/ppt/slideLayouts/slideLayout285.xml" ContentType="application/vnd.openxmlformats-officedocument.presentationml.slideLayout+xml"/>
  <Override PartName="/ppt/slideLayouts/slideLayout323.xml" ContentType="application/vnd.openxmlformats-officedocument.presentationml.slideLayout+xml"/>
  <Override PartName="/ppt/slideLayouts/slideLayout147.xml" ContentType="application/vnd.openxmlformats-officedocument.presentationml.slideLayout+xml"/>
  <Override PartName="/ppt/slideLayouts/slideLayout284.xml" ContentType="application/vnd.openxmlformats-officedocument.presentationml.slideLayout+xml"/>
  <Override PartName="/ppt/slideLayouts/slideLayout322.xml" ContentType="application/vnd.openxmlformats-officedocument.presentationml.slideLayout+xml"/>
  <Override PartName="/ppt/slideLayouts/slideLayout146.xml" ContentType="application/vnd.openxmlformats-officedocument.presentationml.slideLayout+xml"/>
  <Override PartName="/ppt/slideLayouts/slideLayout283.xml" ContentType="application/vnd.openxmlformats-officedocument.presentationml.slideLayout+xml"/>
  <Override PartName="/ppt/slideLayouts/slideLayout321.xml" ContentType="application/vnd.openxmlformats-officedocument.presentationml.slideLayout+xml"/>
  <Override PartName="/ppt/slideLayouts/slideLayout145.xml" ContentType="application/vnd.openxmlformats-officedocument.presentationml.slideLayout+xml"/>
  <Override PartName="/ppt/slideLayouts/slideLayout282.xml" ContentType="application/vnd.openxmlformats-officedocument.presentationml.slideLayout+xml"/>
  <Override PartName="/ppt/slideLayouts/slideLayout320.xml" ContentType="application/vnd.openxmlformats-officedocument.presentationml.slideLayout+xml"/>
  <Override PartName="/ppt/slideLayouts/slideLayout144.xml" ContentType="application/vnd.openxmlformats-officedocument.presentationml.slideLayout+xml"/>
  <Override PartName="/ppt/slideLayouts/slideLayout281.xml" ContentType="application/vnd.openxmlformats-officedocument.presentationml.slideLayout+xml"/>
  <Override PartName="/ppt/slideLayouts/slideLayout143.xml" ContentType="application/vnd.openxmlformats-officedocument.presentationml.slideLayout+xml"/>
  <Override PartName="/ppt/slideLayouts/slideLayout280.xml" ContentType="application/vnd.openxmlformats-officedocument.presentationml.slideLayout+xml"/>
  <Override PartName="/ppt/slideLayouts/slideLayout142.xml" ContentType="application/vnd.openxmlformats-officedocument.presentationml.slideLayout+xml"/>
  <Override PartName="/ppt/slideLayouts/slideLayout141.xml" ContentType="application/vnd.openxmlformats-officedocument.presentationml.slideLayout+xml"/>
  <Override PartName="/ppt/slideLayouts/slideLayout140.xml" ContentType="application/vnd.openxmlformats-officedocument.presentationml.slideLayout+xml"/>
  <Override PartName="/ppt/slideLayouts/slideLayout139.xml" ContentType="application/vnd.openxmlformats-officedocument.presentationml.slideLayout+xml"/>
  <Override PartName="/ppt/slideLayouts/slideLayout276.xml" ContentType="application/vnd.openxmlformats-officedocument.presentationml.slideLayout+xml"/>
  <Override PartName="/ppt/slideLayouts/slideLayout314.xml" ContentType="application/vnd.openxmlformats-officedocument.presentationml.slideLayout+xml"/>
  <Override PartName="/ppt/slideLayouts/slideLayout138.xml" ContentType="application/vnd.openxmlformats-officedocument.presentationml.slideLayout+xml"/>
  <Override PartName="/ppt/slideLayouts/slideLayout275.xml" ContentType="application/vnd.openxmlformats-officedocument.presentationml.slideLayout+xml"/>
  <Override PartName="/ppt/slideLayouts/slideLayout313.xml" ContentType="application/vnd.openxmlformats-officedocument.presentationml.slideLayout+xml"/>
  <Override PartName="/ppt/slideLayouts/slideLayout137.xml" ContentType="application/vnd.openxmlformats-officedocument.presentationml.slideLayout+xml"/>
  <Override PartName="/ppt/slideLayouts/slideLayout274.xml" ContentType="application/vnd.openxmlformats-officedocument.presentationml.slideLayout+xml"/>
  <Override PartName="/ppt/slideLayouts/slideLayout312.xml" ContentType="application/vnd.openxmlformats-officedocument.presentationml.slideLayout+xml"/>
  <Override PartName="/ppt/slideLayouts/slideLayout136.xml" ContentType="application/vnd.openxmlformats-officedocument.presentationml.slideLayout+xml"/>
  <Override PartName="/ppt/slideLayouts/slideLayout273.xml" ContentType="application/vnd.openxmlformats-officedocument.presentationml.slideLayout+xml"/>
  <Override PartName="/ppt/slideLayouts/slideLayout311.xml" ContentType="application/vnd.openxmlformats-officedocument.presentationml.slideLayout+xml"/>
  <Override PartName="/ppt/slideLayouts/slideLayout135.xml" ContentType="application/vnd.openxmlformats-officedocument.presentationml.slideLayout+xml"/>
  <Override PartName="/ppt/slideLayouts/slideLayout272.xml" ContentType="application/vnd.openxmlformats-officedocument.presentationml.slideLayout+xml"/>
  <Override PartName="/ppt/slideLayouts/slideLayout310.xml" ContentType="application/vnd.openxmlformats-officedocument.presentationml.slideLayout+xml"/>
  <Override PartName="/ppt/slideLayouts/slideLayout134.xml" ContentType="application/vnd.openxmlformats-officedocument.presentationml.slideLayout+xml"/>
  <Override PartName="/ppt/slideLayouts/slideLayout271.xml" ContentType="application/vnd.openxmlformats-officedocument.presentationml.slideLayout+xml"/>
  <Override PartName="/ppt/slideLayouts/slideLayout133.xml" ContentType="application/vnd.openxmlformats-officedocument.presentationml.slideLayout+xml"/>
  <Override PartName="/ppt/slideLayouts/slideLayout270.xml" ContentType="application/vnd.openxmlformats-officedocument.presentationml.slideLayout+xml"/>
  <Override PartName="/ppt/slideLayouts/slideLayout132.xml" ContentType="application/vnd.openxmlformats-officedocument.presentationml.slideLayout+xml"/>
  <Override PartName="/ppt/slideLayouts/slideLayout131.xml" ContentType="application/vnd.openxmlformats-officedocument.presentationml.slideLayout+xml"/>
  <Override PartName="/ppt/slideLayouts/slideLayout130.xml" ContentType="application/vnd.openxmlformats-officedocument.presentationml.slideLayout+xml"/>
  <Override PartName="/ppt/slideLayouts/slideLayout197.xml" ContentType="application/vnd.openxmlformats-officedocument.presentationml.slideLayout+xml"/>
  <Override PartName="/ppt/slideLayouts/slideLayout129.xml" ContentType="application/vnd.openxmlformats-officedocument.presentationml.slideLayout+xml"/>
  <Override PartName="/ppt/slideLayouts/slideLayout93.xml" ContentType="application/vnd.openxmlformats-officedocument.presentationml.slideLayout+xml"/>
  <Override PartName="/ppt/slideLayouts/slideLayout266.xml" ContentType="application/vnd.openxmlformats-officedocument.presentationml.slideLayout+xml"/>
  <Override PartName="/ppt/slideLayouts/slideLayout304.xml" ContentType="application/vnd.openxmlformats-officedocument.presentationml.slideLayout+xml"/>
  <Override PartName="/ppt/slideLayouts/slideLayout196.xml" ContentType="application/vnd.openxmlformats-officedocument.presentationml.slideLayout+xml"/>
  <Override PartName="/ppt/slideLayouts/slideLayout128.xml" ContentType="application/vnd.openxmlformats-officedocument.presentationml.slideLayout+xml"/>
  <Override PartName="/ppt/slideLayouts/slideLayout92.xml" ContentType="application/vnd.openxmlformats-officedocument.presentationml.slideLayout+xml"/>
  <Override PartName="/ppt/slideLayouts/slideLayout265.xml" ContentType="application/vnd.openxmlformats-officedocument.presentationml.slideLayout+xml"/>
  <Override PartName="/ppt/slideLayouts/slideLayout303.xml" ContentType="application/vnd.openxmlformats-officedocument.presentationml.slideLayout+xml"/>
  <Override PartName="/ppt/slideLayouts/slideLayout201.xml" ContentType="application/vnd.openxmlformats-officedocument.presentationml.slideLayout+xml"/>
  <Override PartName="/ppt/slideLayouts/slideLayout51.xml" ContentType="application/vnd.openxmlformats-officedocument.presentationml.slideLayout+xml"/>
  <Override PartName="/ppt/slideLayouts/slideLayout224.xml" ContentType="application/vnd.openxmlformats-officedocument.presentationml.slideLayout+xml"/>
  <Override PartName="/ppt/slideLayouts/slideLayout50.xml" ContentType="application/vnd.openxmlformats-officedocument.presentationml.slideLayout+xml"/>
  <Override PartName="/ppt/slideLayouts/slideLayout223.xml" ContentType="application/vnd.openxmlformats-officedocument.presentationml.slideLayout+xml"/>
  <Override PartName="/ppt/slideLayouts/slideLayout247.xml" ContentType="application/vnd.openxmlformats-officedocument.presentationml.slideLayout+xml"/>
  <Override PartName="/ppt/slideLayouts/slideLayout74.xml" ContentType="application/vnd.openxmlformats-officedocument.presentationml.slideLayout+xml"/>
  <Override PartName="/ppt/slideLayouts/slideLayout29.xml" ContentType="application/vnd.openxmlformats-officedocument.presentationml.slideLayout+xml"/>
  <Override PartName="/ppt/slideLayouts/slideLayout77.xml" ContentType="application/vnd.openxmlformats-officedocument.presentationml.slideLayout+xml"/>
  <Override PartName="/ppt/slideLayouts/slideLayout222.xml" ContentType="application/vnd.openxmlformats-officedocument.presentationml.slideLayout+xml"/>
  <Override PartName="/ppt/slideLayouts/slideLayout361.xml" ContentType="application/vnd.openxmlformats-officedocument.presentationml.slideLayout+xml"/>
  <Override PartName="/ppt/slideLayouts/slideLayout100.xml" ContentType="application/vnd.openxmlformats-officedocument.presentationml.slideLayout+xml"/>
  <Override PartName="/ppt/slideLayouts/slideLayout403.xml" ContentType="application/vnd.openxmlformats-officedocument.presentationml.slideLayout+xml"/>
  <Override PartName="/ppt/slideLayouts/slideLayout210.xml" ContentType="application/vnd.openxmlformats-officedocument.presentationml.slideLayout+xml"/>
  <Override PartName="/ppt/slideLayouts/slideLayout362.xml" ContentType="application/vnd.openxmlformats-officedocument.presentationml.slideLayout+xml"/>
  <Override PartName="/ppt/slideLayouts/slideLayout101.xml" ContentType="application/vnd.openxmlformats-officedocument.presentationml.slideLayout+xml"/>
  <Override PartName="/ppt/slideLayouts/slideLayout404.xml" ContentType="application/vnd.openxmlformats-officedocument.presentationml.slideLayout+xml"/>
  <Override PartName="/ppt/slideLayouts/slideLayout211.xml" ContentType="application/vnd.openxmlformats-officedocument.presentationml.slideLayout+xml"/>
  <Override PartName="/ppt/slideLayouts/slideLayout3.xml" ContentType="application/vnd.openxmlformats-officedocument.presentationml.slideLayout+xml"/>
  <Override PartName="/ppt/slideLayouts/slideLayout415.xml" ContentType="application/vnd.openxmlformats-officedocument.presentationml.slideLayout+xml"/>
  <Override PartName="/ppt/slideLayouts/slideLayout112.xml" ContentType="application/vnd.openxmlformats-officedocument.presentationml.slideLayout+xml"/>
  <Override PartName="/ppt/slideLayouts/slideLayout373.xml" ContentType="application/vnd.openxmlformats-officedocument.presentationml.slideLayout+xml"/>
  <Override PartName="/ppt/slideLayouts/slideLayout363.xml" ContentType="application/vnd.openxmlformats-officedocument.presentationml.slideLayout+xml"/>
  <Override PartName="/ppt/slideLayouts/slideLayout102.xml" ContentType="application/vnd.openxmlformats-officedocument.presentationml.slideLayout+xml"/>
  <Override PartName="/ppt/slideLayouts/slideLayout405.xml" ContentType="application/vnd.openxmlformats-officedocument.presentationml.slideLayout+xml"/>
  <Override PartName="/ppt/slideLayouts/slideLayout67.xml" ContentType="application/vnd.openxmlformats-officedocument.presentationml.slideLayout+xml"/>
  <Override PartName="/ppt/slideLayouts/slideLayout212.xml" ContentType="application/vnd.openxmlformats-officedocument.presentationml.slideLayout+xml"/>
  <Override PartName="/ppt/slideLayouts/slideLayout180.xml" ContentType="application/vnd.openxmlformats-officedocument.presentationml.slideLayout+xml"/>
  <Override PartName="/ppt/slideLayouts/slideLayout346.xml" ContentType="application/vnd.openxmlformats-officedocument.presentationml.slideLayout+xml"/>
  <Override PartName="/ppt/slideLayouts/slideLayout120.xml" ContentType="application/vnd.openxmlformats-officedocument.presentationml.slideLayout+xml"/>
  <Override PartName="/ppt/slideLayouts/slideLayout381.xml" ContentType="application/vnd.openxmlformats-officedocument.presentationml.slideLayout+xml"/>
  <Override PartName="/ppt/slideLayouts/slideLayout121.xml" ContentType="application/vnd.openxmlformats-officedocument.presentationml.slideLayout+xml"/>
  <Override PartName="/ppt/slideLayouts/slideLayout382.xml" ContentType="application/vnd.openxmlformats-officedocument.presentationml.slideLayout+xml"/>
  <Override PartName="/ppt/slideLayouts/slideLayout122.xml" ContentType="application/vnd.openxmlformats-officedocument.presentationml.slideLayout+xml"/>
  <Override PartName="/ppt/slideLayouts/slideLayout383.xml" ContentType="application/vnd.openxmlformats-officedocument.presentationml.slideLayout+xml"/>
  <Override PartName="/ppt/slideLayouts/slideLayout190.xml" ContentType="application/vnd.openxmlformats-officedocument.presentationml.slideLayout+xml"/>
  <Override PartName="/ppt/slideLayouts/slideLayout35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378.xml" ContentType="application/vnd.openxmlformats-officedocument.presentationml.slideLayout+xml"/>
  <Override PartName="/ppt/slideLayouts/slideLayout185.xml" ContentType="application/vnd.openxmlformats-officedocument.presentationml.slideLayout+xml"/>
  <Override PartName="/ppt/slideLayouts/slideLayout341.xml" ContentType="application/vnd.openxmlformats-officedocument.presentationml.slideLayout+xml"/>
  <Override PartName="/ppt/slideLayouts/slideLayout347.xml" ContentType="application/vnd.openxmlformats-officedocument.presentationml.slideLayout+xml"/>
  <Override PartName="/ppt/slideLayouts/slideLayout181.xml" ContentType="application/vnd.openxmlformats-officedocument.presentationml.slideLayout+xml"/>
  <Override PartName="/ppt/slideLayouts/slideLayout374.xml" ContentType="application/vnd.openxmlformats-officedocument.presentationml.slideLayout+xml"/>
  <Override PartName="/ppt/slideLayouts/slideLayout260.xml" ContentType="application/vnd.openxmlformats-officedocument.presentationml.slideLayout+xml"/>
  <Override PartName="/ppt/slideLayouts/slideLayout123.xml" ContentType="application/vnd.openxmlformats-officedocument.presentationml.slideLayout+xml"/>
  <Override PartName="/ppt/slideLayouts/slideLayout384.xml" ContentType="application/vnd.openxmlformats-officedocument.presentationml.slideLayout+xml"/>
  <Override PartName="/ppt/slideLayouts/slideLayout357.xml" ContentType="application/vnd.openxmlformats-officedocument.presentationml.slideLayout+xml"/>
  <Override PartName="/ppt/slideLayouts/slideLayout191.xml" ContentType="application/vnd.openxmlformats-officedocument.presentationml.slideLayout+xml"/>
  <Override PartName="/ppt/slideLayouts/slideLayout380.xml" ContentType="application/vnd.openxmlformats-officedocument.presentationml.slideLayout+xml"/>
  <Override PartName="/ppt/slideLayouts/slideLayout379.xml" ContentType="application/vnd.openxmlformats-officedocument.presentationml.slideLayout+xml"/>
  <Override PartName="/ppt/slideLayouts/slideLayout186.xml" ContentType="application/vnd.openxmlformats-officedocument.presentationml.slideLayout+xml"/>
  <Override PartName="/ppt/slideLayouts/slideLayout342.xml" ContentType="application/vnd.openxmlformats-officedocument.presentationml.slideLayout+xml"/>
  <Override PartName="/ppt/slideLayouts/slideLayout348.xml" ContentType="application/vnd.openxmlformats-officedocument.presentationml.slideLayout+xml"/>
  <Override PartName="/ppt/slideLayouts/slideLayout182.xml" ContentType="application/vnd.openxmlformats-officedocument.presentationml.slideLayout+xml"/>
  <Override PartName="/ppt/slideLayouts/slideLayout375.xml" ContentType="application/vnd.openxmlformats-officedocument.presentationml.slideLayout+xml"/>
  <Override PartName="/ppt/slideLayouts/slideLayout261.xml" ContentType="application/vnd.openxmlformats-officedocument.presentationml.slideLayout+xml"/>
  <Override PartName="/ppt/slideLayouts/slideLayout124.xml" ContentType="application/vnd.openxmlformats-officedocument.presentationml.slideLayout+xml"/>
  <Override PartName="/ppt/slideLayouts/slideLayout385.xml" ContentType="application/vnd.openxmlformats-officedocument.presentationml.slideLayout+xml"/>
  <Override PartName="/ppt/slideLayouts/slideLayout358.xml" ContentType="application/vnd.openxmlformats-officedocument.presentationml.slideLayout+xml"/>
  <Override PartName="/ppt/slideLayouts/slideLayout192.xml" ContentType="application/vnd.openxmlformats-officedocument.presentationml.slideLayout+xml"/>
  <Override PartName="/ppt/slideLayouts/slideLayout318.xml" ContentType="application/vnd.openxmlformats-officedocument.presentationml.slideLayout+xml"/>
  <Override PartName="/ppt/slideLayouts/slideLayout386.xml" ContentType="application/vnd.openxmlformats-officedocument.presentationml.slideLayout+xml"/>
  <Override PartName="/ppt/slideLayouts/slideLayout319.xml" ContentType="application/vnd.openxmlformats-officedocument.presentationml.slideLayout+xml"/>
  <Override PartName="/ppt/slideLayouts/slideLayout387.xml" ContentType="application/vnd.openxmlformats-officedocument.presentationml.slideLayout+xml"/>
  <Override PartName="/ppt/slideLayouts/slideLayout194.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99.xml" ContentType="application/vnd.openxmlformats-officedocument.presentationml.slideLayout+xml"/>
  <Override PartName="/ppt/slideLayouts/slideLayout350.xml" ContentType="application/vnd.openxmlformats-officedocument.presentationml.slideLayout+xml"/>
  <Override PartName="/ppt/slideLayouts/slideLayout388.xml" ContentType="application/vnd.openxmlformats-officedocument.presentationml.slideLayout+xml"/>
  <Override PartName="/ppt/slideLayouts/slideLayout195.xml" ContentType="application/vnd.openxmlformats-officedocument.presentationml.slideLayout+xml"/>
  <Override PartName="/ppt/slideLayouts/slideLayout351.xml" ContentType="application/vnd.openxmlformats-officedocument.presentationml.slideLayout+xml"/>
  <Override PartName="/ppt/slideLayouts/slideLayout287.xml" ContentType="application/vnd.openxmlformats-officedocument.presentationml.slideLayout+xml"/>
  <Override PartName="/ppt/slideLayouts/slideLayout325.xml" ContentType="application/vnd.openxmlformats-officedocument.presentationml.slideLayout+xml"/>
  <Override PartName="/ppt/slideLayouts/slideLayout393.xml" ContentType="application/vnd.openxmlformats-officedocument.presentationml.slideLayout+xml"/>
  <Override PartName="/ppt/slideLayouts/slideLayout390.xml" ContentType="application/vnd.openxmlformats-officedocument.presentationml.slideLayout+xml"/>
  <Override PartName="/ppt/slideLayouts/slideLayout420.xml" ContentType="application/vnd.openxmlformats-officedocument.presentationml.slideLayout+xml"/>
  <Override PartName="/ppt/slideLayouts/slideLayout14.xml" ContentType="application/vnd.openxmlformats-officedocument.presentationml.slideLayout+xml"/>
  <Override PartName="/ppt/slideLayouts/slideLayout394.xml" ContentType="application/vnd.openxmlformats-officedocument.presentationml.slideLayout+xml"/>
  <Override PartName="/ppt/slideLayouts/slideLayout288.xml" ContentType="application/vnd.openxmlformats-officedocument.presentationml.slideLayout+xml"/>
  <Override PartName="/ppt/slideLayouts/slideLayout326.xml" ContentType="application/vnd.openxmlformats-officedocument.presentationml.slideLayout+xml"/>
  <Override PartName="/ppt/slideLayouts/slideLayout410.xml" ContentType="application/vnd.openxmlformats-officedocument.presentationml.slideLayout+xml"/>
  <Override PartName="/ppt/slideLayouts/slideLayout412.xml" ContentType="application/vnd.openxmlformats-officedocument.presentationml.slideLayout+xml"/>
  <Override PartName="/ppt/slideLayouts/slideLayout396.xml" ContentType="application/vnd.openxmlformats-officedocument.presentationml.slideLayout+xml"/>
  <Override PartName="/ppt/slideLayouts/slideLayout389.xml" ContentType="application/vnd.openxmlformats-officedocument.presentationml.slideLayout+xml"/>
  <Override PartName="/ppt/slideLayouts/slideLayout352.xml" ContentType="application/vnd.openxmlformats-officedocument.presentationml.slideLayout+xml"/>
  <Override PartName="/ppt/slideLayouts/slideLayout335.xml" ContentType="application/vnd.openxmlformats-officedocument.presentationml.slideLayout+xml"/>
  <Override PartName="/ppt/slideLayouts/slideLayout297.xml" ContentType="application/vnd.openxmlformats-officedocument.presentationml.slideLayout+xml"/>
  <Override PartName="/ppt/slideLayouts/slideLayout391.xml" ContentType="application/vnd.openxmlformats-officedocument.presentationml.slideLayout+xml"/>
  <Override PartName="/ppt/slideLayouts/slideLayout398.xml" ContentType="application/vnd.openxmlformats-officedocument.presentationml.slideLayout+xml"/>
  <Override PartName="/ppt/slideLayouts/slideLayout411.xml" ContentType="application/vnd.openxmlformats-officedocument.presentationml.slideLayout+xml"/>
  <Override PartName="/ppt/slideLayouts/slideLayout395.xml" ContentType="application/vnd.openxmlformats-officedocument.presentationml.slideLayout+xml"/>
  <Override PartName="/ppt/slideLayouts/slideLayout289.xml" ContentType="application/vnd.openxmlformats-officedocument.presentationml.slideLayout+xml"/>
  <Override PartName="/ppt/slideLayouts/slideLayout327.xml" ContentType="application/vnd.openxmlformats-officedocument.presentationml.slideLayout+xml"/>
  <Override PartName="/ppt/slideLayouts/slideLayout397.xml" ContentType="application/vnd.openxmlformats-officedocument.presentationml.slideLayout+xml"/>
  <Override PartName="/ppt/slideLayouts/slideLayout360.xml" ContentType="application/vnd.openxmlformats-officedocument.presentationml.slideLayout+xml"/>
  <Override PartName="/ppt/slideLayouts/slideLayout170.xml" ContentType="application/vnd.openxmlformats-officedocument.presentationml.slideLayout+xml"/>
  <Override PartName="/ppt/slideLayouts/slideLayout336.xml" ContentType="application/vnd.openxmlformats-officedocument.presentationml.slideLayout+xml"/>
  <Override PartName="/ppt/slideLayouts/slideLayout298.xml" ContentType="application/vnd.openxmlformats-officedocument.presentationml.slideLayout+xml"/>
  <Override PartName="/ppt/slideLayouts/slideLayout392.xml" ContentType="application/vnd.openxmlformats-officedocument.presentationml.slideLayout+xml"/>
  <Override PartName="/ppt/slideLayouts/slideLayout399.xml" ContentType="application/vnd.openxmlformats-officedocument.presentationml.slideLayout+xml"/>
  <Override PartName="/ppt/slideLayouts/slideLayout242.xml" ContentType="application/vnd.openxmlformats-officedocument.presentationml.slideLayout+xml"/>
  <Override PartName="/ppt/slideLayouts/slideLayout408.xml" ContentType="application/vnd.openxmlformats-officedocument.presentationml.slideLayout+xml"/>
  <Override PartName="/ppt/slideLayouts/slideLayout105.xml" ContentType="application/vnd.openxmlformats-officedocument.presentationml.slideLayout+xml"/>
  <Override PartName="/ppt/slideLayouts/slideLayout339.xml" ContentType="application/vnd.openxmlformats-officedocument.presentationml.slideLayout+xml"/>
  <Override PartName="/ppt/slideLayouts/slideLayout173.xml" ContentType="application/vnd.openxmlformats-officedocument.presentationml.slideLayout+xml"/>
  <Override PartName="/ppt/slideLayouts/slideLayout366.xml" ContentType="application/vnd.openxmlformats-officedocument.presentationml.slideLayout+xml"/>
  <Override PartName="/ppt/slideLayouts/slideLayout377.xml" ContentType="application/vnd.openxmlformats-officedocument.presentationml.slideLayout+xml"/>
  <Override PartName="/ppt/slideLayouts/slideLayout98.xml" ContentType="application/vnd.openxmlformats-officedocument.presentationml.slideLayout+xml"/>
  <Override PartName="/ppt/slideLayouts/slideLayout309.xml" ContentType="application/vnd.openxmlformats-officedocument.presentationml.slideLayout+xml"/>
  <Override PartName="/ppt/slideLayouts/slideLayout184.xml" ContentType="application/vnd.openxmlformats-officedocument.presentationml.slideLayout+xml"/>
  <Override PartName="/ppt/slideLayouts/slideLayout340.xml" ContentType="application/vnd.openxmlformats-officedocument.presentationml.slideLayout+xml"/>
  <Override PartName="/ppt/slideLayouts/slideLayout177.xml" ContentType="application/vnd.openxmlformats-officedocument.presentationml.slideLayout+xml"/>
  <Override PartName="/ppt/slideLayouts/slideLayout246.xml" ContentType="application/vnd.openxmlformats-officedocument.presentationml.slideLayout+xml"/>
  <Override PartName="/ppt/slideLayouts/slideLayout73.xml" ContentType="application/vnd.openxmlformats-officedocument.presentationml.slideLayout+xml"/>
  <Override PartName="/ppt/slideLayouts/slideLayout109.xml" ContentType="application/vnd.openxmlformats-officedocument.presentationml.slideLayout+xml"/>
  <Override PartName="/ppt/slideLayouts/slideLayout376.xml" ContentType="application/vnd.openxmlformats-officedocument.presentationml.slideLayout+xml"/>
  <Override PartName="/ppt/slideLayouts/slideLayout97.xml" ContentType="application/vnd.openxmlformats-officedocument.presentationml.slideLayout+xml"/>
  <Override PartName="/ppt/slideLayouts/slideLayout308.xml" ContentType="application/vnd.openxmlformats-officedocument.presentationml.slideLayout+xml"/>
  <Override PartName="/ppt/slideLayouts/slideLayout176.xml" ContentType="application/vnd.openxmlformats-officedocument.presentationml.slideLayout+xml"/>
  <Override PartName="/ppt/slideLayouts/_rels/slideLayout418.xml.rels" ContentType="application/vnd.openxmlformats-package.relationships+xml"/>
  <Override PartName="/ppt/slideLayouts/_rels/slideLayout397.xml.rels" ContentType="application/vnd.openxmlformats-package.relationships+xml"/>
  <Override PartName="/ppt/slideLayouts/_rels/slideLayout39.xml.rels" ContentType="application/vnd.openxmlformats-package.relationships+xml"/>
  <Override PartName="/ppt/slideLayouts/_rels/slideLayout417.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416.xml.rels" ContentType="application/vnd.openxmlformats-package.relationships+xml"/>
  <Override PartName="/ppt/slideLayouts/_rels/slideLayout31.xml.rels" ContentType="application/vnd.openxmlformats-package.relationships+xml"/>
  <Override PartName="/ppt/slideLayouts/_rels/slideLayout26.xml.rels" ContentType="application/vnd.openxmlformats-package.relationships+xml"/>
  <Override PartName="/ppt/slideLayouts/_rels/slideLayout30.xml.rels" ContentType="application/vnd.openxmlformats-package.relationships+xml"/>
  <Override PartName="/ppt/slideLayouts/_rels/slideLayout25.xml.rels" ContentType="application/vnd.openxmlformats-package.relationships+xml"/>
  <Override PartName="/ppt/slideLayouts/_rels/slideLayout183.xml.rels" ContentType="application/vnd.openxmlformats-package.relationships+xml"/>
  <Override PartName="/ppt/slideLayouts/_rels/slideLayout204.xml.rels" ContentType="application/vnd.openxmlformats-package.relationships+xml"/>
  <Override PartName="/ppt/slideLayouts/_rels/slideLayout178.xml.rels" ContentType="application/vnd.openxmlformats-package.relationships+xml"/>
  <Override PartName="/ppt/slideLayouts/_rels/slideLayout349.xml.rels" ContentType="application/vnd.openxmlformats-package.relationships+xml"/>
  <Override PartName="/ppt/slideLayouts/_rels/slideLayout302.xml.rels" ContentType="application/vnd.openxmlformats-package.relationships+xml"/>
  <Override PartName="/ppt/slideLayouts/_rels/slideLayout193.xml.rels" ContentType="application/vnd.openxmlformats-package.relationships+xml"/>
  <Override PartName="/ppt/slideLayouts/_rels/slideLayout359.xml.rels" ContentType="application/vnd.openxmlformats-package.relationships+xml"/>
  <Override PartName="/ppt/slideLayouts/_rels/slideLayout115.xml.rels" ContentType="application/vnd.openxmlformats-package.relationships+xml"/>
  <Override PartName="/ppt/slideLayouts/_rels/slideLayout120.xml.rels" ContentType="application/vnd.openxmlformats-package.relationships+xml"/>
  <Override PartName="/ppt/slideLayouts/_rels/slideLayout11.xml.rels" ContentType="application/vnd.openxmlformats-package.relationships+xml"/>
  <Override PartName="/ppt/slideLayouts/_rels/slideLayout262.xml.rels" ContentType="application/vnd.openxmlformats-package.relationships+xml"/>
  <Override PartName="/ppt/slideLayouts/_rels/slideLayout158.xml.rels" ContentType="application/vnd.openxmlformats-package.relationships+xml"/>
  <Override PartName="/ppt/slideLayouts/_rels/slideLayout125.xml.rels" ContentType="application/vnd.openxmlformats-package.relationships+xml"/>
  <Override PartName="/ppt/slideLayouts/_rels/slideLayout21.xml.rels" ContentType="application/vnd.openxmlformats-package.relationships+xml"/>
  <Override PartName="/ppt/slideLayouts/_rels/slideLayout137.xml.rels" ContentType="application/vnd.openxmlformats-package.relationships+xml"/>
  <Override PartName="/ppt/slideLayouts/_rels/slideLayout263.xml.rels" ContentType="application/vnd.openxmlformats-package.relationships+xml"/>
  <Override PartName="/ppt/slideLayouts/_rels/slideLayout159.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6.xml.rels" ContentType="application/vnd.openxmlformats-package.relationships+xml"/>
  <Override PartName="/ppt/slideLayouts/_rels/slideLayout267.xml.rels" ContentType="application/vnd.openxmlformats-package.relationships+xml"/>
  <Override PartName="/ppt/slideLayouts/_rels/slideLayout60.xml.rels" ContentType="application/vnd.openxmlformats-package.relationships+xml"/>
  <Override PartName="/ppt/slideLayouts/_rels/slideLayout61.xml.rels" ContentType="application/vnd.openxmlformats-package.relationships+xml"/>
  <Override PartName="/ppt/slideLayouts/_rels/slideLayout210.xml.rels" ContentType="application/vnd.openxmlformats-package.relationships+xml"/>
  <Override PartName="/ppt/slideLayouts/_rels/slideLayout106.xml.rels" ContentType="application/vnd.openxmlformats-package.relationships+xml"/>
  <Override PartName="/ppt/slideLayouts/_rels/slideLayout211.xml.rels" ContentType="application/vnd.openxmlformats-package.relationships+xml"/>
  <Override PartName="/ppt/slideLayouts/_rels/slideLayout190.xml.rels" ContentType="application/vnd.openxmlformats-package.relationships+xml"/>
  <Override PartName="/ppt/slideLayouts/_rels/slideLayout107.xml.rels" ContentType="application/vnd.openxmlformats-package.relationships+xml"/>
  <Override PartName="/ppt/slideLayouts/_rels/slideLayout212.xml.rels" ContentType="application/vnd.openxmlformats-package.relationships+xml"/>
  <Override PartName="/ppt/slideLayouts/_rels/slideLayout191.xml.rels" ContentType="application/vnd.openxmlformats-package.relationships+xml"/>
  <Override PartName="/ppt/slideLayouts/_rels/slideLayout108.xml.rels" ContentType="application/vnd.openxmlformats-package.relationships+xml"/>
  <Override PartName="/ppt/slideLayouts/_rels/slideLayout409.xml.rels" ContentType="application/vnd.openxmlformats-package.relationships+xml"/>
  <Override PartName="/ppt/slideLayouts/_rels/slideLayout388.xml.rels" ContentType="application/vnd.openxmlformats-package.relationships+xml"/>
  <Override PartName="/ppt/slideLayouts/_rels/slideLayout220.xml.rels" ContentType="application/vnd.openxmlformats-package.relationships+xml"/>
  <Override PartName="/ppt/slideLayouts/_rels/slideLayout221.xml.rels" ContentType="application/vnd.openxmlformats-package.relationships+xml"/>
  <Override PartName="/ppt/slideLayouts/_rels/slideLayout222.xml.rels" ContentType="application/vnd.openxmlformats-package.relationships+xml"/>
  <Override PartName="/ppt/slideLayouts/_rels/slideLayout230.xml.rels" ContentType="application/vnd.openxmlformats-package.relationships+xml"/>
  <Override PartName="/ppt/slideLayouts/_rels/slideLayout225.xml.rels" ContentType="application/vnd.openxmlformats-package.relationships+xml"/>
  <Override PartName="/ppt/slideLayouts/_rels/slideLayout75.xml.rels" ContentType="application/vnd.openxmlformats-package.relationships+xml"/>
  <Override PartName="/ppt/slideLayouts/_rels/slideLayout80.xml.rels" ContentType="application/vnd.openxmlformats-package.relationships+xml"/>
  <Override PartName="/ppt/slideLayouts/_rels/slideLayout231.xml.rels" ContentType="application/vnd.openxmlformats-package.relationships+xml"/>
  <Override PartName="/ppt/slideLayouts/_rels/slideLayout232.xml.rels" ContentType="application/vnd.openxmlformats-package.relationships+xml"/>
  <Override PartName="/ppt/slideLayouts/_rels/slideLayout19.xml.rels" ContentType="application/vnd.openxmlformats-package.relationships+xml"/>
  <Override PartName="/ppt/slideLayouts/_rels/slideLayout250.xml.rels" ContentType="application/vnd.openxmlformats-package.relationships+xml"/>
  <Override PartName="/ppt/slideLayouts/_rels/slideLayout146.xml.rels" ContentType="application/vnd.openxmlformats-package.relationships+xml"/>
  <Override PartName="/ppt/slideLayouts/_rels/slideLayout103.xml.rels" ContentType="application/vnd.openxmlformats-package.relationships+xml"/>
  <Override PartName="/ppt/slideLayouts/_rels/slideLayout1.xml.rels" ContentType="application/vnd.openxmlformats-package.relationships+xml"/>
  <Override PartName="/ppt/slideLayouts/_rels/slideLayout213.xml.rels" ContentType="application/vnd.openxmlformats-package.relationships+xml"/>
  <Override PartName="/ppt/slideLayouts/_rels/slideLayout109.xml.rels" ContentType="application/vnd.openxmlformats-package.relationships+xml"/>
  <Override PartName="/ppt/slideLayouts/_rels/slideLayout192.xml.rels" ContentType="application/vnd.openxmlformats-package.relationships+xml"/>
  <Override PartName="/ppt/slideLayouts/_rels/slideLayout110.xml.rels" ContentType="application/vnd.openxmlformats-package.relationships+xml"/>
  <Override PartName="/ppt/slideLayouts/_rels/slideLayout105.xml.rels" ContentType="application/vnd.openxmlformats-package.relationships+xml"/>
  <Override PartName="/ppt/slideLayouts/_rels/slideLayout258.xml.rels" ContentType="application/vnd.openxmlformats-package.relationships+xml"/>
  <Override PartName="/ppt/slideLayouts/_rels/slideLayout413.xml.rels" ContentType="application/vnd.openxmlformats-package.relationships+xml"/>
  <Override PartName="/ppt/slideLayouts/_rels/slideLayout392.xml.rels" ContentType="application/vnd.openxmlformats-package.relationships+xml"/>
  <Override PartName="/ppt/slideLayouts/_rels/slideLayout309.xml.rels" ContentType="application/vnd.openxmlformats-package.relationships+xml"/>
  <Override PartName="/ppt/slideLayouts/_rels/slideLayout17.xml.rels" ContentType="application/vnd.openxmlformats-package.relationships+xml"/>
  <Override PartName="/ppt/slideLayouts/_rels/slideLayout268.xml.rels" ContentType="application/vnd.openxmlformats-package.relationships+xml"/>
  <Override PartName="/ppt/slideLayouts/_rels/slideLayout104.xml.rels" ContentType="application/vnd.openxmlformats-package.relationships+xml"/>
  <Override PartName="/ppt/slideLayouts/_rels/slideLayout2.xml.rels" ContentType="application/vnd.openxmlformats-package.relationships+xml"/>
  <Override PartName="/ppt/slideLayouts/_rels/slideLayout111.xml.rels" ContentType="application/vnd.openxmlformats-package.relationships+xml"/>
  <Override PartName="/ppt/slideLayouts/_rels/slideLayout259.xml.rels" ContentType="application/vnd.openxmlformats-package.relationships+xml"/>
  <Override PartName="/ppt/slideLayouts/_rels/slideLayout264.xml.rels" ContentType="application/vnd.openxmlformats-package.relationships+xml"/>
  <Override PartName="/ppt/slideLayouts/_rels/slideLayout414.xml.rels" ContentType="application/vnd.openxmlformats-package.relationships+xml"/>
  <Override PartName="/ppt/slideLayouts/_rels/slideLayout289.xml.rels" ContentType="application/vnd.openxmlformats-package.relationships+xml"/>
  <Override PartName="/ppt/slideLayouts/_rels/slideLayout393.xml.rels" ContentType="application/vnd.openxmlformats-package.relationships+xml"/>
  <Override PartName="/ppt/slideLayouts/_rels/slideLayout18.xml.rels" ContentType="application/vnd.openxmlformats-package.relationships+xml"/>
  <Override PartName="/ppt/slideLayouts/_rels/slideLayout269.xml.rels" ContentType="application/vnd.openxmlformats-package.relationships+xml"/>
  <Override PartName="/ppt/slideLayouts/_rels/slideLayout240.xml.rels" ContentType="application/vnd.openxmlformats-package.relationships+xml"/>
  <Override PartName="/ppt/slideLayouts/_rels/slideLayout235.xml.rels" ContentType="application/vnd.openxmlformats-package.relationships+xml"/>
  <Override PartName="/ppt/slideLayouts/_rels/slideLayout343.xml.rels" ContentType="application/vnd.openxmlformats-package.relationships+xml"/>
  <Override PartName="/ppt/slideLayouts/_rels/slideLayout239.xml.rels" ContentType="application/vnd.openxmlformats-package.relationships+xml"/>
  <Override PartName="/ppt/slideLayouts/_rels/slideLayout339.xml.rels" ContentType="application/vnd.openxmlformats-package.relationships+xml"/>
  <Override PartName="/ppt/slideLayouts/_rels/slideLayout407.xml.rels" ContentType="application/vnd.openxmlformats-package.relationships+xml"/>
  <Override PartName="/ppt/slideLayouts/_rels/slideLayout386.xml.rels" ContentType="application/vnd.openxmlformats-package.relationships+xml"/>
  <Override PartName="/ppt/slideLayouts/_rels/slideLayout399.xml.rels" ContentType="application/vnd.openxmlformats-package.relationships+xml"/>
  <Override PartName="/ppt/slideLayouts/_rels/slideLayout29.xml.rels" ContentType="application/vnd.openxmlformats-package.relationships+xml"/>
  <Override PartName="/ppt/slideLayouts/_rels/slideLayout85.xml.rels" ContentType="application/vnd.openxmlformats-package.relationships+xml"/>
  <Override PartName="/ppt/slideLayouts/_rels/slideLayout90.xml.rels" ContentType="application/vnd.openxmlformats-package.relationships+xml"/>
  <Override PartName="/ppt/slideLayouts/_rels/slideLayout241.xml.rels" ContentType="application/vnd.openxmlformats-package.relationships+xml"/>
  <Override PartName="/ppt/slideLayouts/_rels/slideLayout236.xml.rels" ContentType="application/vnd.openxmlformats-package.relationships+xml"/>
  <Override PartName="/ppt/slideLayouts/_rels/slideLayout344.xml.rels" ContentType="application/vnd.openxmlformats-package.relationships+xml"/>
  <Override PartName="/ppt/slideLayouts/_rels/slideLayout38.xml.rels" ContentType="application/vnd.openxmlformats-package.relationships+xml"/>
  <Override PartName="/ppt/slideLayouts/_rels/slideLayout43.xml.rels" ContentType="application/vnd.openxmlformats-package.relationships+xml"/>
  <Override PartName="/ppt/slideLayouts/_rels/slideLayout186.xml.rels" ContentType="application/vnd.openxmlformats-package.relationships+xml"/>
  <Override PartName="/ppt/slideLayouts/_rels/slideLayout70.xml.rels" ContentType="application/vnd.openxmlformats-package.relationships+xml"/>
  <Override PartName="/ppt/slideLayouts/_rels/slideLayout341.xml.rels" ContentType="application/vnd.openxmlformats-package.relationships+xml"/>
  <Override PartName="/ppt/slideLayouts/_rels/slideLayout78.xml.rels" ContentType="application/vnd.openxmlformats-package.relationships+xml"/>
  <Override PartName="/ppt/slideLayouts/_rels/slideLayout337.xml.rels" ContentType="application/vnd.openxmlformats-package.relationships+xml"/>
  <Override PartName="/ppt/slideLayouts/_rels/slideLayout187.xml.rels" ContentType="application/vnd.openxmlformats-package.relationships+xml"/>
  <Override PartName="/ppt/slideLayouts/_rels/slideLayout71.xml.rels" ContentType="application/vnd.openxmlformats-package.relationships+xml"/>
  <Override PartName="/ppt/slideLayouts/_rels/slideLayout342.xml.rels" ContentType="application/vnd.openxmlformats-package.relationships+xml"/>
  <Override PartName="/ppt/slideLayouts/_rels/slideLayout79.xml.rels" ContentType="application/vnd.openxmlformats-package.relationships+xml"/>
  <Override PartName="/ppt/slideLayouts/_rels/slideLayout338.xml.rels" ContentType="application/vnd.openxmlformats-package.relationships+xml"/>
  <Override PartName="/ppt/slideLayouts/_rels/slideLayout364.xml.rels" ContentType="application/vnd.openxmlformats-package.relationships+xml"/>
  <Override PartName="/ppt/slideLayouts/_rels/slideLayout94.xml.rels" ContentType="application/vnd.openxmlformats-package.relationships+xml"/>
  <Override PartName="/ppt/slideLayouts/_rels/slideLayout89.xml.rels" ContentType="application/vnd.openxmlformats-package.relationships+xml"/>
  <Override PartName="/ppt/slideLayouts/_rels/slideLayout353.xml.rels" ContentType="application/vnd.openxmlformats-package.relationships+xml"/>
  <Override PartName="/ppt/slideLayouts/_rels/slideLayout375.xml.rels" ContentType="application/vnd.openxmlformats-package.relationships+xml"/>
  <Override PartName="/ppt/slideLayouts/_rels/slideLayout173.xml.rels" ContentType="application/vnd.openxmlformats-package.relationships+xml"/>
  <Override PartName="/ppt/slideLayouts/_rels/slideLayout168.xml.rels" ContentType="application/vnd.openxmlformats-package.relationships+xml"/>
  <Override PartName="/ppt/slideLayouts/_rels/slideLayout251.xml.rels" ContentType="application/vnd.openxmlformats-package.relationships+xml"/>
  <Override PartName="/ppt/slideLayouts/_rels/slideLayout246.xml.rels" ContentType="application/vnd.openxmlformats-package.relationships+xml"/>
  <Override PartName="/ppt/slideLayouts/_rels/slideLayout95.xml.rels" ContentType="application/vnd.openxmlformats-package.relationships+xml"/>
  <Override PartName="/ppt/slideLayouts/_rels/slideLayout354.xml.rels" ContentType="application/vnd.openxmlformats-package.relationships+xml"/>
  <Override PartName="/ppt/slideLayouts/_rels/slideLayout15.xml.rels" ContentType="application/vnd.openxmlformats-package.relationships+xml"/>
  <Override PartName="/ppt/slideLayouts/_rels/slideLayout369.xml.rels" ContentType="application/vnd.openxmlformats-package.relationships+xml"/>
  <Override PartName="/ppt/slideLayouts/_rels/slideLayout374.xml.rels" ContentType="application/vnd.openxmlformats-package.relationships+xml"/>
  <Override PartName="/ppt/slideLayouts/_rels/slideLayout376.xml.rels" ContentType="application/vnd.openxmlformats-package.relationships+xml"/>
  <Override PartName="/ppt/slideLayouts/_rels/slideLayout233.xml.rels" ContentType="application/vnd.openxmlformats-package.relationships+xml"/>
  <Override PartName="/ppt/slideLayouts/_rels/slideLayout380.xml.rels" ContentType="application/vnd.openxmlformats-package.relationships+xml"/>
  <Override PartName="/ppt/slideLayouts/_rels/slideLayout401.xml.rels" ContentType="application/vnd.openxmlformats-package.relationships+xml"/>
  <Override PartName="/ppt/slideLayouts/_rels/slideLayout174.xml.rels" ContentType="application/vnd.openxmlformats-package.relationships+xml"/>
  <Override PartName="/ppt/slideLayouts/_rels/slideLayout77.xml.rels" ContentType="application/vnd.openxmlformats-package.relationships+xml"/>
  <Override PartName="/ppt/slideLayouts/_rels/slideLayout336.xml.rels" ContentType="application/vnd.openxmlformats-package.relationships+xml"/>
  <Override PartName="/ppt/slideLayouts/_rels/slideLayout252.xml.rels" ContentType="application/vnd.openxmlformats-package.relationships+xml"/>
  <Override PartName="/ppt/slideLayouts/_rels/slideLayout247.xml.rels" ContentType="application/vnd.openxmlformats-package.relationships+xml"/>
  <Override PartName="/ppt/slideLayouts/_rels/slideLayout96.xml.rels" ContentType="application/vnd.openxmlformats-package.relationships+xml"/>
  <Override PartName="/ppt/slideLayouts/_rels/slideLayout355.xml.rels" ContentType="application/vnd.openxmlformats-package.relationships+xml"/>
  <Override PartName="/ppt/slideLayouts/_rels/slideLayout360.xml.rels" ContentType="application/vnd.openxmlformats-package.relationships+xml"/>
  <Override PartName="/ppt/slideLayouts/_rels/slideLayout377.xml.rels" ContentType="application/vnd.openxmlformats-package.relationships+xml"/>
  <Override PartName="/ppt/slideLayouts/_rels/slideLayout234.xml.rels" ContentType="application/vnd.openxmlformats-package.relationships+xml"/>
  <Override PartName="/ppt/slideLayouts/_rels/slideLayout381.xml.rels" ContentType="application/vnd.openxmlformats-package.relationships+xml"/>
  <Override PartName="/ppt/slideLayouts/_rels/slideLayout277.xml.rels" ContentType="application/vnd.openxmlformats-package.relationships+xml"/>
  <Override PartName="/ppt/slideLayouts/_rels/slideLayout402.xml.rels" ContentType="application/vnd.openxmlformats-package.relationships+xml"/>
  <Override PartName="/ppt/slideLayouts/_rels/slideLayout411.xml.rels" ContentType="application/vnd.openxmlformats-package.relationships+xml"/>
  <Override PartName="/ppt/slideLayouts/_rels/slideLayout390.xml.rels" ContentType="application/vnd.openxmlformats-package.relationships+xml"/>
  <Override PartName="/ppt/slideLayouts/_rels/slideLayout389.xml.rels" ContentType="application/vnd.openxmlformats-package.relationships+xml"/>
  <Override PartName="/ppt/slideLayouts/_rels/slideLayout384.xml.rels" ContentType="application/vnd.openxmlformats-package.relationships+xml"/>
  <Override PartName="/ppt/slideLayouts/_rels/slideLayout405.xml.rels" ContentType="application/vnd.openxmlformats-package.relationships+xml"/>
  <Override PartName="/ppt/slideLayouts/_rels/slideLayout379.xml.rels" ContentType="application/vnd.openxmlformats-package.relationships+xml"/>
  <Override PartName="/ppt/slideLayouts/_rels/slideLayout182.xml.rels" ContentType="application/vnd.openxmlformats-package.relationships+xml"/>
  <Override PartName="/ppt/slideLayouts/_rels/slideLayout177.xml.rels" ContentType="application/vnd.openxmlformats-package.relationships+xml"/>
  <Override PartName="/ppt/slideLayouts/_rels/slideLayout203.xml.rels" ContentType="application/vnd.openxmlformats-package.relationships+xml"/>
  <Override PartName="/ppt/slideLayouts/_rels/slideLayout3.xml.rels" ContentType="application/vnd.openxmlformats-package.relationships+xml"/>
  <Override PartName="/ppt/slideLayouts/_rels/slideLayout406.xml.rels" ContentType="application/vnd.openxmlformats-package.relationships+xml"/>
  <Override PartName="/ppt/slideLayouts/_rels/slideLayout385.xml.rels" ContentType="application/vnd.openxmlformats-package.relationships+xml"/>
  <Override PartName="/ppt/slideLayouts/_rels/slideLayout398.xml.rels" ContentType="application/vnd.openxmlformats-package.relationships+xml"/>
  <Override PartName="/ppt/slideLayouts/_rels/slideLayout419.xml.rels" ContentType="application/vnd.openxmlformats-package.relationships+xml"/>
  <Override PartName="/ppt/slideLayouts/_rels/slideLayout245.xml.rels" ContentType="application/vnd.openxmlformats-package.relationships+xml"/>
  <Override PartName="/ppt/slideLayouts/_rels/slideLayout400.xml.rels" ContentType="application/vnd.openxmlformats-package.relationships+xml"/>
  <Override PartName="/ppt/slideLayouts/_rels/slideLayout6.xml.rels" ContentType="application/vnd.openxmlformats-package.relationships+xml"/>
  <Override PartName="/ppt/slideLayouts/_rels/slideLayout14.xml.rels" ContentType="application/vnd.openxmlformats-package.relationships+xml"/>
  <Override PartName="/ppt/slideLayouts/_rels/slideLayout368.xml.rels" ContentType="application/vnd.openxmlformats-package.relationships+xml"/>
  <Override PartName="/ppt/slideLayouts/_rels/slideLayout373.xml.rels" ContentType="application/vnd.openxmlformats-package.relationships+xml"/>
  <Override PartName="/ppt/slideLayouts/_rels/slideLayout420.xml.rels" ContentType="application/vnd.openxmlformats-package.relationships+xml"/>
  <Override PartName="/ppt/slideLayouts/_rels/slideLayout394.xml.rels" ContentType="application/vnd.openxmlformats-package.relationships+xml"/>
  <Override PartName="/ppt/slideLayouts/_rels/slideLayout415.xml.rels" ContentType="application/vnd.openxmlformats-package.relationships+xml"/>
  <Override PartName="/ppt/slideLayouts/_rels/slideLayout383.xml.rels" ContentType="application/vnd.openxmlformats-package.relationships+xml"/>
  <Override PartName="/ppt/slideLayouts/_rels/slideLayout279.xml.rels" ContentType="application/vnd.openxmlformats-package.relationships+xml"/>
  <Override PartName="/ppt/slideLayouts/_rels/slideLayout244.xml.rels" ContentType="application/vnd.openxmlformats-package.relationships+xml"/>
  <Override PartName="/ppt/slideLayouts/_rels/slideLayout87.xml.rels" ContentType="application/vnd.openxmlformats-package.relationships+xml"/>
  <Override PartName="/ppt/slideLayouts/_rels/slideLayout92.xml.rels" ContentType="application/vnd.openxmlformats-package.relationships+xml"/>
  <Override PartName="/ppt/slideLayouts/_rels/slideLayout346.xml.rels" ContentType="application/vnd.openxmlformats-package.relationships+xml"/>
  <Override PartName="/ppt/slideLayouts/_rels/slideLayout351.xml.rels" ContentType="application/vnd.openxmlformats-package.relationships+xml"/>
  <Override PartName="/ppt/slideLayouts/_rels/slideLayout395.xml.rels" ContentType="application/vnd.openxmlformats-package.relationships+xml"/>
  <Override PartName="/ppt/slideLayouts/_rels/slideLayout145.xml.rels" ContentType="application/vnd.openxmlformats-package.relationships+xml"/>
  <Override PartName="/ppt/slideLayouts/_rels/slideLayout41.xml.rels" ContentType="application/vnd.openxmlformats-package.relationships+xml"/>
  <Override PartName="/ppt/slideLayouts/_rels/slideLayout36.xml.rels" ContentType="application/vnd.openxmlformats-package.relationships+xml"/>
  <Override PartName="/ppt/slideLayouts/_rels/slideLayout300.xml.rels" ContentType="application/vnd.openxmlformats-package.relationships+xml"/>
  <Override PartName="/ppt/slideLayouts/_rels/slideLayout274.xml.rels" ContentType="application/vnd.openxmlformats-package.relationships+xml"/>
  <Override PartName="/ppt/slideLayouts/_rels/slideLayout23.xml.rels" ContentType="application/vnd.openxmlformats-package.relationships+xml"/>
  <Override PartName="/ppt/slideLayouts/_rels/slideLayout100.xml.rels" ContentType="application/vnd.openxmlformats-package.relationships+xml"/>
  <Override PartName="/ppt/slideLayouts/_rels/slideLayout248.xml.rels" ContentType="application/vnd.openxmlformats-package.relationships+xml"/>
  <Override PartName="/ppt/slideLayouts/_rels/slideLayout253.xml.rels" ContentType="application/vnd.openxmlformats-package.relationships+xml"/>
  <Override PartName="/ppt/slideLayouts/_rels/slideLayout97.xml.rels" ContentType="application/vnd.openxmlformats-package.relationships+xml"/>
  <Override PartName="/ppt/slideLayouts/_rels/slideLayout48.xml.rels" ContentType="application/vnd.openxmlformats-package.relationships+xml"/>
  <Override PartName="/ppt/slideLayouts/_rels/slideLayout53.xml.rels" ContentType="application/vnd.openxmlformats-package.relationships+xml"/>
  <Override PartName="/ppt/slideLayouts/_rels/slideLayout307.xml.rels" ContentType="application/vnd.openxmlformats-package.relationships+xml"/>
  <Override PartName="/ppt/slideLayouts/_rels/slideLayout312.xml.rels" ContentType="application/vnd.openxmlformats-package.relationships+xml"/>
  <Override PartName="/ppt/slideLayouts/_rels/slideLayout286.xml.rels" ContentType="application/vnd.openxmlformats-package.relationships+xml"/>
  <Override PartName="/ppt/slideLayouts/_rels/slideLayout291.xml.rels" ContentType="application/vnd.openxmlformats-package.relationships+xml"/>
  <Override PartName="/ppt/slideLayouts/_rels/slideLayout139.xml.rels" ContentType="application/vnd.openxmlformats-package.relationships+xml"/>
  <Override PartName="/ppt/slideLayouts/_rels/slideLayout144.xml.rels" ContentType="application/vnd.openxmlformats-package.relationships+xml"/>
  <Override PartName="/ppt/slideLayouts/_rels/slideLayout35.xml.rels" ContentType="application/vnd.openxmlformats-package.relationships+xml"/>
  <Override PartName="/ppt/slideLayouts/_rels/slideLayout40.xml.rels" ContentType="application/vnd.openxmlformats-package.relationships+xml"/>
  <Override PartName="/ppt/slideLayouts/_rels/slideLayout242.xml.rels" ContentType="application/vnd.openxmlformats-package.relationships+xml"/>
  <Override PartName="/ppt/slideLayouts/_rels/slideLayout237.xml.rels" ContentType="application/vnd.openxmlformats-package.relationships+xml"/>
  <Override PartName="/ppt/slideLayouts/_rels/slideLayout74.xml.rels" ContentType="application/vnd.openxmlformats-package.relationships+xml"/>
  <Override PartName="/ppt/slideLayouts/_rels/slideLayout99.xml.rels" ContentType="application/vnd.openxmlformats-package.relationships+xml"/>
  <Override PartName="/ppt/slideLayouts/_rels/slideLayout410.xml.rels" ContentType="application/vnd.openxmlformats-package.relationships+xml"/>
  <Override PartName="/ppt/slideLayouts/_rels/slideLayout255.xml.rels" ContentType="application/vnd.openxmlformats-package.relationships+xml"/>
  <Override PartName="/ppt/slideLayouts/_rels/slideLayout50.xml.rels" ContentType="application/vnd.openxmlformats-package.relationships+xml"/>
  <Override PartName="/ppt/slideLayouts/_rels/slideLayout154.xml.rels" ContentType="application/vnd.openxmlformats-package.relationships+xml"/>
  <Override PartName="/ppt/slideLayouts/_rels/slideLayout51.xml.rels" ContentType="application/vnd.openxmlformats-package.relationships+xml"/>
  <Override PartName="/ppt/slideLayouts/_rels/slideLayout101.xml.rels" ContentType="application/vnd.openxmlformats-package.relationships+xml"/>
  <Override PartName="/ppt/slideLayouts/_rels/slideLayout303.xml.rels" ContentType="application/vnd.openxmlformats-package.relationships+xml"/>
  <Override PartName="/ppt/slideLayouts/_rels/slideLayout44.xml.rels" ContentType="application/vnd.openxmlformats-package.relationships+xml"/>
  <Override PartName="/ppt/slideLayouts/_rels/slideLayout148.xml.rels" ContentType="application/vnd.openxmlformats-package.relationships+xml"/>
  <Override PartName="/ppt/slideLayouts/_rels/slideLayout265.xml.rels" ContentType="application/vnd.openxmlformats-package.relationships+xml"/>
  <Override PartName="/ppt/slideLayouts/_rels/slideLayout24.xml.rels" ContentType="application/vnd.openxmlformats-package.relationships+xml"/>
  <Override PartName="/ppt/slideLayouts/_rels/slideLayout128.xml.rels" ContentType="application/vnd.openxmlformats-package.relationships+xml"/>
  <Override PartName="/ppt/slideLayouts/_rels/slideLayout133.xml.rels" ContentType="application/vnd.openxmlformats-package.relationships+xml"/>
  <Override PartName="/ppt/slideLayouts/_rels/slideLayout102.xml.rels" ContentType="application/vnd.openxmlformats-package.relationships+xml"/>
  <Override PartName="/ppt/slideLayouts/_rels/slideLayout45.xml.rels" ContentType="application/vnd.openxmlformats-package.relationships+xml"/>
  <Override PartName="/ppt/slideLayouts/_rels/slideLayout304.xml.rels" ContentType="application/vnd.openxmlformats-package.relationships+xml"/>
  <Override PartName="/ppt/slideLayouts/_rels/slideLayout283.xml.rels" ContentType="application/vnd.openxmlformats-package.relationships+xml"/>
  <Override PartName="/ppt/slideLayouts/_rels/slideLayout32.xml.rels" ContentType="application/vnd.openxmlformats-package.relationships+xml"/>
  <Override PartName="/ppt/slideLayouts/_rels/slideLayout134.xml.rels" ContentType="application/vnd.openxmlformats-package.relationships+xml"/>
  <Override PartName="/ppt/slideLayouts/_rels/slideLayout129.xml.rels" ContentType="application/vnd.openxmlformats-package.relationships+xml"/>
  <Override PartName="/ppt/slideLayouts/_rels/slideLayout281.xml.rels" ContentType="application/vnd.openxmlformats-package.relationships+xml"/>
  <Override PartName="/ppt/slideLayouts/_rels/slideLayout276.xml.rels" ContentType="application/vnd.openxmlformats-package.relationships+xml"/>
  <Override PartName="/ppt/slideLayouts/_rels/slideLayout365.xml.rels" ContentType="application/vnd.openxmlformats-package.relationships+xml"/>
  <Override PartName="/ppt/slideLayouts/_rels/slideLayout270.xml.rels" ContentType="application/vnd.openxmlformats-package.relationships+xml"/>
  <Override PartName="/ppt/slideLayouts/_rels/slideLayout271.xml.rels" ContentType="application/vnd.openxmlformats-package.relationships+xml"/>
  <Override PartName="/ppt/slideLayouts/_rels/slideLayout124.xml.rels" ContentType="application/vnd.openxmlformats-package.relationships+xml"/>
  <Override PartName="/ppt/slideLayouts/_rels/slideLayout136.xml.rels" ContentType="application/vnd.openxmlformats-package.relationships+xml"/>
  <Override PartName="/ppt/slideLayouts/_rels/slideLayout20.xml.rels" ContentType="application/vnd.openxmlformats-package.relationships+xml"/>
  <Override PartName="/ppt/slideLayouts/_rels/slideLayout272.xml.rels" ContentType="application/vnd.openxmlformats-package.relationships+xml"/>
  <Override PartName="/ppt/slideLayouts/_rels/slideLayout135.xml.rels" ContentType="application/vnd.openxmlformats-package.relationships+xml"/>
  <Override PartName="/ppt/slideLayouts/_rels/slideLayout282.xml.rels" ContentType="application/vnd.openxmlformats-package.relationships+xml"/>
  <Override PartName="/ppt/slideLayouts/_rels/slideLayout243.xml.rels" ContentType="application/vnd.openxmlformats-package.relationships+xml"/>
  <Override PartName="/ppt/slideLayouts/_rels/slideLayout238.xml.rels" ContentType="application/vnd.openxmlformats-package.relationships+xml"/>
  <Override PartName="/ppt/slideLayouts/_rels/slideLayout22.xml.rels" ContentType="application/vnd.openxmlformats-package.relationships+xml"/>
  <Override PartName="/ppt/slideLayouts/_rels/slideLayout273.xml.rels" ContentType="application/vnd.openxmlformats-package.relationships+xml"/>
  <Override PartName="/ppt/slideLayouts/_rels/slideLayout169.xml.rels" ContentType="application/vnd.openxmlformats-package.relationships+xml"/>
  <Override PartName="/ppt/slideLayouts/_rels/slideLayout65.xml.rels" ContentType="application/vnd.openxmlformats-package.relationships+xml"/>
  <Override PartName="/ppt/slideLayouts/_rels/slideLayout138.xml.rels" ContentType="application/vnd.openxmlformats-package.relationships+xml"/>
  <Override PartName="/ppt/slideLayouts/_rels/slideLayout34.xml.rels" ContentType="application/vnd.openxmlformats-package.relationships+xml"/>
  <Override PartName="/ppt/slideLayouts/_rels/slideLayout142.xml.rels" ContentType="application/vnd.openxmlformats-package.relationships+xml"/>
  <Override PartName="/ppt/slideLayouts/_rels/slideLayout56.xml.rels" ContentType="application/vnd.openxmlformats-package.relationships+xml"/>
  <Override PartName="/ppt/slideLayouts/_rels/slideLayout315.xml.rels" ContentType="application/vnd.openxmlformats-package.relationships+xml"/>
  <Override PartName="/ppt/slideLayouts/_rels/slideLayout196.xml.rels" ContentType="application/vnd.openxmlformats-package.relationships+xml"/>
  <Override PartName="/ppt/slideLayouts/_rels/slideLayout217.xml.rels" ContentType="application/vnd.openxmlformats-package.relationships+xml"/>
  <Override PartName="/ppt/slideLayouts/_rels/slideLayout256.xml.rels" ContentType="application/vnd.openxmlformats-package.relationships+xml"/>
  <Override PartName="/ppt/slideLayouts/_rels/slideLayout55.xml.rels" ContentType="application/vnd.openxmlformats-package.relationships+xml"/>
  <Override PartName="/ppt/slideLayouts/_rels/slideLayout218.xml.rels" ContentType="application/vnd.openxmlformats-package.relationships+xml"/>
  <Override PartName="/ppt/slideLayouts/_rels/slideLayout197.xml.rels" ContentType="application/vnd.openxmlformats-package.relationships+xml"/>
  <Override PartName="/ppt/slideLayouts/_rels/slideLayout352.xml.rels" ContentType="application/vnd.openxmlformats-package.relationships+xml"/>
  <Override PartName="/ppt/slideLayouts/_rels/slideLayout54.xml.rels" ContentType="application/vnd.openxmlformats-package.relationships+xml"/>
  <Override PartName="/ppt/slideLayouts/_rels/slideLayout49.xml.rels" ContentType="application/vnd.openxmlformats-package.relationships+xml"/>
  <Override PartName="/ppt/slideLayouts/_rels/slideLayout292.xml.rels" ContentType="application/vnd.openxmlformats-package.relationships+xml"/>
  <Override PartName="/ppt/slideLayouts/_rels/slideLayout287.xml.rels" ContentType="application/vnd.openxmlformats-package.relationships+xml"/>
  <Override PartName="/ppt/slideLayouts/_rels/slideLayout313.xml.rels" ContentType="application/vnd.openxmlformats-package.relationships+xml"/>
  <Override PartName="/ppt/slideLayouts/_rels/slideLayout308.xml.rels" ContentType="application/vnd.openxmlformats-package.relationships+xml"/>
  <Override PartName="/ppt/slideLayouts/_rels/slideLayout88.xml.rels" ContentType="application/vnd.openxmlformats-package.relationships+xml"/>
  <Override PartName="/ppt/slideLayouts/_rels/slideLayout93.xml.rels" ContentType="application/vnd.openxmlformats-package.relationships+xml"/>
  <Override PartName="/ppt/slideLayouts/_rels/slideLayout149.xml.rels" ContentType="application/vnd.openxmlformats-package.relationships+xml"/>
  <Override PartName="/ppt/slideLayouts/_rels/slideLayout33.xml.rels" ContentType="application/vnd.openxmlformats-package.relationships+xml"/>
  <Override PartName="/ppt/slideLayouts/_rels/slideLayout62.xml.rels" ContentType="application/vnd.openxmlformats-package.relationships+xml"/>
  <Override PartName="/ppt/slideLayouts/_rels/slideLayout171.xml.rels" ContentType="application/vnd.openxmlformats-package.relationships+xml"/>
  <Override PartName="/ppt/slideLayouts/_rels/slideLayout166.xml.rels" ContentType="application/vnd.openxmlformats-package.relationships+xml"/>
  <Override PartName="/ppt/slideLayouts/_rels/slideLayout63.xml.rels" ContentType="application/vnd.openxmlformats-package.relationships+xml"/>
  <Override PartName="/ppt/slideLayouts/_rels/slideLayout172.xml.rels" ContentType="application/vnd.openxmlformats-package.relationships+xml"/>
  <Override PartName="/ppt/slideLayouts/_rels/slideLayout167.xml.rels" ContentType="application/vnd.openxmlformats-package.relationships+xml"/>
  <Override PartName="/ppt/slideLayouts/_rels/slideLayout98.xml.rels" ContentType="application/vnd.openxmlformats-package.relationships+xml"/>
  <Override PartName="/ppt/slideLayouts/_rels/slideLayout140.xml.rels" ContentType="application/vnd.openxmlformats-package.relationships+xml"/>
  <Override PartName="/ppt/slideLayouts/_rels/slideLayout119.xml.rels" ContentType="application/vnd.openxmlformats-package.relationships+xml"/>
  <Override PartName="/ppt/slideLayouts/_rels/slideLayout223.xml.rels" ContentType="application/vnd.openxmlformats-package.relationships+xml"/>
  <Override PartName="/ppt/slideLayouts/_rels/slideLayout266.xml.rels" ContentType="application/vnd.openxmlformats-package.relationships+xml"/>
  <Override PartName="/ppt/slideLayouts/_rels/slideLayout370.xml.rels" ContentType="application/vnd.openxmlformats-package.relationships+xml"/>
  <Override PartName="/ppt/slideLayouts/_rels/slideLayout340.xml.rels" ContentType="application/vnd.openxmlformats-package.relationships+xml"/>
  <Override PartName="/ppt/slideLayouts/_rels/slideLayout83.xml.rels" ContentType="application/vnd.openxmlformats-package.relationships+xml"/>
  <Override PartName="/ppt/slideLayouts/_rels/slideLayout199.xml.rels" ContentType="application/vnd.openxmlformats-package.relationships+xml"/>
  <Override PartName="/ppt/slideLayouts/_rels/slideLayout207.xml.rels" ContentType="application/vnd.openxmlformats-package.relationships+xml"/>
  <Override PartName="/ppt/slideLayouts/_rels/slideLayout254.xml.rels" ContentType="application/vnd.openxmlformats-package.relationships+xml"/>
  <Override PartName="/ppt/slideLayouts/_rels/slideLayout249.xml.rels" ContentType="application/vnd.openxmlformats-package.relationships+xml"/>
  <Override PartName="/ppt/slideLayouts/_rels/slideLayout314.xml.rels" ContentType="application/vnd.openxmlformats-package.relationships+xml"/>
  <Override PartName="/ppt/slideLayouts/_rels/slideLayout288.xml.rels" ContentType="application/vnd.openxmlformats-package.relationships+xml"/>
  <Override PartName="/ppt/slideLayouts/_rels/slideLayout293.xml.rels" ContentType="application/vnd.openxmlformats-package.relationships+xml"/>
  <Override PartName="/ppt/slideLayouts/_rels/slideLayout37.xml.rels" ContentType="application/vnd.openxmlformats-package.relationships+xml"/>
  <Override PartName="/ppt/slideLayouts/_rels/slideLayout42.xml.rels" ContentType="application/vnd.openxmlformats-package.relationships+xml"/>
  <Override PartName="/ppt/slideLayouts/_rels/slideLayout396.xml.rels" ContentType="application/vnd.openxmlformats-package.relationships+xml"/>
  <Override PartName="/ppt/slideLayouts/_rels/slideLayout275.xml.rels" ContentType="application/vnd.openxmlformats-package.relationships+xml"/>
  <Override PartName="/ppt/slideLayouts/_rels/slideLayout280.xml.rels" ContentType="application/vnd.openxmlformats-package.relationships+xml"/>
  <Override PartName="/ppt/slideLayouts/_rels/slideLayout301.xml.rels" ContentType="application/vnd.openxmlformats-package.relationships+xml"/>
  <Override PartName="/ppt/slideLayouts/_rels/slideLayout200.xml.rels" ContentType="application/vnd.openxmlformats-package.relationships+xml"/>
  <Override PartName="/ppt/slideLayouts/_rels/slideLayout8.xml.rels" ContentType="application/vnd.openxmlformats-package.relationships+xml"/>
  <Override PartName="/ppt/slideLayouts/_rels/slideLayout84.xml.rels" ContentType="application/vnd.openxmlformats-package.relationships+xml"/>
  <Override PartName="/ppt/slideLayouts/_rels/slideLayout9.xml.rels" ContentType="application/vnd.openxmlformats-package.relationships+xml"/>
  <Override PartName="/ppt/slideLayouts/_rels/slideLayout7.xml.rels" ContentType="application/vnd.openxmlformats-package.relationships+xml"/>
  <Override PartName="/ppt/slideLayouts/_rels/slideLayout348.xml.rels" ContentType="application/vnd.openxmlformats-package.relationships+xml"/>
  <Override PartName="/ppt/slideLayouts/_rels/slideLayout150.xml.rels" ContentType="application/vnd.openxmlformats-package.relationships+xml"/>
  <Override PartName="/ppt/slideLayouts/_rels/slideLayout143.xml.rels" ContentType="application/vnd.openxmlformats-package.relationships+xml"/>
  <Override PartName="/ppt/slideLayouts/_rels/slideLayout333.xml.rels" ContentType="application/vnd.openxmlformats-package.relationships+xml"/>
  <Override PartName="/ppt/slideLayouts/_rels/slideLayout229.xml.rels" ContentType="application/vnd.openxmlformats-package.relationships+xml"/>
  <Override PartName="/ppt/slideLayouts/_rels/slideLayout81.xml.rels" ContentType="application/vnd.openxmlformats-package.relationships+xml"/>
  <Override PartName="/ppt/slideLayouts/_rels/slideLayout76.xml.rels" ContentType="application/vnd.openxmlformats-package.relationships+xml"/>
  <Override PartName="/ppt/slideLayouts/_rels/slideLayout112.xml.rels" ContentType="application/vnd.openxmlformats-package.relationships+xml"/>
  <Override PartName="/ppt/slideLayouts/_rels/slideLayout224.xml.rels" ContentType="application/vnd.openxmlformats-package.relationships+xml"/>
  <Override PartName="/ppt/slideLayouts/_rels/slideLayout82.xml.rels" ContentType="application/vnd.openxmlformats-package.relationships+xml"/>
  <Override PartName="/ppt/slideLayouts/_rels/slideLayout208.xml.rels" ContentType="application/vnd.openxmlformats-package.relationships+xml"/>
  <Override PartName="/ppt/slideLayouts/_rels/slideLayout66.xml.rels" ContentType="application/vnd.openxmlformats-package.relationships+xml"/>
  <Override PartName="/ppt/slideLayouts/_rels/slideLayout299.xml.rels" ContentType="application/vnd.openxmlformats-package.relationships+xml"/>
  <Override PartName="/ppt/slideLayouts/_rels/slideLayout325.xml.rels" ContentType="application/vnd.openxmlformats-package.relationships+xml"/>
  <Override PartName="/ppt/slideLayouts/_rels/slideLayout294.xml.rels" ContentType="application/vnd.openxmlformats-package.relationships+xml"/>
  <Override PartName="/ppt/slideLayouts/_rels/slideLayout147.xml.rels" ContentType="application/vnd.openxmlformats-package.relationships+xml"/>
  <Override PartName="/ppt/slideLayouts/_rels/slideLayout219.xml.rels" ContentType="application/vnd.openxmlformats-package.relationships+xml"/>
  <Override PartName="/ppt/slideLayouts/_rels/slideLayout198.xml.rels" ContentType="application/vnd.openxmlformats-package.relationships+xml"/>
  <Override PartName="/ppt/slideLayouts/_rels/slideLayout185.xml.rels" ContentType="application/vnd.openxmlformats-package.relationships+xml"/>
  <Override PartName="/ppt/slideLayouts/_rels/slideLayout206.xml.rels" ContentType="application/vnd.openxmlformats-package.relationships+xml"/>
  <Override PartName="/ppt/slideLayouts/_rels/slideLayout164.xml.rels" ContentType="application/vnd.openxmlformats-package.relationships+xml"/>
  <Override PartName="/ppt/slideLayouts/_rels/slideLayout163.xml.rels" ContentType="application/vnd.openxmlformats-package.relationships+xml"/>
  <Override PartName="/ppt/slideLayouts/_rels/slideLayout162.xml.rels" ContentType="application/vnd.openxmlformats-package.relationships+xml"/>
  <Override PartName="/ppt/slideLayouts/_rels/slideLayout123.xml.rels" ContentType="application/vnd.openxmlformats-package.relationships+xml"/>
  <Override PartName="/ppt/slideLayouts/_rels/slideLayout118.xml.rels" ContentType="application/vnd.openxmlformats-package.relationships+xml"/>
  <Override PartName="/ppt/slideLayouts/_rels/slideLayout328.xml.rels" ContentType="application/vnd.openxmlformats-package.relationships+xml"/>
  <Override PartName="/ppt/slideLayouts/_rels/slideLayout69.xml.rels" ContentType="application/vnd.openxmlformats-package.relationships+xml"/>
  <Override PartName="/ppt/slideLayouts/_rels/slideLayout46.xml.rels" ContentType="application/vnd.openxmlformats-package.relationships+xml"/>
  <Override PartName="/ppt/slideLayouts/_rels/slideLayout161.xml.rels" ContentType="application/vnd.openxmlformats-package.relationships+xml"/>
  <Override PartName="/ppt/slideLayouts/_rels/slideLayout257.xml.rels" ContentType="application/vnd.openxmlformats-package.relationships+xml"/>
  <Override PartName="/ppt/slideLayouts/_rels/slideLayout226.xml.rels" ContentType="application/vnd.openxmlformats-package.relationships+xml"/>
  <Override PartName="/ppt/slideLayouts/_rels/slideLayout330.xml.rels" ContentType="application/vnd.openxmlformats-package.relationships+xml"/>
  <Override PartName="/ppt/slideLayouts/_rels/slideLayout201.xml.rels" ContentType="application/vnd.openxmlformats-package.relationships+xml"/>
  <Override PartName="/ppt/slideLayouts/_rels/slideLayout175.xml.rels" ContentType="application/vnd.openxmlformats-package.relationships+xml"/>
  <Override PartName="/ppt/slideLayouts/_rels/slideLayout329.xml.rels" ContentType="application/vnd.openxmlformats-package.relationships+xml"/>
  <Override PartName="/ppt/slideLayouts/_rels/slideLayout334.xml.rels" ContentType="application/vnd.openxmlformats-package.relationships+xml"/>
  <Override PartName="/ppt/slideLayouts/_rels/slideLayout130.xml.rels" ContentType="application/vnd.openxmlformats-package.relationships+xml"/>
  <Override PartName="/ppt/slideLayouts/_rels/slideLayout228.xml.rels" ContentType="application/vnd.openxmlformats-package.relationships+xml"/>
  <Override PartName="/ppt/slideLayouts/_rels/slideLayout332.xml.rels" ContentType="application/vnd.openxmlformats-package.relationships+xml"/>
  <Override PartName="/ppt/slideLayouts/_rels/slideLayout73.xml.rels" ContentType="application/vnd.openxmlformats-package.relationships+xml"/>
  <Override PartName="/ppt/slideLayouts/_rels/slideLayout141.xml.rels" ContentType="application/vnd.openxmlformats-package.relationships+xml"/>
  <Override PartName="/ppt/slideLayouts/_rels/slideLayout227.xml.rels" ContentType="application/vnd.openxmlformats-package.relationships+xml"/>
  <Override PartName="/ppt/slideLayouts/_rels/slideLayout331.xml.rels" ContentType="application/vnd.openxmlformats-package.relationships+xml"/>
  <Override PartName="/ppt/slideLayouts/_rels/slideLayout181.xml.rels" ContentType="application/vnd.openxmlformats-package.relationships+xml"/>
  <Override PartName="/ppt/slideLayouts/_rels/slideLayout202.xml.rels" ContentType="application/vnd.openxmlformats-package.relationships+xml"/>
  <Override PartName="/ppt/slideLayouts/_rels/slideLayout176.xml.rels" ContentType="application/vnd.openxmlformats-package.relationships+xml"/>
  <Override PartName="/ppt/slideLayouts/_rels/slideLayout72.xml.rels" ContentType="application/vnd.openxmlformats-package.relationships+xml"/>
  <Override PartName="/ppt/slideLayouts/_rels/slideLayout155.xml.rels" ContentType="application/vnd.openxmlformats-package.relationships+xml"/>
  <Override PartName="/ppt/slideLayouts/_rels/slideLayout160.xml.rels" ContentType="application/vnd.openxmlformats-package.relationships+xml"/>
  <Override PartName="/ppt/slideLayouts/_rels/slideLayout121.xml.rels" ContentType="application/vnd.openxmlformats-package.relationships+xml"/>
  <Override PartName="/ppt/slideLayouts/_rels/slideLayout116.xml.rels" ContentType="application/vnd.openxmlformats-package.relationships+xml"/>
  <Override PartName="/ppt/slideLayouts/_rels/slideLayout153.xml.rels" ContentType="application/vnd.openxmlformats-package.relationships+xml"/>
  <Override PartName="/ppt/slideLayouts/_rels/slideLayout152.xml.rels" ContentType="application/vnd.openxmlformats-package.relationships+xml"/>
  <Override PartName="/ppt/slideLayouts/_rels/slideLayout151.xml.rels" ContentType="application/vnd.openxmlformats-package.relationships+xml"/>
  <Override PartName="/ppt/slideLayouts/_rels/slideLayout156.xml.rels" ContentType="application/vnd.openxmlformats-package.relationships+xml"/>
  <Override PartName="/ppt/slideLayouts/_rels/slideLayout260.xml.rels" ContentType="application/vnd.openxmlformats-package.relationships+xml"/>
  <Override PartName="/ppt/slideLayouts/_rels/slideLayout113.xml.rels" ContentType="application/vnd.openxmlformats-package.relationships+xml"/>
  <Override PartName="/ppt/slideLayouts/_rels/slideLayout347.xml.rels" ContentType="application/vnd.openxmlformats-package.relationships+xml"/>
  <Override PartName="/ppt/slideLayouts/_rels/slideLayout157.xml.rels" ContentType="application/vnd.openxmlformats-package.relationships+xml"/>
  <Override PartName="/ppt/slideLayouts/_rels/slideLayout261.xml.rels" ContentType="application/vnd.openxmlformats-package.relationships+xml"/>
  <Override PartName="/ppt/slideLayouts/_rels/slideLayout10.xml.rels" ContentType="application/vnd.openxmlformats-package.relationships+xml"/>
  <Override PartName="/ppt/slideLayouts/_rels/slideLayout114.xml.rels" ContentType="application/vnd.openxmlformats-package.relationships+xml"/>
  <Override PartName="/ppt/slideLayouts/_rels/slideLayout295.xml.rels" ContentType="application/vnd.openxmlformats-package.relationships+xml"/>
  <Override PartName="/ppt/slideLayouts/_rels/slideLayout321.xml.rels" ContentType="application/vnd.openxmlformats-package.relationships+xml"/>
  <Override PartName="/ppt/slideLayouts/_rels/slideLayout316.xml.rels" ContentType="application/vnd.openxmlformats-package.relationships+xml"/>
  <Override PartName="/ppt/slideLayouts/_rels/slideLayout57.xml.rels" ContentType="application/vnd.openxmlformats-package.relationships+xml"/>
  <Override PartName="/ppt/slideLayouts/_rels/slideLayout296.xml.rels" ContentType="application/vnd.openxmlformats-package.relationships+xml"/>
  <Override PartName="/ppt/slideLayouts/_rels/slideLayout322.xml.rels" ContentType="application/vnd.openxmlformats-package.relationships+xml"/>
  <Override PartName="/ppt/slideLayouts/_rels/slideLayout317.xml.rels" ContentType="application/vnd.openxmlformats-package.relationships+xml"/>
  <Override PartName="/ppt/slideLayouts/_rels/slideLayout356.xml.rels" ContentType="application/vnd.openxmlformats-package.relationships+xml"/>
  <Override PartName="/ppt/slideLayouts/_rels/slideLayout361.xml.rels" ContentType="application/vnd.openxmlformats-package.relationships+xml"/>
  <Override PartName="/ppt/slideLayouts/_rels/slideLayout58.xml.rels" ContentType="application/vnd.openxmlformats-package.relationships+xml"/>
  <Override PartName="/ppt/slideLayouts/_rels/slideLayout209.xml.rels" ContentType="application/vnd.openxmlformats-package.relationships+xml"/>
  <Override PartName="/ppt/slideLayouts/_rels/slideLayout188.xml.rels" ContentType="application/vnd.openxmlformats-package.relationships+xml"/>
  <Override PartName="/ppt/slideLayouts/_rels/slideLayout214.xml.rels" ContentType="application/vnd.openxmlformats-package.relationships+xml"/>
  <Override PartName="/ppt/slideLayouts/_rels/slideLayout117.xml.rels" ContentType="application/vnd.openxmlformats-package.relationships+xml"/>
  <Override PartName="/ppt/slideLayouts/_rels/slideLayout122.xml.rels" ContentType="application/vnd.openxmlformats-package.relationships+xml"/>
  <Override PartName="/ppt/slideLayouts/_rels/slideLayout184.xml.rels" ContentType="application/vnd.openxmlformats-package.relationships+xml"/>
  <Override PartName="/ppt/slideLayouts/_rels/slideLayout205.xml.rels" ContentType="application/vnd.openxmlformats-package.relationships+xml"/>
  <Override PartName="/ppt/slideLayouts/_rels/slideLayout179.xml.rels" ContentType="application/vnd.openxmlformats-package.relationships+xml"/>
  <Override PartName="/ppt/slideLayouts/_rels/slideLayout327.xml.rels" ContentType="application/vnd.openxmlformats-package.relationships+xml"/>
  <Override PartName="/ppt/slideLayouts/_rels/slideLayout68.xml.rels" ContentType="application/vnd.openxmlformats-package.relationships+xml"/>
  <Override PartName="/ppt/slideLayouts/_rels/slideLayout366.xml.rels" ContentType="application/vnd.openxmlformats-package.relationships+xml"/>
  <Override PartName="/ppt/slideLayouts/_rels/slideLayout371.xml.rels" ContentType="application/vnd.openxmlformats-package.relationships+xml"/>
  <Override PartName="/ppt/slideLayouts/_rels/slideLayout284.xml.rels" ContentType="application/vnd.openxmlformats-package.relationships+xml"/>
  <Override PartName="/ppt/slideLayouts/_rels/slideLayout305.xml.rels" ContentType="application/vnd.openxmlformats-package.relationships+xml"/>
  <Override PartName="/ppt/slideLayouts/_rels/slideLayout310.xml.rels" ContentType="application/vnd.openxmlformats-package.relationships+xml"/>
  <Override PartName="/ppt/slideLayouts/_rels/slideLayout357.xml.rels" ContentType="application/vnd.openxmlformats-package.relationships+xml"/>
  <Override PartName="/ppt/slideLayouts/_rels/slideLayout362.xml.rels" ContentType="application/vnd.openxmlformats-package.relationships+xml"/>
  <Override PartName="/ppt/slideLayouts/_rels/slideLayout194.xml.rels" ContentType="application/vnd.openxmlformats-package.relationships+xml"/>
  <Override PartName="/ppt/slideLayouts/_rels/slideLayout215.xml.rels" ContentType="application/vnd.openxmlformats-package.relationships+xml"/>
  <Override PartName="/ppt/slideLayouts/_rels/slideLayout189.xml.rels" ContentType="application/vnd.openxmlformats-package.relationships+xml"/>
  <Override PartName="/ppt/slideLayouts/_rels/slideLayout345.xml.rels" ContentType="application/vnd.openxmlformats-package.relationships+xml"/>
  <Override PartName="/ppt/slideLayouts/_rels/slideLayout350.xml.rels" ContentType="application/vnd.openxmlformats-package.relationships+xml"/>
  <Override PartName="/ppt/slideLayouts/_rels/slideLayout86.xml.rels" ContentType="application/vnd.openxmlformats-package.relationships+xml"/>
  <Override PartName="/ppt/slideLayouts/_rels/slideLayout91.xml.rels" ContentType="application/vnd.openxmlformats-package.relationships+xml"/>
  <Override PartName="/ppt/slideLayouts/_rels/slideLayout52.xml.rels" ContentType="application/vnd.openxmlformats-package.relationships+xml"/>
  <Override PartName="/ppt/slideLayouts/_rels/slideLayout47.xml.rels" ContentType="application/vnd.openxmlformats-package.relationships+xml"/>
  <Override PartName="/ppt/slideLayouts/_rels/slideLayout285.xml.rels" ContentType="application/vnd.openxmlformats-package.relationships+xml"/>
  <Override PartName="/ppt/slideLayouts/_rels/slideLayout311.xml.rels" ContentType="application/vnd.openxmlformats-package.relationships+xml"/>
  <Override PartName="/ppt/slideLayouts/_rels/slideLayout306.xml.rels" ContentType="application/vnd.openxmlformats-package.relationships+xml"/>
  <Override PartName="/ppt/slideLayouts/_rels/slideLayout290.xml.rels" ContentType="application/vnd.openxmlformats-package.relationships+xml"/>
  <Override PartName="/ppt/slideLayouts/_rels/slideLayout324.xml.rels" ContentType="application/vnd.openxmlformats-package.relationships+xml"/>
  <Override PartName="/ppt/slideLayouts/_rels/slideLayout298.xml.rels" ContentType="application/vnd.openxmlformats-package.relationships+xml"/>
  <Override PartName="/ppt/slideLayouts/_rels/slideLayout319.xml.rels" ContentType="application/vnd.openxmlformats-package.relationships+xml"/>
  <Override PartName="/ppt/slideLayouts/_rels/slideLayout358.xml.rels" ContentType="application/vnd.openxmlformats-package.relationships+xml"/>
  <Override PartName="/ppt/slideLayouts/_rels/slideLayout363.xml.rels" ContentType="application/vnd.openxmlformats-package.relationships+xml"/>
  <Override PartName="/ppt/slideLayouts/_rels/slideLayout195.xml.rels" ContentType="application/vnd.openxmlformats-package.relationships+xml"/>
  <Override PartName="/ppt/slideLayouts/_rels/slideLayout216.xml.rels" ContentType="application/vnd.openxmlformats-package.relationships+xml"/>
  <Override PartName="/ppt/slideLayouts/_rels/slideLayout320.xml.rels" ContentType="application/vnd.openxmlformats-package.relationships+xml"/>
  <Override PartName="/ppt/slideLayouts/_rels/slideLayout170.xml.rels" ContentType="application/vnd.openxmlformats-package.relationships+xml"/>
  <Override PartName="/ppt/slideLayouts/_rels/slideLayout165.xml.rels" ContentType="application/vnd.openxmlformats-package.relationships+xml"/>
  <Override PartName="/ppt/slideLayouts/_rels/slideLayout335.xml.rels" ContentType="application/vnd.openxmlformats-package.relationships+xml"/>
  <Override PartName="/ppt/slideLayouts/_rels/slideLayout297.xml.rels" ContentType="application/vnd.openxmlformats-package.relationships+xml"/>
  <Override PartName="/ppt/slideLayouts/_rels/slideLayout318.xml.rels" ContentType="application/vnd.openxmlformats-package.relationships+xml"/>
  <Override PartName="/ppt/slideLayouts/_rels/slideLayout323.xml.rels" ContentType="application/vnd.openxmlformats-package.relationships+xml"/>
  <Override PartName="/ppt/slideLayouts/_rels/slideLayout59.xml.rels" ContentType="application/vnd.openxmlformats-package.relationships+xml"/>
  <Override PartName="/ppt/slideLayouts/_rels/slideLayout64.xml.rels" ContentType="application/vnd.openxmlformats-package.relationships+xml"/>
  <Override PartName="/ppt/slideLayouts/_rels/slideLayout180.xml.rels" ContentType="application/vnd.openxmlformats-package.relationships+xml"/>
  <Override PartName="/ppt/slideLayouts/_rels/slideLayout127.xml.rels" ContentType="application/vnd.openxmlformats-package.relationships+xml"/>
  <Override PartName="/ppt/slideLayouts/_rels/slideLayout132.xml.rels" ContentType="application/vnd.openxmlformats-package.relationships+xml"/>
  <Override PartName="/ppt/slideLayouts/_rels/slideLayout404.xml.rels" ContentType="application/vnd.openxmlformats-package.relationships+xml"/>
  <Override PartName="/ppt/slideLayouts/_rels/slideLayout378.xml.rels" ContentType="application/vnd.openxmlformats-package.relationships+xml"/>
  <Override PartName="/ppt/slideLayouts/_rels/slideLayout403.xml.rels" ContentType="application/vnd.openxmlformats-package.relationships+xml"/>
  <Override PartName="/ppt/slideLayouts/_rels/slideLayout382.xml.rels" ContentType="application/vnd.openxmlformats-package.relationships+xml"/>
  <Override PartName="/ppt/slideLayouts/_rels/slideLayout278.xml.rels" ContentType="application/vnd.openxmlformats-package.relationships+xml"/>
  <Override PartName="/ppt/slideLayouts/_rels/slideLayout27.xml.rels" ContentType="application/vnd.openxmlformats-package.relationships+xml"/>
  <Override PartName="/ppt/slideLayouts/_rels/slideLayout326.xml.rels" ContentType="application/vnd.openxmlformats-package.relationships+xml"/>
  <Override PartName="/ppt/slideLayouts/_rels/slideLayout67.xml.rels" ContentType="application/vnd.openxmlformats-package.relationships+xml"/>
  <Override PartName="/ppt/slideLayouts/_rels/slideLayout28.xml.rels" ContentType="application/vnd.openxmlformats-package.relationships+xml"/>
  <Override PartName="/ppt/slideLayouts/_rels/slideLayout126.xml.rels" ContentType="application/vnd.openxmlformats-package.relationships+xml"/>
  <Override PartName="/ppt/slideLayouts/_rels/slideLayout131.xml.rels" ContentType="application/vnd.openxmlformats-package.relationships+xml"/>
  <Override PartName="/ppt/slideLayouts/_rels/slideLayout372.xml.rels" ContentType="application/vnd.openxmlformats-package.relationships+xml"/>
  <Override PartName="/ppt/slideLayouts/_rels/slideLayout367.xml.rels" ContentType="application/vnd.openxmlformats-package.relationships+xml"/>
  <Override PartName="/ppt/slideLayouts/_rels/slideLayout408.xml.rels" ContentType="application/vnd.openxmlformats-package.relationships+xml"/>
  <Override PartName="/ppt/slideLayouts/_rels/slideLayout387.xml.rels" ContentType="application/vnd.openxmlformats-package.relationships+xml"/>
  <Override PartName="/ppt/slideLayouts/_rels/slideLayout412.xml.rels" ContentType="application/vnd.openxmlformats-package.relationships+xml"/>
  <Override PartName="/ppt/slideLayouts/_rels/slideLayout391.xml.rels" ContentType="application/vnd.openxmlformats-package.relationships+xml"/>
  <Override PartName="/ppt/slideLayouts/slideLayout369.xml" ContentType="application/vnd.openxmlformats-officedocument.presentationml.slideLayout+xml"/>
  <Override PartName="/ppt/slideLayouts/slideLayout175.xml" ContentType="application/vnd.openxmlformats-officedocument.presentationml.slideLayout+xml"/>
  <Override PartName="/ppt/slideLayouts/slideLayout368.xml" ContentType="application/vnd.openxmlformats-officedocument.presentationml.slideLayout+xml"/>
  <Override PartName="/ppt/slideLayouts/slideLayout174.xml" ContentType="application/vnd.openxmlformats-officedocument.presentationml.slideLayout+xml"/>
  <Override PartName="/ppt/slideLayouts/slideLayout367.xml" ContentType="application/vnd.openxmlformats-officedocument.presentationml.slideLayout+xml"/>
  <Override PartName="/ppt/slideLayouts/slideLayout317.xml" ContentType="application/vnd.openxmlformats-officedocument.presentationml.slideLayout+xml"/>
  <Override PartName="/ppt/slideLayouts/slideLayout279.xml" ContentType="application/vnd.openxmlformats-officedocument.presentationml.slideLayout+xml"/>
  <Override PartName="/ppt/slideLayouts/slideLayout316.xml" ContentType="application/vnd.openxmlformats-officedocument.presentationml.slideLayout+xml"/>
  <Override PartName="/ppt/slideLayouts/slideLayout278.xml" ContentType="application/vnd.openxmlformats-officedocument.presentationml.slideLayout+xml"/>
  <Override PartName="/ppt/slideLayouts/slideLayout372.xml" ContentType="application/vnd.openxmlformats-officedocument.presentationml.slideLayout+xml"/>
  <Override PartName="/ppt/slideLayouts/slideLayout338.xml" ContentType="application/vnd.openxmlformats-officedocument.presentationml.slideLayout+xml"/>
  <Override PartName="/ppt/slideLayouts/slideLayout172.xml" ContentType="application/vnd.openxmlformats-officedocument.presentationml.slideLayout+xml"/>
  <Override PartName="/ppt/slideLayouts/slideLayout365.xml" ContentType="application/vnd.openxmlformats-officedocument.presentationml.slideLayout+xml"/>
  <Override PartName="/ppt/slideLayouts/slideLayout315.xml" ContentType="application/vnd.openxmlformats-officedocument.presentationml.slideLayout+xml"/>
  <Override PartName="/ppt/slideLayouts/slideLayout277.xml" ContentType="application/vnd.openxmlformats-officedocument.presentationml.slideLayout+xml"/>
  <Override PartName="/ppt/slideLayouts/slideLayout371.xml" ContentType="application/vnd.openxmlformats-officedocument.presentationml.slideLayout+xml"/>
  <Override PartName="/ppt/slideLayouts/slideLayout337.xml" ContentType="application/vnd.openxmlformats-officedocument.presentationml.slideLayout+xml"/>
  <Override PartName="/ppt/slideLayouts/slideLayout299.xml" ContentType="application/vnd.openxmlformats-officedocument.presentationml.slideLayout+xml"/>
  <Override PartName="/ppt/slideLayouts/slideLayout171.xml" ContentType="application/vnd.openxmlformats-officedocument.presentationml.slideLayout+xml"/>
  <Override PartName="/ppt/slideLayouts/slideLayout364.xml" ContentType="application/vnd.openxmlformats-officedocument.presentationml.slideLayout+xml"/>
  <Override PartName="/ppt/slideLayouts/slideLayout370.xml" ContentType="application/vnd.openxmlformats-officedocument.presentationml.slideLayout+xml"/>
  <Override PartName="/ppt/slideLayouts/slideLayout355.xml" ContentType="application/vnd.openxmlformats-officedocument.presentationml.slideLayout+xml"/>
  <Override PartName="/ppt/slideLayouts/slideLayout354.xml" ContentType="application/vnd.openxmlformats-officedocument.presentationml.slideLayout+xml"/>
  <Override PartName="/ppt/slideLayouts/slideLayout353.xml" ContentType="application/vnd.openxmlformats-officedocument.presentationml.slideLayout+xml"/>
  <Override PartName="/ppt/slideLayouts/slideLayout345.xml" ContentType="application/vnd.openxmlformats-officedocument.presentationml.slideLayout+xml"/>
  <Override PartName="/ppt/slideLayouts/slideLayout344.xml" ContentType="application/vnd.openxmlformats-officedocument.presentationml.slideLayout+xml"/>
  <Override PartName="/ppt/slideLayouts/slideLayout343.xml" ContentType="application/vnd.openxmlformats-officedocument.presentationml.slideLayout+xml"/>
  <Override PartName="/ppt/slideLayouts/slideLayout307.xml" ContentType="application/vnd.openxmlformats-officedocument.presentationml.slideLayout+xml"/>
  <Override PartName="/ppt/slideLayouts/slideLayout269.xml" ContentType="application/vnd.openxmlformats-officedocument.presentationml.slideLayout+xml"/>
  <Override PartName="/ppt/slideLayouts/slideLayout96.xml" ContentType="application/vnd.openxmlformats-officedocument.presentationml.slideLayout+xml"/>
  <Override PartName="/ppt/slideLayouts/slideLayout28.xml" ContentType="application/vnd.openxmlformats-officedocument.presentationml.slideLayout+xml"/>
  <Override PartName="/ppt/slideLayouts/slideLayout111.xml" ContentType="application/vnd.openxmlformats-officedocument.presentationml.slideLayout+xml"/>
  <Override PartName="/ppt/slideLayouts/slideLayout2.xml" ContentType="application/vnd.openxmlformats-officedocument.presentationml.slideLayout+xml"/>
  <Override PartName="/ppt/slideLayouts/slideLayout414.xml" ContentType="application/vnd.openxmlformats-officedocument.presentationml.slideLayout+xml"/>
  <Override PartName="/ppt/slideLayouts/slideLayout221.xml" ContentType="application/vnd.openxmlformats-officedocument.presentationml.slideLayout+xml"/>
  <Override PartName="/ppt/slideLayouts/slideLayout104.xml" ContentType="application/vnd.openxmlformats-officedocument.presentationml.slideLayout+xml"/>
  <Override PartName="/ppt/slideLayouts/slideLayout241.xml" ContentType="application/vnd.openxmlformats-officedocument.presentationml.slideLayout+xml"/>
  <Override PartName="/ppt/slideLayouts/slideLayout407.xml" ContentType="application/vnd.openxmlformats-officedocument.presentationml.slideLayout+xml"/>
  <Override PartName="/ppt/slideLayouts/slideLayout69.xml" ContentType="application/vnd.openxmlformats-officedocument.presentationml.slideLayout+xml"/>
  <Override PartName="/ppt/slideLayouts/slideLayout306.xml" ContentType="application/vnd.openxmlformats-officedocument.presentationml.slideLayout+xml"/>
  <Override PartName="/ppt/slideLayouts/slideLayout268.xml" ContentType="application/vnd.openxmlformats-officedocument.presentationml.slideLayout+xml"/>
  <Override PartName="/ppt/slideLayouts/slideLayout95.xml" ContentType="application/vnd.openxmlformats-officedocument.presentationml.slideLayout+xml"/>
  <Override PartName="/ppt/slideLayouts/slideLayout27.xml" ContentType="application/vnd.openxmlformats-officedocument.presentationml.slideLayout+xml"/>
  <Override PartName="/ppt/slideLayouts/slideLayout110.xml" ContentType="application/vnd.openxmlformats-officedocument.presentationml.slideLayout+xml"/>
  <Override PartName="/ppt/slideLayouts/slideLayout1.xml" ContentType="application/vnd.openxmlformats-officedocument.presentationml.slideLayout+xml"/>
  <Override PartName="/ppt/slideLayouts/slideLayout413.xml" ContentType="application/vnd.openxmlformats-officedocument.presentationml.slideLayout+xml"/>
  <Override PartName="/ppt/slideLayouts/slideLayout220.xml" ContentType="application/vnd.openxmlformats-officedocument.presentationml.slideLayout+xml"/>
  <Override PartName="/ppt/slideLayouts/slideLayout103.xml" ContentType="application/vnd.openxmlformats-officedocument.presentationml.slideLayout+xml"/>
  <Override PartName="/ppt/slideLayouts/slideLayout240.xml" ContentType="application/vnd.openxmlformats-officedocument.presentationml.slideLayout+xml"/>
  <Override PartName="/ppt/slideLayouts/slideLayout406.xml" ContentType="application/vnd.openxmlformats-officedocument.presentationml.slideLayout+xml"/>
  <Override PartName="/ppt/slideLayouts/slideLayout68.xml" ContentType="application/vnd.openxmlformats-officedocument.presentationml.slideLayout+xml"/>
  <Override PartName="/ppt/slideLayouts/slideLayout89.xml" ContentType="application/vnd.openxmlformats-officedocument.presentationml.slideLayout+xml"/>
  <Override PartName="/ppt/slideLayouts/slideLayout88.xml" ContentType="application/vnd.openxmlformats-officedocument.presentationml.slideLayout+xml"/>
  <Override PartName="/ppt/slideLayouts/slideLayout87.xml" ContentType="application/vnd.openxmlformats-officedocument.presentationml.slideLayout+xml"/>
  <Override PartName="/ppt/slideLayouts/slideLayout19.xml" ContentType="application/vnd.openxmlformats-officedocument.presentationml.slideLayout+xml"/>
  <Override PartName="/ppt/slideLayouts/slideLayout232.xml" ContentType="application/vnd.openxmlformats-officedocument.presentationml.slideLayout+xml"/>
  <Override PartName="/ppt/slideLayouts/slideLayout259.xml" ContentType="application/vnd.openxmlformats-officedocument.presentationml.slideLayout+xml"/>
  <Override PartName="/ppt/slideLayouts/slideLayout86.xml" ContentType="application/vnd.openxmlformats-officedocument.presentationml.slideLayout+xml"/>
  <Override PartName="/ppt/slideLayouts/slideLayout18.xml" ContentType="application/vnd.openxmlformats-officedocument.presentationml.slideLayout+xml"/>
  <Override PartName="/ppt/slideLayouts/slideLayout231.xml" ContentType="application/vnd.openxmlformats-officedocument.presentationml.slideLayout+xml"/>
  <Override PartName="/ppt/slideLayouts/slideLayout258.xml" ContentType="application/vnd.openxmlformats-officedocument.presentationml.slideLayout+xml"/>
  <Override PartName="/ppt/slideLayouts/slideLayout85.xml" ContentType="application/vnd.openxmlformats-officedocument.presentationml.slideLayout+xml"/>
  <Override PartName="/ppt/slideLayouts/slideLayout17.xml" ContentType="application/vnd.openxmlformats-officedocument.presentationml.slideLayout+xml"/>
  <Override PartName="/ppt/slideLayouts/slideLayout230.xml" ContentType="application/vnd.openxmlformats-officedocument.presentationml.slideLayout+xml"/>
  <Override PartName="/ppt/slideLayouts/slideLayout79.xml" ContentType="application/vnd.openxmlformats-officedocument.presentationml.slideLayout+xml"/>
  <Override PartName="/ppt/slideLayouts/slideLayout78.xml" ContentType="application/vnd.openxmlformats-officedocument.presentationml.slideLayout+xml"/>
  <Override PartName="/ppt/slideLayouts/slideLayout244.xml" ContentType="application/vnd.openxmlformats-officedocument.presentationml.slideLayout+xml"/>
  <Override PartName="/ppt/slideLayouts/slideLayout107.xml" ContentType="application/vnd.openxmlformats-officedocument.presentationml.slideLayout+xml"/>
  <Override PartName="/ppt/slideLayouts/slideLayout71.xml" ContentType="application/vnd.openxmlformats-officedocument.presentationml.slideLayout+xml"/>
  <Override PartName="/ppt/slideLayouts/slideLayout243.xml" ContentType="application/vnd.openxmlformats-officedocument.presentationml.slideLayout+xml"/>
  <Override PartName="/ppt/slideLayouts/slideLayout106.xml" ContentType="application/vnd.openxmlformats-officedocument.presentationml.slideLayout+xml"/>
  <Override PartName="/ppt/slideLayouts/slideLayout409.xml" ContentType="application/vnd.openxmlformats-officedocument.presentationml.slideLayout+xml"/>
  <Override PartName="/ppt/slideLayouts/slideLayout70.xml" ContentType="application/vnd.openxmlformats-officedocument.presentationml.slideLayout+xml"/>
  <Override PartName="/ppt/slideLayouts/slideLayout234.xml" ContentType="application/vnd.openxmlformats-officedocument.presentationml.slideLayout+xml"/>
  <Override PartName="/ppt/slideLayouts/slideLayout61.xml" ContentType="application/vnd.openxmlformats-officedocument.presentationml.slideLayout+xml"/>
  <Override PartName="/ppt/slideLayouts/slideLayout233.xml" ContentType="application/vnd.openxmlformats-officedocument.presentationml.slideLayout+xml"/>
  <Override PartName="/ppt/slideLayouts/slideLayout60.xml" ContentType="application/vnd.openxmlformats-officedocument.presentationml.slideLayout+xml"/>
  <Override PartName="/ppt/slideLayouts/slideLayout305.xml" ContentType="application/vnd.openxmlformats-officedocument.presentationml.slideLayout+xml"/>
  <Override PartName="/ppt/slideLayouts/slideLayout267.xml" ContentType="application/vnd.openxmlformats-officedocument.presentationml.slideLayout+xml"/>
  <Override PartName="/ppt/slideLayouts/slideLayout94.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13.xml" ContentType="application/vnd.openxmlformats-officedocument.presentationml.slideLayout+xml"/>
  <Override PartName="/ppt/slideLayouts/slideLayout16.xml" ContentType="application/vnd.openxmlformats-officedocument.presentationml.slideLayout+xml"/>
  <Override PartName="/ppt/slideLayouts/slideLayout12.xml" ContentType="application/vnd.openxmlformats-officedocument.presentationml.slideLayout+xml"/>
  <Override PartName="/ppt/slideLayouts/slideLayout15.xml" ContentType="application/vnd.openxmlformats-officedocument.presentationml.slideLayout+xml"/>
  <Override PartName="/ppt/slideLayouts/slideLayout187.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125.xml" ContentType="application/vnd.openxmlformats-officedocument.presentationml.slideLayout+xml"/>
  <Override PartName="/ppt/slideLayouts/slideLayout300.xml" ContentType="application/vnd.openxmlformats-officedocument.presentationml.slideLayout+xml"/>
  <Override PartName="/ppt/slideLayouts/slideLayout262.xml" ContentType="application/vnd.openxmlformats-officedocument.presentationml.slideLayout+xml"/>
  <Override PartName="/ppt/slideLayouts/slideLayout49.xml" ContentType="application/vnd.openxmlformats-officedocument.presentationml.slideLayout+xml"/>
  <Override PartName="/ppt/slideLayouts/slideLayout193.xml" ContentType="application/vnd.openxmlformats-officedocument.presentationml.slideLayout+xml"/>
  <Override PartName="/ppt/slideLayouts/slideLayout359.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202.xml" ContentType="application/vnd.openxmlformats-officedocument.presentationml.slideLayout+xml"/>
  <Override PartName="/ppt/slideLayouts/slideLayout22.xml" ContentType="application/vnd.openxmlformats-officedocument.presentationml.slideLayout+xml"/>
  <Override PartName="/ppt/slideLayouts/slideLayout126.xml" ContentType="application/vnd.openxmlformats-officedocument.presentationml.slideLayout+xml"/>
  <Override PartName="/ppt/slideLayouts/slideLayout301.xml" ContentType="application/vnd.openxmlformats-officedocument.presentationml.slideLayout+xml"/>
  <Override PartName="/ppt/slideLayouts/slideLayout90.xml" ContentType="application/vnd.openxmlformats-officedocument.presentationml.slideLayout+xml"/>
  <Override PartName="/ppt/slideLayouts/slideLayout263.xml" ContentType="application/vnd.openxmlformats-officedocument.presentationml.slideLayout+xml"/>
  <Override PartName="/ppt/slideLayouts/slideLayout59.xml" ContentType="application/vnd.openxmlformats-officedocument.presentationml.slideLayout+xml"/>
  <Override PartName="/ppt/slideLayouts/slideLayout23.xml" ContentType="application/vnd.openxmlformats-officedocument.presentationml.slideLayout+xml"/>
  <Override PartName="/ppt/slideLayouts/slideLayout127.xml" ContentType="application/vnd.openxmlformats-officedocument.presentationml.slideLayout+xml"/>
  <Override PartName="/ppt/slideLayouts/slideLayout302.xml" ContentType="application/vnd.openxmlformats-officedocument.presentationml.slideLayout+xml"/>
  <Override PartName="/ppt/slideLayouts/slideLayout91.xml" ContentType="application/vnd.openxmlformats-officedocument.presentationml.slideLayout+xml"/>
  <Override PartName="/ppt/slideLayouts/slideLayout264.xml" ContentType="application/vnd.openxmlformats-officedocument.presentationml.slideLayout+xml"/>
  <Override PartName="/ppt/slideLayouts/slideLayout24.xml" ContentType="application/vnd.openxmlformats-officedocument.presentationml.slideLayout+xml"/>
  <Override PartName="/ppt/slideLayouts/slideLayout183.xml" ContentType="application/vnd.openxmlformats-officedocument.presentationml.slideLayout+xml"/>
  <Override PartName="/ppt/slideLayouts/slideLayout349.xml" ContentType="application/vnd.openxmlformats-officedocument.presentationml.slideLayout+xml"/>
  <Override PartName="/ppt/slideLayouts/slideLayout10.xml" ContentType="application/vnd.openxmlformats-officedocument.presentationml.slideLayout+xml"/>
  <Override PartName="/ppt/slideLayouts/slideLayout75.xml" ContentType="application/vnd.openxmlformats-officedocument.presentationml.slideLayout+xml"/>
  <Override PartName="/ppt/slideLayouts/slideLayout248.xml" ContentType="application/vnd.openxmlformats-officedocument.presentationml.slideLayout+xml"/>
  <Override PartName="/ppt/slideLayouts/slideLayout11.xml" ContentType="application/vnd.openxmlformats-officedocument.presentationml.slideLayout+xml"/>
  <Override PartName="/ppt/slideLayouts/slideLayout203.xml" ContentType="application/vnd.openxmlformats-officedocument.presentationml.slideLayout+xml"/>
  <Override PartName="/ppt/slideLayouts/slideLayout30.xml" ContentType="application/vnd.openxmlformats-officedocument.presentationml.slideLayout+xml"/>
  <Override PartName="/ppt/slideLayouts/slideLayout204.xml" ContentType="application/vnd.openxmlformats-officedocument.presentationml.slideLayout+xml"/>
  <Override PartName="/ppt/slideLayouts/slideLayout31.xml" ContentType="application/vnd.openxmlformats-officedocument.presentationml.slideLayout+xml"/>
  <Override PartName="/ppt/slideLayouts/slideLayout37.xml" ContentType="application/vnd.openxmlformats-officedocument.presentationml.slideLayout+xml"/>
  <Override PartName="/ppt/slideLayouts/slideLayout4.xml" ContentType="application/vnd.openxmlformats-officedocument.presentationml.slideLayout+xml"/>
  <Override PartName="/ppt/slideLayouts/slideLayout113.xml" ContentType="application/vnd.openxmlformats-officedocument.presentationml.slideLayout+xml"/>
  <Override PartName="/ppt/slideLayouts/slideLayout416.xml" ContentType="application/vnd.openxmlformats-officedocument.presentationml.slideLayout+xml"/>
  <Override PartName="/ppt/slideLayouts/slideLayout250.xml" ContentType="application/vnd.openxmlformats-officedocument.presentationml.slideLayout+xml"/>
  <Override PartName="/ppt/slideLayouts/slideLayout38.xml" ContentType="application/vnd.openxmlformats-officedocument.presentationml.slideLayout+xml"/>
  <Override PartName="/ppt/slideLayouts/slideLayout114.xml" ContentType="application/vnd.openxmlformats-officedocument.presentationml.slideLayout+xml"/>
  <Override PartName="/ppt/slideLayouts/slideLayout5.xml" ContentType="application/vnd.openxmlformats-officedocument.presentationml.slideLayout+xml"/>
  <Override PartName="/ppt/slideLayouts/slideLayout417.xml" ContentType="application/vnd.openxmlformats-officedocument.presentationml.slideLayout+xml"/>
  <Override PartName="/ppt/slideLayouts/slideLayout251.xml" ContentType="application/vnd.openxmlformats-officedocument.presentationml.slideLayout+xml"/>
  <Override PartName="/ppt/slideLayouts/slideLayout39.xml" ContentType="application/vnd.openxmlformats-officedocument.presentationml.slideLayout+xml"/>
  <Override PartName="/ppt/slideLayouts/slideLayout213.xml" ContentType="application/vnd.openxmlformats-officedocument.presentationml.slideLayout+xml"/>
  <Override PartName="/ppt/slideLayouts/slideLayout40.xml" ContentType="application/vnd.openxmlformats-officedocument.presentationml.slideLayout+xml"/>
  <Override PartName="/ppt/slideLayouts/slideLayout214.xml" ContentType="application/vnd.openxmlformats-officedocument.presentationml.slideLayout+xml"/>
  <Override PartName="/ppt/slideLayouts/slideLayout41.xml" ContentType="application/vnd.openxmlformats-officedocument.presentationml.slideLayout+xml"/>
  <Override PartName="/ppt/slideLayouts/slideLayout115.xml" ContentType="application/vnd.openxmlformats-officedocument.presentationml.slideLayout+xml"/>
  <Override PartName="/ppt/slideLayouts/slideLayout252.xml" ContentType="application/vnd.openxmlformats-officedocument.presentationml.slideLayout+xml"/>
  <Override PartName="/ppt/slideLayouts/slideLayout418.xml" ContentType="application/vnd.openxmlformats-officedocument.presentationml.slideLayout+xml"/>
  <Override PartName="/ppt/slideLayouts/slideLayout6.xml" ContentType="application/vnd.openxmlformats-officedocument.presentationml.slideLayout+xml"/>
  <Override PartName="/ppt/slideLayouts/slideLayout72.xml" ContentType="application/vnd.openxmlformats-officedocument.presentationml.slideLayout+xml"/>
  <Override PartName="/ppt/slideLayouts/slideLayout108.xml" ContentType="application/vnd.openxmlformats-officedocument.presentationml.slideLayout+xml"/>
  <Override PartName="/ppt/slideLayouts/slideLayout245.xml" ContentType="application/vnd.openxmlformats-officedocument.presentationml.slideLayout+xml"/>
  <Override PartName="/ppt/media/image13.png" ContentType="image/png"/>
  <Override PartName="/ppt/media/image10.png" ContentType="image/png"/>
  <Override PartName="/ppt/media/image12.png" ContentType="image/png"/>
  <Override PartName="/ppt/media/image7.png" ContentType="image/png"/>
  <Override PartName="/ppt/media/image11.png" ContentType="image/png"/>
  <Override PartName="/ppt/media/image6.png" ContentType="image/png"/>
  <Override PartName="/ppt/media/image5.jpeg" ContentType="image/jpeg"/>
  <Override PartName="/ppt/media/image8.jpeg" ContentType="image/jpeg"/>
  <Override PartName="/ppt/media/image4.png" ContentType="image/png"/>
  <Override PartName="/ppt/media/image22.png" ContentType="image/png"/>
  <Override PartName="/ppt/media/image21.png" ContentType="image/png"/>
  <Override PartName="/ppt/media/image19.png" ContentType="image/png"/>
  <Override PartName="/ppt/media/image1.png" ContentType="image/png"/>
  <Override PartName="/ppt/media/image3.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2.png" ContentType="image/png"/>
  <Override PartName="/ppt/media/image9.jpeg" ContentType="image/jpeg"/>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42.xml" ContentType="application/vnd.openxmlformats-officedocument.presentationml.slide+xml"/>
  <Override PartName="/ppt/slides/slide7.xml" ContentType="application/vnd.openxmlformats-officedocument.presentationml.slide+xml"/>
  <Override PartName="/ppt/slides/slide14.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0.xml" ContentType="application/vnd.openxmlformats-officedocument.presentationml.slide+xml"/>
  <Override PartName="/ppt/slides/slide20.xml" ContentType="application/vnd.openxmlformats-officedocument.presentationml.slide+xml"/>
  <Override PartName="/ppt/slides/slide57.xml" ContentType="application/vnd.openxmlformats-officedocument.presentationml.slide+xml"/>
  <Override PartName="/ppt/slides/slide19.xml" ContentType="application/vnd.openxmlformats-officedocument.presentationml.slide+xml"/>
  <Override PartName="/ppt/slides/slide61.xml" ContentType="application/vnd.openxmlformats-officedocument.presentationml.slide+xml"/>
  <Override PartName="/ppt/slides/slide21.xml" ContentType="application/vnd.openxmlformats-officedocument.presentationml.slide+xml"/>
  <Override PartName="/ppt/slides/slide58.xml" ContentType="application/vnd.openxmlformats-officedocument.presentationml.slide+xml"/>
  <Override PartName="/ppt/slides/slide22.xml" ContentType="application/vnd.openxmlformats-officedocument.presentationml.slide+xml"/>
  <Override PartName="/ppt/slides/slide59.xml" ContentType="application/vnd.openxmlformats-officedocument.presentationml.slide+xml"/>
  <Override PartName="/ppt/slides/slide29.xml" ContentType="application/vnd.openxmlformats-officedocument.presentationml.slide+xml"/>
  <Override PartName="/ppt/slides/slide65.xml" ContentType="application/vnd.openxmlformats-officedocument.presentationml.slide+xml"/>
  <Override PartName="/ppt/slides/slide28.xml" ContentType="application/vnd.openxmlformats-officedocument.presentationml.slide+xml"/>
  <Override PartName="/ppt/slides/slide64.xml" ContentType="application/vnd.openxmlformats-officedocument.presentationml.slide+xml"/>
  <Override PartName="/ppt/slides/slide27.xml" ContentType="application/vnd.openxmlformats-officedocument.presentationml.slide+xml"/>
  <Override PartName="/ppt/slides/slide63.xml" ContentType="application/vnd.openxmlformats-officedocument.presentationml.slide+xml"/>
  <Override PartName="/ppt/slides/slide26.xml" ContentType="application/vnd.openxmlformats-officedocument.presentationml.slide+xml"/>
  <Override PartName="/ppt/slides/slide62.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48.xml" ContentType="application/vnd.openxmlformats-officedocument.presentationml.slide+xml"/>
  <Override PartName="/ppt/slides/slide16.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12.xml" ContentType="application/vnd.openxmlformats-officedocument.presentationml.slide+xml"/>
  <Override PartName="/ppt/slides/slide49.xml" ContentType="application/vnd.openxmlformats-officedocument.presentationml.slide+xml"/>
  <Override PartName="/ppt/slides/_rels/slide39.xml.rels" ContentType="application/vnd.openxmlformats-package.relationships+xml"/>
  <Override PartName="/ppt/slides/_rels/slide31.xml.rels" ContentType="application/vnd.openxmlformats-package.relationships+xml"/>
  <Override PartName="/ppt/slides/_rels/slide15.xml.rels" ContentType="application/vnd.openxmlformats-package.relationships+xml"/>
  <Override PartName="/ppt/slides/_rels/slide24.xml.rels" ContentType="application/vnd.openxmlformats-package.relationships+xml"/>
  <Override PartName="/ppt/slides/_rels/slide32.xml.rels" ContentType="application/vnd.openxmlformats-package.relationships+xml"/>
  <Override PartName="/ppt/slides/_rels/slide1.xml.rels" ContentType="application/vnd.openxmlformats-package.relationships+xml"/>
  <Override PartName="/ppt/slides/_rels/slide58.xml.rels" ContentType="application/vnd.openxmlformats-package.relationships+xml"/>
  <Override PartName="/ppt/slides/_rels/slide65.xml.rels" ContentType="application/vnd.openxmlformats-package.relationships+xml"/>
  <Override PartName="/ppt/slides/_rels/slide13.xml.rels" ContentType="application/vnd.openxmlformats-package.relationships+xml"/>
  <Override PartName="/ppt/slides/_rels/slide27.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21.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12.xml.rels" ContentType="application/vnd.openxmlformats-package.relationships+xml"/>
  <Override PartName="/ppt/slides/_rels/slide48.xml.rels" ContentType="application/vnd.openxmlformats-package.relationships+xml"/>
  <Override PartName="/ppt/slides/_rels/slide6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55.xml.rels" ContentType="application/vnd.openxmlformats-package.relationships+xml"/>
  <Override PartName="/ppt/slides/_rels/slide35.xml.rels" ContentType="application/vnd.openxmlformats-package.relationships+xml"/>
  <Override PartName="/ppt/slides/_rels/slide51.xml.rels" ContentType="application/vnd.openxmlformats-package.relationships+xml"/>
  <Override PartName="/ppt/slides/_rels/slide42.xml.rels" ContentType="application/vnd.openxmlformats-package.relationships+xml"/>
  <Override PartName="/ppt/slides/_rels/slide7.xml.rels" ContentType="application/vnd.openxmlformats-package.relationships+xml"/>
  <Override PartName="/ppt/slides/_rels/slide54.xml.rels" ContentType="application/vnd.openxmlformats-package.relationships+xml"/>
  <Override PartName="/ppt/slides/_rels/slide63.xml.rels" ContentType="application/vnd.openxmlformats-package.relationships+xml"/>
  <Override PartName="/ppt/slides/_rels/slide47.xml.rels" ContentType="application/vnd.openxmlformats-package.relationships+xml"/>
  <Override PartName="/ppt/slides/_rels/slide4.xml.rels" ContentType="application/vnd.openxmlformats-package.relationships+xml"/>
  <Override PartName="/ppt/slides/_rels/slide41.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50.xml.rels" ContentType="application/vnd.openxmlformats-package.relationships+xml"/>
  <Override PartName="/ppt/slides/_rels/slide49.xml.rels" ContentType="application/vnd.openxmlformats-package.relationships+xml"/>
  <Override PartName="/ppt/slides/_rels/slide53.xml.rels" ContentType="application/vnd.openxmlformats-package.relationships+xml"/>
  <Override PartName="/ppt/slides/_rels/slide62.xml.rels" ContentType="application/vnd.openxmlformats-package.relationships+xml"/>
  <Override PartName="/ppt/slides/_rels/slide46.xml.rels" ContentType="application/vnd.openxmlformats-package.relationships+xml"/>
  <Override PartName="/ppt/slides/_rels/slide52.xml.rels" ContentType="application/vnd.openxmlformats-package.relationships+xml"/>
  <Override PartName="/ppt/slides/_rels/slide57.xml.rels" ContentType="application/vnd.openxmlformats-package.relationships+xml"/>
  <Override PartName="/ppt/slides/_rels/slide61.xml.rels" ContentType="application/vnd.openxmlformats-package.relationships+xml"/>
  <Override PartName="/ppt/slides/_rels/slide18.xml.rels" ContentType="application/vnd.openxmlformats-package.relationships+xml"/>
  <Override PartName="/ppt/slides/_rels/slide22.xml.rels" ContentType="application/vnd.openxmlformats-package.relationships+xml"/>
  <Override PartName="/ppt/slides/_rels/slide28.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44.xml.rels" ContentType="application/vnd.openxmlformats-package.relationships+xml"/>
  <Override PartName="/ppt/slides/_rels/slide37.xml.rels" ContentType="application/vnd.openxmlformats-package.relationships+xml"/>
  <Override PartName="/ppt/slides/_rels/slide56.xml.rels" ContentType="application/vnd.openxmlformats-package.relationships+xml"/>
  <Override PartName="/ppt/slides/_rels/slide60.xml.rels" ContentType="application/vnd.openxmlformats-package.relationships+xml"/>
  <Override PartName="/ppt/slides/_rels/slide14.xml.rels" ContentType="application/vnd.openxmlformats-package.relationships+xml"/>
  <Override PartName="/ppt/slides/_rels/slide33.xml.rels" ContentType="application/vnd.openxmlformats-package.relationships+xml"/>
  <Override PartName="/ppt/slides/_rels/slide29.xml.rels" ContentType="application/vnd.openxmlformats-package.relationships+xml"/>
  <Override PartName="/ppt/slides/_rels/slide19.xml.rels" ContentType="application/vnd.openxmlformats-package.relationships+xml"/>
  <Override PartName="/ppt/slides/_rels/slide23.xml.rels" ContentType="application/vnd.openxmlformats-package.relationships+xml"/>
  <Override PartName="/ppt/slides/_rels/slide30.xml.rels" ContentType="application/vnd.openxmlformats-package.relationships+xml"/>
  <Override PartName="/ppt/slides/_rels/slide38.xml.rels" ContentType="application/vnd.openxmlformats-package.relationships+xml"/>
  <Override PartName="/ppt/slides/_rels/slide45.xml.rels" ContentType="application/vnd.openxmlformats-package.relationships+xml"/>
  <Override PartName="/ppt/slides/_rels/slide25.xml.rels" ContentType="application/vnd.openxmlformats-package.relationships+xml"/>
  <Override PartName="/ppt/slides/_rels/slide59.xml.rels" ContentType="application/vnd.openxmlformats-package.relationships+xml"/>
  <Override PartName="/ppt/slides/_rels/slide10.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1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 id="2147483778" r:id="rId12"/>
    <p:sldMasterId id="2147483791" r:id="rId13"/>
    <p:sldMasterId id="2147483804" r:id="rId14"/>
    <p:sldMasterId id="2147483817" r:id="rId15"/>
    <p:sldMasterId id="2147483830" r:id="rId16"/>
    <p:sldMasterId id="2147483843" r:id="rId17"/>
    <p:sldMasterId id="2147483856" r:id="rId18"/>
    <p:sldMasterId id="2147483869" r:id="rId19"/>
    <p:sldMasterId id="2147483882" r:id="rId20"/>
    <p:sldMasterId id="2147483895" r:id="rId21"/>
    <p:sldMasterId id="2147483908" r:id="rId22"/>
    <p:sldMasterId id="2147483921" r:id="rId23"/>
    <p:sldMasterId id="2147483934" r:id="rId24"/>
    <p:sldMasterId id="2147483947" r:id="rId25"/>
    <p:sldMasterId id="2147483960" r:id="rId26"/>
    <p:sldMasterId id="2147483973" r:id="rId27"/>
    <p:sldMasterId id="2147483986" r:id="rId28"/>
    <p:sldMasterId id="2147483999" r:id="rId29"/>
    <p:sldMasterId id="2147484012" r:id="rId30"/>
    <p:sldMasterId id="2147484025" r:id="rId31"/>
    <p:sldMasterId id="2147484038" r:id="rId32"/>
    <p:sldMasterId id="2147484051" r:id="rId33"/>
    <p:sldMasterId id="2147484064" r:id="rId34"/>
    <p:sldMasterId id="2147484077" r:id="rId35"/>
    <p:sldMasterId id="2147484090" r:id="rId36"/>
  </p:sldMasterIdLst>
  <p:sldIdLst>
    <p:sldId id="256" r:id="rId37"/>
    <p:sldId id="257" r:id="rId38"/>
    <p:sldId id="258" r:id="rId39"/>
    <p:sldId id="259" r:id="rId40"/>
    <p:sldId id="260" r:id="rId41"/>
    <p:sldId id="261" r:id="rId42"/>
    <p:sldId id="262" r:id="rId43"/>
    <p:sldId id="263" r:id="rId44"/>
    <p:sldId id="264" r:id="rId45"/>
    <p:sldId id="265" r:id="rId46"/>
    <p:sldId id="266" r:id="rId47"/>
    <p:sldId id="267" r:id="rId48"/>
    <p:sldId id="268" r:id="rId49"/>
    <p:sldId id="269" r:id="rId50"/>
    <p:sldId id="270" r:id="rId51"/>
    <p:sldId id="271" r:id="rId52"/>
    <p:sldId id="272" r:id="rId53"/>
    <p:sldId id="273" r:id="rId54"/>
    <p:sldId id="274" r:id="rId55"/>
    <p:sldId id="275" r:id="rId56"/>
    <p:sldId id="276" r:id="rId57"/>
    <p:sldId id="277" r:id="rId58"/>
    <p:sldId id="278" r:id="rId59"/>
    <p:sldId id="279" r:id="rId60"/>
    <p:sldId id="280" r:id="rId61"/>
    <p:sldId id="281" r:id="rId62"/>
    <p:sldId id="282" r:id="rId63"/>
    <p:sldId id="283" r:id="rId64"/>
    <p:sldId id="284" r:id="rId65"/>
    <p:sldId id="285" r:id="rId66"/>
    <p:sldId id="286" r:id="rId67"/>
    <p:sldId id="287" r:id="rId68"/>
    <p:sldId id="288" r:id="rId69"/>
    <p:sldId id="289" r:id="rId70"/>
    <p:sldId id="290" r:id="rId71"/>
    <p:sldId id="291" r:id="rId72"/>
    <p:sldId id="292" r:id="rId73"/>
    <p:sldId id="293" r:id="rId74"/>
    <p:sldId id="294" r:id="rId75"/>
    <p:sldId id="295" r:id="rId76"/>
    <p:sldId id="296" r:id="rId77"/>
    <p:sldId id="297" r:id="rId78"/>
    <p:sldId id="298" r:id="rId79"/>
    <p:sldId id="299" r:id="rId80"/>
    <p:sldId id="300" r:id="rId81"/>
    <p:sldId id="301" r:id="rId82"/>
    <p:sldId id="302" r:id="rId83"/>
    <p:sldId id="303" r:id="rId84"/>
    <p:sldId id="304" r:id="rId85"/>
    <p:sldId id="305" r:id="rId86"/>
    <p:sldId id="306" r:id="rId87"/>
    <p:sldId id="307" r:id="rId88"/>
    <p:sldId id="308" r:id="rId89"/>
    <p:sldId id="309" r:id="rId90"/>
    <p:sldId id="310" r:id="rId91"/>
    <p:sldId id="311" r:id="rId92"/>
    <p:sldId id="312" r:id="rId93"/>
    <p:sldId id="313" r:id="rId94"/>
    <p:sldId id="314" r:id="rId95"/>
    <p:sldId id="315" r:id="rId96"/>
    <p:sldId id="316" r:id="rId97"/>
    <p:sldId id="317" r:id="rId98"/>
    <p:sldId id="318" r:id="rId99"/>
    <p:sldId id="319" r:id="rId100"/>
    <p:sldId id="320" r:id="rId101"/>
  </p:sldIdLst>
  <p:sldSz cx="9144000" cy="51435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Master" Target="slideMasters/slideMaster26.xml"/><Relationship Id="rId28" Type="http://schemas.openxmlformats.org/officeDocument/2006/relationships/slideMaster" Target="slideMasters/slideMaster27.xml"/><Relationship Id="rId29" Type="http://schemas.openxmlformats.org/officeDocument/2006/relationships/slideMaster" Target="slideMasters/slideMaster28.xml"/><Relationship Id="rId30" Type="http://schemas.openxmlformats.org/officeDocument/2006/relationships/slideMaster" Target="slideMasters/slideMaster29.xml"/><Relationship Id="rId31" Type="http://schemas.openxmlformats.org/officeDocument/2006/relationships/slideMaster" Target="slideMasters/slideMaster30.xml"/><Relationship Id="rId32" Type="http://schemas.openxmlformats.org/officeDocument/2006/relationships/slideMaster" Target="slideMasters/slideMaster31.xml"/><Relationship Id="rId33" Type="http://schemas.openxmlformats.org/officeDocument/2006/relationships/slideMaster" Target="slideMasters/slideMaster32.xml"/><Relationship Id="rId34" Type="http://schemas.openxmlformats.org/officeDocument/2006/relationships/slideMaster" Target="slideMasters/slideMaster33.xml"/><Relationship Id="rId35" Type="http://schemas.openxmlformats.org/officeDocument/2006/relationships/slideMaster" Target="slideMasters/slideMaster34.xml"/><Relationship Id="rId36" Type="http://schemas.openxmlformats.org/officeDocument/2006/relationships/slideMaster" Target="slideMasters/slideMaster35.xml"/><Relationship Id="rId37" Type="http://schemas.openxmlformats.org/officeDocument/2006/relationships/slide" Target="slides/slide1.xml"/><Relationship Id="rId38" Type="http://schemas.openxmlformats.org/officeDocument/2006/relationships/slide" Target="slides/slide2.xml"/><Relationship Id="rId39" Type="http://schemas.openxmlformats.org/officeDocument/2006/relationships/slide" Target="slides/slide3.xml"/><Relationship Id="rId40" Type="http://schemas.openxmlformats.org/officeDocument/2006/relationships/slide" Target="slides/slide4.xml"/><Relationship Id="rId41" Type="http://schemas.openxmlformats.org/officeDocument/2006/relationships/slide" Target="slides/slide5.xml"/><Relationship Id="rId42" Type="http://schemas.openxmlformats.org/officeDocument/2006/relationships/slide" Target="slides/slide6.xml"/><Relationship Id="rId43" Type="http://schemas.openxmlformats.org/officeDocument/2006/relationships/slide" Target="slides/slide7.xml"/><Relationship Id="rId44" Type="http://schemas.openxmlformats.org/officeDocument/2006/relationships/slide" Target="slides/slide8.xml"/><Relationship Id="rId45" Type="http://schemas.openxmlformats.org/officeDocument/2006/relationships/slide" Target="slides/slide9.xml"/><Relationship Id="rId46" Type="http://schemas.openxmlformats.org/officeDocument/2006/relationships/slide" Target="slides/slide10.xml"/><Relationship Id="rId47" Type="http://schemas.openxmlformats.org/officeDocument/2006/relationships/slide" Target="slides/slide11.xml"/><Relationship Id="rId48" Type="http://schemas.openxmlformats.org/officeDocument/2006/relationships/slide" Target="slides/slide12.xml"/><Relationship Id="rId49" Type="http://schemas.openxmlformats.org/officeDocument/2006/relationships/slide" Target="slides/slide13.xml"/><Relationship Id="rId50" Type="http://schemas.openxmlformats.org/officeDocument/2006/relationships/slide" Target="slides/slide14.xml"/><Relationship Id="rId51" Type="http://schemas.openxmlformats.org/officeDocument/2006/relationships/slide" Target="slides/slide15.xml"/><Relationship Id="rId52" Type="http://schemas.openxmlformats.org/officeDocument/2006/relationships/slide" Target="slides/slide16.xml"/><Relationship Id="rId53" Type="http://schemas.openxmlformats.org/officeDocument/2006/relationships/slide" Target="slides/slide17.xml"/><Relationship Id="rId54" Type="http://schemas.openxmlformats.org/officeDocument/2006/relationships/slide" Target="slides/slide18.xml"/><Relationship Id="rId55" Type="http://schemas.openxmlformats.org/officeDocument/2006/relationships/slide" Target="slides/slide19.xml"/><Relationship Id="rId56" Type="http://schemas.openxmlformats.org/officeDocument/2006/relationships/slide" Target="slides/slide20.xml"/><Relationship Id="rId57" Type="http://schemas.openxmlformats.org/officeDocument/2006/relationships/slide" Target="slides/slide21.xml"/><Relationship Id="rId58" Type="http://schemas.openxmlformats.org/officeDocument/2006/relationships/slide" Target="slides/slide22.xml"/><Relationship Id="rId59" Type="http://schemas.openxmlformats.org/officeDocument/2006/relationships/slide" Target="slides/slide23.xml"/><Relationship Id="rId60" Type="http://schemas.openxmlformats.org/officeDocument/2006/relationships/slide" Target="slides/slide24.xml"/><Relationship Id="rId61" Type="http://schemas.openxmlformats.org/officeDocument/2006/relationships/slide" Target="slides/slide25.xml"/><Relationship Id="rId62" Type="http://schemas.openxmlformats.org/officeDocument/2006/relationships/slide" Target="slides/slide26.xml"/><Relationship Id="rId63" Type="http://schemas.openxmlformats.org/officeDocument/2006/relationships/slide" Target="slides/slide27.xml"/><Relationship Id="rId64" Type="http://schemas.openxmlformats.org/officeDocument/2006/relationships/slide" Target="slides/slide28.xml"/><Relationship Id="rId65" Type="http://schemas.openxmlformats.org/officeDocument/2006/relationships/slide" Target="slides/slide29.xml"/><Relationship Id="rId66" Type="http://schemas.openxmlformats.org/officeDocument/2006/relationships/slide" Target="slides/slide30.xml"/><Relationship Id="rId67" Type="http://schemas.openxmlformats.org/officeDocument/2006/relationships/slide" Target="slides/slide31.xml"/><Relationship Id="rId68" Type="http://schemas.openxmlformats.org/officeDocument/2006/relationships/slide" Target="slides/slide32.xml"/><Relationship Id="rId69" Type="http://schemas.openxmlformats.org/officeDocument/2006/relationships/slide" Target="slides/slide33.xml"/><Relationship Id="rId70" Type="http://schemas.openxmlformats.org/officeDocument/2006/relationships/slide" Target="slides/slide34.xml"/><Relationship Id="rId71" Type="http://schemas.openxmlformats.org/officeDocument/2006/relationships/slide" Target="slides/slide35.xml"/><Relationship Id="rId72" Type="http://schemas.openxmlformats.org/officeDocument/2006/relationships/slide" Target="slides/slide36.xml"/><Relationship Id="rId73" Type="http://schemas.openxmlformats.org/officeDocument/2006/relationships/slide" Target="slides/slide37.xml"/><Relationship Id="rId74" Type="http://schemas.openxmlformats.org/officeDocument/2006/relationships/slide" Target="slides/slide38.xml"/><Relationship Id="rId75" Type="http://schemas.openxmlformats.org/officeDocument/2006/relationships/slide" Target="slides/slide39.xml"/><Relationship Id="rId76" Type="http://schemas.openxmlformats.org/officeDocument/2006/relationships/slide" Target="slides/slide40.xml"/><Relationship Id="rId77" Type="http://schemas.openxmlformats.org/officeDocument/2006/relationships/slide" Target="slides/slide41.xml"/><Relationship Id="rId78" Type="http://schemas.openxmlformats.org/officeDocument/2006/relationships/slide" Target="slides/slide42.xml"/><Relationship Id="rId79" Type="http://schemas.openxmlformats.org/officeDocument/2006/relationships/slide" Target="slides/slide43.xml"/><Relationship Id="rId80" Type="http://schemas.openxmlformats.org/officeDocument/2006/relationships/slide" Target="slides/slide44.xml"/><Relationship Id="rId81" Type="http://schemas.openxmlformats.org/officeDocument/2006/relationships/slide" Target="slides/slide45.xml"/><Relationship Id="rId82" Type="http://schemas.openxmlformats.org/officeDocument/2006/relationships/slide" Target="slides/slide46.xml"/><Relationship Id="rId83" Type="http://schemas.openxmlformats.org/officeDocument/2006/relationships/slide" Target="slides/slide47.xml"/><Relationship Id="rId84" Type="http://schemas.openxmlformats.org/officeDocument/2006/relationships/slide" Target="slides/slide48.xml"/><Relationship Id="rId85" Type="http://schemas.openxmlformats.org/officeDocument/2006/relationships/slide" Target="slides/slide49.xml"/><Relationship Id="rId86" Type="http://schemas.openxmlformats.org/officeDocument/2006/relationships/slide" Target="slides/slide50.xml"/><Relationship Id="rId87" Type="http://schemas.openxmlformats.org/officeDocument/2006/relationships/slide" Target="slides/slide51.xml"/><Relationship Id="rId88" Type="http://schemas.openxmlformats.org/officeDocument/2006/relationships/slide" Target="slides/slide52.xml"/><Relationship Id="rId89" Type="http://schemas.openxmlformats.org/officeDocument/2006/relationships/slide" Target="slides/slide53.xml"/><Relationship Id="rId90" Type="http://schemas.openxmlformats.org/officeDocument/2006/relationships/slide" Target="slides/slide54.xml"/><Relationship Id="rId91" Type="http://schemas.openxmlformats.org/officeDocument/2006/relationships/slide" Target="slides/slide55.xml"/><Relationship Id="rId92" Type="http://schemas.openxmlformats.org/officeDocument/2006/relationships/slide" Target="slides/slide56.xml"/><Relationship Id="rId93" Type="http://schemas.openxmlformats.org/officeDocument/2006/relationships/slide" Target="slides/slide57.xml"/><Relationship Id="rId94" Type="http://schemas.openxmlformats.org/officeDocument/2006/relationships/slide" Target="slides/slide58.xml"/><Relationship Id="rId95" Type="http://schemas.openxmlformats.org/officeDocument/2006/relationships/slide" Target="slides/slide59.xml"/><Relationship Id="rId96" Type="http://schemas.openxmlformats.org/officeDocument/2006/relationships/slide" Target="slides/slide60.xml"/><Relationship Id="rId97" Type="http://schemas.openxmlformats.org/officeDocument/2006/relationships/slide" Target="slides/slide61.xml"/><Relationship Id="rId98" Type="http://schemas.openxmlformats.org/officeDocument/2006/relationships/slide" Target="slides/slide62.xml"/><Relationship Id="rId99" Type="http://schemas.openxmlformats.org/officeDocument/2006/relationships/slide" Target="slides/slide63.xml"/><Relationship Id="rId100" Type="http://schemas.openxmlformats.org/officeDocument/2006/relationships/slide" Target="slides/slide64.xml"/><Relationship Id="rId101" Type="http://schemas.openxmlformats.org/officeDocument/2006/relationships/slide" Target="slides/slide65.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eg>
</file>

<file path=ppt/media/image6.png>
</file>

<file path=ppt/media/image7.pn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5.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6.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7.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8.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9.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0.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1.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7.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8.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9.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0.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1.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2.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4.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9.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0.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1.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2.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3.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5.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6.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1.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2.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3.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4.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6.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7.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8.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1.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3.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4.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5.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7.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8.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9.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0.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1.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3.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4.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5.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6.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8.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9.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0.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1.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2.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3.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4.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5.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6.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7.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9.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0.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1.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2.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3.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4.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5.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6.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7.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18.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0.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1.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2.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3.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4.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5.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6.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7.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8.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9.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1.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2.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3.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4.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5.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6.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7.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8.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9.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4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2.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3.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4.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5.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6.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7.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8.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9.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50.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2.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3.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4.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5.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6.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7.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8.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9.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0.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1.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3.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4.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6.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7.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8.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9.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0.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1.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2.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6.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7.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78.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79.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0.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1.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2.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3.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5.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6.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7.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8.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89.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0.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1.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2.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3.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4.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6.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7.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8.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99.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00.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301.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2.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3.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4.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5.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6.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7.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8.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09.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0.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11.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12.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13.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4.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5.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6.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7.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8.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19.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0.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1.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2.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3.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4.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325.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26.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27.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28.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29.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0.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1.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2.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3.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4.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5.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6.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337.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38.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39.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0.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1.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2.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3.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4.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5.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6.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7.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8.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49.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0.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1.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2.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3.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4.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5.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6.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7.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8.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59.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0.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61.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2.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3.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4.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5.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6.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7.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8.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69.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70.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71.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72.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73.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4.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5.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6.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7.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8.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79.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0.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1.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2.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3.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4.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385.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86.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87.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88.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89.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0.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1.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2.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3.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4.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5.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6.xml.rels><?xml version="1.0" encoding="UTF-8"?>
<Relationships xmlns="http://schemas.openxmlformats.org/package/2006/relationships"><Relationship Id="rId1" Type="http://schemas.openxmlformats.org/officeDocument/2006/relationships/slideMaster" Target="../slideMasters/slideMaster33.xml"/>
</Relationships>
</file>

<file path=ppt/slideLayouts/_rels/slideLayout397.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398.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399.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00.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401.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402.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403.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404.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405.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406.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407.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408.xml.rels><?xml version="1.0" encoding="UTF-8"?>
<Relationships xmlns="http://schemas.openxmlformats.org/package/2006/relationships"><Relationship Id="rId1" Type="http://schemas.openxmlformats.org/officeDocument/2006/relationships/slideMaster" Target="../slideMasters/slideMaster34.xml"/>
</Relationships>
</file>

<file path=ppt/slideLayouts/_rels/slideLayout409.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0.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11.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12.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13.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14.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15.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16.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17.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18.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19.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0.xml.rels><?xml version="1.0" encoding="UTF-8"?>
<Relationships xmlns="http://schemas.openxmlformats.org/package/2006/relationships"><Relationship Id="rId1" Type="http://schemas.openxmlformats.org/officeDocument/2006/relationships/slideMaster" Target="../slideMasters/slideMaster35.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0"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31"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6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70"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371"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7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73"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7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7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376"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377"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7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79"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380"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381"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8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83"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384"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385"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8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87"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388"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8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9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391"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392"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393"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95"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396"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397"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398"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399"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400"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3"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34"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35"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36"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1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13"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1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15"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1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17"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418"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1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20"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2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2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423"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424"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2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26"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427"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428"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2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3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431"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432"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3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34"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435"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3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37"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43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439"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440"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8"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39"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40"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41"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42"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43"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4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42"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443"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444"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445"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446"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447"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5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53"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5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55"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5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57"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458"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5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60"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6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6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463"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464"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6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66"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467"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468"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6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7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471"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472"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7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74"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475"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7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77"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47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479"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480"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8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82"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483"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484"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485"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486"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487"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9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499"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0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01"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03"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504"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0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1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6"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0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0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509"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510"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1"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1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12"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513"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514"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1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16"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517"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518"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1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20"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521"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2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23"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524"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525"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526"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2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28"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529"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530"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531"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532"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533"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4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45"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4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47"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4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49"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550"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5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3"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52"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54"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555"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556"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58"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55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560"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6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6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563"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564"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6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66"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567"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6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69"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570"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571"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572"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7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74"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575"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576"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577"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578"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579"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9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91"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9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93"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5"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56"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9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595"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596"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9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1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98"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0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601"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602"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0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04"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60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606"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0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0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60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610"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12"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613"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1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1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616"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617"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618"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1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20"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621"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622"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623"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624"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625"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1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3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35"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3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37"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3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39"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640"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4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1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2"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4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44"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645"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646"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4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48"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64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650"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5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5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653"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654"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5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56"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657"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5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59"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660"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661"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662"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6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64"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665"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666"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667"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668"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669"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8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81"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8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83"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8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85"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686"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8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1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88"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8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9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691"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692"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94"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69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696"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9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9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69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700"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61"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62"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0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02"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703"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0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706"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707"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708"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0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10"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711"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712"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713"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714"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715"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1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2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25"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2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27"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2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29"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730"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1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3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1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32"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3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34"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735"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736"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4"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6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66"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3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38"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73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740"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4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4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743"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744"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4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46"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747"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4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49"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750"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751"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752"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54"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755"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756"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757"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758"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759"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6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64"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6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66"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6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68"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769"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7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6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6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70"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71"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7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73"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774"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775"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7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77"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77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779"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8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81"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782"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783"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8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85"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786"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8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8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78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790"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791"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9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93"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794"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795"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796"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797"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798"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0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10"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1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12"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2"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73"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1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14"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815"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1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2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17"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1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19"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820"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821"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2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23"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824"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825"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2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27"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82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829"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3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31"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832"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3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34"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83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836"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837"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3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39"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840"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841"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842"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843"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844"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7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76"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77"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78"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5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54"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56"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5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58"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859"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6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2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1"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6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63"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864"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865"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6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67"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86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869"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7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71"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872"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873"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7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75"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876"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7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7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87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880"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881"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0"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81"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82"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83"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84"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85"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8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883"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884"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885"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886"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887"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888"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9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00"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0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02"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0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04"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905"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2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07"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0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09"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910"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911"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13"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914"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915"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1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17"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91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919"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2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21"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922"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2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24"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92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926"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927"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2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29"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930"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931"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932"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933"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934"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46"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4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48"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4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50"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951"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5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2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53"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5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5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956"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957"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5"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5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59"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960"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961"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6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63"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964"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965"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6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67"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968"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6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7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971"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972"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973"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7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75"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976"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977"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978"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979"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980"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9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93"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9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95"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9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97"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998"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9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7"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00"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0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0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003"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004"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0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06"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007"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008"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1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011"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012"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1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14"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015"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1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17"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01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019"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020"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2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22"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023"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024"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025"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026"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027"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3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37"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3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39"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99"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00"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4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41"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042"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4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2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44"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4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46"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047"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048"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4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50"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051"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052"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5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54"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05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056"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5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58"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059"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6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61"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062"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063"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064"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6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66"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067"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068"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069"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070"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071"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2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8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83"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8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85"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8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87"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088"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2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8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2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90"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9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9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093"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094"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9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96"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097"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098"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9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0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101"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102"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0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04"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105"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2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0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07"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10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109"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110"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1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12"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113"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114"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115"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116"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117"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2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26"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2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28"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2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30"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131"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3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3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33"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3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3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136"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137"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3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39"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140"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141"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4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43"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144"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145"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4"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05"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06"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4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47"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148"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4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5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151"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152"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153"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5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55"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156"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157"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158"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159"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160"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7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72"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7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74"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7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76"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177"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7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3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79"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8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81"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182"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183"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08"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0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10"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8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85"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186"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187"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8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89"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190"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191"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9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93"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194"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9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96"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197"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198"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199"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0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01"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202"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203"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204"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205"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206"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1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18"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1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20"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2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22"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223"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2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13"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14"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25"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2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27"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228"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229"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3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31"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232"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233"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3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3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236"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237"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3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39"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240"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4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4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243"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244"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245"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4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47"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248"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249"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250"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251"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252"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6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65"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6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67"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6"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17"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6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69"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270"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7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3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72"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7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74"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275"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276"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7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78"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27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280"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8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8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283"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284"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8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86"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287"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8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89"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290"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291"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292"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9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94"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295"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296"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297"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298"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299"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19"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20"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21"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22"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1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11"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1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13"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1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15"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316"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1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3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18"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1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2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321"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322"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2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24"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32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326"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2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2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32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330"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3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32"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333"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3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3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336"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337"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338"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24"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25"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26"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27"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28"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29"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3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40"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341"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342"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343"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344"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345"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5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51"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5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53"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5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55"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356"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5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3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58"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5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6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361"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362"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6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64"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36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366"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6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6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36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370"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7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72"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373"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7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7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376"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377"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378"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7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80"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381"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382"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383"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384"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385"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9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97"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9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99"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0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01"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402"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0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3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04"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0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06"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407"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408"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1"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0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10"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411"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412"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1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14"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41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416"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1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18"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419"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2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21"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422"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423"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424"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2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26"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427"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428"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429"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430"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431"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4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43"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4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45"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4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47"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448"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4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3"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3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50"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5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5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453"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454"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5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56"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457"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458"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5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6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461"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462"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6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64"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465"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6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67"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46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469"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470"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7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72"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473"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474"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475"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476"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477"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3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8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81"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48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83"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3"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4"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5"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46"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4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8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85"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486"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4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8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4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88"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4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8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9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491"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492"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9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94"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49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496"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9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49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49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500"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0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02"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503"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0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0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506"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507"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508"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0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10"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511"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512"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513"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514"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515"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4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1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19"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4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2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21"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4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2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23"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524"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4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2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4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26"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4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2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2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529"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530"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3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32"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533"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534"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3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36"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537"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538"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3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40"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541"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4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43"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544"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545"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546"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8"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4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4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48"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549"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550"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551"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552"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553"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0"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51"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52"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4"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5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56"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5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5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60"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62"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163"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6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66"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67"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168"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70"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171"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172"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173"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174"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175"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84"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86"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88"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89"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1"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93"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94"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195"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97"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19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199"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01"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202"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203"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05"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206"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0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20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210"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211"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13"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214"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215"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216"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217"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218"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2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28"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30"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32"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233"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5"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37"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238"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239"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41"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242"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243"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45"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246"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247"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1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19"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20"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49"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250"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52"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253"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254"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255"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57"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258"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259"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260"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261"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262"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7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74"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7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76"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7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78"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279"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8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81"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8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83"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284"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285"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2"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23"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24"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87"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28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289"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91"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292"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293"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95"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296"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98"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299"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300"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301"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03"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304"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305"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306"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307"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308"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1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20"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2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22"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2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24"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325"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2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26"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27"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28"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27"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2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29"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330" name="PlaceHolder 3"/>
          <p:cNvSpPr>
            <a:spLocks noGrp="1"/>
          </p:cNvSpPr>
          <p:nvPr>
            <p:ph type="body"/>
          </p:nvPr>
        </p:nvSpPr>
        <p:spPr>
          <a:xfrm>
            <a:off x="4674240" y="1203480"/>
            <a:ext cx="4015800" cy="2982960"/>
          </a:xfrm>
          <a:prstGeom prst="rect">
            <a:avLst/>
          </a:prstGeom>
        </p:spPr>
        <p:txBody>
          <a:bodyPr lIns="0" rIns="0" tIns="0" bIns="0">
            <a:normAutofit/>
          </a:bodyPr>
          <a:p>
            <a:endParaRPr b="0" lang="fr-FR" sz="3200" spc="-1" strike="noStrike">
              <a:latin typeface="Arial"/>
            </a:endParaRPr>
          </a:p>
        </p:txBody>
      </p:sp>
      <p:sp>
        <p:nvSpPr>
          <p:cNvPr id="331"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3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33" name="PlaceHolder 2"/>
          <p:cNvSpPr>
            <a:spLocks noGrp="1"/>
          </p:cNvSpPr>
          <p:nvPr>
            <p:ph type="body"/>
          </p:nvPr>
        </p:nvSpPr>
        <p:spPr>
          <a:xfrm>
            <a:off x="457200" y="1203480"/>
            <a:ext cx="4015800" cy="2982960"/>
          </a:xfrm>
          <a:prstGeom prst="rect">
            <a:avLst/>
          </a:prstGeom>
        </p:spPr>
        <p:txBody>
          <a:bodyPr lIns="0" rIns="0" tIns="0" bIns="0">
            <a:normAutofit/>
          </a:bodyPr>
          <a:p>
            <a:endParaRPr b="0" lang="fr-FR" sz="3200" spc="-1" strike="noStrike">
              <a:latin typeface="Arial"/>
            </a:endParaRPr>
          </a:p>
        </p:txBody>
      </p:sp>
      <p:sp>
        <p:nvSpPr>
          <p:cNvPr id="334"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335" name="PlaceHolder 4"/>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3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37"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338"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339" name="PlaceHolder 4"/>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4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41" name="PlaceHolder 2"/>
          <p:cNvSpPr>
            <a:spLocks noGrp="1"/>
          </p:cNvSpPr>
          <p:nvPr>
            <p:ph type="body"/>
          </p:nvPr>
        </p:nvSpPr>
        <p:spPr>
          <a:xfrm>
            <a:off x="457200" y="1203480"/>
            <a:ext cx="8229240" cy="1422720"/>
          </a:xfrm>
          <a:prstGeom prst="rect">
            <a:avLst/>
          </a:prstGeom>
        </p:spPr>
        <p:txBody>
          <a:bodyPr lIns="0" rIns="0" tIns="0" bIns="0">
            <a:normAutofit/>
          </a:bodyPr>
          <a:p>
            <a:endParaRPr b="0" lang="fr-FR" sz="3200" spc="-1" strike="noStrike">
              <a:latin typeface="Arial"/>
            </a:endParaRPr>
          </a:p>
        </p:txBody>
      </p:sp>
      <p:sp>
        <p:nvSpPr>
          <p:cNvPr id="342" name="PlaceHolder 3"/>
          <p:cNvSpPr>
            <a:spLocks noGrp="1"/>
          </p:cNvSpPr>
          <p:nvPr>
            <p:ph type="body"/>
          </p:nvPr>
        </p:nvSpPr>
        <p:spPr>
          <a:xfrm>
            <a:off x="457200" y="2761920"/>
            <a:ext cx="822924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44" name="PlaceHolder 2"/>
          <p:cNvSpPr>
            <a:spLocks noGrp="1"/>
          </p:cNvSpPr>
          <p:nvPr>
            <p:ph type="body"/>
          </p:nvPr>
        </p:nvSpPr>
        <p:spPr>
          <a:xfrm>
            <a:off x="457200" y="1203480"/>
            <a:ext cx="4015800" cy="1422720"/>
          </a:xfrm>
          <a:prstGeom prst="rect">
            <a:avLst/>
          </a:prstGeom>
        </p:spPr>
        <p:txBody>
          <a:bodyPr lIns="0" rIns="0" tIns="0" bIns="0">
            <a:normAutofit/>
          </a:bodyPr>
          <a:p>
            <a:endParaRPr b="0" lang="fr-FR" sz="3200" spc="-1" strike="noStrike">
              <a:latin typeface="Arial"/>
            </a:endParaRPr>
          </a:p>
        </p:txBody>
      </p:sp>
      <p:sp>
        <p:nvSpPr>
          <p:cNvPr id="345" name="PlaceHolder 3"/>
          <p:cNvSpPr>
            <a:spLocks noGrp="1"/>
          </p:cNvSpPr>
          <p:nvPr>
            <p:ph type="body"/>
          </p:nvPr>
        </p:nvSpPr>
        <p:spPr>
          <a:xfrm>
            <a:off x="4674240" y="1203480"/>
            <a:ext cx="4015800" cy="1422720"/>
          </a:xfrm>
          <a:prstGeom prst="rect">
            <a:avLst/>
          </a:prstGeom>
        </p:spPr>
        <p:txBody>
          <a:bodyPr lIns="0" rIns="0" tIns="0" bIns="0">
            <a:normAutofit/>
          </a:bodyPr>
          <a:p>
            <a:endParaRPr b="0" lang="fr-FR" sz="3200" spc="-1" strike="noStrike">
              <a:latin typeface="Arial"/>
            </a:endParaRPr>
          </a:p>
        </p:txBody>
      </p:sp>
      <p:sp>
        <p:nvSpPr>
          <p:cNvPr id="346" name="PlaceHolder 4"/>
          <p:cNvSpPr>
            <a:spLocks noGrp="1"/>
          </p:cNvSpPr>
          <p:nvPr>
            <p:ph type="body"/>
          </p:nvPr>
        </p:nvSpPr>
        <p:spPr>
          <a:xfrm>
            <a:off x="457200" y="2761920"/>
            <a:ext cx="4015800" cy="1422720"/>
          </a:xfrm>
          <a:prstGeom prst="rect">
            <a:avLst/>
          </a:prstGeom>
        </p:spPr>
        <p:txBody>
          <a:bodyPr lIns="0" rIns="0" tIns="0" bIns="0">
            <a:normAutofit/>
          </a:bodyPr>
          <a:p>
            <a:endParaRPr b="0" lang="fr-FR" sz="3200" spc="-1" strike="noStrike">
              <a:latin typeface="Arial"/>
            </a:endParaRPr>
          </a:p>
        </p:txBody>
      </p:sp>
      <p:sp>
        <p:nvSpPr>
          <p:cNvPr id="347" name="PlaceHolder 5"/>
          <p:cNvSpPr>
            <a:spLocks noGrp="1"/>
          </p:cNvSpPr>
          <p:nvPr>
            <p:ph type="body"/>
          </p:nvPr>
        </p:nvSpPr>
        <p:spPr>
          <a:xfrm>
            <a:off x="4674240" y="2761920"/>
            <a:ext cx="40158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49" name="PlaceHolder 2"/>
          <p:cNvSpPr>
            <a:spLocks noGrp="1"/>
          </p:cNvSpPr>
          <p:nvPr>
            <p:ph type="body"/>
          </p:nvPr>
        </p:nvSpPr>
        <p:spPr>
          <a:xfrm>
            <a:off x="457200" y="1203480"/>
            <a:ext cx="2649600" cy="1422720"/>
          </a:xfrm>
          <a:prstGeom prst="rect">
            <a:avLst/>
          </a:prstGeom>
        </p:spPr>
        <p:txBody>
          <a:bodyPr lIns="0" rIns="0" tIns="0" bIns="0">
            <a:normAutofit/>
          </a:bodyPr>
          <a:p>
            <a:endParaRPr b="0" lang="fr-FR" sz="3200" spc="-1" strike="noStrike">
              <a:latin typeface="Arial"/>
            </a:endParaRPr>
          </a:p>
        </p:txBody>
      </p:sp>
      <p:sp>
        <p:nvSpPr>
          <p:cNvPr id="350" name="PlaceHolder 3"/>
          <p:cNvSpPr>
            <a:spLocks noGrp="1"/>
          </p:cNvSpPr>
          <p:nvPr>
            <p:ph type="body"/>
          </p:nvPr>
        </p:nvSpPr>
        <p:spPr>
          <a:xfrm>
            <a:off x="3239640" y="1203480"/>
            <a:ext cx="2649600" cy="1422720"/>
          </a:xfrm>
          <a:prstGeom prst="rect">
            <a:avLst/>
          </a:prstGeom>
        </p:spPr>
        <p:txBody>
          <a:bodyPr lIns="0" rIns="0" tIns="0" bIns="0">
            <a:normAutofit/>
          </a:bodyPr>
          <a:p>
            <a:endParaRPr b="0" lang="fr-FR" sz="3200" spc="-1" strike="noStrike">
              <a:latin typeface="Arial"/>
            </a:endParaRPr>
          </a:p>
        </p:txBody>
      </p:sp>
      <p:sp>
        <p:nvSpPr>
          <p:cNvPr id="351" name="PlaceHolder 4"/>
          <p:cNvSpPr>
            <a:spLocks noGrp="1"/>
          </p:cNvSpPr>
          <p:nvPr>
            <p:ph type="body"/>
          </p:nvPr>
        </p:nvSpPr>
        <p:spPr>
          <a:xfrm>
            <a:off x="6022080" y="1203480"/>
            <a:ext cx="2649600" cy="1422720"/>
          </a:xfrm>
          <a:prstGeom prst="rect">
            <a:avLst/>
          </a:prstGeom>
        </p:spPr>
        <p:txBody>
          <a:bodyPr lIns="0" rIns="0" tIns="0" bIns="0">
            <a:normAutofit/>
          </a:bodyPr>
          <a:p>
            <a:endParaRPr b="0" lang="fr-FR" sz="3200" spc="-1" strike="noStrike">
              <a:latin typeface="Arial"/>
            </a:endParaRPr>
          </a:p>
        </p:txBody>
      </p:sp>
      <p:sp>
        <p:nvSpPr>
          <p:cNvPr id="352" name="PlaceHolder 5"/>
          <p:cNvSpPr>
            <a:spLocks noGrp="1"/>
          </p:cNvSpPr>
          <p:nvPr>
            <p:ph type="body"/>
          </p:nvPr>
        </p:nvSpPr>
        <p:spPr>
          <a:xfrm>
            <a:off x="457200" y="2761920"/>
            <a:ext cx="2649600" cy="1422720"/>
          </a:xfrm>
          <a:prstGeom prst="rect">
            <a:avLst/>
          </a:prstGeom>
        </p:spPr>
        <p:txBody>
          <a:bodyPr lIns="0" rIns="0" tIns="0" bIns="0">
            <a:normAutofit/>
          </a:bodyPr>
          <a:p>
            <a:endParaRPr b="0" lang="fr-FR" sz="3200" spc="-1" strike="noStrike">
              <a:latin typeface="Arial"/>
            </a:endParaRPr>
          </a:p>
        </p:txBody>
      </p:sp>
      <p:sp>
        <p:nvSpPr>
          <p:cNvPr id="353" name="PlaceHolder 6"/>
          <p:cNvSpPr>
            <a:spLocks noGrp="1"/>
          </p:cNvSpPr>
          <p:nvPr>
            <p:ph type="body"/>
          </p:nvPr>
        </p:nvSpPr>
        <p:spPr>
          <a:xfrm>
            <a:off x="3239640" y="2761920"/>
            <a:ext cx="2649600" cy="1422720"/>
          </a:xfrm>
          <a:prstGeom prst="rect">
            <a:avLst/>
          </a:prstGeom>
        </p:spPr>
        <p:txBody>
          <a:bodyPr lIns="0" rIns="0" tIns="0" bIns="0">
            <a:normAutofit/>
          </a:bodyPr>
          <a:p>
            <a:endParaRPr b="0" lang="fr-FR" sz="3200" spc="-1" strike="noStrike">
              <a:latin typeface="Arial"/>
            </a:endParaRPr>
          </a:p>
        </p:txBody>
      </p:sp>
      <p:sp>
        <p:nvSpPr>
          <p:cNvPr id="354" name="PlaceHolder 7"/>
          <p:cNvSpPr>
            <a:spLocks noGrp="1"/>
          </p:cNvSpPr>
          <p:nvPr>
            <p:ph type="body"/>
          </p:nvPr>
        </p:nvSpPr>
        <p:spPr>
          <a:xfrm>
            <a:off x="6022080" y="2761920"/>
            <a:ext cx="2649600" cy="1422720"/>
          </a:xfrm>
          <a:prstGeom prst="rect">
            <a:avLst/>
          </a:prstGeom>
        </p:spPr>
        <p:txBody>
          <a:bodyPr lIns="0" rIns="0" tIns="0" bIns="0">
            <a:normAutofit/>
          </a:bodyPr>
          <a:p>
            <a:endParaRPr b="0" lang="fr-FR" sz="3200" spc="-1" strike="noStrike">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6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66"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6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fr-FR" sz="4400" spc="-1" strike="noStrike">
              <a:latin typeface="Arial"/>
            </a:endParaRPr>
          </a:p>
        </p:txBody>
      </p:sp>
      <p:sp>
        <p:nvSpPr>
          <p:cNvPr id="368" name="PlaceHolder 2"/>
          <p:cNvSpPr>
            <a:spLocks noGrp="1"/>
          </p:cNvSpPr>
          <p:nvPr>
            <p:ph type="body"/>
          </p:nvPr>
        </p:nvSpPr>
        <p:spPr>
          <a:xfrm>
            <a:off x="457200" y="1203480"/>
            <a:ext cx="8229240" cy="2982960"/>
          </a:xfrm>
          <a:prstGeom prst="rect">
            <a:avLst/>
          </a:prstGeom>
        </p:spPr>
        <p:txBody>
          <a:bodyPr lIns="0" rIns="0" tIns="0" bIns="0">
            <a:normAutofit/>
          </a:bodyPr>
          <a:p>
            <a:endParaRPr b="0" lang="fr-FR"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9.xml"/><Relationship Id="rId3" Type="http://schemas.openxmlformats.org/officeDocument/2006/relationships/slideLayout" Target="../slideLayouts/slideLayout110.xml"/><Relationship Id="rId4" Type="http://schemas.openxmlformats.org/officeDocument/2006/relationships/slideLayout" Target="../slideLayouts/slideLayout111.xml"/><Relationship Id="rId5" Type="http://schemas.openxmlformats.org/officeDocument/2006/relationships/slideLayout" Target="../slideLayouts/slideLayout112.xml"/><Relationship Id="rId6" Type="http://schemas.openxmlformats.org/officeDocument/2006/relationships/slideLayout" Target="../slideLayouts/slideLayout113.xml"/><Relationship Id="rId7" Type="http://schemas.openxmlformats.org/officeDocument/2006/relationships/slideLayout" Target="../slideLayouts/slideLayout114.xml"/><Relationship Id="rId8" Type="http://schemas.openxmlformats.org/officeDocument/2006/relationships/slideLayout" Target="../slideLayouts/slideLayout115.xml"/><Relationship Id="rId9" Type="http://schemas.openxmlformats.org/officeDocument/2006/relationships/slideLayout" Target="../slideLayouts/slideLayout116.xml"/><Relationship Id="rId10" Type="http://schemas.openxmlformats.org/officeDocument/2006/relationships/slideLayout" Target="../slideLayouts/slideLayout117.xml"/><Relationship Id="rId11" Type="http://schemas.openxmlformats.org/officeDocument/2006/relationships/slideLayout" Target="../slideLayouts/slideLayout118.xml"/><Relationship Id="rId12" Type="http://schemas.openxmlformats.org/officeDocument/2006/relationships/slideLayout" Target="../slideLayouts/slideLayout119.xml"/><Relationship Id="rId13" Type="http://schemas.openxmlformats.org/officeDocument/2006/relationships/slideLayout" Target="../slideLayouts/slideLayout12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slideLayout" Target="../slideLayouts/slideLayout121.xml"/><Relationship Id="rId6" Type="http://schemas.openxmlformats.org/officeDocument/2006/relationships/slideLayout" Target="../slideLayouts/slideLayout122.xml"/><Relationship Id="rId7" Type="http://schemas.openxmlformats.org/officeDocument/2006/relationships/slideLayout" Target="../slideLayouts/slideLayout123.xml"/><Relationship Id="rId8" Type="http://schemas.openxmlformats.org/officeDocument/2006/relationships/slideLayout" Target="../slideLayouts/slideLayout124.xml"/><Relationship Id="rId9" Type="http://schemas.openxmlformats.org/officeDocument/2006/relationships/slideLayout" Target="../slideLayouts/slideLayout125.xml"/><Relationship Id="rId10" Type="http://schemas.openxmlformats.org/officeDocument/2006/relationships/slideLayout" Target="../slideLayouts/slideLayout126.xml"/><Relationship Id="rId11" Type="http://schemas.openxmlformats.org/officeDocument/2006/relationships/slideLayout" Target="../slideLayouts/slideLayout127.xml"/><Relationship Id="rId12" Type="http://schemas.openxmlformats.org/officeDocument/2006/relationships/slideLayout" Target="../slideLayouts/slideLayout128.xml"/><Relationship Id="rId13" Type="http://schemas.openxmlformats.org/officeDocument/2006/relationships/slideLayout" Target="../slideLayouts/slideLayout129.xml"/><Relationship Id="rId14" Type="http://schemas.openxmlformats.org/officeDocument/2006/relationships/slideLayout" Target="../slideLayouts/slideLayout130.xml"/><Relationship Id="rId15" Type="http://schemas.openxmlformats.org/officeDocument/2006/relationships/slideLayout" Target="../slideLayouts/slideLayout131.xml"/><Relationship Id="rId16" Type="http://schemas.openxmlformats.org/officeDocument/2006/relationships/slideLayout" Target="../slideLayouts/slideLayout132.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33.xml"/><Relationship Id="rId3" Type="http://schemas.openxmlformats.org/officeDocument/2006/relationships/slideLayout" Target="../slideLayouts/slideLayout134.xml"/><Relationship Id="rId4" Type="http://schemas.openxmlformats.org/officeDocument/2006/relationships/slideLayout" Target="../slideLayouts/slideLayout135.xml"/><Relationship Id="rId5" Type="http://schemas.openxmlformats.org/officeDocument/2006/relationships/slideLayout" Target="../slideLayouts/slideLayout136.xml"/><Relationship Id="rId6" Type="http://schemas.openxmlformats.org/officeDocument/2006/relationships/slideLayout" Target="../slideLayouts/slideLayout137.xml"/><Relationship Id="rId7" Type="http://schemas.openxmlformats.org/officeDocument/2006/relationships/slideLayout" Target="../slideLayouts/slideLayout138.xml"/><Relationship Id="rId8" Type="http://schemas.openxmlformats.org/officeDocument/2006/relationships/slideLayout" Target="../slideLayouts/slideLayout139.xml"/><Relationship Id="rId9" Type="http://schemas.openxmlformats.org/officeDocument/2006/relationships/slideLayout" Target="../slideLayouts/slideLayout140.xml"/><Relationship Id="rId10" Type="http://schemas.openxmlformats.org/officeDocument/2006/relationships/slideLayout" Target="../slideLayouts/slideLayout141.xml"/><Relationship Id="rId11" Type="http://schemas.openxmlformats.org/officeDocument/2006/relationships/slideLayout" Target="../slideLayouts/slideLayout142.xml"/><Relationship Id="rId12" Type="http://schemas.openxmlformats.org/officeDocument/2006/relationships/slideLayout" Target="../slideLayouts/slideLayout143.xml"/><Relationship Id="rId13" Type="http://schemas.openxmlformats.org/officeDocument/2006/relationships/slideLayout" Target="../slideLayouts/slideLayout144.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slideLayout" Target="../slideLayouts/slideLayout145.xml"/><Relationship Id="rId3" Type="http://schemas.openxmlformats.org/officeDocument/2006/relationships/slideLayout" Target="../slideLayouts/slideLayout146.xml"/><Relationship Id="rId4" Type="http://schemas.openxmlformats.org/officeDocument/2006/relationships/slideLayout" Target="../slideLayouts/slideLayout147.xml"/><Relationship Id="rId5" Type="http://schemas.openxmlformats.org/officeDocument/2006/relationships/slideLayout" Target="../slideLayouts/slideLayout148.xml"/><Relationship Id="rId6" Type="http://schemas.openxmlformats.org/officeDocument/2006/relationships/slideLayout" Target="../slideLayouts/slideLayout149.xml"/><Relationship Id="rId7" Type="http://schemas.openxmlformats.org/officeDocument/2006/relationships/slideLayout" Target="../slideLayouts/slideLayout150.xml"/><Relationship Id="rId8" Type="http://schemas.openxmlformats.org/officeDocument/2006/relationships/slideLayout" Target="../slideLayouts/slideLayout151.xml"/><Relationship Id="rId9" Type="http://schemas.openxmlformats.org/officeDocument/2006/relationships/slideLayout" Target="../slideLayouts/slideLayout152.xml"/><Relationship Id="rId10" Type="http://schemas.openxmlformats.org/officeDocument/2006/relationships/slideLayout" Target="../slideLayouts/slideLayout153.xml"/><Relationship Id="rId11" Type="http://schemas.openxmlformats.org/officeDocument/2006/relationships/slideLayout" Target="../slideLayouts/slideLayout154.xml"/><Relationship Id="rId12" Type="http://schemas.openxmlformats.org/officeDocument/2006/relationships/slideLayout" Target="../slideLayouts/slideLayout155.xml"/><Relationship Id="rId13" Type="http://schemas.openxmlformats.org/officeDocument/2006/relationships/slideLayout" Target="../slideLayouts/slideLayout156.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57.xml"/><Relationship Id="rId3" Type="http://schemas.openxmlformats.org/officeDocument/2006/relationships/slideLayout" Target="../slideLayouts/slideLayout158.xml"/><Relationship Id="rId4" Type="http://schemas.openxmlformats.org/officeDocument/2006/relationships/slideLayout" Target="../slideLayouts/slideLayout159.xml"/><Relationship Id="rId5" Type="http://schemas.openxmlformats.org/officeDocument/2006/relationships/slideLayout" Target="../slideLayouts/slideLayout160.xml"/><Relationship Id="rId6" Type="http://schemas.openxmlformats.org/officeDocument/2006/relationships/slideLayout" Target="../slideLayouts/slideLayout161.xml"/><Relationship Id="rId7" Type="http://schemas.openxmlformats.org/officeDocument/2006/relationships/slideLayout" Target="../slideLayouts/slideLayout162.xml"/><Relationship Id="rId8" Type="http://schemas.openxmlformats.org/officeDocument/2006/relationships/slideLayout" Target="../slideLayouts/slideLayout163.xml"/><Relationship Id="rId9" Type="http://schemas.openxmlformats.org/officeDocument/2006/relationships/slideLayout" Target="../slideLayouts/slideLayout164.xml"/><Relationship Id="rId10" Type="http://schemas.openxmlformats.org/officeDocument/2006/relationships/slideLayout" Target="../slideLayouts/slideLayout165.xml"/><Relationship Id="rId11" Type="http://schemas.openxmlformats.org/officeDocument/2006/relationships/slideLayout" Target="../slideLayouts/slideLayout166.xml"/><Relationship Id="rId12" Type="http://schemas.openxmlformats.org/officeDocument/2006/relationships/slideLayout" Target="../slideLayouts/slideLayout167.xml"/><Relationship Id="rId13" Type="http://schemas.openxmlformats.org/officeDocument/2006/relationships/slideLayout" Target="../slideLayouts/slideLayout168.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slideLayout" Target="../slideLayouts/slideLayout169.xml"/><Relationship Id="rId3" Type="http://schemas.openxmlformats.org/officeDocument/2006/relationships/slideLayout" Target="../slideLayouts/slideLayout170.xml"/><Relationship Id="rId4" Type="http://schemas.openxmlformats.org/officeDocument/2006/relationships/slideLayout" Target="../slideLayouts/slideLayout171.xml"/><Relationship Id="rId5" Type="http://schemas.openxmlformats.org/officeDocument/2006/relationships/slideLayout" Target="../slideLayouts/slideLayout172.xml"/><Relationship Id="rId6" Type="http://schemas.openxmlformats.org/officeDocument/2006/relationships/slideLayout" Target="../slideLayouts/slideLayout173.xml"/><Relationship Id="rId7" Type="http://schemas.openxmlformats.org/officeDocument/2006/relationships/slideLayout" Target="../slideLayouts/slideLayout174.xml"/><Relationship Id="rId8" Type="http://schemas.openxmlformats.org/officeDocument/2006/relationships/slideLayout" Target="../slideLayouts/slideLayout175.xml"/><Relationship Id="rId9" Type="http://schemas.openxmlformats.org/officeDocument/2006/relationships/slideLayout" Target="../slideLayouts/slideLayout176.xml"/><Relationship Id="rId10" Type="http://schemas.openxmlformats.org/officeDocument/2006/relationships/slideLayout" Target="../slideLayouts/slideLayout177.xml"/><Relationship Id="rId11" Type="http://schemas.openxmlformats.org/officeDocument/2006/relationships/slideLayout" Target="../slideLayouts/slideLayout178.xml"/><Relationship Id="rId12" Type="http://schemas.openxmlformats.org/officeDocument/2006/relationships/slideLayout" Target="../slideLayouts/slideLayout179.xml"/><Relationship Id="rId13" Type="http://schemas.openxmlformats.org/officeDocument/2006/relationships/slideLayout" Target="../slideLayouts/slideLayout180.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slideLayout" Target="../slideLayouts/slideLayout181.xml"/><Relationship Id="rId3" Type="http://schemas.openxmlformats.org/officeDocument/2006/relationships/slideLayout" Target="../slideLayouts/slideLayout182.xml"/><Relationship Id="rId4" Type="http://schemas.openxmlformats.org/officeDocument/2006/relationships/slideLayout" Target="../slideLayouts/slideLayout183.xml"/><Relationship Id="rId5" Type="http://schemas.openxmlformats.org/officeDocument/2006/relationships/slideLayout" Target="../slideLayouts/slideLayout184.xml"/><Relationship Id="rId6" Type="http://schemas.openxmlformats.org/officeDocument/2006/relationships/slideLayout" Target="../slideLayouts/slideLayout185.xml"/><Relationship Id="rId7" Type="http://schemas.openxmlformats.org/officeDocument/2006/relationships/slideLayout" Target="../slideLayouts/slideLayout186.xml"/><Relationship Id="rId8" Type="http://schemas.openxmlformats.org/officeDocument/2006/relationships/slideLayout" Target="../slideLayouts/slideLayout187.xml"/><Relationship Id="rId9" Type="http://schemas.openxmlformats.org/officeDocument/2006/relationships/slideLayout" Target="../slideLayouts/slideLayout188.xml"/><Relationship Id="rId10" Type="http://schemas.openxmlformats.org/officeDocument/2006/relationships/slideLayout" Target="../slideLayouts/slideLayout189.xml"/><Relationship Id="rId11" Type="http://schemas.openxmlformats.org/officeDocument/2006/relationships/slideLayout" Target="../slideLayouts/slideLayout190.xml"/><Relationship Id="rId12" Type="http://schemas.openxmlformats.org/officeDocument/2006/relationships/slideLayout" Target="../slideLayouts/slideLayout191.xml"/><Relationship Id="rId13" Type="http://schemas.openxmlformats.org/officeDocument/2006/relationships/slideLayout" Target="../slideLayouts/slideLayout192.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slideLayout" Target="../slideLayouts/slideLayout193.xml"/><Relationship Id="rId3" Type="http://schemas.openxmlformats.org/officeDocument/2006/relationships/slideLayout" Target="../slideLayouts/slideLayout194.xml"/><Relationship Id="rId4" Type="http://schemas.openxmlformats.org/officeDocument/2006/relationships/slideLayout" Target="../slideLayouts/slideLayout195.xml"/><Relationship Id="rId5" Type="http://schemas.openxmlformats.org/officeDocument/2006/relationships/slideLayout" Target="../slideLayouts/slideLayout196.xml"/><Relationship Id="rId6" Type="http://schemas.openxmlformats.org/officeDocument/2006/relationships/slideLayout" Target="../slideLayouts/slideLayout197.xml"/><Relationship Id="rId7" Type="http://schemas.openxmlformats.org/officeDocument/2006/relationships/slideLayout" Target="../slideLayouts/slideLayout198.xml"/><Relationship Id="rId8" Type="http://schemas.openxmlformats.org/officeDocument/2006/relationships/slideLayout" Target="../slideLayouts/slideLayout199.xml"/><Relationship Id="rId9" Type="http://schemas.openxmlformats.org/officeDocument/2006/relationships/slideLayout" Target="../slideLayouts/slideLayout200.xml"/><Relationship Id="rId10" Type="http://schemas.openxmlformats.org/officeDocument/2006/relationships/slideLayout" Target="../slideLayouts/slideLayout201.xml"/><Relationship Id="rId11" Type="http://schemas.openxmlformats.org/officeDocument/2006/relationships/slideLayout" Target="../slideLayouts/slideLayout202.xml"/><Relationship Id="rId12" Type="http://schemas.openxmlformats.org/officeDocument/2006/relationships/slideLayout" Target="../slideLayouts/slideLayout203.xml"/><Relationship Id="rId13" Type="http://schemas.openxmlformats.org/officeDocument/2006/relationships/slideLayout" Target="../slideLayouts/slideLayout204.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slideLayout" Target="../slideLayouts/slideLayout205.xml"/><Relationship Id="rId3" Type="http://schemas.openxmlformats.org/officeDocument/2006/relationships/slideLayout" Target="../slideLayouts/slideLayout206.xml"/><Relationship Id="rId4" Type="http://schemas.openxmlformats.org/officeDocument/2006/relationships/slideLayout" Target="../slideLayouts/slideLayout207.xml"/><Relationship Id="rId5" Type="http://schemas.openxmlformats.org/officeDocument/2006/relationships/slideLayout" Target="../slideLayouts/slideLayout208.xml"/><Relationship Id="rId6" Type="http://schemas.openxmlformats.org/officeDocument/2006/relationships/slideLayout" Target="../slideLayouts/slideLayout209.xml"/><Relationship Id="rId7" Type="http://schemas.openxmlformats.org/officeDocument/2006/relationships/slideLayout" Target="../slideLayouts/slideLayout210.xml"/><Relationship Id="rId8" Type="http://schemas.openxmlformats.org/officeDocument/2006/relationships/slideLayout" Target="../slideLayouts/slideLayout211.xml"/><Relationship Id="rId9" Type="http://schemas.openxmlformats.org/officeDocument/2006/relationships/slideLayout" Target="../slideLayouts/slideLayout212.xml"/><Relationship Id="rId10" Type="http://schemas.openxmlformats.org/officeDocument/2006/relationships/slideLayout" Target="../slideLayouts/slideLayout213.xml"/><Relationship Id="rId11" Type="http://schemas.openxmlformats.org/officeDocument/2006/relationships/slideLayout" Target="../slideLayouts/slideLayout214.xml"/><Relationship Id="rId12" Type="http://schemas.openxmlformats.org/officeDocument/2006/relationships/slideLayout" Target="../slideLayouts/slideLayout215.xml"/><Relationship Id="rId13" Type="http://schemas.openxmlformats.org/officeDocument/2006/relationships/slideLayout" Target="../slideLayouts/slideLayout216.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slideLayout" Target="../slideLayouts/slideLayout217.xml"/><Relationship Id="rId3" Type="http://schemas.openxmlformats.org/officeDocument/2006/relationships/slideLayout" Target="../slideLayouts/slideLayout218.xml"/><Relationship Id="rId4" Type="http://schemas.openxmlformats.org/officeDocument/2006/relationships/slideLayout" Target="../slideLayouts/slideLayout219.xml"/><Relationship Id="rId5" Type="http://schemas.openxmlformats.org/officeDocument/2006/relationships/slideLayout" Target="../slideLayouts/slideLayout220.xml"/><Relationship Id="rId6" Type="http://schemas.openxmlformats.org/officeDocument/2006/relationships/slideLayout" Target="../slideLayouts/slideLayout221.xml"/><Relationship Id="rId7" Type="http://schemas.openxmlformats.org/officeDocument/2006/relationships/slideLayout" Target="../slideLayouts/slideLayout222.xml"/><Relationship Id="rId8" Type="http://schemas.openxmlformats.org/officeDocument/2006/relationships/slideLayout" Target="../slideLayouts/slideLayout223.xml"/><Relationship Id="rId9" Type="http://schemas.openxmlformats.org/officeDocument/2006/relationships/slideLayout" Target="../slideLayouts/slideLayout224.xml"/><Relationship Id="rId10" Type="http://schemas.openxmlformats.org/officeDocument/2006/relationships/slideLayout" Target="../slideLayouts/slideLayout225.xml"/><Relationship Id="rId11" Type="http://schemas.openxmlformats.org/officeDocument/2006/relationships/slideLayout" Target="../slideLayouts/slideLayout226.xml"/><Relationship Id="rId12" Type="http://schemas.openxmlformats.org/officeDocument/2006/relationships/slideLayout" Target="../slideLayouts/slideLayout227.xml"/><Relationship Id="rId13" Type="http://schemas.openxmlformats.org/officeDocument/2006/relationships/slideLayout" Target="../slideLayouts/slideLayout228.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slideLayout" Target="../slideLayouts/slideLayout229.xml"/><Relationship Id="rId3" Type="http://schemas.openxmlformats.org/officeDocument/2006/relationships/slideLayout" Target="../slideLayouts/slideLayout230.xml"/><Relationship Id="rId4" Type="http://schemas.openxmlformats.org/officeDocument/2006/relationships/slideLayout" Target="../slideLayouts/slideLayout231.xml"/><Relationship Id="rId5" Type="http://schemas.openxmlformats.org/officeDocument/2006/relationships/slideLayout" Target="../slideLayouts/slideLayout232.xml"/><Relationship Id="rId6" Type="http://schemas.openxmlformats.org/officeDocument/2006/relationships/slideLayout" Target="../slideLayouts/slideLayout233.xml"/><Relationship Id="rId7" Type="http://schemas.openxmlformats.org/officeDocument/2006/relationships/slideLayout" Target="../slideLayouts/slideLayout234.xml"/><Relationship Id="rId8" Type="http://schemas.openxmlformats.org/officeDocument/2006/relationships/slideLayout" Target="../slideLayouts/slideLayout235.xml"/><Relationship Id="rId9" Type="http://schemas.openxmlformats.org/officeDocument/2006/relationships/slideLayout" Target="../slideLayouts/slideLayout236.xml"/><Relationship Id="rId10" Type="http://schemas.openxmlformats.org/officeDocument/2006/relationships/slideLayout" Target="../slideLayouts/slideLayout237.xml"/><Relationship Id="rId11" Type="http://schemas.openxmlformats.org/officeDocument/2006/relationships/slideLayout" Target="../slideLayouts/slideLayout238.xml"/><Relationship Id="rId12" Type="http://schemas.openxmlformats.org/officeDocument/2006/relationships/slideLayout" Target="../slideLayouts/slideLayout239.xml"/><Relationship Id="rId13" Type="http://schemas.openxmlformats.org/officeDocument/2006/relationships/slideLayout" Target="../slideLayouts/slideLayout24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slideLayout" Target="../slideLayouts/slideLayout241.xml"/><Relationship Id="rId3" Type="http://schemas.openxmlformats.org/officeDocument/2006/relationships/slideLayout" Target="../slideLayouts/slideLayout242.xml"/><Relationship Id="rId4" Type="http://schemas.openxmlformats.org/officeDocument/2006/relationships/slideLayout" Target="../slideLayouts/slideLayout243.xml"/><Relationship Id="rId5" Type="http://schemas.openxmlformats.org/officeDocument/2006/relationships/slideLayout" Target="../slideLayouts/slideLayout244.xml"/><Relationship Id="rId6" Type="http://schemas.openxmlformats.org/officeDocument/2006/relationships/slideLayout" Target="../slideLayouts/slideLayout245.xml"/><Relationship Id="rId7" Type="http://schemas.openxmlformats.org/officeDocument/2006/relationships/slideLayout" Target="../slideLayouts/slideLayout246.xml"/><Relationship Id="rId8" Type="http://schemas.openxmlformats.org/officeDocument/2006/relationships/slideLayout" Target="../slideLayouts/slideLayout247.xml"/><Relationship Id="rId9" Type="http://schemas.openxmlformats.org/officeDocument/2006/relationships/slideLayout" Target="../slideLayouts/slideLayout248.xml"/><Relationship Id="rId10" Type="http://schemas.openxmlformats.org/officeDocument/2006/relationships/slideLayout" Target="../slideLayouts/slideLayout249.xml"/><Relationship Id="rId11" Type="http://schemas.openxmlformats.org/officeDocument/2006/relationships/slideLayout" Target="../slideLayouts/slideLayout250.xml"/><Relationship Id="rId12" Type="http://schemas.openxmlformats.org/officeDocument/2006/relationships/slideLayout" Target="../slideLayouts/slideLayout251.xml"/><Relationship Id="rId13" Type="http://schemas.openxmlformats.org/officeDocument/2006/relationships/slideLayout" Target="../slideLayouts/slideLayout252.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53.xml"/><Relationship Id="rId3" Type="http://schemas.openxmlformats.org/officeDocument/2006/relationships/slideLayout" Target="../slideLayouts/slideLayout254.xml"/><Relationship Id="rId4" Type="http://schemas.openxmlformats.org/officeDocument/2006/relationships/slideLayout" Target="../slideLayouts/slideLayout255.xml"/><Relationship Id="rId5" Type="http://schemas.openxmlformats.org/officeDocument/2006/relationships/slideLayout" Target="../slideLayouts/slideLayout256.xml"/><Relationship Id="rId6" Type="http://schemas.openxmlformats.org/officeDocument/2006/relationships/slideLayout" Target="../slideLayouts/slideLayout257.xml"/><Relationship Id="rId7" Type="http://schemas.openxmlformats.org/officeDocument/2006/relationships/slideLayout" Target="../slideLayouts/slideLayout258.xml"/><Relationship Id="rId8" Type="http://schemas.openxmlformats.org/officeDocument/2006/relationships/slideLayout" Target="../slideLayouts/slideLayout259.xml"/><Relationship Id="rId9" Type="http://schemas.openxmlformats.org/officeDocument/2006/relationships/slideLayout" Target="../slideLayouts/slideLayout260.xml"/><Relationship Id="rId10" Type="http://schemas.openxmlformats.org/officeDocument/2006/relationships/slideLayout" Target="../slideLayouts/slideLayout261.xml"/><Relationship Id="rId11" Type="http://schemas.openxmlformats.org/officeDocument/2006/relationships/slideLayout" Target="../slideLayouts/slideLayout262.xml"/><Relationship Id="rId12" Type="http://schemas.openxmlformats.org/officeDocument/2006/relationships/slideLayout" Target="../slideLayouts/slideLayout263.xml"/><Relationship Id="rId13" Type="http://schemas.openxmlformats.org/officeDocument/2006/relationships/slideLayout" Target="../slideLayouts/slideLayout264.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slideLayout" Target="../slideLayouts/slideLayout265.xml"/><Relationship Id="rId3" Type="http://schemas.openxmlformats.org/officeDocument/2006/relationships/slideLayout" Target="../slideLayouts/slideLayout266.xml"/><Relationship Id="rId4" Type="http://schemas.openxmlformats.org/officeDocument/2006/relationships/slideLayout" Target="../slideLayouts/slideLayout267.xml"/><Relationship Id="rId5" Type="http://schemas.openxmlformats.org/officeDocument/2006/relationships/slideLayout" Target="../slideLayouts/slideLayout268.xml"/><Relationship Id="rId6" Type="http://schemas.openxmlformats.org/officeDocument/2006/relationships/slideLayout" Target="../slideLayouts/slideLayout269.xml"/><Relationship Id="rId7" Type="http://schemas.openxmlformats.org/officeDocument/2006/relationships/slideLayout" Target="../slideLayouts/slideLayout270.xml"/><Relationship Id="rId8" Type="http://schemas.openxmlformats.org/officeDocument/2006/relationships/slideLayout" Target="../slideLayouts/slideLayout271.xml"/><Relationship Id="rId9" Type="http://schemas.openxmlformats.org/officeDocument/2006/relationships/slideLayout" Target="../slideLayouts/slideLayout272.xml"/><Relationship Id="rId10" Type="http://schemas.openxmlformats.org/officeDocument/2006/relationships/slideLayout" Target="../slideLayouts/slideLayout273.xml"/><Relationship Id="rId11" Type="http://schemas.openxmlformats.org/officeDocument/2006/relationships/slideLayout" Target="../slideLayouts/slideLayout274.xml"/><Relationship Id="rId12" Type="http://schemas.openxmlformats.org/officeDocument/2006/relationships/slideLayout" Target="../slideLayouts/slideLayout275.xml"/><Relationship Id="rId13" Type="http://schemas.openxmlformats.org/officeDocument/2006/relationships/slideLayout" Target="../slideLayouts/slideLayout276.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slideLayout" Target="../slideLayouts/slideLayout277.xml"/><Relationship Id="rId3" Type="http://schemas.openxmlformats.org/officeDocument/2006/relationships/slideLayout" Target="../slideLayouts/slideLayout278.xml"/><Relationship Id="rId4" Type="http://schemas.openxmlformats.org/officeDocument/2006/relationships/slideLayout" Target="../slideLayouts/slideLayout279.xml"/><Relationship Id="rId5" Type="http://schemas.openxmlformats.org/officeDocument/2006/relationships/slideLayout" Target="../slideLayouts/slideLayout280.xml"/><Relationship Id="rId6" Type="http://schemas.openxmlformats.org/officeDocument/2006/relationships/slideLayout" Target="../slideLayouts/slideLayout281.xml"/><Relationship Id="rId7" Type="http://schemas.openxmlformats.org/officeDocument/2006/relationships/slideLayout" Target="../slideLayouts/slideLayout282.xml"/><Relationship Id="rId8" Type="http://schemas.openxmlformats.org/officeDocument/2006/relationships/slideLayout" Target="../slideLayouts/slideLayout283.xml"/><Relationship Id="rId9" Type="http://schemas.openxmlformats.org/officeDocument/2006/relationships/slideLayout" Target="../slideLayouts/slideLayout284.xml"/><Relationship Id="rId10" Type="http://schemas.openxmlformats.org/officeDocument/2006/relationships/slideLayout" Target="../slideLayouts/slideLayout285.xml"/><Relationship Id="rId11" Type="http://schemas.openxmlformats.org/officeDocument/2006/relationships/slideLayout" Target="../slideLayouts/slideLayout286.xml"/><Relationship Id="rId12" Type="http://schemas.openxmlformats.org/officeDocument/2006/relationships/slideLayout" Target="../slideLayouts/slideLayout287.xml"/><Relationship Id="rId13" Type="http://schemas.openxmlformats.org/officeDocument/2006/relationships/slideLayout" Target="../slideLayouts/slideLayout288.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slideLayout" Target="../slideLayouts/slideLayout289.xml"/><Relationship Id="rId3" Type="http://schemas.openxmlformats.org/officeDocument/2006/relationships/slideLayout" Target="../slideLayouts/slideLayout290.xml"/><Relationship Id="rId4" Type="http://schemas.openxmlformats.org/officeDocument/2006/relationships/slideLayout" Target="../slideLayouts/slideLayout291.xml"/><Relationship Id="rId5" Type="http://schemas.openxmlformats.org/officeDocument/2006/relationships/slideLayout" Target="../slideLayouts/slideLayout292.xml"/><Relationship Id="rId6" Type="http://schemas.openxmlformats.org/officeDocument/2006/relationships/slideLayout" Target="../slideLayouts/slideLayout293.xml"/><Relationship Id="rId7" Type="http://schemas.openxmlformats.org/officeDocument/2006/relationships/slideLayout" Target="../slideLayouts/slideLayout294.xml"/><Relationship Id="rId8" Type="http://schemas.openxmlformats.org/officeDocument/2006/relationships/slideLayout" Target="../slideLayouts/slideLayout295.xml"/><Relationship Id="rId9" Type="http://schemas.openxmlformats.org/officeDocument/2006/relationships/slideLayout" Target="../slideLayouts/slideLayout296.xml"/><Relationship Id="rId10" Type="http://schemas.openxmlformats.org/officeDocument/2006/relationships/slideLayout" Target="../slideLayouts/slideLayout297.xml"/><Relationship Id="rId11" Type="http://schemas.openxmlformats.org/officeDocument/2006/relationships/slideLayout" Target="../slideLayouts/slideLayout298.xml"/><Relationship Id="rId12" Type="http://schemas.openxmlformats.org/officeDocument/2006/relationships/slideLayout" Target="../slideLayouts/slideLayout299.xml"/><Relationship Id="rId13" Type="http://schemas.openxmlformats.org/officeDocument/2006/relationships/slideLayout" Target="../slideLayouts/slideLayout300.xml"/>
</Relationships>
</file>

<file path=ppt/slideMasters/_rels/slideMaster26.xml.rels><?xml version="1.0" encoding="UTF-8"?>
<Relationships xmlns="http://schemas.openxmlformats.org/package/2006/relationships"><Relationship Id="rId1" Type="http://schemas.openxmlformats.org/officeDocument/2006/relationships/theme" Target="../theme/theme26.xml"/><Relationship Id="rId2" Type="http://schemas.openxmlformats.org/officeDocument/2006/relationships/slideLayout" Target="../slideLayouts/slideLayout301.xml"/><Relationship Id="rId3" Type="http://schemas.openxmlformats.org/officeDocument/2006/relationships/slideLayout" Target="../slideLayouts/slideLayout302.xml"/><Relationship Id="rId4" Type="http://schemas.openxmlformats.org/officeDocument/2006/relationships/slideLayout" Target="../slideLayouts/slideLayout303.xml"/><Relationship Id="rId5" Type="http://schemas.openxmlformats.org/officeDocument/2006/relationships/slideLayout" Target="../slideLayouts/slideLayout304.xml"/><Relationship Id="rId6" Type="http://schemas.openxmlformats.org/officeDocument/2006/relationships/slideLayout" Target="../slideLayouts/slideLayout305.xml"/><Relationship Id="rId7" Type="http://schemas.openxmlformats.org/officeDocument/2006/relationships/slideLayout" Target="../slideLayouts/slideLayout306.xml"/><Relationship Id="rId8" Type="http://schemas.openxmlformats.org/officeDocument/2006/relationships/slideLayout" Target="../slideLayouts/slideLayout307.xml"/><Relationship Id="rId9" Type="http://schemas.openxmlformats.org/officeDocument/2006/relationships/slideLayout" Target="../slideLayouts/slideLayout308.xml"/><Relationship Id="rId10" Type="http://schemas.openxmlformats.org/officeDocument/2006/relationships/slideLayout" Target="../slideLayouts/slideLayout309.xml"/><Relationship Id="rId11" Type="http://schemas.openxmlformats.org/officeDocument/2006/relationships/slideLayout" Target="../slideLayouts/slideLayout310.xml"/><Relationship Id="rId12" Type="http://schemas.openxmlformats.org/officeDocument/2006/relationships/slideLayout" Target="../slideLayouts/slideLayout311.xml"/><Relationship Id="rId13" Type="http://schemas.openxmlformats.org/officeDocument/2006/relationships/slideLayout" Target="../slideLayouts/slideLayout312.xml"/>
</Relationships>
</file>

<file path=ppt/slideMasters/_rels/slideMaster27.xml.rels><?xml version="1.0" encoding="UTF-8"?>
<Relationships xmlns="http://schemas.openxmlformats.org/package/2006/relationships"><Relationship Id="rId1" Type="http://schemas.openxmlformats.org/officeDocument/2006/relationships/theme" Target="../theme/theme27.xml"/><Relationship Id="rId2" Type="http://schemas.openxmlformats.org/officeDocument/2006/relationships/slideLayout" Target="../slideLayouts/slideLayout313.xml"/><Relationship Id="rId3" Type="http://schemas.openxmlformats.org/officeDocument/2006/relationships/slideLayout" Target="../slideLayouts/slideLayout314.xml"/><Relationship Id="rId4" Type="http://schemas.openxmlformats.org/officeDocument/2006/relationships/slideLayout" Target="../slideLayouts/slideLayout315.xml"/><Relationship Id="rId5" Type="http://schemas.openxmlformats.org/officeDocument/2006/relationships/slideLayout" Target="../slideLayouts/slideLayout316.xml"/><Relationship Id="rId6" Type="http://schemas.openxmlformats.org/officeDocument/2006/relationships/slideLayout" Target="../slideLayouts/slideLayout317.xml"/><Relationship Id="rId7" Type="http://schemas.openxmlformats.org/officeDocument/2006/relationships/slideLayout" Target="../slideLayouts/slideLayout318.xml"/><Relationship Id="rId8" Type="http://schemas.openxmlformats.org/officeDocument/2006/relationships/slideLayout" Target="../slideLayouts/slideLayout319.xml"/><Relationship Id="rId9" Type="http://schemas.openxmlformats.org/officeDocument/2006/relationships/slideLayout" Target="../slideLayouts/slideLayout320.xml"/><Relationship Id="rId10" Type="http://schemas.openxmlformats.org/officeDocument/2006/relationships/slideLayout" Target="../slideLayouts/slideLayout321.xml"/><Relationship Id="rId11" Type="http://schemas.openxmlformats.org/officeDocument/2006/relationships/slideLayout" Target="../slideLayouts/slideLayout322.xml"/><Relationship Id="rId12" Type="http://schemas.openxmlformats.org/officeDocument/2006/relationships/slideLayout" Target="../slideLayouts/slideLayout323.xml"/><Relationship Id="rId13" Type="http://schemas.openxmlformats.org/officeDocument/2006/relationships/slideLayout" Target="../slideLayouts/slideLayout324.xml"/>
</Relationships>
</file>

<file path=ppt/slideMasters/_rels/slideMaster28.xml.rels><?xml version="1.0" encoding="UTF-8"?>
<Relationships xmlns="http://schemas.openxmlformats.org/package/2006/relationships"><Relationship Id="rId1" Type="http://schemas.openxmlformats.org/officeDocument/2006/relationships/theme" Target="../theme/theme28.xml"/><Relationship Id="rId2" Type="http://schemas.openxmlformats.org/officeDocument/2006/relationships/slideLayout" Target="../slideLayouts/slideLayout325.xml"/><Relationship Id="rId3" Type="http://schemas.openxmlformats.org/officeDocument/2006/relationships/slideLayout" Target="../slideLayouts/slideLayout326.xml"/><Relationship Id="rId4" Type="http://schemas.openxmlformats.org/officeDocument/2006/relationships/slideLayout" Target="../slideLayouts/slideLayout327.xml"/><Relationship Id="rId5" Type="http://schemas.openxmlformats.org/officeDocument/2006/relationships/slideLayout" Target="../slideLayouts/slideLayout328.xml"/><Relationship Id="rId6" Type="http://schemas.openxmlformats.org/officeDocument/2006/relationships/slideLayout" Target="../slideLayouts/slideLayout329.xml"/><Relationship Id="rId7" Type="http://schemas.openxmlformats.org/officeDocument/2006/relationships/slideLayout" Target="../slideLayouts/slideLayout330.xml"/><Relationship Id="rId8" Type="http://schemas.openxmlformats.org/officeDocument/2006/relationships/slideLayout" Target="../slideLayouts/slideLayout331.xml"/><Relationship Id="rId9" Type="http://schemas.openxmlformats.org/officeDocument/2006/relationships/slideLayout" Target="../slideLayouts/slideLayout332.xml"/><Relationship Id="rId10" Type="http://schemas.openxmlformats.org/officeDocument/2006/relationships/slideLayout" Target="../slideLayouts/slideLayout333.xml"/><Relationship Id="rId11" Type="http://schemas.openxmlformats.org/officeDocument/2006/relationships/slideLayout" Target="../slideLayouts/slideLayout334.xml"/><Relationship Id="rId12" Type="http://schemas.openxmlformats.org/officeDocument/2006/relationships/slideLayout" Target="../slideLayouts/slideLayout335.xml"/><Relationship Id="rId13" Type="http://schemas.openxmlformats.org/officeDocument/2006/relationships/slideLayout" Target="../slideLayouts/slideLayout336.xml"/>
</Relationships>
</file>

<file path=ppt/slideMasters/_rels/slideMaster29.xml.rels><?xml version="1.0" encoding="UTF-8"?>
<Relationships xmlns="http://schemas.openxmlformats.org/package/2006/relationships"><Relationship Id="rId1" Type="http://schemas.openxmlformats.org/officeDocument/2006/relationships/theme" Target="../theme/theme29.xml"/><Relationship Id="rId2" Type="http://schemas.openxmlformats.org/officeDocument/2006/relationships/slideLayout" Target="../slideLayouts/slideLayout337.xml"/><Relationship Id="rId3" Type="http://schemas.openxmlformats.org/officeDocument/2006/relationships/slideLayout" Target="../slideLayouts/slideLayout338.xml"/><Relationship Id="rId4" Type="http://schemas.openxmlformats.org/officeDocument/2006/relationships/slideLayout" Target="../slideLayouts/slideLayout339.xml"/><Relationship Id="rId5" Type="http://schemas.openxmlformats.org/officeDocument/2006/relationships/slideLayout" Target="../slideLayouts/slideLayout340.xml"/><Relationship Id="rId6" Type="http://schemas.openxmlformats.org/officeDocument/2006/relationships/slideLayout" Target="../slideLayouts/slideLayout341.xml"/><Relationship Id="rId7" Type="http://schemas.openxmlformats.org/officeDocument/2006/relationships/slideLayout" Target="../slideLayouts/slideLayout342.xml"/><Relationship Id="rId8" Type="http://schemas.openxmlformats.org/officeDocument/2006/relationships/slideLayout" Target="../slideLayouts/slideLayout343.xml"/><Relationship Id="rId9" Type="http://schemas.openxmlformats.org/officeDocument/2006/relationships/slideLayout" Target="../slideLayouts/slideLayout344.xml"/><Relationship Id="rId10" Type="http://schemas.openxmlformats.org/officeDocument/2006/relationships/slideLayout" Target="../slideLayouts/slideLayout345.xml"/><Relationship Id="rId11" Type="http://schemas.openxmlformats.org/officeDocument/2006/relationships/slideLayout" Target="../slideLayouts/slideLayout346.xml"/><Relationship Id="rId12" Type="http://schemas.openxmlformats.org/officeDocument/2006/relationships/slideLayout" Target="../slideLayouts/slideLayout347.xml"/><Relationship Id="rId13" Type="http://schemas.openxmlformats.org/officeDocument/2006/relationships/slideLayout" Target="../slideLayouts/slideLayout348.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30.xml.rels><?xml version="1.0" encoding="UTF-8"?>
<Relationships xmlns="http://schemas.openxmlformats.org/package/2006/relationships"><Relationship Id="rId1" Type="http://schemas.openxmlformats.org/officeDocument/2006/relationships/theme" Target="../theme/theme30.xml"/><Relationship Id="rId2" Type="http://schemas.openxmlformats.org/officeDocument/2006/relationships/slideLayout" Target="../slideLayouts/slideLayout349.xml"/><Relationship Id="rId3" Type="http://schemas.openxmlformats.org/officeDocument/2006/relationships/slideLayout" Target="../slideLayouts/slideLayout350.xml"/><Relationship Id="rId4" Type="http://schemas.openxmlformats.org/officeDocument/2006/relationships/slideLayout" Target="../slideLayouts/slideLayout351.xml"/><Relationship Id="rId5" Type="http://schemas.openxmlformats.org/officeDocument/2006/relationships/slideLayout" Target="../slideLayouts/slideLayout352.xml"/><Relationship Id="rId6" Type="http://schemas.openxmlformats.org/officeDocument/2006/relationships/slideLayout" Target="../slideLayouts/slideLayout353.xml"/><Relationship Id="rId7" Type="http://schemas.openxmlformats.org/officeDocument/2006/relationships/slideLayout" Target="../slideLayouts/slideLayout354.xml"/><Relationship Id="rId8" Type="http://schemas.openxmlformats.org/officeDocument/2006/relationships/slideLayout" Target="../slideLayouts/slideLayout355.xml"/><Relationship Id="rId9" Type="http://schemas.openxmlformats.org/officeDocument/2006/relationships/slideLayout" Target="../slideLayouts/slideLayout356.xml"/><Relationship Id="rId10" Type="http://schemas.openxmlformats.org/officeDocument/2006/relationships/slideLayout" Target="../slideLayouts/slideLayout357.xml"/><Relationship Id="rId11" Type="http://schemas.openxmlformats.org/officeDocument/2006/relationships/slideLayout" Target="../slideLayouts/slideLayout358.xml"/><Relationship Id="rId12" Type="http://schemas.openxmlformats.org/officeDocument/2006/relationships/slideLayout" Target="../slideLayouts/slideLayout359.xml"/><Relationship Id="rId13" Type="http://schemas.openxmlformats.org/officeDocument/2006/relationships/slideLayout" Target="../slideLayouts/slideLayout360.xml"/>
</Relationships>
</file>

<file path=ppt/slideMasters/_rels/slideMaster31.xml.rels><?xml version="1.0" encoding="UTF-8"?>
<Relationships xmlns="http://schemas.openxmlformats.org/package/2006/relationships"><Relationship Id="rId1" Type="http://schemas.openxmlformats.org/officeDocument/2006/relationships/theme" Target="../theme/theme3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slideLayout" Target="../slideLayouts/slideLayout361.xml"/><Relationship Id="rId6" Type="http://schemas.openxmlformats.org/officeDocument/2006/relationships/slideLayout" Target="../slideLayouts/slideLayout362.xml"/><Relationship Id="rId7" Type="http://schemas.openxmlformats.org/officeDocument/2006/relationships/slideLayout" Target="../slideLayouts/slideLayout363.xml"/><Relationship Id="rId8" Type="http://schemas.openxmlformats.org/officeDocument/2006/relationships/slideLayout" Target="../slideLayouts/slideLayout364.xml"/><Relationship Id="rId9" Type="http://schemas.openxmlformats.org/officeDocument/2006/relationships/slideLayout" Target="../slideLayouts/slideLayout365.xml"/><Relationship Id="rId10" Type="http://schemas.openxmlformats.org/officeDocument/2006/relationships/slideLayout" Target="../slideLayouts/slideLayout366.xml"/><Relationship Id="rId11" Type="http://schemas.openxmlformats.org/officeDocument/2006/relationships/slideLayout" Target="../slideLayouts/slideLayout367.xml"/><Relationship Id="rId12" Type="http://schemas.openxmlformats.org/officeDocument/2006/relationships/slideLayout" Target="../slideLayouts/slideLayout368.xml"/><Relationship Id="rId13" Type="http://schemas.openxmlformats.org/officeDocument/2006/relationships/slideLayout" Target="../slideLayouts/slideLayout369.xml"/><Relationship Id="rId14" Type="http://schemas.openxmlformats.org/officeDocument/2006/relationships/slideLayout" Target="../slideLayouts/slideLayout370.xml"/><Relationship Id="rId15" Type="http://schemas.openxmlformats.org/officeDocument/2006/relationships/slideLayout" Target="../slideLayouts/slideLayout371.xml"/><Relationship Id="rId16" Type="http://schemas.openxmlformats.org/officeDocument/2006/relationships/slideLayout" Target="../slideLayouts/slideLayout372.xml"/>
</Relationships>
</file>

<file path=ppt/slideMasters/_rels/slideMaster32.xml.rels><?xml version="1.0" encoding="UTF-8"?>
<Relationships xmlns="http://schemas.openxmlformats.org/package/2006/relationships"><Relationship Id="rId1" Type="http://schemas.openxmlformats.org/officeDocument/2006/relationships/theme" Target="../theme/theme32.xml"/><Relationship Id="rId2" Type="http://schemas.openxmlformats.org/officeDocument/2006/relationships/slideLayout" Target="../slideLayouts/slideLayout373.xml"/><Relationship Id="rId3" Type="http://schemas.openxmlformats.org/officeDocument/2006/relationships/slideLayout" Target="../slideLayouts/slideLayout374.xml"/><Relationship Id="rId4" Type="http://schemas.openxmlformats.org/officeDocument/2006/relationships/slideLayout" Target="../slideLayouts/slideLayout375.xml"/><Relationship Id="rId5" Type="http://schemas.openxmlformats.org/officeDocument/2006/relationships/slideLayout" Target="../slideLayouts/slideLayout376.xml"/><Relationship Id="rId6" Type="http://schemas.openxmlformats.org/officeDocument/2006/relationships/slideLayout" Target="../slideLayouts/slideLayout377.xml"/><Relationship Id="rId7" Type="http://schemas.openxmlformats.org/officeDocument/2006/relationships/slideLayout" Target="../slideLayouts/slideLayout378.xml"/><Relationship Id="rId8" Type="http://schemas.openxmlformats.org/officeDocument/2006/relationships/slideLayout" Target="../slideLayouts/slideLayout379.xml"/><Relationship Id="rId9" Type="http://schemas.openxmlformats.org/officeDocument/2006/relationships/slideLayout" Target="../slideLayouts/slideLayout380.xml"/><Relationship Id="rId10" Type="http://schemas.openxmlformats.org/officeDocument/2006/relationships/slideLayout" Target="../slideLayouts/slideLayout381.xml"/><Relationship Id="rId11" Type="http://schemas.openxmlformats.org/officeDocument/2006/relationships/slideLayout" Target="../slideLayouts/slideLayout382.xml"/><Relationship Id="rId12" Type="http://schemas.openxmlformats.org/officeDocument/2006/relationships/slideLayout" Target="../slideLayouts/slideLayout383.xml"/><Relationship Id="rId13" Type="http://schemas.openxmlformats.org/officeDocument/2006/relationships/slideLayout" Target="../slideLayouts/slideLayout384.xml"/>
</Relationships>
</file>

<file path=ppt/slideMasters/_rels/slideMaster33.xml.rels><?xml version="1.0" encoding="UTF-8"?>
<Relationships xmlns="http://schemas.openxmlformats.org/package/2006/relationships"><Relationship Id="rId1" Type="http://schemas.openxmlformats.org/officeDocument/2006/relationships/theme" Target="../theme/theme33.xml"/><Relationship Id="rId2" Type="http://schemas.openxmlformats.org/officeDocument/2006/relationships/slideLayout" Target="../slideLayouts/slideLayout385.xml"/><Relationship Id="rId3" Type="http://schemas.openxmlformats.org/officeDocument/2006/relationships/slideLayout" Target="../slideLayouts/slideLayout386.xml"/><Relationship Id="rId4" Type="http://schemas.openxmlformats.org/officeDocument/2006/relationships/slideLayout" Target="../slideLayouts/slideLayout387.xml"/><Relationship Id="rId5" Type="http://schemas.openxmlformats.org/officeDocument/2006/relationships/slideLayout" Target="../slideLayouts/slideLayout388.xml"/><Relationship Id="rId6" Type="http://schemas.openxmlformats.org/officeDocument/2006/relationships/slideLayout" Target="../slideLayouts/slideLayout389.xml"/><Relationship Id="rId7" Type="http://schemas.openxmlformats.org/officeDocument/2006/relationships/slideLayout" Target="../slideLayouts/slideLayout390.xml"/><Relationship Id="rId8" Type="http://schemas.openxmlformats.org/officeDocument/2006/relationships/slideLayout" Target="../slideLayouts/slideLayout391.xml"/><Relationship Id="rId9" Type="http://schemas.openxmlformats.org/officeDocument/2006/relationships/slideLayout" Target="../slideLayouts/slideLayout392.xml"/><Relationship Id="rId10" Type="http://schemas.openxmlformats.org/officeDocument/2006/relationships/slideLayout" Target="../slideLayouts/slideLayout393.xml"/><Relationship Id="rId11" Type="http://schemas.openxmlformats.org/officeDocument/2006/relationships/slideLayout" Target="../slideLayouts/slideLayout394.xml"/><Relationship Id="rId12" Type="http://schemas.openxmlformats.org/officeDocument/2006/relationships/slideLayout" Target="../slideLayouts/slideLayout395.xml"/><Relationship Id="rId13" Type="http://schemas.openxmlformats.org/officeDocument/2006/relationships/slideLayout" Target="../slideLayouts/slideLayout396.xml"/>
</Relationships>
</file>

<file path=ppt/slideMasters/_rels/slideMaster34.xml.rels><?xml version="1.0" encoding="UTF-8"?>
<Relationships xmlns="http://schemas.openxmlformats.org/package/2006/relationships"><Relationship Id="rId1" Type="http://schemas.openxmlformats.org/officeDocument/2006/relationships/theme" Target="../theme/theme34.xml"/><Relationship Id="rId2" Type="http://schemas.openxmlformats.org/officeDocument/2006/relationships/slideLayout" Target="../slideLayouts/slideLayout397.xml"/><Relationship Id="rId3" Type="http://schemas.openxmlformats.org/officeDocument/2006/relationships/slideLayout" Target="../slideLayouts/slideLayout398.xml"/><Relationship Id="rId4" Type="http://schemas.openxmlformats.org/officeDocument/2006/relationships/slideLayout" Target="../slideLayouts/slideLayout399.xml"/><Relationship Id="rId5" Type="http://schemas.openxmlformats.org/officeDocument/2006/relationships/slideLayout" Target="../slideLayouts/slideLayout400.xml"/><Relationship Id="rId6" Type="http://schemas.openxmlformats.org/officeDocument/2006/relationships/slideLayout" Target="../slideLayouts/slideLayout401.xml"/><Relationship Id="rId7" Type="http://schemas.openxmlformats.org/officeDocument/2006/relationships/slideLayout" Target="../slideLayouts/slideLayout402.xml"/><Relationship Id="rId8" Type="http://schemas.openxmlformats.org/officeDocument/2006/relationships/slideLayout" Target="../slideLayouts/slideLayout403.xml"/><Relationship Id="rId9" Type="http://schemas.openxmlformats.org/officeDocument/2006/relationships/slideLayout" Target="../slideLayouts/slideLayout404.xml"/><Relationship Id="rId10" Type="http://schemas.openxmlformats.org/officeDocument/2006/relationships/slideLayout" Target="../slideLayouts/slideLayout405.xml"/><Relationship Id="rId11" Type="http://schemas.openxmlformats.org/officeDocument/2006/relationships/slideLayout" Target="../slideLayouts/slideLayout406.xml"/><Relationship Id="rId12" Type="http://schemas.openxmlformats.org/officeDocument/2006/relationships/slideLayout" Target="../slideLayouts/slideLayout407.xml"/><Relationship Id="rId13" Type="http://schemas.openxmlformats.org/officeDocument/2006/relationships/slideLayout" Target="../slideLayouts/slideLayout408.xml"/>
</Relationships>
</file>

<file path=ppt/slideMasters/_rels/slideMaster35.xml.rels><?xml version="1.0" encoding="UTF-8"?>
<Relationships xmlns="http://schemas.openxmlformats.org/package/2006/relationships"><Relationship Id="rId1" Type="http://schemas.openxmlformats.org/officeDocument/2006/relationships/theme" Target="../theme/theme35.xml"/><Relationship Id="rId2" Type="http://schemas.openxmlformats.org/officeDocument/2006/relationships/slideLayout" Target="../slideLayouts/slideLayout409.xml"/><Relationship Id="rId3" Type="http://schemas.openxmlformats.org/officeDocument/2006/relationships/slideLayout" Target="../slideLayouts/slideLayout410.xml"/><Relationship Id="rId4" Type="http://schemas.openxmlformats.org/officeDocument/2006/relationships/slideLayout" Target="../slideLayouts/slideLayout411.xml"/><Relationship Id="rId5" Type="http://schemas.openxmlformats.org/officeDocument/2006/relationships/slideLayout" Target="../slideLayouts/slideLayout412.xml"/><Relationship Id="rId6" Type="http://schemas.openxmlformats.org/officeDocument/2006/relationships/slideLayout" Target="../slideLayouts/slideLayout413.xml"/><Relationship Id="rId7" Type="http://schemas.openxmlformats.org/officeDocument/2006/relationships/slideLayout" Target="../slideLayouts/slideLayout414.xml"/><Relationship Id="rId8" Type="http://schemas.openxmlformats.org/officeDocument/2006/relationships/slideLayout" Target="../slideLayouts/slideLayout415.xml"/><Relationship Id="rId9" Type="http://schemas.openxmlformats.org/officeDocument/2006/relationships/slideLayout" Target="../slideLayouts/slideLayout416.xml"/><Relationship Id="rId10" Type="http://schemas.openxmlformats.org/officeDocument/2006/relationships/slideLayout" Target="../slideLayouts/slideLayout417.xml"/><Relationship Id="rId11" Type="http://schemas.openxmlformats.org/officeDocument/2006/relationships/slideLayout" Target="../slideLayouts/slideLayout418.xml"/><Relationship Id="rId12" Type="http://schemas.openxmlformats.org/officeDocument/2006/relationships/slideLayout" Target="../slideLayouts/slideLayout419.xml"/><Relationship Id="rId13" Type="http://schemas.openxmlformats.org/officeDocument/2006/relationships/slideLayout" Target="../slideLayouts/slideLayout420.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7.xml"/><Relationship Id="rId3" Type="http://schemas.openxmlformats.org/officeDocument/2006/relationships/slideLayout" Target="../slideLayouts/slideLayout98.xml"/><Relationship Id="rId4" Type="http://schemas.openxmlformats.org/officeDocument/2006/relationships/slideLayout" Target="../slideLayouts/slideLayout99.xml"/><Relationship Id="rId5" Type="http://schemas.openxmlformats.org/officeDocument/2006/relationships/slideLayout" Target="../slideLayouts/slideLayout100.xml"/><Relationship Id="rId6" Type="http://schemas.openxmlformats.org/officeDocument/2006/relationships/slideLayout" Target="../slideLayouts/slideLayout101.xml"/><Relationship Id="rId7" Type="http://schemas.openxmlformats.org/officeDocument/2006/relationships/slideLayout" Target="../slideLayouts/slideLayout102.xml"/><Relationship Id="rId8" Type="http://schemas.openxmlformats.org/officeDocument/2006/relationships/slideLayout" Target="../slideLayouts/slideLayout103.xml"/><Relationship Id="rId9" Type="http://schemas.openxmlformats.org/officeDocument/2006/relationships/slideLayout" Target="../slideLayouts/slideLayout104.xml"/><Relationship Id="rId10" Type="http://schemas.openxmlformats.org/officeDocument/2006/relationships/slideLayout" Target="../slideLayouts/slideLayout105.xml"/><Relationship Id="rId11" Type="http://schemas.openxmlformats.org/officeDocument/2006/relationships/slideLayout" Target="../slideLayouts/slideLayout106.xml"/><Relationship Id="rId12" Type="http://schemas.openxmlformats.org/officeDocument/2006/relationships/slideLayout" Target="../slideLayouts/slideLayout107.xml"/><Relationship Id="rId13"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0" name="CustomShape 1"/>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grpSp>
        <p:nvGrpSpPr>
          <p:cNvPr id="1" name="Group 2"/>
          <p:cNvGrpSpPr/>
          <p:nvPr/>
        </p:nvGrpSpPr>
        <p:grpSpPr>
          <a:xfrm>
            <a:off x="713160" y="444960"/>
            <a:ext cx="589320" cy="106560"/>
            <a:chOff x="713160" y="444960"/>
            <a:chExt cx="589320" cy="106560"/>
          </a:xfrm>
        </p:grpSpPr>
        <p:sp>
          <p:nvSpPr>
            <p:cNvPr id="2" name="CustomShape 3"/>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3" name="CustomShape 4"/>
            <p:cNvSpPr/>
            <p:nvPr/>
          </p:nvSpPr>
          <p:spPr>
            <a:xfrm>
              <a:off x="87408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4" name="CustomShape 5"/>
            <p:cNvSpPr/>
            <p:nvPr/>
          </p:nvSpPr>
          <p:spPr>
            <a:xfrm>
              <a:off x="103500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5" name="CustomShape 6"/>
            <p:cNvSpPr/>
            <p:nvPr/>
          </p:nvSpPr>
          <p:spPr>
            <a:xfrm>
              <a:off x="1195920" y="444960"/>
              <a:ext cx="106560" cy="106560"/>
            </a:xfrm>
            <a:prstGeom prst="rect">
              <a:avLst/>
            </a:prstGeom>
            <a:solidFill>
              <a:srgbClr val="84bde7"/>
            </a:solidFill>
            <a:ln w="19080">
              <a:solidFill>
                <a:srgbClr val="84bde7"/>
              </a:solidFill>
              <a:round/>
            </a:ln>
          </p:spPr>
          <p:style>
            <a:lnRef idx="0"/>
            <a:fillRef idx="0"/>
            <a:effectRef idx="0"/>
            <a:fontRef idx="minor"/>
          </p:style>
        </p:sp>
      </p:grpSp>
      <p:sp>
        <p:nvSpPr>
          <p:cNvPr id="6" name="PlaceHolder 7"/>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7" name="PlaceHolder 8"/>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84bde7"/>
        </a:solidFill>
      </p:bgPr>
    </p:bg>
    <p:spTree>
      <p:nvGrpSpPr>
        <p:cNvPr id="1" name=""/>
        <p:cNvGrpSpPr/>
        <p:nvPr/>
      </p:nvGrpSpPr>
      <p:grpSpPr>
        <a:xfrm>
          <a:off x="0" y="0"/>
          <a:ext cx="0" cy="0"/>
          <a:chOff x="0" y="0"/>
          <a:chExt cx="0" cy="0"/>
        </a:xfrm>
      </p:grpSpPr>
      <p:grpSp>
        <p:nvGrpSpPr>
          <p:cNvPr id="401" name="Group 1"/>
          <p:cNvGrpSpPr/>
          <p:nvPr/>
        </p:nvGrpSpPr>
        <p:grpSpPr>
          <a:xfrm>
            <a:off x="713160" y="444960"/>
            <a:ext cx="589320" cy="106560"/>
            <a:chOff x="713160" y="444960"/>
            <a:chExt cx="589320" cy="106560"/>
          </a:xfrm>
        </p:grpSpPr>
        <p:sp>
          <p:nvSpPr>
            <p:cNvPr id="402" name="CustomShape 2"/>
            <p:cNvSpPr/>
            <p:nvPr/>
          </p:nvSpPr>
          <p:spPr>
            <a:xfrm>
              <a:off x="71316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403" name="CustomShape 3"/>
            <p:cNvSpPr/>
            <p:nvPr/>
          </p:nvSpPr>
          <p:spPr>
            <a:xfrm>
              <a:off x="874080" y="444960"/>
              <a:ext cx="106560" cy="106560"/>
            </a:xfrm>
            <a:prstGeom prst="rect">
              <a:avLst/>
            </a:prstGeom>
            <a:noFill/>
            <a:ln w="19080">
              <a:solidFill>
                <a:srgbClr val="ffffff"/>
              </a:solidFill>
              <a:round/>
            </a:ln>
          </p:spPr>
          <p:style>
            <a:lnRef idx="0"/>
            <a:fillRef idx="0"/>
            <a:effectRef idx="0"/>
            <a:fontRef idx="minor"/>
          </p:style>
        </p:sp>
        <p:sp>
          <p:nvSpPr>
            <p:cNvPr id="404" name="CustomShape 4"/>
            <p:cNvSpPr/>
            <p:nvPr/>
          </p:nvSpPr>
          <p:spPr>
            <a:xfrm>
              <a:off x="1035000" y="444960"/>
              <a:ext cx="106560" cy="106560"/>
            </a:xfrm>
            <a:prstGeom prst="rect">
              <a:avLst/>
            </a:prstGeom>
            <a:noFill/>
            <a:ln w="19080">
              <a:solidFill>
                <a:srgbClr val="ffffff"/>
              </a:solidFill>
              <a:round/>
            </a:ln>
          </p:spPr>
          <p:style>
            <a:lnRef idx="0"/>
            <a:fillRef idx="0"/>
            <a:effectRef idx="0"/>
            <a:fontRef idx="minor"/>
          </p:style>
        </p:sp>
        <p:sp>
          <p:nvSpPr>
            <p:cNvPr id="405" name="CustomShape 5"/>
            <p:cNvSpPr/>
            <p:nvPr/>
          </p:nvSpPr>
          <p:spPr>
            <a:xfrm>
              <a:off x="1195920" y="444960"/>
              <a:ext cx="106560" cy="106560"/>
            </a:xfrm>
            <a:prstGeom prst="rect">
              <a:avLst/>
            </a:prstGeom>
            <a:noFill/>
            <a:ln w="19080">
              <a:solidFill>
                <a:srgbClr val="ffffff"/>
              </a:solidFill>
              <a:round/>
            </a:ln>
          </p:spPr>
          <p:style>
            <a:lnRef idx="0"/>
            <a:fillRef idx="0"/>
            <a:effectRef idx="0"/>
            <a:fontRef idx="minor"/>
          </p:style>
        </p:sp>
      </p:grpSp>
      <p:sp>
        <p:nvSpPr>
          <p:cNvPr id="406" name="CustomShape 6"/>
          <p:cNvSpPr/>
          <p:nvPr/>
        </p:nvSpPr>
        <p:spPr>
          <a:xfrm>
            <a:off x="351000" y="238680"/>
            <a:ext cx="8428680" cy="4664880"/>
          </a:xfrm>
          <a:prstGeom prst="roundRect">
            <a:avLst>
              <a:gd name="adj" fmla="val 4973"/>
            </a:avLst>
          </a:prstGeom>
          <a:noFill/>
          <a:ln w="28440">
            <a:solidFill>
              <a:srgbClr val="ffffff"/>
            </a:solidFill>
            <a:round/>
          </a:ln>
        </p:spPr>
        <p:style>
          <a:lnRef idx="0"/>
          <a:fillRef idx="0"/>
          <a:effectRef idx="0"/>
          <a:fontRef idx="minor"/>
        </p:style>
      </p:sp>
      <p:grpSp>
        <p:nvGrpSpPr>
          <p:cNvPr id="407" name="Group 7"/>
          <p:cNvGrpSpPr/>
          <p:nvPr/>
        </p:nvGrpSpPr>
        <p:grpSpPr>
          <a:xfrm>
            <a:off x="713160" y="4516560"/>
            <a:ext cx="7704720" cy="180360"/>
            <a:chOff x="713160" y="4516560"/>
            <a:chExt cx="7704720" cy="180360"/>
          </a:xfrm>
        </p:grpSpPr>
        <p:sp>
          <p:nvSpPr>
            <p:cNvPr id="408" name="CustomShape 8"/>
            <p:cNvSpPr/>
            <p:nvPr/>
          </p:nvSpPr>
          <p:spPr>
            <a:xfrm>
              <a:off x="713160" y="4516560"/>
              <a:ext cx="180360" cy="180360"/>
            </a:xfrm>
            <a:prstGeom prst="star4">
              <a:avLst>
                <a:gd name="adj" fmla="val 0"/>
              </a:avLst>
            </a:prstGeom>
            <a:solidFill>
              <a:srgbClr val="ffffff"/>
            </a:solidFill>
            <a:ln w="19080">
              <a:solidFill>
                <a:srgbClr val="ffffff"/>
              </a:solidFill>
              <a:round/>
            </a:ln>
          </p:spPr>
          <p:style>
            <a:lnRef idx="0"/>
            <a:fillRef idx="0"/>
            <a:effectRef idx="0"/>
            <a:fontRef idx="minor"/>
          </p:style>
        </p:sp>
        <p:sp>
          <p:nvSpPr>
            <p:cNvPr id="409" name="CustomShape 9"/>
            <p:cNvSpPr/>
            <p:nvPr/>
          </p:nvSpPr>
          <p:spPr>
            <a:xfrm>
              <a:off x="8237520" y="4516560"/>
              <a:ext cx="180360" cy="180360"/>
            </a:xfrm>
            <a:prstGeom prst="star4">
              <a:avLst>
                <a:gd name="adj" fmla="val 0"/>
              </a:avLst>
            </a:prstGeom>
            <a:solidFill>
              <a:srgbClr val="ffffff"/>
            </a:solidFill>
            <a:ln w="19080">
              <a:solidFill>
                <a:srgbClr val="ffffff"/>
              </a:solidFill>
              <a:round/>
            </a:ln>
          </p:spPr>
          <p:style>
            <a:lnRef idx="0"/>
            <a:fillRef idx="0"/>
            <a:effectRef idx="0"/>
            <a:fontRef idx="minor"/>
          </p:style>
        </p:sp>
      </p:grpSp>
      <p:sp>
        <p:nvSpPr>
          <p:cNvPr id="410" name="PlaceHolder 10"/>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411" name="PlaceHolder 11"/>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000000"/>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000000"/>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000000"/>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000000"/>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000000"/>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000000"/>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448" name="CustomShape 1"/>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449" name="CustomShape 2"/>
          <p:cNvSpPr/>
          <p:nvPr/>
        </p:nvSpPr>
        <p:spPr>
          <a:xfrm flipH="1">
            <a:off x="2486160" y="4392720"/>
            <a:ext cx="4159800" cy="3344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000" spc="-1" strike="noStrike">
                <a:solidFill>
                  <a:srgbClr val="84bde7"/>
                </a:solidFill>
                <a:latin typeface="Assistant"/>
                <a:ea typeface="Assistant"/>
              </a:rPr>
              <a:t>CREDITS: This presentation template was created by </a:t>
            </a:r>
            <a:r>
              <a:rPr b="1" lang="en" sz="1000" spc="-1" strike="noStrike" u="sng">
                <a:solidFill>
                  <a:srgbClr val="0000ff"/>
                </a:solidFill>
                <a:uFillTx/>
                <a:latin typeface="Assistant"/>
                <a:ea typeface="Assistant"/>
                <a:hlinkClick r:id="rId2"/>
              </a:rPr>
              <a:t>Slidesgo</a:t>
            </a:r>
            <a:r>
              <a:rPr b="0" lang="en" sz="1000" spc="-1" strike="noStrike">
                <a:solidFill>
                  <a:srgbClr val="84bde7"/>
                </a:solidFill>
                <a:latin typeface="Assistant"/>
                <a:ea typeface="Assistant"/>
              </a:rPr>
              <a:t>, including icons by </a:t>
            </a:r>
            <a:r>
              <a:rPr b="1" lang="en" sz="1000" spc="-1" strike="noStrike" u="sng">
                <a:solidFill>
                  <a:srgbClr val="0000ff"/>
                </a:solidFill>
                <a:uFillTx/>
                <a:latin typeface="Assistant"/>
                <a:ea typeface="Assistant"/>
                <a:hlinkClick r:id="rId3"/>
              </a:rPr>
              <a:t>Flaticon</a:t>
            </a:r>
            <a:r>
              <a:rPr b="0" lang="en" sz="1000" spc="-1" strike="noStrike">
                <a:solidFill>
                  <a:srgbClr val="84bde7"/>
                </a:solidFill>
                <a:latin typeface="Assistant"/>
                <a:ea typeface="Assistant"/>
              </a:rPr>
              <a:t>, infographics and images by </a:t>
            </a:r>
            <a:r>
              <a:rPr b="1" lang="en" sz="1000" spc="-1" strike="noStrike" u="sng">
                <a:solidFill>
                  <a:srgbClr val="0000ff"/>
                </a:solidFill>
                <a:uFillTx/>
                <a:latin typeface="Assistant"/>
                <a:ea typeface="Assistant"/>
                <a:hlinkClick r:id="rId4"/>
              </a:rPr>
              <a:t>Freepik</a:t>
            </a:r>
            <a:endParaRPr b="0" lang="fr-FR" sz="1000" spc="-1" strike="noStrike">
              <a:latin typeface="Arial"/>
            </a:endParaRPr>
          </a:p>
        </p:txBody>
      </p:sp>
      <p:sp>
        <p:nvSpPr>
          <p:cNvPr id="450" name="PlaceHolder 3"/>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451" name="PlaceHolder 4"/>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488" name="Group 1"/>
          <p:cNvGrpSpPr/>
          <p:nvPr/>
        </p:nvGrpSpPr>
        <p:grpSpPr>
          <a:xfrm>
            <a:off x="338400" y="238680"/>
            <a:ext cx="8456040" cy="4664880"/>
            <a:chOff x="338400" y="238680"/>
            <a:chExt cx="8456040" cy="4664880"/>
          </a:xfrm>
        </p:grpSpPr>
        <p:sp>
          <p:nvSpPr>
            <p:cNvPr id="489"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490"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491" name="Group 4"/>
          <p:cNvGrpSpPr/>
          <p:nvPr/>
        </p:nvGrpSpPr>
        <p:grpSpPr>
          <a:xfrm>
            <a:off x="713160" y="444960"/>
            <a:ext cx="589320" cy="106560"/>
            <a:chOff x="713160" y="444960"/>
            <a:chExt cx="589320" cy="106560"/>
          </a:xfrm>
        </p:grpSpPr>
        <p:sp>
          <p:nvSpPr>
            <p:cNvPr id="492"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493"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494"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495"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496"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497"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 id="2147483802" r:id="rId12"/>
    <p:sldLayoutId id="2147483803" r:id="rId13"/>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534" name="Group 1"/>
          <p:cNvGrpSpPr/>
          <p:nvPr/>
        </p:nvGrpSpPr>
        <p:grpSpPr>
          <a:xfrm>
            <a:off x="338400" y="238680"/>
            <a:ext cx="8456040" cy="4664880"/>
            <a:chOff x="338400" y="238680"/>
            <a:chExt cx="8456040" cy="4664880"/>
          </a:xfrm>
        </p:grpSpPr>
        <p:sp>
          <p:nvSpPr>
            <p:cNvPr id="535"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536"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537" name="Group 4"/>
          <p:cNvGrpSpPr/>
          <p:nvPr/>
        </p:nvGrpSpPr>
        <p:grpSpPr>
          <a:xfrm>
            <a:off x="713160" y="444960"/>
            <a:ext cx="589320" cy="106560"/>
            <a:chOff x="713160" y="444960"/>
            <a:chExt cx="589320" cy="106560"/>
          </a:xfrm>
        </p:grpSpPr>
        <p:sp>
          <p:nvSpPr>
            <p:cNvPr id="538"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539"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540"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541"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542"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543"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 id="2147483815" r:id="rId12"/>
    <p:sldLayoutId id="2147483816" r:id="rId13"/>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580" name="Group 1"/>
          <p:cNvGrpSpPr/>
          <p:nvPr/>
        </p:nvGrpSpPr>
        <p:grpSpPr>
          <a:xfrm>
            <a:off x="338400" y="238680"/>
            <a:ext cx="8456040" cy="4664880"/>
            <a:chOff x="338400" y="238680"/>
            <a:chExt cx="8456040" cy="4664880"/>
          </a:xfrm>
        </p:grpSpPr>
        <p:sp>
          <p:nvSpPr>
            <p:cNvPr id="581"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582"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583" name="Group 4"/>
          <p:cNvGrpSpPr/>
          <p:nvPr/>
        </p:nvGrpSpPr>
        <p:grpSpPr>
          <a:xfrm>
            <a:off x="713160" y="444960"/>
            <a:ext cx="589320" cy="106560"/>
            <a:chOff x="713160" y="444960"/>
            <a:chExt cx="589320" cy="106560"/>
          </a:xfrm>
        </p:grpSpPr>
        <p:sp>
          <p:nvSpPr>
            <p:cNvPr id="584"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585"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586"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587"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588" name="PlaceHolder 9"/>
          <p:cNvSpPr>
            <a:spLocks noGrp="1"/>
          </p:cNvSpPr>
          <p:nvPr>
            <p:ph type="title"/>
          </p:nvPr>
        </p:nvSpPr>
        <p:spPr>
          <a:xfrm>
            <a:off x="457200" y="205200"/>
            <a:ext cx="8228880" cy="858240"/>
          </a:xfrm>
          <a:prstGeom prst="rect">
            <a:avLst/>
          </a:prstGeom>
        </p:spPr>
        <p:txBody>
          <a:bodyPr lIns="0" rIns="0" tIns="0" bIns="0" anchor="ctr">
            <a:noAutofit/>
          </a:bodyPr>
          <a:p>
            <a:r>
              <a:rPr b="0" lang="fr-FR" sz="1800" spc="-1" strike="noStrike">
                <a:latin typeface="Arial"/>
              </a:rPr>
              <a:t>Click to edit the title text format</a:t>
            </a:r>
            <a:endParaRPr b="0" lang="fr-FR" sz="1800" spc="-1" strike="noStrike">
              <a:latin typeface="Arial"/>
            </a:endParaRPr>
          </a:p>
        </p:txBody>
      </p:sp>
      <p:sp>
        <p:nvSpPr>
          <p:cNvPr id="589"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84bde7"/>
        </a:solidFill>
      </p:bgPr>
    </p:bg>
    <p:spTree>
      <p:nvGrpSpPr>
        <p:cNvPr id="1" name=""/>
        <p:cNvGrpSpPr/>
        <p:nvPr/>
      </p:nvGrpSpPr>
      <p:grpSpPr>
        <a:xfrm>
          <a:off x="0" y="0"/>
          <a:ext cx="0" cy="0"/>
          <a:chOff x="0" y="0"/>
          <a:chExt cx="0" cy="0"/>
        </a:xfrm>
      </p:grpSpPr>
      <p:sp>
        <p:nvSpPr>
          <p:cNvPr id="626" name="CustomShape 1"/>
          <p:cNvSpPr/>
          <p:nvPr/>
        </p:nvSpPr>
        <p:spPr>
          <a:xfrm>
            <a:off x="358560" y="239760"/>
            <a:ext cx="8428680" cy="4664880"/>
          </a:xfrm>
          <a:prstGeom prst="roundRect">
            <a:avLst>
              <a:gd name="adj" fmla="val 4973"/>
            </a:avLst>
          </a:prstGeom>
          <a:noFill/>
          <a:ln w="28440">
            <a:solidFill>
              <a:srgbClr val="ffffff"/>
            </a:solidFill>
            <a:round/>
          </a:ln>
        </p:spPr>
        <p:style>
          <a:lnRef idx="0"/>
          <a:fillRef idx="0"/>
          <a:effectRef idx="0"/>
          <a:fontRef idx="minor"/>
        </p:style>
      </p:sp>
      <p:grpSp>
        <p:nvGrpSpPr>
          <p:cNvPr id="627" name="Group 2"/>
          <p:cNvGrpSpPr/>
          <p:nvPr/>
        </p:nvGrpSpPr>
        <p:grpSpPr>
          <a:xfrm>
            <a:off x="713160" y="444960"/>
            <a:ext cx="589320" cy="106560"/>
            <a:chOff x="713160" y="444960"/>
            <a:chExt cx="589320" cy="106560"/>
          </a:xfrm>
        </p:grpSpPr>
        <p:sp>
          <p:nvSpPr>
            <p:cNvPr id="628" name="CustomShape 3"/>
            <p:cNvSpPr/>
            <p:nvPr/>
          </p:nvSpPr>
          <p:spPr>
            <a:xfrm>
              <a:off x="71316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629" name="CustomShape 4"/>
            <p:cNvSpPr/>
            <p:nvPr/>
          </p:nvSpPr>
          <p:spPr>
            <a:xfrm>
              <a:off x="874080" y="444960"/>
              <a:ext cx="106560" cy="106560"/>
            </a:xfrm>
            <a:prstGeom prst="rect">
              <a:avLst/>
            </a:prstGeom>
            <a:noFill/>
            <a:ln w="19080">
              <a:solidFill>
                <a:srgbClr val="ffffff"/>
              </a:solidFill>
              <a:round/>
            </a:ln>
          </p:spPr>
          <p:style>
            <a:lnRef idx="0"/>
            <a:fillRef idx="0"/>
            <a:effectRef idx="0"/>
            <a:fontRef idx="minor"/>
          </p:style>
        </p:sp>
        <p:sp>
          <p:nvSpPr>
            <p:cNvPr id="630" name="CustomShape 5"/>
            <p:cNvSpPr/>
            <p:nvPr/>
          </p:nvSpPr>
          <p:spPr>
            <a:xfrm>
              <a:off x="1035000" y="444960"/>
              <a:ext cx="106560" cy="106560"/>
            </a:xfrm>
            <a:prstGeom prst="rect">
              <a:avLst/>
            </a:prstGeom>
            <a:noFill/>
            <a:ln w="19080">
              <a:solidFill>
                <a:srgbClr val="ffffff"/>
              </a:solidFill>
              <a:round/>
            </a:ln>
          </p:spPr>
          <p:style>
            <a:lnRef idx="0"/>
            <a:fillRef idx="0"/>
            <a:effectRef idx="0"/>
            <a:fontRef idx="minor"/>
          </p:style>
        </p:sp>
        <p:sp>
          <p:nvSpPr>
            <p:cNvPr id="631" name="CustomShape 6"/>
            <p:cNvSpPr/>
            <p:nvPr/>
          </p:nvSpPr>
          <p:spPr>
            <a:xfrm>
              <a:off x="1195920" y="444960"/>
              <a:ext cx="106560" cy="106560"/>
            </a:xfrm>
            <a:prstGeom prst="rect">
              <a:avLst/>
            </a:prstGeom>
            <a:noFill/>
            <a:ln w="19080">
              <a:solidFill>
                <a:srgbClr val="ffffff"/>
              </a:solidFill>
              <a:round/>
            </a:ln>
          </p:spPr>
          <p:style>
            <a:lnRef idx="0"/>
            <a:fillRef idx="0"/>
            <a:effectRef idx="0"/>
            <a:fontRef idx="minor"/>
          </p:style>
        </p:sp>
      </p:grpSp>
      <p:sp>
        <p:nvSpPr>
          <p:cNvPr id="632" name="PlaceHolder 7"/>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633" name="PlaceHolder 8"/>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000000"/>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000000"/>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000000"/>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000000"/>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000000"/>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000000"/>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 id="2147483842" r:id="rId13"/>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670" name="Group 1"/>
          <p:cNvGrpSpPr/>
          <p:nvPr/>
        </p:nvGrpSpPr>
        <p:grpSpPr>
          <a:xfrm>
            <a:off x="338400" y="238680"/>
            <a:ext cx="8456040" cy="4664880"/>
            <a:chOff x="338400" y="238680"/>
            <a:chExt cx="8456040" cy="4664880"/>
          </a:xfrm>
        </p:grpSpPr>
        <p:sp>
          <p:nvSpPr>
            <p:cNvPr id="671"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672"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673" name="Group 4"/>
          <p:cNvGrpSpPr/>
          <p:nvPr/>
        </p:nvGrpSpPr>
        <p:grpSpPr>
          <a:xfrm>
            <a:off x="713160" y="444960"/>
            <a:ext cx="589320" cy="106560"/>
            <a:chOff x="713160" y="444960"/>
            <a:chExt cx="589320" cy="106560"/>
          </a:xfrm>
        </p:grpSpPr>
        <p:sp>
          <p:nvSpPr>
            <p:cNvPr id="674"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675"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676"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677"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678"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679"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 id="2147483855" r:id="rId13"/>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716" name="Group 1"/>
          <p:cNvGrpSpPr/>
          <p:nvPr/>
        </p:nvGrpSpPr>
        <p:grpSpPr>
          <a:xfrm>
            <a:off x="713160" y="444960"/>
            <a:ext cx="589320" cy="106560"/>
            <a:chOff x="713160" y="444960"/>
            <a:chExt cx="589320" cy="106560"/>
          </a:xfrm>
        </p:grpSpPr>
        <p:sp>
          <p:nvSpPr>
            <p:cNvPr id="717" name="CustomShape 2"/>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718" name="CustomShape 3"/>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719" name="CustomShape 4"/>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720" name="CustomShape 5"/>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721" name="CustomShape 6"/>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722" name="PlaceHolder 7"/>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723" name="PlaceHolder 8"/>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 id="2147483867" r:id="rId12"/>
    <p:sldLayoutId id="2147483868" r:id="rId13"/>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760" name="CustomShape 1"/>
          <p:cNvSpPr/>
          <p:nvPr/>
        </p:nvSpPr>
        <p:spPr>
          <a:xfrm>
            <a:off x="-21600" y="972360"/>
            <a:ext cx="91688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sp>
        <p:nvSpPr>
          <p:cNvPr id="761" name="PlaceHolder 2"/>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762"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 id="2147483879" r:id="rId11"/>
    <p:sldLayoutId id="2147483880" r:id="rId12"/>
    <p:sldLayoutId id="2147483881" r:id="rId13"/>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799" name="Group 1"/>
          <p:cNvGrpSpPr/>
          <p:nvPr/>
        </p:nvGrpSpPr>
        <p:grpSpPr>
          <a:xfrm>
            <a:off x="338400" y="238680"/>
            <a:ext cx="8456040" cy="4664880"/>
            <a:chOff x="338400" y="238680"/>
            <a:chExt cx="8456040" cy="4664880"/>
          </a:xfrm>
        </p:grpSpPr>
        <p:sp>
          <p:nvSpPr>
            <p:cNvPr id="800"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801"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802" name="Group 4"/>
          <p:cNvGrpSpPr/>
          <p:nvPr/>
        </p:nvGrpSpPr>
        <p:grpSpPr>
          <a:xfrm>
            <a:off x="713160" y="444960"/>
            <a:ext cx="589320" cy="106560"/>
            <a:chOff x="713160" y="444960"/>
            <a:chExt cx="589320" cy="106560"/>
          </a:xfrm>
        </p:grpSpPr>
        <p:sp>
          <p:nvSpPr>
            <p:cNvPr id="803"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804"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805"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806"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807"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808"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883" r:id="rId2"/>
    <p:sldLayoutId id="2147483884" r:id="rId3"/>
    <p:sldLayoutId id="2147483885" r:id="rId4"/>
    <p:sldLayoutId id="2147483886" r:id="rId5"/>
    <p:sldLayoutId id="2147483887" r:id="rId6"/>
    <p:sldLayoutId id="2147483888" r:id="rId7"/>
    <p:sldLayoutId id="2147483889" r:id="rId8"/>
    <p:sldLayoutId id="2147483890" r:id="rId9"/>
    <p:sldLayoutId id="2147483891" r:id="rId10"/>
    <p:sldLayoutId id="2147483892" r:id="rId11"/>
    <p:sldLayoutId id="2147483893" r:id="rId12"/>
    <p:sldLayoutId id="2147483894"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44" name="CustomShape 1"/>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grpSp>
        <p:nvGrpSpPr>
          <p:cNvPr id="45" name="Group 2"/>
          <p:cNvGrpSpPr/>
          <p:nvPr/>
        </p:nvGrpSpPr>
        <p:grpSpPr>
          <a:xfrm>
            <a:off x="713160" y="442080"/>
            <a:ext cx="7704720" cy="183240"/>
            <a:chOff x="713160" y="442080"/>
            <a:chExt cx="7704720" cy="183240"/>
          </a:xfrm>
        </p:grpSpPr>
        <p:sp>
          <p:nvSpPr>
            <p:cNvPr id="46" name="CustomShape 3"/>
            <p:cNvSpPr/>
            <p:nvPr/>
          </p:nvSpPr>
          <p:spPr>
            <a:xfrm>
              <a:off x="713160" y="442080"/>
              <a:ext cx="180360" cy="180360"/>
            </a:xfrm>
            <a:prstGeom prst="star4">
              <a:avLst>
                <a:gd name="adj" fmla="val 0"/>
              </a:avLst>
            </a:prstGeom>
            <a:solidFill>
              <a:srgbClr val="84bde7"/>
            </a:solidFill>
            <a:ln w="19080">
              <a:solidFill>
                <a:srgbClr val="84bde7"/>
              </a:solidFill>
              <a:round/>
            </a:ln>
          </p:spPr>
          <p:style>
            <a:lnRef idx="0"/>
            <a:fillRef idx="0"/>
            <a:effectRef idx="0"/>
            <a:fontRef idx="minor"/>
          </p:style>
        </p:sp>
        <p:sp>
          <p:nvSpPr>
            <p:cNvPr id="47" name="CustomShape 4"/>
            <p:cNvSpPr/>
            <p:nvPr/>
          </p:nvSpPr>
          <p:spPr>
            <a:xfrm>
              <a:off x="8237520" y="444960"/>
              <a:ext cx="180360" cy="180360"/>
            </a:xfrm>
            <a:prstGeom prst="star4">
              <a:avLst>
                <a:gd name="adj" fmla="val 0"/>
              </a:avLst>
            </a:prstGeom>
            <a:solidFill>
              <a:srgbClr val="84bde7"/>
            </a:solidFill>
            <a:ln w="19080">
              <a:solidFill>
                <a:srgbClr val="84bde7"/>
              </a:solidFill>
              <a:round/>
            </a:ln>
          </p:spPr>
          <p:style>
            <a:lnRef idx="0"/>
            <a:fillRef idx="0"/>
            <a:effectRef idx="0"/>
            <a:fontRef idx="minor"/>
          </p:style>
        </p:sp>
      </p:grpSp>
      <p:sp>
        <p:nvSpPr>
          <p:cNvPr id="48" name="PlaceHolder 5"/>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49" name="PlaceHolder 6"/>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84bde7"/>
        </a:solidFill>
      </p:bgPr>
    </p:bg>
    <p:spTree>
      <p:nvGrpSpPr>
        <p:cNvPr id="1" name=""/>
        <p:cNvGrpSpPr/>
        <p:nvPr/>
      </p:nvGrpSpPr>
      <p:grpSpPr>
        <a:xfrm>
          <a:off x="0" y="0"/>
          <a:ext cx="0" cy="0"/>
          <a:chOff x="0" y="0"/>
          <a:chExt cx="0" cy="0"/>
        </a:xfrm>
      </p:grpSpPr>
      <p:sp>
        <p:nvSpPr>
          <p:cNvPr id="845" name="CustomShape 1"/>
          <p:cNvSpPr/>
          <p:nvPr/>
        </p:nvSpPr>
        <p:spPr>
          <a:xfrm>
            <a:off x="358560" y="239760"/>
            <a:ext cx="8428680" cy="4664880"/>
          </a:xfrm>
          <a:prstGeom prst="roundRect">
            <a:avLst>
              <a:gd name="adj" fmla="val 4973"/>
            </a:avLst>
          </a:prstGeom>
          <a:noFill/>
          <a:ln w="28440">
            <a:solidFill>
              <a:srgbClr val="ffffff"/>
            </a:solidFill>
            <a:round/>
          </a:ln>
        </p:spPr>
        <p:style>
          <a:lnRef idx="0"/>
          <a:fillRef idx="0"/>
          <a:effectRef idx="0"/>
          <a:fontRef idx="minor"/>
        </p:style>
      </p:sp>
      <p:grpSp>
        <p:nvGrpSpPr>
          <p:cNvPr id="846" name="Group 2"/>
          <p:cNvGrpSpPr/>
          <p:nvPr/>
        </p:nvGrpSpPr>
        <p:grpSpPr>
          <a:xfrm>
            <a:off x="713160" y="444960"/>
            <a:ext cx="589320" cy="106560"/>
            <a:chOff x="713160" y="444960"/>
            <a:chExt cx="589320" cy="106560"/>
          </a:xfrm>
        </p:grpSpPr>
        <p:sp>
          <p:nvSpPr>
            <p:cNvPr id="847" name="CustomShape 3"/>
            <p:cNvSpPr/>
            <p:nvPr/>
          </p:nvSpPr>
          <p:spPr>
            <a:xfrm>
              <a:off x="71316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848" name="CustomShape 4"/>
            <p:cNvSpPr/>
            <p:nvPr/>
          </p:nvSpPr>
          <p:spPr>
            <a:xfrm>
              <a:off x="874080" y="444960"/>
              <a:ext cx="106560" cy="106560"/>
            </a:xfrm>
            <a:prstGeom prst="rect">
              <a:avLst/>
            </a:prstGeom>
            <a:noFill/>
            <a:ln w="19080">
              <a:solidFill>
                <a:srgbClr val="ffffff"/>
              </a:solidFill>
              <a:round/>
            </a:ln>
          </p:spPr>
          <p:style>
            <a:lnRef idx="0"/>
            <a:fillRef idx="0"/>
            <a:effectRef idx="0"/>
            <a:fontRef idx="minor"/>
          </p:style>
        </p:sp>
        <p:sp>
          <p:nvSpPr>
            <p:cNvPr id="849" name="CustomShape 5"/>
            <p:cNvSpPr/>
            <p:nvPr/>
          </p:nvSpPr>
          <p:spPr>
            <a:xfrm>
              <a:off x="1035000" y="444960"/>
              <a:ext cx="106560" cy="106560"/>
            </a:xfrm>
            <a:prstGeom prst="rect">
              <a:avLst/>
            </a:prstGeom>
            <a:noFill/>
            <a:ln w="19080">
              <a:solidFill>
                <a:srgbClr val="ffffff"/>
              </a:solidFill>
              <a:round/>
            </a:ln>
          </p:spPr>
          <p:style>
            <a:lnRef idx="0"/>
            <a:fillRef idx="0"/>
            <a:effectRef idx="0"/>
            <a:fontRef idx="minor"/>
          </p:style>
        </p:sp>
        <p:sp>
          <p:nvSpPr>
            <p:cNvPr id="850" name="CustomShape 6"/>
            <p:cNvSpPr/>
            <p:nvPr/>
          </p:nvSpPr>
          <p:spPr>
            <a:xfrm>
              <a:off x="1195920" y="444960"/>
              <a:ext cx="106560" cy="106560"/>
            </a:xfrm>
            <a:prstGeom prst="rect">
              <a:avLst/>
            </a:prstGeom>
            <a:noFill/>
            <a:ln w="19080">
              <a:solidFill>
                <a:srgbClr val="ffffff"/>
              </a:solidFill>
              <a:round/>
            </a:ln>
          </p:spPr>
          <p:style>
            <a:lnRef idx="0"/>
            <a:fillRef idx="0"/>
            <a:effectRef idx="0"/>
            <a:fontRef idx="minor"/>
          </p:style>
        </p:sp>
      </p:grpSp>
      <p:sp>
        <p:nvSpPr>
          <p:cNvPr id="851" name="PlaceHolder 7"/>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852" name="PlaceHolder 8"/>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000000"/>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000000"/>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000000"/>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000000"/>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000000"/>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000000"/>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 id="2147483906" r:id="rId12"/>
    <p:sldLayoutId id="2147483907" r:id="rId13"/>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889" name="Group 1"/>
          <p:cNvGrpSpPr/>
          <p:nvPr/>
        </p:nvGrpSpPr>
        <p:grpSpPr>
          <a:xfrm>
            <a:off x="338400" y="238680"/>
            <a:ext cx="8456040" cy="4664880"/>
            <a:chOff x="338400" y="238680"/>
            <a:chExt cx="8456040" cy="4664880"/>
          </a:xfrm>
        </p:grpSpPr>
        <p:sp>
          <p:nvSpPr>
            <p:cNvPr id="890"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891"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892" name="Group 4"/>
          <p:cNvGrpSpPr/>
          <p:nvPr/>
        </p:nvGrpSpPr>
        <p:grpSpPr>
          <a:xfrm>
            <a:off x="713160" y="444960"/>
            <a:ext cx="589320" cy="106560"/>
            <a:chOff x="713160" y="444960"/>
            <a:chExt cx="589320" cy="106560"/>
          </a:xfrm>
        </p:grpSpPr>
        <p:sp>
          <p:nvSpPr>
            <p:cNvPr id="893"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894"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895"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896"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897"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898"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909" r:id="rId2"/>
    <p:sldLayoutId id="2147483910" r:id="rId3"/>
    <p:sldLayoutId id="2147483911" r:id="rId4"/>
    <p:sldLayoutId id="2147483912" r:id="rId5"/>
    <p:sldLayoutId id="2147483913" r:id="rId6"/>
    <p:sldLayoutId id="2147483914" r:id="rId7"/>
    <p:sldLayoutId id="2147483915" r:id="rId8"/>
    <p:sldLayoutId id="2147483916" r:id="rId9"/>
    <p:sldLayoutId id="2147483917" r:id="rId10"/>
    <p:sldLayoutId id="2147483918" r:id="rId11"/>
    <p:sldLayoutId id="2147483919" r:id="rId12"/>
    <p:sldLayoutId id="2147483920" r:id="rId13"/>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935" name="Group 1"/>
          <p:cNvGrpSpPr/>
          <p:nvPr/>
        </p:nvGrpSpPr>
        <p:grpSpPr>
          <a:xfrm>
            <a:off x="338400" y="238680"/>
            <a:ext cx="8456040" cy="4664880"/>
            <a:chOff x="338400" y="238680"/>
            <a:chExt cx="8456040" cy="4664880"/>
          </a:xfrm>
        </p:grpSpPr>
        <p:sp>
          <p:nvSpPr>
            <p:cNvPr id="936"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937"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938" name="Group 4"/>
          <p:cNvGrpSpPr/>
          <p:nvPr/>
        </p:nvGrpSpPr>
        <p:grpSpPr>
          <a:xfrm>
            <a:off x="713160" y="444960"/>
            <a:ext cx="589320" cy="106560"/>
            <a:chOff x="713160" y="444960"/>
            <a:chExt cx="589320" cy="106560"/>
          </a:xfrm>
        </p:grpSpPr>
        <p:sp>
          <p:nvSpPr>
            <p:cNvPr id="939"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940"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941"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942"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943"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944"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922" r:id="rId2"/>
    <p:sldLayoutId id="2147483923" r:id="rId3"/>
    <p:sldLayoutId id="2147483924" r:id="rId4"/>
    <p:sldLayoutId id="2147483925" r:id="rId5"/>
    <p:sldLayoutId id="2147483926" r:id="rId6"/>
    <p:sldLayoutId id="2147483927" r:id="rId7"/>
    <p:sldLayoutId id="2147483928" r:id="rId8"/>
    <p:sldLayoutId id="2147483929" r:id="rId9"/>
    <p:sldLayoutId id="2147483930" r:id="rId10"/>
    <p:sldLayoutId id="2147483931" r:id="rId11"/>
    <p:sldLayoutId id="2147483932" r:id="rId12"/>
    <p:sldLayoutId id="2147483933" r:id="rId13"/>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84bde7"/>
        </a:solidFill>
      </p:bgPr>
    </p:bg>
    <p:spTree>
      <p:nvGrpSpPr>
        <p:cNvPr id="1" name=""/>
        <p:cNvGrpSpPr/>
        <p:nvPr/>
      </p:nvGrpSpPr>
      <p:grpSpPr>
        <a:xfrm>
          <a:off x="0" y="0"/>
          <a:ext cx="0" cy="0"/>
          <a:chOff x="0" y="0"/>
          <a:chExt cx="0" cy="0"/>
        </a:xfrm>
      </p:grpSpPr>
      <p:grpSp>
        <p:nvGrpSpPr>
          <p:cNvPr id="981" name="Group 1"/>
          <p:cNvGrpSpPr/>
          <p:nvPr/>
        </p:nvGrpSpPr>
        <p:grpSpPr>
          <a:xfrm>
            <a:off x="713160" y="444960"/>
            <a:ext cx="589320" cy="106560"/>
            <a:chOff x="713160" y="444960"/>
            <a:chExt cx="589320" cy="106560"/>
          </a:xfrm>
        </p:grpSpPr>
        <p:sp>
          <p:nvSpPr>
            <p:cNvPr id="982" name="CustomShape 2"/>
            <p:cNvSpPr/>
            <p:nvPr/>
          </p:nvSpPr>
          <p:spPr>
            <a:xfrm>
              <a:off x="71316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983" name="CustomShape 3"/>
            <p:cNvSpPr/>
            <p:nvPr/>
          </p:nvSpPr>
          <p:spPr>
            <a:xfrm>
              <a:off x="87408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984" name="CustomShape 4"/>
            <p:cNvSpPr/>
            <p:nvPr/>
          </p:nvSpPr>
          <p:spPr>
            <a:xfrm>
              <a:off x="103500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985" name="CustomShape 5"/>
            <p:cNvSpPr/>
            <p:nvPr/>
          </p:nvSpPr>
          <p:spPr>
            <a:xfrm>
              <a:off x="1195920" y="444960"/>
              <a:ext cx="106560" cy="106560"/>
            </a:xfrm>
            <a:prstGeom prst="rect">
              <a:avLst/>
            </a:prstGeom>
            <a:solidFill>
              <a:srgbClr val="ffffff"/>
            </a:solidFill>
            <a:ln w="19080">
              <a:solidFill>
                <a:srgbClr val="ffffff"/>
              </a:solidFill>
              <a:round/>
            </a:ln>
          </p:spPr>
          <p:style>
            <a:lnRef idx="0"/>
            <a:fillRef idx="0"/>
            <a:effectRef idx="0"/>
            <a:fontRef idx="minor"/>
          </p:style>
        </p:sp>
      </p:grpSp>
      <p:sp>
        <p:nvSpPr>
          <p:cNvPr id="986" name="CustomShape 6"/>
          <p:cNvSpPr/>
          <p:nvPr/>
        </p:nvSpPr>
        <p:spPr>
          <a:xfrm>
            <a:off x="351000" y="238680"/>
            <a:ext cx="8428680" cy="4664880"/>
          </a:xfrm>
          <a:prstGeom prst="roundRect">
            <a:avLst>
              <a:gd name="adj" fmla="val 4973"/>
            </a:avLst>
          </a:prstGeom>
          <a:noFill/>
          <a:ln w="28440">
            <a:solidFill>
              <a:srgbClr val="ffffff"/>
            </a:solidFill>
            <a:round/>
          </a:ln>
        </p:spPr>
        <p:style>
          <a:lnRef idx="0"/>
          <a:fillRef idx="0"/>
          <a:effectRef idx="0"/>
          <a:fontRef idx="minor"/>
        </p:style>
      </p:sp>
      <p:sp>
        <p:nvSpPr>
          <p:cNvPr id="987" name="CustomShape 7"/>
          <p:cNvSpPr/>
          <p:nvPr/>
        </p:nvSpPr>
        <p:spPr>
          <a:xfrm>
            <a:off x="713160" y="4587840"/>
            <a:ext cx="106560" cy="106560"/>
          </a:xfrm>
          <a:prstGeom prst="rect">
            <a:avLst/>
          </a:prstGeom>
          <a:solidFill>
            <a:srgbClr val="ffffff"/>
          </a:solidFill>
          <a:ln w="19080">
            <a:solidFill>
              <a:srgbClr val="ffffff"/>
            </a:solidFill>
            <a:round/>
          </a:ln>
        </p:spPr>
        <p:style>
          <a:lnRef idx="0"/>
          <a:fillRef idx="0"/>
          <a:effectRef idx="0"/>
          <a:fontRef idx="minor"/>
        </p:style>
      </p:sp>
      <p:sp>
        <p:nvSpPr>
          <p:cNvPr id="988" name="CustomShape 8"/>
          <p:cNvSpPr/>
          <p:nvPr/>
        </p:nvSpPr>
        <p:spPr>
          <a:xfrm>
            <a:off x="832284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989" name="CustomShape 9"/>
          <p:cNvSpPr/>
          <p:nvPr/>
        </p:nvSpPr>
        <p:spPr>
          <a:xfrm>
            <a:off x="7866360" y="4065480"/>
            <a:ext cx="563040" cy="6318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a:noFill/>
          </a:ln>
        </p:spPr>
        <p:style>
          <a:lnRef idx="0"/>
          <a:fillRef idx="0"/>
          <a:effectRef idx="0"/>
          <a:fontRef idx="minor"/>
        </p:style>
      </p:sp>
      <p:sp>
        <p:nvSpPr>
          <p:cNvPr id="990" name="PlaceHolder 10"/>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991" name="PlaceHolder 11"/>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000000"/>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000000"/>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000000"/>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000000"/>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000000"/>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000000"/>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935" r:id="rId2"/>
    <p:sldLayoutId id="2147483936" r:id="rId3"/>
    <p:sldLayoutId id="2147483937" r:id="rId4"/>
    <p:sldLayoutId id="2147483938" r:id="rId5"/>
    <p:sldLayoutId id="2147483939" r:id="rId6"/>
    <p:sldLayoutId id="2147483940" r:id="rId7"/>
    <p:sldLayoutId id="2147483941" r:id="rId8"/>
    <p:sldLayoutId id="2147483942" r:id="rId9"/>
    <p:sldLayoutId id="2147483943" r:id="rId10"/>
    <p:sldLayoutId id="2147483944" r:id="rId11"/>
    <p:sldLayoutId id="2147483945" r:id="rId12"/>
    <p:sldLayoutId id="2147483946" r:id="rId13"/>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84bde7"/>
        </a:solidFill>
      </p:bgPr>
    </p:bg>
    <p:spTree>
      <p:nvGrpSpPr>
        <p:cNvPr id="1" name=""/>
        <p:cNvGrpSpPr/>
        <p:nvPr/>
      </p:nvGrpSpPr>
      <p:grpSpPr>
        <a:xfrm>
          <a:off x="0" y="0"/>
          <a:ext cx="0" cy="0"/>
          <a:chOff x="0" y="0"/>
          <a:chExt cx="0" cy="0"/>
        </a:xfrm>
      </p:grpSpPr>
      <p:sp>
        <p:nvSpPr>
          <p:cNvPr id="1028" name="CustomShape 1"/>
          <p:cNvSpPr/>
          <p:nvPr/>
        </p:nvSpPr>
        <p:spPr>
          <a:xfrm>
            <a:off x="358560" y="239760"/>
            <a:ext cx="8428680" cy="4664880"/>
          </a:xfrm>
          <a:prstGeom prst="roundRect">
            <a:avLst>
              <a:gd name="adj" fmla="val 4973"/>
            </a:avLst>
          </a:prstGeom>
          <a:noFill/>
          <a:ln w="28440">
            <a:solidFill>
              <a:srgbClr val="ffffff"/>
            </a:solidFill>
            <a:round/>
          </a:ln>
        </p:spPr>
        <p:style>
          <a:lnRef idx="0"/>
          <a:fillRef idx="0"/>
          <a:effectRef idx="0"/>
          <a:fontRef idx="minor"/>
        </p:style>
      </p:sp>
      <p:grpSp>
        <p:nvGrpSpPr>
          <p:cNvPr id="1029" name="Group 2"/>
          <p:cNvGrpSpPr/>
          <p:nvPr/>
        </p:nvGrpSpPr>
        <p:grpSpPr>
          <a:xfrm>
            <a:off x="713160" y="444960"/>
            <a:ext cx="589320" cy="106560"/>
            <a:chOff x="713160" y="444960"/>
            <a:chExt cx="589320" cy="106560"/>
          </a:xfrm>
        </p:grpSpPr>
        <p:sp>
          <p:nvSpPr>
            <p:cNvPr id="1030" name="CustomShape 3"/>
            <p:cNvSpPr/>
            <p:nvPr/>
          </p:nvSpPr>
          <p:spPr>
            <a:xfrm>
              <a:off x="71316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1031" name="CustomShape 4"/>
            <p:cNvSpPr/>
            <p:nvPr/>
          </p:nvSpPr>
          <p:spPr>
            <a:xfrm>
              <a:off x="874080" y="444960"/>
              <a:ext cx="106560" cy="106560"/>
            </a:xfrm>
            <a:prstGeom prst="rect">
              <a:avLst/>
            </a:prstGeom>
            <a:noFill/>
            <a:ln w="19080">
              <a:solidFill>
                <a:srgbClr val="ffffff"/>
              </a:solidFill>
              <a:round/>
            </a:ln>
          </p:spPr>
          <p:style>
            <a:lnRef idx="0"/>
            <a:fillRef idx="0"/>
            <a:effectRef idx="0"/>
            <a:fontRef idx="minor"/>
          </p:style>
        </p:sp>
        <p:sp>
          <p:nvSpPr>
            <p:cNvPr id="1032" name="CustomShape 5"/>
            <p:cNvSpPr/>
            <p:nvPr/>
          </p:nvSpPr>
          <p:spPr>
            <a:xfrm>
              <a:off x="1035000" y="444960"/>
              <a:ext cx="106560" cy="106560"/>
            </a:xfrm>
            <a:prstGeom prst="rect">
              <a:avLst/>
            </a:prstGeom>
            <a:noFill/>
            <a:ln w="19080">
              <a:solidFill>
                <a:srgbClr val="ffffff"/>
              </a:solidFill>
              <a:round/>
            </a:ln>
          </p:spPr>
          <p:style>
            <a:lnRef idx="0"/>
            <a:fillRef idx="0"/>
            <a:effectRef idx="0"/>
            <a:fontRef idx="minor"/>
          </p:style>
        </p:sp>
        <p:sp>
          <p:nvSpPr>
            <p:cNvPr id="1033" name="CustomShape 6"/>
            <p:cNvSpPr/>
            <p:nvPr/>
          </p:nvSpPr>
          <p:spPr>
            <a:xfrm>
              <a:off x="1195920" y="444960"/>
              <a:ext cx="106560" cy="106560"/>
            </a:xfrm>
            <a:prstGeom prst="rect">
              <a:avLst/>
            </a:prstGeom>
            <a:noFill/>
            <a:ln w="19080">
              <a:solidFill>
                <a:srgbClr val="ffffff"/>
              </a:solidFill>
              <a:round/>
            </a:ln>
          </p:spPr>
          <p:style>
            <a:lnRef idx="0"/>
            <a:fillRef idx="0"/>
            <a:effectRef idx="0"/>
            <a:fontRef idx="minor"/>
          </p:style>
        </p:sp>
      </p:grpSp>
      <p:sp>
        <p:nvSpPr>
          <p:cNvPr id="1034" name="PlaceHolder 7"/>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035" name="PlaceHolder 8"/>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000000"/>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000000"/>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000000"/>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000000"/>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000000"/>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000000"/>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948" r:id="rId2"/>
    <p:sldLayoutId id="2147483949" r:id="rId3"/>
    <p:sldLayoutId id="2147483950" r:id="rId4"/>
    <p:sldLayoutId id="2147483951" r:id="rId5"/>
    <p:sldLayoutId id="2147483952" r:id="rId6"/>
    <p:sldLayoutId id="2147483953" r:id="rId7"/>
    <p:sldLayoutId id="2147483954" r:id="rId8"/>
    <p:sldLayoutId id="2147483955" r:id="rId9"/>
    <p:sldLayoutId id="2147483956" r:id="rId10"/>
    <p:sldLayoutId id="2147483957" r:id="rId11"/>
    <p:sldLayoutId id="2147483958" r:id="rId12"/>
    <p:sldLayoutId id="2147483959" r:id="rId13"/>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1072" name="Group 1"/>
          <p:cNvGrpSpPr/>
          <p:nvPr/>
        </p:nvGrpSpPr>
        <p:grpSpPr>
          <a:xfrm>
            <a:off x="338400" y="238680"/>
            <a:ext cx="8456040" cy="4664880"/>
            <a:chOff x="338400" y="238680"/>
            <a:chExt cx="8456040" cy="4664880"/>
          </a:xfrm>
        </p:grpSpPr>
        <p:sp>
          <p:nvSpPr>
            <p:cNvPr id="1073"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1074"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1075" name="Group 4"/>
          <p:cNvGrpSpPr/>
          <p:nvPr/>
        </p:nvGrpSpPr>
        <p:grpSpPr>
          <a:xfrm>
            <a:off x="713160" y="444960"/>
            <a:ext cx="589320" cy="106560"/>
            <a:chOff x="713160" y="444960"/>
            <a:chExt cx="589320" cy="106560"/>
          </a:xfrm>
        </p:grpSpPr>
        <p:sp>
          <p:nvSpPr>
            <p:cNvPr id="1076"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1077"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1078"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1079"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1080"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081"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961" r:id="rId2"/>
    <p:sldLayoutId id="2147483962" r:id="rId3"/>
    <p:sldLayoutId id="2147483963" r:id="rId4"/>
    <p:sldLayoutId id="2147483964" r:id="rId5"/>
    <p:sldLayoutId id="2147483965" r:id="rId6"/>
    <p:sldLayoutId id="2147483966" r:id="rId7"/>
    <p:sldLayoutId id="2147483967" r:id="rId8"/>
    <p:sldLayoutId id="2147483968" r:id="rId9"/>
    <p:sldLayoutId id="2147483969" r:id="rId10"/>
    <p:sldLayoutId id="2147483970" r:id="rId11"/>
    <p:sldLayoutId id="2147483971" r:id="rId12"/>
    <p:sldLayoutId id="2147483972" r:id="rId13"/>
  </p:sldLayoutIdLst>
</p:sldMaster>
</file>

<file path=ppt/slideMasters/slideMaster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84bde7"/>
        </a:solidFill>
      </p:bgPr>
    </p:bg>
    <p:spTree>
      <p:nvGrpSpPr>
        <p:cNvPr id="1" name=""/>
        <p:cNvGrpSpPr/>
        <p:nvPr/>
      </p:nvGrpSpPr>
      <p:grpSpPr>
        <a:xfrm>
          <a:off x="0" y="0"/>
          <a:ext cx="0" cy="0"/>
          <a:chOff x="0" y="0"/>
          <a:chExt cx="0" cy="0"/>
        </a:xfrm>
      </p:grpSpPr>
      <p:grpSp>
        <p:nvGrpSpPr>
          <p:cNvPr id="1118" name="Group 1"/>
          <p:cNvGrpSpPr/>
          <p:nvPr/>
        </p:nvGrpSpPr>
        <p:grpSpPr>
          <a:xfrm>
            <a:off x="351000" y="228600"/>
            <a:ext cx="8428680" cy="4684680"/>
            <a:chOff x="351000" y="228600"/>
            <a:chExt cx="8428680" cy="4684680"/>
          </a:xfrm>
        </p:grpSpPr>
        <p:sp>
          <p:nvSpPr>
            <p:cNvPr id="1119" name="CustomShape 2"/>
            <p:cNvSpPr/>
            <p:nvPr/>
          </p:nvSpPr>
          <p:spPr>
            <a:xfrm>
              <a:off x="351000" y="238680"/>
              <a:ext cx="8428680" cy="4664880"/>
            </a:xfrm>
            <a:prstGeom prst="roundRect">
              <a:avLst>
                <a:gd name="adj" fmla="val 4973"/>
              </a:avLst>
            </a:prstGeom>
            <a:noFill/>
            <a:ln w="28440">
              <a:solidFill>
                <a:srgbClr val="ffffff"/>
              </a:solidFill>
              <a:round/>
            </a:ln>
          </p:spPr>
          <p:style>
            <a:lnRef idx="0"/>
            <a:fillRef idx="0"/>
            <a:effectRef idx="0"/>
            <a:fontRef idx="minor"/>
          </p:style>
        </p:sp>
        <p:grpSp>
          <p:nvGrpSpPr>
            <p:cNvPr id="1120" name="Group 3"/>
            <p:cNvGrpSpPr/>
            <p:nvPr/>
          </p:nvGrpSpPr>
          <p:grpSpPr>
            <a:xfrm>
              <a:off x="713160" y="228600"/>
              <a:ext cx="7718040" cy="4684680"/>
              <a:chOff x="713160" y="228600"/>
              <a:chExt cx="7718040" cy="4684680"/>
            </a:xfrm>
          </p:grpSpPr>
          <p:sp>
            <p:nvSpPr>
              <p:cNvPr id="1121" name="CustomShape 4"/>
              <p:cNvSpPr/>
              <p:nvPr/>
            </p:nvSpPr>
            <p:spPr>
              <a:xfrm>
                <a:off x="713160" y="252360"/>
                <a:ext cx="360" cy="4644360"/>
              </a:xfrm>
              <a:custGeom>
                <a:avLst/>
                <a:gdLst/>
                <a:ahLst/>
                <a:rect l="l" t="t" r="r" b="b"/>
                <a:pathLst>
                  <a:path w="21600" h="21600">
                    <a:moveTo>
                      <a:pt x="0" y="0"/>
                    </a:moveTo>
                    <a:lnTo>
                      <a:pt x="21600" y="21600"/>
                    </a:lnTo>
                  </a:path>
                </a:pathLst>
              </a:custGeom>
              <a:noFill/>
              <a:ln w="28440">
                <a:solidFill>
                  <a:srgbClr val="ffffff"/>
                </a:solidFill>
                <a:round/>
              </a:ln>
            </p:spPr>
            <p:style>
              <a:lnRef idx="0"/>
              <a:fillRef idx="0"/>
              <a:effectRef idx="0"/>
              <a:fontRef idx="minor"/>
            </p:style>
          </p:sp>
          <p:sp>
            <p:nvSpPr>
              <p:cNvPr id="1122" name="CustomShape 5"/>
              <p:cNvSpPr/>
              <p:nvPr/>
            </p:nvSpPr>
            <p:spPr>
              <a:xfrm>
                <a:off x="8430840" y="228600"/>
                <a:ext cx="360" cy="4684680"/>
              </a:xfrm>
              <a:custGeom>
                <a:avLst/>
                <a:gdLst/>
                <a:ahLst/>
                <a:rect l="l" t="t" r="r" b="b"/>
                <a:pathLst>
                  <a:path w="21600" h="21600">
                    <a:moveTo>
                      <a:pt x="0" y="0"/>
                    </a:moveTo>
                    <a:lnTo>
                      <a:pt x="21600" y="21600"/>
                    </a:lnTo>
                  </a:path>
                </a:pathLst>
              </a:custGeom>
              <a:noFill/>
              <a:ln w="28440">
                <a:solidFill>
                  <a:srgbClr val="ffffff"/>
                </a:solidFill>
                <a:round/>
              </a:ln>
            </p:spPr>
            <p:style>
              <a:lnRef idx="0"/>
              <a:fillRef idx="0"/>
              <a:effectRef idx="0"/>
              <a:fontRef idx="minor"/>
            </p:style>
          </p:sp>
        </p:grpSp>
      </p:grpSp>
      <p:sp>
        <p:nvSpPr>
          <p:cNvPr id="1123" name="PlaceHolder 6"/>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124" name="PlaceHolder 7"/>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000000"/>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000000"/>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000000"/>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000000"/>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000000"/>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000000"/>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974" r:id="rId2"/>
    <p:sldLayoutId id="2147483975" r:id="rId3"/>
    <p:sldLayoutId id="2147483976" r:id="rId4"/>
    <p:sldLayoutId id="2147483977" r:id="rId5"/>
    <p:sldLayoutId id="2147483978" r:id="rId6"/>
    <p:sldLayoutId id="2147483979" r:id="rId7"/>
    <p:sldLayoutId id="2147483980" r:id="rId8"/>
    <p:sldLayoutId id="2147483981" r:id="rId9"/>
    <p:sldLayoutId id="2147483982" r:id="rId10"/>
    <p:sldLayoutId id="2147483983" r:id="rId11"/>
    <p:sldLayoutId id="2147483984" r:id="rId12"/>
    <p:sldLayoutId id="2147483985" r:id="rId13"/>
  </p:sldLayoutIdLst>
</p:sldMaster>
</file>

<file path=ppt/slideMasters/slideMaster2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1161" name="Group 1"/>
          <p:cNvGrpSpPr/>
          <p:nvPr/>
        </p:nvGrpSpPr>
        <p:grpSpPr>
          <a:xfrm>
            <a:off x="338400" y="238680"/>
            <a:ext cx="8456040" cy="4664880"/>
            <a:chOff x="338400" y="238680"/>
            <a:chExt cx="8456040" cy="4664880"/>
          </a:xfrm>
        </p:grpSpPr>
        <p:sp>
          <p:nvSpPr>
            <p:cNvPr id="1162"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1163"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1164" name="Group 4"/>
          <p:cNvGrpSpPr/>
          <p:nvPr/>
        </p:nvGrpSpPr>
        <p:grpSpPr>
          <a:xfrm>
            <a:off x="713160" y="444960"/>
            <a:ext cx="589320" cy="106560"/>
            <a:chOff x="713160" y="444960"/>
            <a:chExt cx="589320" cy="106560"/>
          </a:xfrm>
        </p:grpSpPr>
        <p:sp>
          <p:nvSpPr>
            <p:cNvPr id="1165"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1166"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1167"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1168"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1169"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170"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987" r:id="rId2"/>
    <p:sldLayoutId id="2147483988" r:id="rId3"/>
    <p:sldLayoutId id="2147483989" r:id="rId4"/>
    <p:sldLayoutId id="2147483990" r:id="rId5"/>
    <p:sldLayoutId id="2147483991" r:id="rId6"/>
    <p:sldLayoutId id="2147483992" r:id="rId7"/>
    <p:sldLayoutId id="2147483993" r:id="rId8"/>
    <p:sldLayoutId id="2147483994" r:id="rId9"/>
    <p:sldLayoutId id="2147483995" r:id="rId10"/>
    <p:sldLayoutId id="2147483996" r:id="rId11"/>
    <p:sldLayoutId id="2147483997" r:id="rId12"/>
    <p:sldLayoutId id="2147483998" r:id="rId13"/>
  </p:sldLayoutIdLst>
</p:sldMaster>
</file>

<file path=ppt/slideMasters/slideMaster2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1207" name="Group 1"/>
          <p:cNvGrpSpPr/>
          <p:nvPr/>
        </p:nvGrpSpPr>
        <p:grpSpPr>
          <a:xfrm>
            <a:off x="338400" y="238680"/>
            <a:ext cx="8456040" cy="4664880"/>
            <a:chOff x="338400" y="238680"/>
            <a:chExt cx="8456040" cy="4664880"/>
          </a:xfrm>
        </p:grpSpPr>
        <p:sp>
          <p:nvSpPr>
            <p:cNvPr id="1208"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1209"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1210" name="Group 4"/>
          <p:cNvGrpSpPr/>
          <p:nvPr/>
        </p:nvGrpSpPr>
        <p:grpSpPr>
          <a:xfrm>
            <a:off x="713160" y="444960"/>
            <a:ext cx="589320" cy="106560"/>
            <a:chOff x="713160" y="444960"/>
            <a:chExt cx="589320" cy="106560"/>
          </a:xfrm>
        </p:grpSpPr>
        <p:sp>
          <p:nvSpPr>
            <p:cNvPr id="1211"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1212"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1213"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1214"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1215"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216"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4000" r:id="rId2"/>
    <p:sldLayoutId id="2147484001" r:id="rId3"/>
    <p:sldLayoutId id="2147484002" r:id="rId4"/>
    <p:sldLayoutId id="2147484003" r:id="rId5"/>
    <p:sldLayoutId id="2147484004" r:id="rId6"/>
    <p:sldLayoutId id="2147484005" r:id="rId7"/>
    <p:sldLayoutId id="2147484006" r:id="rId8"/>
    <p:sldLayoutId id="2147484007" r:id="rId9"/>
    <p:sldLayoutId id="2147484008" r:id="rId10"/>
    <p:sldLayoutId id="2147484009" r:id="rId11"/>
    <p:sldLayoutId id="2147484010" r:id="rId12"/>
    <p:sldLayoutId id="2147484011" r:id="rId13"/>
  </p:sldLayoutIdLst>
</p:sldMaster>
</file>

<file path=ppt/slideMasters/slideMaster2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1253" name="Group 1"/>
          <p:cNvGrpSpPr/>
          <p:nvPr/>
        </p:nvGrpSpPr>
        <p:grpSpPr>
          <a:xfrm>
            <a:off x="338400" y="238680"/>
            <a:ext cx="8456040" cy="4664880"/>
            <a:chOff x="338400" y="238680"/>
            <a:chExt cx="8456040" cy="4664880"/>
          </a:xfrm>
        </p:grpSpPr>
        <p:sp>
          <p:nvSpPr>
            <p:cNvPr id="1254"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1255"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1256" name="Group 4"/>
          <p:cNvGrpSpPr/>
          <p:nvPr/>
        </p:nvGrpSpPr>
        <p:grpSpPr>
          <a:xfrm>
            <a:off x="713160" y="444960"/>
            <a:ext cx="589320" cy="106560"/>
            <a:chOff x="713160" y="444960"/>
            <a:chExt cx="589320" cy="106560"/>
          </a:xfrm>
        </p:grpSpPr>
        <p:sp>
          <p:nvSpPr>
            <p:cNvPr id="1257"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1258"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1259"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1260"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1261" name="PlaceHolder 9"/>
          <p:cNvSpPr>
            <a:spLocks noGrp="1"/>
          </p:cNvSpPr>
          <p:nvPr>
            <p:ph type="title"/>
          </p:nvPr>
        </p:nvSpPr>
        <p:spPr>
          <a:xfrm>
            <a:off x="457200" y="205200"/>
            <a:ext cx="8228880" cy="858240"/>
          </a:xfrm>
          <a:prstGeom prst="rect">
            <a:avLst/>
          </a:prstGeom>
        </p:spPr>
        <p:txBody>
          <a:bodyPr lIns="0" rIns="0" tIns="0" bIns="0" anchor="ctr">
            <a:noAutofit/>
          </a:bodyPr>
          <a:p>
            <a:r>
              <a:rPr b="0" lang="fr-FR" sz="1800" spc="-1" strike="noStrike">
                <a:latin typeface="Arial"/>
              </a:rPr>
              <a:t>Click to edit the title text format</a:t>
            </a:r>
            <a:endParaRPr b="0" lang="fr-FR" sz="1800" spc="-1" strike="noStrike">
              <a:latin typeface="Arial"/>
            </a:endParaRPr>
          </a:p>
        </p:txBody>
      </p:sp>
      <p:sp>
        <p:nvSpPr>
          <p:cNvPr id="1262" name="PlaceHolder 10"/>
          <p:cNvSpPr>
            <a:spLocks noGrp="1"/>
          </p:cNvSpPr>
          <p:nvPr>
            <p:ph type="body"/>
          </p:nvPr>
        </p:nvSpPr>
        <p:spPr>
          <a:xfrm>
            <a:off x="457200" y="1203480"/>
            <a:ext cx="4015440" cy="2982600"/>
          </a:xfrm>
          <a:prstGeom prst="rect">
            <a:avLst/>
          </a:prstGeom>
        </p:spPr>
        <p:txBody>
          <a:bodyPr lIns="0" rIns="0" tIns="0" bIns="0">
            <a:normAutofit fontScale="97000"/>
          </a:bodyPr>
          <a:p>
            <a:pPr marL="432000" indent="-324000">
              <a:spcBef>
                <a:spcPts val="1417"/>
              </a:spcBef>
              <a:buClr>
                <a:srgbClr val="ffffff"/>
              </a:buClr>
              <a:buSzPct val="45000"/>
              <a:buFont typeface="Wingdings" charset="2"/>
              <a:buChar char=""/>
            </a:pPr>
            <a:r>
              <a:rPr b="0" lang="fr-FR" sz="1800" spc="-1" strike="noStrike">
                <a:latin typeface="Arial"/>
              </a:rPr>
              <a:t>Click to edit the outline text format</a:t>
            </a:r>
            <a:endParaRPr b="0" lang="fr-FR" sz="1800" spc="-1" strike="noStrike">
              <a:latin typeface="Arial"/>
            </a:endParaRPr>
          </a:p>
          <a:p>
            <a:pPr lvl="1" marL="864000" indent="-324000">
              <a:spcBef>
                <a:spcPts val="1134"/>
              </a:spcBef>
              <a:buClr>
                <a:srgbClr val="ffffff"/>
              </a:buClr>
              <a:buSzPct val="75000"/>
              <a:buFont typeface="Symbol" charset="2"/>
              <a:buChar char=""/>
            </a:pPr>
            <a:r>
              <a:rPr b="0" lang="fr-FR" sz="1800" spc="-1" strike="noStrike">
                <a:latin typeface="Arial"/>
              </a:rPr>
              <a:t>Second Outline Level</a:t>
            </a:r>
            <a:endParaRPr b="0" lang="fr-FR" sz="1800" spc="-1" strike="noStrike">
              <a:latin typeface="Arial"/>
            </a:endParaRPr>
          </a:p>
          <a:p>
            <a:pPr lvl="2" marL="1296000" indent="-288000">
              <a:spcBef>
                <a:spcPts val="850"/>
              </a:spcBef>
              <a:buClr>
                <a:srgbClr val="ffffff"/>
              </a:buClr>
              <a:buSzPct val="45000"/>
              <a:buFont typeface="Wingdings" charset="2"/>
              <a:buChar char=""/>
            </a:pPr>
            <a:r>
              <a:rPr b="0" lang="fr-FR" sz="1800" spc="-1" strike="noStrike">
                <a:latin typeface="Arial"/>
              </a:rPr>
              <a:t>Third Outline Level</a:t>
            </a:r>
            <a:endParaRPr b="0" lang="fr-FR" sz="1800" spc="-1" strike="noStrike">
              <a:latin typeface="Arial"/>
            </a:endParaRPr>
          </a:p>
          <a:p>
            <a:pPr lvl="3" marL="1728000" indent="-216000">
              <a:spcBef>
                <a:spcPts val="567"/>
              </a:spcBef>
              <a:buClr>
                <a:srgbClr val="ffffff"/>
              </a:buClr>
              <a:buSzPct val="75000"/>
              <a:buFont typeface="Symbol" charset="2"/>
              <a:buChar char=""/>
            </a:pPr>
            <a:r>
              <a:rPr b="0" lang="fr-FR" sz="1800" spc="-1" strike="noStrike">
                <a:latin typeface="Arial"/>
              </a:rPr>
              <a:t>Fourth Outline Level</a:t>
            </a:r>
            <a:endParaRPr b="0" lang="fr-FR" sz="1800" spc="-1" strike="noStrike">
              <a:latin typeface="Arial"/>
            </a:endParaRPr>
          </a:p>
          <a:p>
            <a:pPr lvl="4" marL="2160000" indent="-216000">
              <a:spcBef>
                <a:spcPts val="283"/>
              </a:spcBef>
              <a:buClr>
                <a:srgbClr val="ffffff"/>
              </a:buClr>
              <a:buSzPct val="45000"/>
              <a:buFont typeface="Wingdings" charset="2"/>
              <a:buChar char=""/>
            </a:pPr>
            <a:r>
              <a:rPr b="0" lang="fr-FR" sz="1800" spc="-1" strike="noStrike">
                <a:latin typeface="Arial"/>
              </a:rPr>
              <a:t>Fifth Outline Level</a:t>
            </a:r>
            <a:endParaRPr b="0" lang="fr-FR" sz="1800" spc="-1" strike="noStrike">
              <a:latin typeface="Arial"/>
            </a:endParaRPr>
          </a:p>
          <a:p>
            <a:pPr lvl="5" marL="2592000" indent="-216000">
              <a:spcBef>
                <a:spcPts val="283"/>
              </a:spcBef>
              <a:buClr>
                <a:srgbClr val="ffffff"/>
              </a:buClr>
              <a:buSzPct val="45000"/>
              <a:buFont typeface="Wingdings" charset="2"/>
              <a:buChar char=""/>
            </a:pPr>
            <a:r>
              <a:rPr b="0" lang="fr-FR" sz="1800" spc="-1" strike="noStrike">
                <a:latin typeface="Arial"/>
              </a:rPr>
              <a:t>Sixth Outline Level</a:t>
            </a:r>
            <a:endParaRPr b="0" lang="fr-FR" sz="1800" spc="-1" strike="noStrike">
              <a:latin typeface="Arial"/>
            </a:endParaRPr>
          </a:p>
          <a:p>
            <a:pPr lvl="6" marL="3024000" indent="-216000">
              <a:spcBef>
                <a:spcPts val="283"/>
              </a:spcBef>
              <a:buClr>
                <a:srgbClr val="ffffff"/>
              </a:buClr>
              <a:buSzPct val="45000"/>
              <a:buFont typeface="Wingdings" charset="2"/>
              <a:buChar char=""/>
            </a:pPr>
            <a:r>
              <a:rPr b="0" lang="fr-FR" sz="1800" spc="-1" strike="noStrike">
                <a:latin typeface="Arial"/>
              </a:rPr>
              <a:t>Seventh Outline Level</a:t>
            </a:r>
            <a:endParaRPr b="0" lang="fr-FR" sz="1800" spc="-1" strike="noStrike">
              <a:latin typeface="Arial"/>
            </a:endParaRPr>
          </a:p>
        </p:txBody>
      </p:sp>
      <p:sp>
        <p:nvSpPr>
          <p:cNvPr id="1263" name="PlaceHolder 11"/>
          <p:cNvSpPr>
            <a:spLocks noGrp="1"/>
          </p:cNvSpPr>
          <p:nvPr>
            <p:ph type="body"/>
          </p:nvPr>
        </p:nvSpPr>
        <p:spPr>
          <a:xfrm>
            <a:off x="4674240" y="1203480"/>
            <a:ext cx="4015440" cy="2982600"/>
          </a:xfrm>
          <a:prstGeom prst="rect">
            <a:avLst/>
          </a:prstGeom>
        </p:spPr>
        <p:txBody>
          <a:bodyPr lIns="0" rIns="0" tIns="0" bIns="0">
            <a:normAutofit fontScale="97000"/>
          </a:bodyPr>
          <a:p>
            <a:pPr marL="432000" indent="-324000">
              <a:spcBef>
                <a:spcPts val="1417"/>
              </a:spcBef>
              <a:buClr>
                <a:srgbClr val="ffffff"/>
              </a:buClr>
              <a:buSzPct val="45000"/>
              <a:buFont typeface="Wingdings" charset="2"/>
              <a:buChar char=""/>
            </a:pPr>
            <a:r>
              <a:rPr b="0" lang="fr-FR" sz="1800" spc="-1" strike="noStrike">
                <a:latin typeface="Arial"/>
              </a:rPr>
              <a:t>Click to edit the outline text format</a:t>
            </a:r>
            <a:endParaRPr b="0" lang="fr-FR" sz="1800" spc="-1" strike="noStrike">
              <a:latin typeface="Arial"/>
            </a:endParaRPr>
          </a:p>
          <a:p>
            <a:pPr lvl="1" marL="864000" indent="-324000">
              <a:spcBef>
                <a:spcPts val="1134"/>
              </a:spcBef>
              <a:buClr>
                <a:srgbClr val="ffffff"/>
              </a:buClr>
              <a:buSzPct val="75000"/>
              <a:buFont typeface="Symbol" charset="2"/>
              <a:buChar char=""/>
            </a:pPr>
            <a:r>
              <a:rPr b="0" lang="fr-FR" sz="1800" spc="-1" strike="noStrike">
                <a:latin typeface="Arial"/>
              </a:rPr>
              <a:t>Second Outline Level</a:t>
            </a:r>
            <a:endParaRPr b="0" lang="fr-FR" sz="1800" spc="-1" strike="noStrike">
              <a:latin typeface="Arial"/>
            </a:endParaRPr>
          </a:p>
          <a:p>
            <a:pPr lvl="2" marL="1296000" indent="-288000">
              <a:spcBef>
                <a:spcPts val="850"/>
              </a:spcBef>
              <a:buClr>
                <a:srgbClr val="ffffff"/>
              </a:buClr>
              <a:buSzPct val="45000"/>
              <a:buFont typeface="Wingdings" charset="2"/>
              <a:buChar char=""/>
            </a:pPr>
            <a:r>
              <a:rPr b="0" lang="fr-FR" sz="1800" spc="-1" strike="noStrike">
                <a:latin typeface="Arial"/>
              </a:rPr>
              <a:t>Third Outline Level</a:t>
            </a:r>
            <a:endParaRPr b="0" lang="fr-FR" sz="1800" spc="-1" strike="noStrike">
              <a:latin typeface="Arial"/>
            </a:endParaRPr>
          </a:p>
          <a:p>
            <a:pPr lvl="3" marL="1728000" indent="-216000">
              <a:spcBef>
                <a:spcPts val="567"/>
              </a:spcBef>
              <a:buClr>
                <a:srgbClr val="ffffff"/>
              </a:buClr>
              <a:buSzPct val="75000"/>
              <a:buFont typeface="Symbol" charset="2"/>
              <a:buChar char=""/>
            </a:pPr>
            <a:r>
              <a:rPr b="0" lang="fr-FR" sz="1800" spc="-1" strike="noStrike">
                <a:latin typeface="Arial"/>
              </a:rPr>
              <a:t>Fourth Outline Level</a:t>
            </a:r>
            <a:endParaRPr b="0" lang="fr-FR" sz="1800" spc="-1" strike="noStrike">
              <a:latin typeface="Arial"/>
            </a:endParaRPr>
          </a:p>
          <a:p>
            <a:pPr lvl="4" marL="2160000" indent="-216000">
              <a:spcBef>
                <a:spcPts val="283"/>
              </a:spcBef>
              <a:buClr>
                <a:srgbClr val="ffffff"/>
              </a:buClr>
              <a:buSzPct val="45000"/>
              <a:buFont typeface="Wingdings" charset="2"/>
              <a:buChar char=""/>
            </a:pPr>
            <a:r>
              <a:rPr b="0" lang="fr-FR" sz="1800" spc="-1" strike="noStrike">
                <a:latin typeface="Arial"/>
              </a:rPr>
              <a:t>Fifth Outline Level</a:t>
            </a:r>
            <a:endParaRPr b="0" lang="fr-FR" sz="1800" spc="-1" strike="noStrike">
              <a:latin typeface="Arial"/>
            </a:endParaRPr>
          </a:p>
          <a:p>
            <a:pPr lvl="5" marL="2592000" indent="-216000">
              <a:spcBef>
                <a:spcPts val="283"/>
              </a:spcBef>
              <a:buClr>
                <a:srgbClr val="ffffff"/>
              </a:buClr>
              <a:buSzPct val="45000"/>
              <a:buFont typeface="Wingdings" charset="2"/>
              <a:buChar char=""/>
            </a:pPr>
            <a:r>
              <a:rPr b="0" lang="fr-FR" sz="1800" spc="-1" strike="noStrike">
                <a:latin typeface="Arial"/>
              </a:rPr>
              <a:t>Sixth Outline Level</a:t>
            </a:r>
            <a:endParaRPr b="0" lang="fr-FR" sz="1800" spc="-1" strike="noStrike">
              <a:latin typeface="Arial"/>
            </a:endParaRPr>
          </a:p>
          <a:p>
            <a:pPr lvl="6" marL="3024000" indent="-216000">
              <a:spcBef>
                <a:spcPts val="283"/>
              </a:spcBef>
              <a:buClr>
                <a:srgbClr val="ffffff"/>
              </a:buClr>
              <a:buSzPct val="45000"/>
              <a:buFont typeface="Wingdings" charset="2"/>
              <a:buChar char=""/>
            </a:pPr>
            <a:r>
              <a:rPr b="0" lang="fr-FR" sz="1800" spc="-1" strike="noStrike">
                <a:latin typeface="Arial"/>
              </a:rPr>
              <a:t>Seventh Outline Level</a:t>
            </a:r>
            <a:endParaRPr b="0" lang="fr-FR"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4013" r:id="rId2"/>
    <p:sldLayoutId id="2147484014" r:id="rId3"/>
    <p:sldLayoutId id="2147484015" r:id="rId4"/>
    <p:sldLayoutId id="2147484016" r:id="rId5"/>
    <p:sldLayoutId id="2147484017" r:id="rId6"/>
    <p:sldLayoutId id="2147484018" r:id="rId7"/>
    <p:sldLayoutId id="2147484019" r:id="rId8"/>
    <p:sldLayoutId id="2147484020" r:id="rId9"/>
    <p:sldLayoutId id="2147484021" r:id="rId10"/>
    <p:sldLayoutId id="2147484022" r:id="rId11"/>
    <p:sldLayoutId id="2147484023" r:id="rId12"/>
    <p:sldLayoutId id="2147484024"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84bde7"/>
        </a:solidFill>
      </p:bgPr>
    </p:bg>
    <p:spTree>
      <p:nvGrpSpPr>
        <p:cNvPr id="1" name=""/>
        <p:cNvGrpSpPr/>
        <p:nvPr/>
      </p:nvGrpSpPr>
      <p:grpSpPr>
        <a:xfrm>
          <a:off x="0" y="0"/>
          <a:ext cx="0" cy="0"/>
          <a:chOff x="0" y="0"/>
          <a:chExt cx="0" cy="0"/>
        </a:xfrm>
      </p:grpSpPr>
      <p:sp>
        <p:nvSpPr>
          <p:cNvPr id="86" name="CustomShape 1"/>
          <p:cNvSpPr/>
          <p:nvPr/>
        </p:nvSpPr>
        <p:spPr>
          <a:xfrm>
            <a:off x="358560" y="239760"/>
            <a:ext cx="8428680" cy="4664880"/>
          </a:xfrm>
          <a:prstGeom prst="roundRect">
            <a:avLst>
              <a:gd name="adj" fmla="val 4973"/>
            </a:avLst>
          </a:prstGeom>
          <a:noFill/>
          <a:ln w="28440">
            <a:solidFill>
              <a:srgbClr val="ffffff"/>
            </a:solidFill>
            <a:round/>
          </a:ln>
        </p:spPr>
        <p:style>
          <a:lnRef idx="0"/>
          <a:fillRef idx="0"/>
          <a:effectRef idx="0"/>
          <a:fontRef idx="minor"/>
        </p:style>
      </p:sp>
      <p:grpSp>
        <p:nvGrpSpPr>
          <p:cNvPr id="87" name="Group 2"/>
          <p:cNvGrpSpPr/>
          <p:nvPr/>
        </p:nvGrpSpPr>
        <p:grpSpPr>
          <a:xfrm>
            <a:off x="713160" y="444960"/>
            <a:ext cx="589320" cy="106560"/>
            <a:chOff x="713160" y="444960"/>
            <a:chExt cx="589320" cy="106560"/>
          </a:xfrm>
        </p:grpSpPr>
        <p:sp>
          <p:nvSpPr>
            <p:cNvPr id="88" name="CustomShape 3"/>
            <p:cNvSpPr/>
            <p:nvPr/>
          </p:nvSpPr>
          <p:spPr>
            <a:xfrm>
              <a:off x="71316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89" name="CustomShape 4"/>
            <p:cNvSpPr/>
            <p:nvPr/>
          </p:nvSpPr>
          <p:spPr>
            <a:xfrm>
              <a:off x="874080" y="444960"/>
              <a:ext cx="106560" cy="106560"/>
            </a:xfrm>
            <a:prstGeom prst="rect">
              <a:avLst/>
            </a:prstGeom>
            <a:noFill/>
            <a:ln w="19080">
              <a:solidFill>
                <a:srgbClr val="ffffff"/>
              </a:solidFill>
              <a:round/>
            </a:ln>
          </p:spPr>
          <p:style>
            <a:lnRef idx="0"/>
            <a:fillRef idx="0"/>
            <a:effectRef idx="0"/>
            <a:fontRef idx="minor"/>
          </p:style>
        </p:sp>
        <p:sp>
          <p:nvSpPr>
            <p:cNvPr id="90" name="CustomShape 5"/>
            <p:cNvSpPr/>
            <p:nvPr/>
          </p:nvSpPr>
          <p:spPr>
            <a:xfrm>
              <a:off x="1035000" y="444960"/>
              <a:ext cx="106560" cy="106560"/>
            </a:xfrm>
            <a:prstGeom prst="rect">
              <a:avLst/>
            </a:prstGeom>
            <a:noFill/>
            <a:ln w="19080">
              <a:solidFill>
                <a:srgbClr val="ffffff"/>
              </a:solidFill>
              <a:round/>
            </a:ln>
          </p:spPr>
          <p:style>
            <a:lnRef idx="0"/>
            <a:fillRef idx="0"/>
            <a:effectRef idx="0"/>
            <a:fontRef idx="minor"/>
          </p:style>
        </p:sp>
        <p:sp>
          <p:nvSpPr>
            <p:cNvPr id="91" name="CustomShape 6"/>
            <p:cNvSpPr/>
            <p:nvPr/>
          </p:nvSpPr>
          <p:spPr>
            <a:xfrm>
              <a:off x="1195920" y="444960"/>
              <a:ext cx="106560" cy="106560"/>
            </a:xfrm>
            <a:prstGeom prst="rect">
              <a:avLst/>
            </a:prstGeom>
            <a:noFill/>
            <a:ln w="19080">
              <a:solidFill>
                <a:srgbClr val="ffffff"/>
              </a:solidFill>
              <a:round/>
            </a:ln>
          </p:spPr>
          <p:style>
            <a:lnRef idx="0"/>
            <a:fillRef idx="0"/>
            <a:effectRef idx="0"/>
            <a:fontRef idx="minor"/>
          </p:style>
        </p:sp>
      </p:grpSp>
      <p:sp>
        <p:nvSpPr>
          <p:cNvPr id="92" name="PlaceHolder 7"/>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93" name="PlaceHolder 8"/>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000000"/>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000000"/>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000000"/>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000000"/>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000000"/>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000000"/>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3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1300" name="Group 1"/>
          <p:cNvGrpSpPr/>
          <p:nvPr/>
        </p:nvGrpSpPr>
        <p:grpSpPr>
          <a:xfrm>
            <a:off x="338400" y="238680"/>
            <a:ext cx="8456040" cy="4664880"/>
            <a:chOff x="338400" y="238680"/>
            <a:chExt cx="8456040" cy="4664880"/>
          </a:xfrm>
        </p:grpSpPr>
        <p:sp>
          <p:nvSpPr>
            <p:cNvPr id="1301"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1302"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1303" name="Group 4"/>
          <p:cNvGrpSpPr/>
          <p:nvPr/>
        </p:nvGrpSpPr>
        <p:grpSpPr>
          <a:xfrm>
            <a:off x="713160" y="444960"/>
            <a:ext cx="589320" cy="106560"/>
            <a:chOff x="713160" y="444960"/>
            <a:chExt cx="589320" cy="106560"/>
          </a:xfrm>
        </p:grpSpPr>
        <p:sp>
          <p:nvSpPr>
            <p:cNvPr id="1304"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1305"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1306"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1307"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1308"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309"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4026" r:id="rId2"/>
    <p:sldLayoutId id="2147484027" r:id="rId3"/>
    <p:sldLayoutId id="2147484028" r:id="rId4"/>
    <p:sldLayoutId id="2147484029" r:id="rId5"/>
    <p:sldLayoutId id="2147484030" r:id="rId6"/>
    <p:sldLayoutId id="2147484031" r:id="rId7"/>
    <p:sldLayoutId id="2147484032" r:id="rId8"/>
    <p:sldLayoutId id="2147484033" r:id="rId9"/>
    <p:sldLayoutId id="2147484034" r:id="rId10"/>
    <p:sldLayoutId id="2147484035" r:id="rId11"/>
    <p:sldLayoutId id="2147484036" r:id="rId12"/>
    <p:sldLayoutId id="2147484037" r:id="rId13"/>
  </p:sldLayoutIdLst>
</p:sldMaster>
</file>

<file path=ppt/slideMasters/slideMaster3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1346" name="CustomShape 1"/>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1347" name="CustomShape 2"/>
          <p:cNvSpPr/>
          <p:nvPr/>
        </p:nvSpPr>
        <p:spPr>
          <a:xfrm flipH="1">
            <a:off x="2486160" y="4392720"/>
            <a:ext cx="4159800" cy="3344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000" spc="-1" strike="noStrike">
                <a:solidFill>
                  <a:srgbClr val="84bde7"/>
                </a:solidFill>
                <a:latin typeface="Assistant"/>
                <a:ea typeface="Assistant"/>
              </a:rPr>
              <a:t>CREDITS: This presentation template was created by </a:t>
            </a:r>
            <a:r>
              <a:rPr b="1" lang="en" sz="1000" spc="-1" strike="noStrike" u="sng">
                <a:solidFill>
                  <a:srgbClr val="0000ff"/>
                </a:solidFill>
                <a:uFillTx/>
                <a:latin typeface="Assistant"/>
                <a:ea typeface="Assistant"/>
                <a:hlinkClick r:id="rId2"/>
              </a:rPr>
              <a:t>Slidesgo</a:t>
            </a:r>
            <a:r>
              <a:rPr b="0" lang="en" sz="1000" spc="-1" strike="noStrike">
                <a:solidFill>
                  <a:srgbClr val="84bde7"/>
                </a:solidFill>
                <a:latin typeface="Assistant"/>
                <a:ea typeface="Assistant"/>
              </a:rPr>
              <a:t>, including icons by </a:t>
            </a:r>
            <a:r>
              <a:rPr b="1" lang="en" sz="1000" spc="-1" strike="noStrike" u="sng">
                <a:solidFill>
                  <a:srgbClr val="0000ff"/>
                </a:solidFill>
                <a:uFillTx/>
                <a:latin typeface="Assistant"/>
                <a:ea typeface="Assistant"/>
                <a:hlinkClick r:id="rId3"/>
              </a:rPr>
              <a:t>Flaticon</a:t>
            </a:r>
            <a:r>
              <a:rPr b="0" lang="en" sz="1000" spc="-1" strike="noStrike">
                <a:solidFill>
                  <a:srgbClr val="84bde7"/>
                </a:solidFill>
                <a:latin typeface="Assistant"/>
                <a:ea typeface="Assistant"/>
              </a:rPr>
              <a:t>, infographics and images by </a:t>
            </a:r>
            <a:r>
              <a:rPr b="1" lang="en" sz="1000" spc="-1" strike="noStrike" u="sng">
                <a:solidFill>
                  <a:srgbClr val="0000ff"/>
                </a:solidFill>
                <a:uFillTx/>
                <a:latin typeface="Assistant"/>
                <a:ea typeface="Assistant"/>
                <a:hlinkClick r:id="rId4"/>
              </a:rPr>
              <a:t>Freepik</a:t>
            </a:r>
            <a:endParaRPr b="0" lang="fr-FR" sz="1000" spc="-1" strike="noStrike">
              <a:latin typeface="Arial"/>
            </a:endParaRPr>
          </a:p>
        </p:txBody>
      </p:sp>
      <p:sp>
        <p:nvSpPr>
          <p:cNvPr id="1348" name="PlaceHolder 3"/>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349" name="PlaceHolder 4"/>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4039" r:id="rId5"/>
    <p:sldLayoutId id="2147484040" r:id="rId6"/>
    <p:sldLayoutId id="2147484041" r:id="rId7"/>
    <p:sldLayoutId id="2147484042" r:id="rId8"/>
    <p:sldLayoutId id="2147484043" r:id="rId9"/>
    <p:sldLayoutId id="2147484044" r:id="rId10"/>
    <p:sldLayoutId id="2147484045" r:id="rId11"/>
    <p:sldLayoutId id="2147484046" r:id="rId12"/>
    <p:sldLayoutId id="2147484047" r:id="rId13"/>
    <p:sldLayoutId id="2147484048" r:id="rId14"/>
    <p:sldLayoutId id="2147484049" r:id="rId15"/>
    <p:sldLayoutId id="2147484050" r:id="rId16"/>
  </p:sldLayoutIdLst>
</p:sldMaster>
</file>

<file path=ppt/slideMasters/slideMaster3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1386" name="Group 1"/>
          <p:cNvGrpSpPr/>
          <p:nvPr/>
        </p:nvGrpSpPr>
        <p:grpSpPr>
          <a:xfrm>
            <a:off x="338400" y="238680"/>
            <a:ext cx="8456040" cy="4664880"/>
            <a:chOff x="338400" y="238680"/>
            <a:chExt cx="8456040" cy="4664880"/>
          </a:xfrm>
        </p:grpSpPr>
        <p:sp>
          <p:nvSpPr>
            <p:cNvPr id="1387"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1388"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1389" name="Group 4"/>
          <p:cNvGrpSpPr/>
          <p:nvPr/>
        </p:nvGrpSpPr>
        <p:grpSpPr>
          <a:xfrm>
            <a:off x="713160" y="444960"/>
            <a:ext cx="589320" cy="106560"/>
            <a:chOff x="713160" y="444960"/>
            <a:chExt cx="589320" cy="106560"/>
          </a:xfrm>
        </p:grpSpPr>
        <p:sp>
          <p:nvSpPr>
            <p:cNvPr id="1390"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1391"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1392"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1393"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1394"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395"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4052" r:id="rId2"/>
    <p:sldLayoutId id="2147484053" r:id="rId3"/>
    <p:sldLayoutId id="2147484054" r:id="rId4"/>
    <p:sldLayoutId id="2147484055" r:id="rId5"/>
    <p:sldLayoutId id="2147484056" r:id="rId6"/>
    <p:sldLayoutId id="2147484057" r:id="rId7"/>
    <p:sldLayoutId id="2147484058" r:id="rId8"/>
    <p:sldLayoutId id="2147484059" r:id="rId9"/>
    <p:sldLayoutId id="2147484060" r:id="rId10"/>
    <p:sldLayoutId id="2147484061" r:id="rId11"/>
    <p:sldLayoutId id="2147484062" r:id="rId12"/>
    <p:sldLayoutId id="2147484063" r:id="rId13"/>
  </p:sldLayoutIdLst>
</p:sldMaster>
</file>

<file path=ppt/slideMasters/slideMaster3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1432" name="Group 1"/>
          <p:cNvGrpSpPr/>
          <p:nvPr/>
        </p:nvGrpSpPr>
        <p:grpSpPr>
          <a:xfrm>
            <a:off x="338400" y="238680"/>
            <a:ext cx="8456040" cy="4664880"/>
            <a:chOff x="338400" y="238680"/>
            <a:chExt cx="8456040" cy="4664880"/>
          </a:xfrm>
        </p:grpSpPr>
        <p:sp>
          <p:nvSpPr>
            <p:cNvPr id="1433"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1434"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1435" name="Group 4"/>
          <p:cNvGrpSpPr/>
          <p:nvPr/>
        </p:nvGrpSpPr>
        <p:grpSpPr>
          <a:xfrm>
            <a:off x="713160" y="444960"/>
            <a:ext cx="589320" cy="106560"/>
            <a:chOff x="713160" y="444960"/>
            <a:chExt cx="589320" cy="106560"/>
          </a:xfrm>
        </p:grpSpPr>
        <p:sp>
          <p:nvSpPr>
            <p:cNvPr id="1436"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1437"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1438"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1439"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1440"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441"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4065" r:id="rId2"/>
    <p:sldLayoutId id="2147484066" r:id="rId3"/>
    <p:sldLayoutId id="2147484067" r:id="rId4"/>
    <p:sldLayoutId id="2147484068" r:id="rId5"/>
    <p:sldLayoutId id="2147484069" r:id="rId6"/>
    <p:sldLayoutId id="2147484070" r:id="rId7"/>
    <p:sldLayoutId id="2147484071" r:id="rId8"/>
    <p:sldLayoutId id="2147484072" r:id="rId9"/>
    <p:sldLayoutId id="2147484073" r:id="rId10"/>
    <p:sldLayoutId id="2147484074" r:id="rId11"/>
    <p:sldLayoutId id="2147484075" r:id="rId12"/>
    <p:sldLayoutId id="2147484076" r:id="rId13"/>
  </p:sldLayoutIdLst>
</p:sldMaster>
</file>

<file path=ppt/slideMasters/slideMaster3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1478" name="PlaceHolder 1"/>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479" name="PlaceHolder 2"/>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4078" r:id="rId2"/>
    <p:sldLayoutId id="2147484079" r:id="rId3"/>
    <p:sldLayoutId id="2147484080" r:id="rId4"/>
    <p:sldLayoutId id="2147484081" r:id="rId5"/>
    <p:sldLayoutId id="2147484082" r:id="rId6"/>
    <p:sldLayoutId id="2147484083" r:id="rId7"/>
    <p:sldLayoutId id="2147484084" r:id="rId8"/>
    <p:sldLayoutId id="2147484085" r:id="rId9"/>
    <p:sldLayoutId id="2147484086" r:id="rId10"/>
    <p:sldLayoutId id="2147484087" r:id="rId11"/>
    <p:sldLayoutId id="2147484088" r:id="rId12"/>
    <p:sldLayoutId id="2147484089" r:id="rId13"/>
  </p:sldLayoutIdLst>
</p:sldMaster>
</file>

<file path=ppt/slideMasters/slideMaster3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1516" name="PlaceHolder 1"/>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517" name="PlaceHolder 2"/>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4091" r:id="rId2"/>
    <p:sldLayoutId id="2147484092" r:id="rId3"/>
    <p:sldLayoutId id="2147484093" r:id="rId4"/>
    <p:sldLayoutId id="2147484094" r:id="rId5"/>
    <p:sldLayoutId id="2147484095" r:id="rId6"/>
    <p:sldLayoutId id="2147484096" r:id="rId7"/>
    <p:sldLayoutId id="2147484097" r:id="rId8"/>
    <p:sldLayoutId id="2147484098" r:id="rId9"/>
    <p:sldLayoutId id="2147484099" r:id="rId10"/>
    <p:sldLayoutId id="2147484100" r:id="rId11"/>
    <p:sldLayoutId id="2147484101" r:id="rId12"/>
    <p:sldLayoutId id="2147484102"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130" name="Group 1"/>
          <p:cNvGrpSpPr/>
          <p:nvPr/>
        </p:nvGrpSpPr>
        <p:grpSpPr>
          <a:xfrm>
            <a:off x="338400" y="238680"/>
            <a:ext cx="8456040" cy="4664880"/>
            <a:chOff x="338400" y="238680"/>
            <a:chExt cx="8456040" cy="4664880"/>
          </a:xfrm>
        </p:grpSpPr>
        <p:sp>
          <p:nvSpPr>
            <p:cNvPr id="131"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132" name="CustomShape 3"/>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nvGrpSpPr>
          <p:cNvPr id="133" name="Group 4"/>
          <p:cNvGrpSpPr/>
          <p:nvPr/>
        </p:nvGrpSpPr>
        <p:grpSpPr>
          <a:xfrm>
            <a:off x="713160" y="444960"/>
            <a:ext cx="589320" cy="106560"/>
            <a:chOff x="713160" y="444960"/>
            <a:chExt cx="589320" cy="106560"/>
          </a:xfrm>
        </p:grpSpPr>
        <p:sp>
          <p:nvSpPr>
            <p:cNvPr id="134" name="CustomShape 5"/>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135" name="CustomShape 6"/>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136" name="CustomShape 7"/>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137" name="CustomShape 8"/>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138"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39"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176" name="Group 1"/>
          <p:cNvGrpSpPr/>
          <p:nvPr/>
        </p:nvGrpSpPr>
        <p:grpSpPr>
          <a:xfrm>
            <a:off x="351000" y="228600"/>
            <a:ext cx="8428680" cy="4684680"/>
            <a:chOff x="351000" y="228600"/>
            <a:chExt cx="8428680" cy="4684680"/>
          </a:xfrm>
        </p:grpSpPr>
        <p:sp>
          <p:nvSpPr>
            <p:cNvPr id="177" name="CustomShape 2"/>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grpSp>
          <p:nvGrpSpPr>
            <p:cNvPr id="178" name="Group 3"/>
            <p:cNvGrpSpPr/>
            <p:nvPr/>
          </p:nvGrpSpPr>
          <p:grpSpPr>
            <a:xfrm>
              <a:off x="713160" y="228600"/>
              <a:ext cx="7718040" cy="4684680"/>
              <a:chOff x="713160" y="228600"/>
              <a:chExt cx="7718040" cy="4684680"/>
            </a:xfrm>
          </p:grpSpPr>
          <p:sp>
            <p:nvSpPr>
              <p:cNvPr id="179" name="CustomShape 4"/>
              <p:cNvSpPr/>
              <p:nvPr/>
            </p:nvSpPr>
            <p:spPr>
              <a:xfrm>
                <a:off x="713160" y="252360"/>
                <a:ext cx="360" cy="4644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sp>
            <p:nvSpPr>
              <p:cNvPr id="180" name="CustomShape 5"/>
              <p:cNvSpPr/>
              <p:nvPr/>
            </p:nvSpPr>
            <p:spPr>
              <a:xfrm>
                <a:off x="8430840" y="228600"/>
                <a:ext cx="360" cy="468468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grpSp>
      <p:sp>
        <p:nvSpPr>
          <p:cNvPr id="181" name="PlaceHolder 6"/>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82" name="PlaceHolder 7"/>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84bde7"/>
        </a:solidFill>
      </p:bgPr>
    </p:bg>
    <p:spTree>
      <p:nvGrpSpPr>
        <p:cNvPr id="1" name=""/>
        <p:cNvGrpSpPr/>
        <p:nvPr/>
      </p:nvGrpSpPr>
      <p:grpSpPr>
        <a:xfrm>
          <a:off x="0" y="0"/>
          <a:ext cx="0" cy="0"/>
          <a:chOff x="0" y="0"/>
          <a:chExt cx="0" cy="0"/>
        </a:xfrm>
      </p:grpSpPr>
      <p:sp>
        <p:nvSpPr>
          <p:cNvPr id="219" name="CustomShape 1"/>
          <p:cNvSpPr/>
          <p:nvPr/>
        </p:nvSpPr>
        <p:spPr>
          <a:xfrm>
            <a:off x="358560" y="239760"/>
            <a:ext cx="8428680" cy="4664880"/>
          </a:xfrm>
          <a:prstGeom prst="roundRect">
            <a:avLst>
              <a:gd name="adj" fmla="val 4973"/>
            </a:avLst>
          </a:prstGeom>
          <a:noFill/>
          <a:ln w="28440">
            <a:solidFill>
              <a:srgbClr val="ffffff"/>
            </a:solidFill>
            <a:round/>
          </a:ln>
        </p:spPr>
        <p:style>
          <a:lnRef idx="0"/>
          <a:fillRef idx="0"/>
          <a:effectRef idx="0"/>
          <a:fontRef idx="minor"/>
        </p:style>
      </p:sp>
      <p:grpSp>
        <p:nvGrpSpPr>
          <p:cNvPr id="220" name="Group 2"/>
          <p:cNvGrpSpPr/>
          <p:nvPr/>
        </p:nvGrpSpPr>
        <p:grpSpPr>
          <a:xfrm>
            <a:off x="713160" y="444960"/>
            <a:ext cx="589320" cy="106560"/>
            <a:chOff x="713160" y="444960"/>
            <a:chExt cx="589320" cy="106560"/>
          </a:xfrm>
        </p:grpSpPr>
        <p:sp>
          <p:nvSpPr>
            <p:cNvPr id="221" name="CustomShape 3"/>
            <p:cNvSpPr/>
            <p:nvPr/>
          </p:nvSpPr>
          <p:spPr>
            <a:xfrm>
              <a:off x="71316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222" name="CustomShape 4"/>
            <p:cNvSpPr/>
            <p:nvPr/>
          </p:nvSpPr>
          <p:spPr>
            <a:xfrm>
              <a:off x="874080" y="444960"/>
              <a:ext cx="106560" cy="106560"/>
            </a:xfrm>
            <a:prstGeom prst="rect">
              <a:avLst/>
            </a:prstGeom>
            <a:noFill/>
            <a:ln w="19080">
              <a:solidFill>
                <a:srgbClr val="ffffff"/>
              </a:solidFill>
              <a:round/>
            </a:ln>
          </p:spPr>
          <p:style>
            <a:lnRef idx="0"/>
            <a:fillRef idx="0"/>
            <a:effectRef idx="0"/>
            <a:fontRef idx="minor"/>
          </p:style>
        </p:sp>
        <p:sp>
          <p:nvSpPr>
            <p:cNvPr id="223" name="CustomShape 5"/>
            <p:cNvSpPr/>
            <p:nvPr/>
          </p:nvSpPr>
          <p:spPr>
            <a:xfrm>
              <a:off x="1035000" y="444960"/>
              <a:ext cx="106560" cy="106560"/>
            </a:xfrm>
            <a:prstGeom prst="rect">
              <a:avLst/>
            </a:prstGeom>
            <a:noFill/>
            <a:ln w="19080">
              <a:solidFill>
                <a:srgbClr val="ffffff"/>
              </a:solidFill>
              <a:round/>
            </a:ln>
          </p:spPr>
          <p:style>
            <a:lnRef idx="0"/>
            <a:fillRef idx="0"/>
            <a:effectRef idx="0"/>
            <a:fontRef idx="minor"/>
          </p:style>
        </p:sp>
        <p:sp>
          <p:nvSpPr>
            <p:cNvPr id="224" name="CustomShape 6"/>
            <p:cNvSpPr/>
            <p:nvPr/>
          </p:nvSpPr>
          <p:spPr>
            <a:xfrm>
              <a:off x="1195920" y="444960"/>
              <a:ext cx="106560" cy="106560"/>
            </a:xfrm>
            <a:prstGeom prst="rect">
              <a:avLst/>
            </a:prstGeom>
            <a:noFill/>
            <a:ln w="19080">
              <a:solidFill>
                <a:srgbClr val="ffffff"/>
              </a:solidFill>
              <a:round/>
            </a:ln>
          </p:spPr>
          <p:style>
            <a:lnRef idx="0"/>
            <a:fillRef idx="0"/>
            <a:effectRef idx="0"/>
            <a:fontRef idx="minor"/>
          </p:style>
        </p:sp>
      </p:grpSp>
      <p:sp>
        <p:nvSpPr>
          <p:cNvPr id="225" name="PlaceHolder 7"/>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226" name="PlaceHolder 8"/>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000000"/>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000000"/>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000000"/>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000000"/>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000000"/>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000000"/>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263" name="Group 1"/>
          <p:cNvGrpSpPr/>
          <p:nvPr/>
        </p:nvGrpSpPr>
        <p:grpSpPr>
          <a:xfrm>
            <a:off x="713160" y="444960"/>
            <a:ext cx="589320" cy="106560"/>
            <a:chOff x="713160" y="444960"/>
            <a:chExt cx="589320" cy="106560"/>
          </a:xfrm>
        </p:grpSpPr>
        <p:sp>
          <p:nvSpPr>
            <p:cNvPr id="264" name="CustomShape 2"/>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265" name="CustomShape 3"/>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266" name="CustomShape 4"/>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267" name="CustomShape 5"/>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grpSp>
        <p:nvGrpSpPr>
          <p:cNvPr id="268" name="Group 6"/>
          <p:cNvGrpSpPr/>
          <p:nvPr/>
        </p:nvGrpSpPr>
        <p:grpSpPr>
          <a:xfrm>
            <a:off x="338400" y="238680"/>
            <a:ext cx="8456040" cy="4664880"/>
            <a:chOff x="338400" y="238680"/>
            <a:chExt cx="8456040" cy="4664880"/>
          </a:xfrm>
        </p:grpSpPr>
        <p:sp>
          <p:nvSpPr>
            <p:cNvPr id="269" name="CustomShape 7"/>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270" name="CustomShape 8"/>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sp>
        <p:nvSpPr>
          <p:cNvPr id="271"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272"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309" name="Group 1"/>
          <p:cNvGrpSpPr/>
          <p:nvPr/>
        </p:nvGrpSpPr>
        <p:grpSpPr>
          <a:xfrm>
            <a:off x="713160" y="444960"/>
            <a:ext cx="589320" cy="106560"/>
            <a:chOff x="713160" y="444960"/>
            <a:chExt cx="589320" cy="106560"/>
          </a:xfrm>
        </p:grpSpPr>
        <p:sp>
          <p:nvSpPr>
            <p:cNvPr id="310" name="CustomShape 2"/>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311" name="CustomShape 3"/>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312" name="CustomShape 4"/>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313" name="CustomShape 5"/>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grpSp>
        <p:nvGrpSpPr>
          <p:cNvPr id="314" name="Group 6"/>
          <p:cNvGrpSpPr/>
          <p:nvPr/>
        </p:nvGrpSpPr>
        <p:grpSpPr>
          <a:xfrm>
            <a:off x="338400" y="238680"/>
            <a:ext cx="8456040" cy="4664880"/>
            <a:chOff x="338400" y="238680"/>
            <a:chExt cx="8456040" cy="4664880"/>
          </a:xfrm>
        </p:grpSpPr>
        <p:sp>
          <p:nvSpPr>
            <p:cNvPr id="315" name="CustomShape 7"/>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316" name="CustomShape 8"/>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sp>
        <p:nvSpPr>
          <p:cNvPr id="317"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318"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grpSp>
        <p:nvGrpSpPr>
          <p:cNvPr id="355" name="Group 1"/>
          <p:cNvGrpSpPr/>
          <p:nvPr/>
        </p:nvGrpSpPr>
        <p:grpSpPr>
          <a:xfrm>
            <a:off x="713160" y="444960"/>
            <a:ext cx="589320" cy="106560"/>
            <a:chOff x="713160" y="444960"/>
            <a:chExt cx="589320" cy="106560"/>
          </a:xfrm>
        </p:grpSpPr>
        <p:sp>
          <p:nvSpPr>
            <p:cNvPr id="356" name="CustomShape 2"/>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357" name="CustomShape 3"/>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358" name="CustomShape 4"/>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359" name="CustomShape 5"/>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grpSp>
        <p:nvGrpSpPr>
          <p:cNvPr id="360" name="Group 6"/>
          <p:cNvGrpSpPr/>
          <p:nvPr/>
        </p:nvGrpSpPr>
        <p:grpSpPr>
          <a:xfrm>
            <a:off x="338400" y="238680"/>
            <a:ext cx="8456040" cy="4664880"/>
            <a:chOff x="338400" y="238680"/>
            <a:chExt cx="8456040" cy="4664880"/>
          </a:xfrm>
        </p:grpSpPr>
        <p:sp>
          <p:nvSpPr>
            <p:cNvPr id="361" name="CustomShape 7"/>
            <p:cNvSpPr/>
            <p:nvPr/>
          </p:nvSpPr>
          <p:spPr>
            <a:xfrm>
              <a:off x="351000" y="238680"/>
              <a:ext cx="8428680" cy="4664880"/>
            </a:xfrm>
            <a:prstGeom prst="roundRect">
              <a:avLst>
                <a:gd name="adj" fmla="val 4973"/>
              </a:avLst>
            </a:prstGeom>
            <a:noFill/>
            <a:ln w="28440">
              <a:solidFill>
                <a:srgbClr val="84bde7"/>
              </a:solidFill>
              <a:round/>
            </a:ln>
          </p:spPr>
          <p:style>
            <a:lnRef idx="0"/>
            <a:fillRef idx="0"/>
            <a:effectRef idx="0"/>
            <a:fontRef idx="minor"/>
          </p:style>
        </p:sp>
        <p:sp>
          <p:nvSpPr>
            <p:cNvPr id="362" name="CustomShape 8"/>
            <p:cNvSpPr/>
            <p:nvPr/>
          </p:nvSpPr>
          <p:spPr>
            <a:xfrm>
              <a:off x="338400" y="972360"/>
              <a:ext cx="8456040" cy="360"/>
            </a:xfrm>
            <a:custGeom>
              <a:avLst/>
              <a:gdLst/>
              <a:ahLst/>
              <a:rect l="l" t="t" r="r" b="b"/>
              <a:pathLst>
                <a:path w="21600" h="21600">
                  <a:moveTo>
                    <a:pt x="0" y="0"/>
                  </a:moveTo>
                  <a:lnTo>
                    <a:pt x="21600" y="21600"/>
                  </a:lnTo>
                </a:path>
              </a:pathLst>
            </a:custGeom>
            <a:noFill/>
            <a:ln w="28440">
              <a:solidFill>
                <a:srgbClr val="84bde7"/>
              </a:solidFill>
              <a:round/>
            </a:ln>
          </p:spPr>
          <p:style>
            <a:lnRef idx="0"/>
            <a:fillRef idx="0"/>
            <a:effectRef idx="0"/>
            <a:fontRef idx="minor"/>
          </p:style>
        </p:sp>
      </p:grpSp>
      <p:sp>
        <p:nvSpPr>
          <p:cNvPr id="363" name="PlaceHolder 9"/>
          <p:cNvSpPr>
            <a:spLocks noGrp="1"/>
          </p:cNvSpPr>
          <p:nvPr>
            <p:ph type="title"/>
          </p:nvPr>
        </p:nvSpPr>
        <p:spPr>
          <a:xfrm>
            <a:off x="457200" y="205200"/>
            <a:ext cx="8229240" cy="858600"/>
          </a:xfrm>
          <a:prstGeom prst="rect">
            <a:avLst/>
          </a:prstGeom>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364"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ffffff"/>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ffffff"/>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ffffff"/>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ffffff"/>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ffffff"/>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ffffff"/>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8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09.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21.xml"/>
</Relationships>
</file>

<file path=ppt/slides/_rels/slide19.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3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45.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6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81.xml"/>
</Relationships>
</file>

<file path=ppt/slides/_rels/slide24.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9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205.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217.xml"/>
</Relationships>
</file>

<file path=ppt/slides/_rels/slide27.xml.rels><?xml version="1.0" encoding="UTF-8"?>
<Relationships xmlns="http://schemas.openxmlformats.org/package/2006/relationships"><Relationship Id="rId1"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image" Target="../media/image11.png"/><Relationship Id="rId3" Type="http://schemas.openxmlformats.org/officeDocument/2006/relationships/slideLayout" Target="../slideLayouts/slideLayout161.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229.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4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25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32.xml.rels><?xml version="1.0" encoding="UTF-8"?>
<Relationships xmlns="http://schemas.openxmlformats.org/package/2006/relationships"><Relationship Id="rId1"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image" Target="../media/image13.png"/><Relationship Id="rId3" Type="http://schemas.openxmlformats.org/officeDocument/2006/relationships/slideLayout" Target="../slideLayouts/slideLayout161.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77.xml"/>
</Relationships>
</file>

<file path=ppt/slides/_rels/slide34.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89.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301.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31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325.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325.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7.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325.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340.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229.xml"/>
</Relationships>
</file>

<file path=ppt/slides/_rels/slide4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349.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361.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325.xml"/>
</Relationships>
</file>

<file path=ppt/slides/_rels/slide46.xml.rels><?xml version="1.0" encoding="UTF-8"?>
<Relationships xmlns="http://schemas.openxmlformats.org/package/2006/relationships"><Relationship Id="rId1" Type="http://schemas.openxmlformats.org/officeDocument/2006/relationships/hyperlink" Target="https://www.freepik.com/free-vector/technology-future-instagram-posts_15442884.htm/?utm_source=slidesgo_template&amp;utm_medium=referral-link&amp;utm_campaign=sg_resources&amp;utm_content=freepik" TargetMode="External"/><Relationship Id="rId2" Type="http://schemas.openxmlformats.org/officeDocument/2006/relationships/slideLayout" Target="../slideLayouts/slideLayout373.xml"/>
</Relationships>
</file>

<file path=ppt/slides/_rels/slide47.xml.rels><?xml version="1.0" encoding="UTF-8"?>
<Relationships xmlns="http://schemas.openxmlformats.org/package/2006/relationships"><Relationship Id="rId1" Type="http://schemas.openxmlformats.org/officeDocument/2006/relationships/hyperlink" Target="https://www.freepik.com/free-photo/woman-using-laptop_25106193.htm/?utm_source=slidesgo_template&amp;utm_medium=referral-link&amp;utm_campaign=sg_resources&amp;utm_content=freepik" TargetMode="External"/><Relationship Id="rId2" Type="http://schemas.openxmlformats.org/officeDocument/2006/relationships/hyperlink" Target="https://www.freepik.com/free-photo/medium-shot-happy-people-working-together_23404546.htm/?utm_source=slidesgo_template&amp;utm_medium=referral-link&amp;utm_campaign=sg_resources&amp;utm_content=freepik" TargetMode="External"/><Relationship Id="rId3" Type="http://schemas.openxmlformats.org/officeDocument/2006/relationships/hyperlink" Target="https://www.freepik.com/free-photo/medium-shot-people-working-together_23404526.htm/?utm_source=slidesgo_template&amp;utm_medium=referral-link&amp;utm_campaign=sg_resources&amp;utm_content=freepik" TargetMode="External"/><Relationship Id="rId4" Type="http://schemas.openxmlformats.org/officeDocument/2006/relationships/hyperlink" Target="https://www.freepik.com/free-photo/portrait-young-attractive-woman-holding-laptop-looking-camera_4857513.htm/?utm_source=slidesgo_template&amp;utm_medium=referral-link&amp;utm_campaign=sg_resources&amp;utm_content=freepik" TargetMode="External"/><Relationship Id="rId5" Type="http://schemas.openxmlformats.org/officeDocument/2006/relationships/hyperlink" Target="https://www.freepik.com/free-photo/woman-with-headphones-working_25609782.htm/?utm_source=slidesgo_template&amp;utm_medium=referral-link&amp;utm_campaign=sg_resources&amp;utm_content=freepik" TargetMode="External"/><Relationship Id="rId6" Type="http://schemas.openxmlformats.org/officeDocument/2006/relationships/hyperlink" Target="https://www.freepik.com/free-photo/smiling-guy-looking-front_25609731.htm/?utm_source=slidesgo_template&amp;utm_medium=referral-link&amp;utm_campaign=sg_resources&amp;utm_content=freepik" TargetMode="External"/><Relationship Id="rId7" Type="http://schemas.openxmlformats.org/officeDocument/2006/relationships/hyperlink" Target="https://www.freepik.com/free-vector/gradient-abstract-technology-infographic-template_20722539.htm/?utm_source=slidesgo_template&amp;utm_medium=referral-link&amp;utm_campaign=sg_resources&amp;utm_content=freepik" TargetMode="External"/><Relationship Id="rId8" Type="http://schemas.openxmlformats.org/officeDocument/2006/relationships/hyperlink" Target="https://www.freepik.com/free-vector/blueprint-cyber-eye-technology-background_7078887.htm/?utm_source=slidesgo_template&amp;utm_medium=referral-link&amp;utm_campaign=sg_resources&amp;utm_content=freepik" TargetMode="External"/><Relationship Id="rId9" Type="http://schemas.openxmlformats.org/officeDocument/2006/relationships/hyperlink" Target="https://www.flaticon.es/packs/big-data-147?word=data/?utm_source=slidesgo_template&amp;utm_medium=referral-link&amp;utm_campaign=sg_resources&amp;utm_content=flaticon" TargetMode="External"/><Relationship Id="rId10" Type="http://schemas.openxmlformats.org/officeDocument/2006/relationships/slideLayout" Target="../slideLayouts/slideLayout385.xml"/>
</Relationships>
</file>

<file path=ppt/slides/_rels/slide48.xml.rels><?xml version="1.0" encoding="UTF-8"?>
<Relationships xmlns="http://schemas.openxmlformats.org/package/2006/relationships"><Relationship Id="rId1" Type="http://schemas.openxmlformats.org/officeDocument/2006/relationships/hyperlink" Target="http://bit.ly/33VAFh3" TargetMode="External"/><Relationship Id="rId2" Type="http://schemas.openxmlformats.org/officeDocument/2006/relationships/hyperlink" Target="http://bit.ly/30B07Gq" TargetMode="External"/><Relationship Id="rId3" Type="http://schemas.openxmlformats.org/officeDocument/2006/relationships/hyperlink" Target="http://bit.ly/2PfT4lq" TargetMode="External"/><Relationship Id="rId4" Type="http://schemas.openxmlformats.org/officeDocument/2006/relationships/slideLayout" Target="../slideLayouts/slideLayout397.xml"/>
</Relationships>
</file>

<file path=ppt/slides/_rels/slide49.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hyperlink" Target="http://bit.ly/33VAFh3" TargetMode="External"/><Relationship Id="rId3" Type="http://schemas.openxmlformats.org/officeDocument/2006/relationships/hyperlink" Target="http://bit.ly/30B07Gq" TargetMode="External"/><Relationship Id="rId4" Type="http://schemas.openxmlformats.org/officeDocument/2006/relationships/slideLayout" Target="../slideLayouts/slideLayout397.xml"/>
</Relationships>
</file>

<file path=ppt/slides/_rels/slide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49.xml"/>
</Relationships>
</file>

<file path=ppt/slides/_rels/slide50.xml.rels><?xml version="1.0" encoding="UTF-8"?>
<Relationships xmlns="http://schemas.openxmlformats.org/package/2006/relationships"><Relationship Id="rId1" Type="http://schemas.openxmlformats.org/officeDocument/2006/relationships/hyperlink" Target="https://fonts.google.com/specimen/Orbitron?query=orbitr" TargetMode="External"/><Relationship Id="rId2" Type="http://schemas.openxmlformats.org/officeDocument/2006/relationships/hyperlink" Target="https://fonts.google.com/specimen/Assistant?query=assistant" TargetMode="External"/><Relationship Id="rId3" Type="http://schemas.openxmlformats.org/officeDocument/2006/relationships/slideLayout" Target="../slideLayouts/slideLayout397.xml"/>
</Relationships>
</file>

<file path=ppt/slides/_rels/slide51.xml.rels><?xml version="1.0" encoding="UTF-8"?>
<Relationships xmlns="http://schemas.openxmlformats.org/package/2006/relationships"><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 Id="rId2" Type="http://schemas.openxmlformats.org/officeDocument/2006/relationships/image" Target="../media/image17.png"/><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7" Type="http://schemas.openxmlformats.org/officeDocument/2006/relationships/image" Target="../media/image18.png"/><Relationship Id="rId8" Type="http://schemas.openxmlformats.org/officeDocument/2006/relationships/image" Target="../media/image19.png"/><Relationship Id="rId9" Type="http://schemas.openxmlformats.org/officeDocument/2006/relationships/image" Target="../media/image20.png"/><Relationship Id="rId10" Type="http://schemas.openxmlformats.org/officeDocument/2006/relationships/image" Target="../media/image21.png"/><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2" Type="http://schemas.openxmlformats.org/officeDocument/2006/relationships/slideLayout" Target="../slideLayouts/slideLayout397.xml"/>
</Relationships>
</file>

<file path=ppt/slides/_rels/slide52.xml.rels><?xml version="1.0" encoding="UTF-8"?>
<Relationships xmlns="http://schemas.openxmlformats.org/package/2006/relationships"><Relationship Id="rId1" Type="http://schemas.openxmlformats.org/officeDocument/2006/relationships/hyperlink" Target="https://bit.ly/2ZjL1pd" TargetMode="External"/><Relationship Id="rId2" Type="http://schemas.openxmlformats.org/officeDocument/2006/relationships/slideLayout" Target="../slideLayouts/slideLayout397.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409.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409.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409.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409.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409.xml"/>
</Relationships>
</file>

<file path=ppt/slides/_rels/slide58.xml.rels><?xml version="1.0" encoding="UTF-8"?>
<Relationships xmlns="http://schemas.openxmlformats.org/package/2006/relationships"><Relationship Id="rId1" Type="http://schemas.openxmlformats.org/officeDocument/2006/relationships/hyperlink" Target="https://workspace.google.com/marketplace/app/icons_for_slides_docs/381578326502" TargetMode="External"/><Relationship Id="rId2" Type="http://schemas.openxmlformats.org/officeDocument/2006/relationships/slideLayout" Target="../slideLayouts/slideLayout397.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409.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409.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409.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409.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409.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409.xml"/>
</Relationships>
</file>

<file path=ppt/slides/_rels/slide65.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409.xml"/>
</Relationships>
</file>

<file path=ppt/slides/_rels/slide7.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png"/><Relationship Id="rId3" Type="http://schemas.openxmlformats.org/officeDocument/2006/relationships/slideLayout" Target="../slideLayouts/slideLayout7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8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1554" name="CustomShape 1"/>
          <p:cNvSpPr/>
          <p:nvPr/>
        </p:nvSpPr>
        <p:spPr>
          <a:xfrm>
            <a:off x="2088000" y="2628000"/>
            <a:ext cx="5162400" cy="826920"/>
          </a:xfrm>
          <a:prstGeom prst="ellipse">
            <a:avLst/>
          </a:prstGeom>
          <a:noFill/>
          <a:ln w="28440">
            <a:solidFill>
              <a:srgbClr val="e84987"/>
            </a:solidFill>
            <a:round/>
          </a:ln>
        </p:spPr>
        <p:style>
          <a:lnRef idx="0"/>
          <a:fillRef idx="0"/>
          <a:effectRef idx="0"/>
          <a:fontRef idx="minor"/>
        </p:style>
      </p:sp>
      <p:grpSp>
        <p:nvGrpSpPr>
          <p:cNvPr id="1555" name="Group 2"/>
          <p:cNvGrpSpPr/>
          <p:nvPr/>
        </p:nvGrpSpPr>
        <p:grpSpPr>
          <a:xfrm>
            <a:off x="2520000" y="2952000"/>
            <a:ext cx="4087440" cy="180360"/>
            <a:chOff x="2520000" y="2952000"/>
            <a:chExt cx="4087440" cy="180360"/>
          </a:xfrm>
        </p:grpSpPr>
        <p:sp>
          <p:nvSpPr>
            <p:cNvPr id="1556" name="CustomShape 3"/>
            <p:cNvSpPr/>
            <p:nvPr/>
          </p:nvSpPr>
          <p:spPr>
            <a:xfrm>
              <a:off x="2520000" y="2952000"/>
              <a:ext cx="180360" cy="180360"/>
            </a:xfrm>
            <a:prstGeom prst="star4">
              <a:avLst>
                <a:gd name="adj" fmla="val 0"/>
              </a:avLst>
            </a:prstGeom>
            <a:solidFill>
              <a:srgbClr val="84bde7"/>
            </a:solidFill>
            <a:ln w="19080">
              <a:solidFill>
                <a:srgbClr val="84bde7"/>
              </a:solidFill>
              <a:round/>
            </a:ln>
          </p:spPr>
          <p:style>
            <a:lnRef idx="0"/>
            <a:fillRef idx="0"/>
            <a:effectRef idx="0"/>
            <a:fontRef idx="minor"/>
          </p:style>
        </p:sp>
        <p:sp>
          <p:nvSpPr>
            <p:cNvPr id="1557" name="CustomShape 4"/>
            <p:cNvSpPr/>
            <p:nvPr/>
          </p:nvSpPr>
          <p:spPr>
            <a:xfrm>
              <a:off x="6427080" y="2952000"/>
              <a:ext cx="180360" cy="180360"/>
            </a:xfrm>
            <a:prstGeom prst="star4">
              <a:avLst>
                <a:gd name="adj" fmla="val 0"/>
              </a:avLst>
            </a:prstGeom>
            <a:solidFill>
              <a:srgbClr val="84bde7"/>
            </a:solidFill>
            <a:ln w="19080">
              <a:solidFill>
                <a:srgbClr val="84bde7"/>
              </a:solidFill>
              <a:round/>
            </a:ln>
          </p:spPr>
          <p:style>
            <a:lnRef idx="0"/>
            <a:fillRef idx="0"/>
            <a:effectRef idx="0"/>
            <a:fontRef idx="minor"/>
          </p:style>
        </p:sp>
      </p:grpSp>
      <p:sp>
        <p:nvSpPr>
          <p:cNvPr id="1558" name="CustomShape 5"/>
          <p:cNvSpPr/>
          <p:nvPr/>
        </p:nvSpPr>
        <p:spPr>
          <a:xfrm>
            <a:off x="2736000" y="2548440"/>
            <a:ext cx="3787920" cy="47448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1" lang="en" sz="1600" spc="-1" strike="noStrike">
                <a:solidFill>
                  <a:srgbClr val="84bde7"/>
                </a:solidFill>
                <a:latin typeface="Assistant"/>
                <a:ea typeface="Assistant"/>
              </a:rPr>
              <a:t>Présenté et soutenu par</a:t>
            </a:r>
            <a:endParaRPr b="0" lang="fr-FR" sz="1600" spc="-1" strike="noStrike">
              <a:latin typeface="Arial"/>
            </a:endParaRPr>
          </a:p>
          <a:p>
            <a:pPr algn="ctr">
              <a:lnSpc>
                <a:spcPct val="100000"/>
              </a:lnSpc>
              <a:tabLst>
                <a:tab algn="l" pos="0"/>
              </a:tabLst>
            </a:pPr>
            <a:r>
              <a:rPr b="1" i="1" lang="en" sz="1600" spc="-1" strike="noStrike" u="sng">
                <a:solidFill>
                  <a:srgbClr val="84bde7"/>
                </a:solidFill>
                <a:uFillTx/>
                <a:latin typeface="Assistant"/>
                <a:ea typeface="Assistant"/>
              </a:rPr>
              <a:t>Maarouf Hamza</a:t>
            </a:r>
            <a:endParaRPr b="0" lang="fr-FR" sz="1600" spc="-1" strike="noStrike">
              <a:latin typeface="Arial"/>
            </a:endParaRPr>
          </a:p>
          <a:p>
            <a:pPr algn="ctr">
              <a:lnSpc>
                <a:spcPct val="100000"/>
              </a:lnSpc>
              <a:tabLst>
                <a:tab algn="l" pos="0"/>
              </a:tabLst>
            </a:pPr>
            <a:r>
              <a:rPr b="1" i="1" lang="en" sz="1600" spc="-1" strike="noStrike" u="sng">
                <a:solidFill>
                  <a:srgbClr val="84bde7"/>
                </a:solidFill>
                <a:uFillTx/>
                <a:latin typeface="Assistant"/>
                <a:ea typeface="Assistant"/>
              </a:rPr>
              <a:t>Le : 21/09/2022</a:t>
            </a:r>
            <a:endParaRPr b="0" lang="fr-FR" sz="1600" spc="-1" strike="noStrike">
              <a:latin typeface="Arial"/>
            </a:endParaRPr>
          </a:p>
        </p:txBody>
      </p:sp>
      <p:sp>
        <p:nvSpPr>
          <p:cNvPr id="1559" name="CustomShape 6"/>
          <p:cNvSpPr/>
          <p:nvPr/>
        </p:nvSpPr>
        <p:spPr>
          <a:xfrm>
            <a:off x="1277280" y="673560"/>
            <a:ext cx="6579720" cy="981360"/>
          </a:xfrm>
          <a:prstGeom prst="rect">
            <a:avLst/>
          </a:prstGeom>
          <a:noFill/>
          <a:ln>
            <a:noFill/>
          </a:ln>
        </p:spPr>
        <p:style>
          <a:lnRef idx="0"/>
          <a:fillRef idx="0"/>
          <a:effectRef idx="0"/>
          <a:fontRef idx="minor"/>
        </p:style>
        <p:txBody>
          <a:bodyPr lIns="90000" rIns="90000" tIns="91440" bIns="91440" anchor="ctr">
            <a:noAutofit/>
          </a:bodyPr>
          <a:p>
            <a:pPr algn="ctr">
              <a:lnSpc>
                <a:spcPct val="80000"/>
              </a:lnSpc>
              <a:tabLst>
                <a:tab algn="l" pos="0"/>
              </a:tabLst>
            </a:pPr>
            <a:r>
              <a:rPr b="1" lang="en" sz="3000" spc="-1" strike="noStrike">
                <a:solidFill>
                  <a:srgbClr val="84bde7"/>
                </a:solidFill>
                <a:latin typeface="Orbitron"/>
                <a:ea typeface="Orbitron"/>
              </a:rPr>
              <a:t>RAPPORT</a:t>
            </a:r>
            <a:r>
              <a:rPr b="1" lang="en" sz="6300" spc="-1" strike="noStrike">
                <a:solidFill>
                  <a:srgbClr val="84bde7"/>
                </a:solidFill>
                <a:latin typeface="Orbitron"/>
                <a:ea typeface="Orbitron"/>
              </a:rPr>
              <a:t> </a:t>
            </a:r>
            <a:br/>
            <a:r>
              <a:rPr b="1" lang="en" sz="2500" spc="-1" strike="noStrike">
                <a:solidFill>
                  <a:srgbClr val="e84987"/>
                </a:solidFill>
                <a:latin typeface="Orbitron"/>
                <a:ea typeface="Orbitron"/>
              </a:rPr>
              <a:t>DE STAGE DE FIN D’ETUDE</a:t>
            </a:r>
            <a:r>
              <a:rPr b="1" lang="en" sz="7000" spc="-1" strike="noStrike">
                <a:solidFill>
                  <a:srgbClr val="e84987"/>
                </a:solidFill>
                <a:latin typeface="Orbitron"/>
                <a:ea typeface="Orbitron"/>
              </a:rPr>
              <a:t> </a:t>
            </a:r>
            <a:endParaRPr b="0" lang="fr-FR" sz="7000" spc="-1" strike="noStrike">
              <a:latin typeface="Arial"/>
            </a:endParaRPr>
          </a:p>
        </p:txBody>
      </p:sp>
      <p:sp>
        <p:nvSpPr>
          <p:cNvPr id="1560" name="TextShape 7"/>
          <p:cNvSpPr txBox="1"/>
          <p:nvPr/>
        </p:nvSpPr>
        <p:spPr>
          <a:xfrm>
            <a:off x="1535400" y="2016000"/>
            <a:ext cx="6095520" cy="516240"/>
          </a:xfrm>
          <a:prstGeom prst="rect">
            <a:avLst/>
          </a:prstGeom>
        </p:spPr>
        <p:txBody>
          <a:bodyPr lIns="90000" rIns="90000" tIns="45000" bIns="45000" anchorCtr="1">
            <a:prstTxWarp prst="textPlain">
              <a:avLst>
                <a:gd name="adj" fmla="val 50000"/>
              </a:avLst>
            </a:prstTxWarp>
            <a:noAutofit/>
          </a:bodyPr>
          <a:p>
            <a:pPr algn="ctr">
              <a:lnSpc>
                <a:spcPct val="100000"/>
              </a:lnSpc>
            </a:pPr>
            <a:r>
              <a:rPr b="0" lang="fr-FR" sz="1400" spc="-1" strike="noStrike">
                <a:solidFill>
                  <a:srgbClr val="c9211e"/>
                </a:solidFill>
                <a:latin typeface="Orbitron;900"/>
                <a:ea typeface="Arial"/>
              </a:rPr>
              <a:t>Développement d'une plateforme décentralisée</a:t>
            </a:r>
            <a:endParaRPr b="0" lang="fr-FR" sz="1400" spc="-1" strike="noStrike">
              <a:latin typeface="Arial"/>
            </a:endParaRPr>
          </a:p>
          <a:p>
            <a:pPr algn="ctr">
              <a:lnSpc>
                <a:spcPct val="100000"/>
              </a:lnSpc>
            </a:pPr>
            <a:r>
              <a:rPr b="0" lang="fr-FR" sz="1400" spc="-1" strike="noStrike">
                <a:solidFill>
                  <a:srgbClr val="c9211e"/>
                </a:solidFill>
                <a:latin typeface="Orbitron;900"/>
                <a:ea typeface="Arial"/>
              </a:rPr>
              <a:t>de paiement en ligne via la monnaie digitale</a:t>
            </a:r>
            <a:endParaRPr b="0" lang="fr-FR" sz="1400" spc="-1" strike="noStrike">
              <a:latin typeface="Arial"/>
            </a:endParaRPr>
          </a:p>
          <a:p>
            <a:pPr algn="ctr">
              <a:lnSpc>
                <a:spcPct val="100000"/>
              </a:lnSpc>
            </a:pPr>
            <a:r>
              <a:rPr b="0" lang="fr-FR" sz="1400" spc="-1" strike="noStrike">
                <a:solidFill>
                  <a:srgbClr val="c9211e"/>
                </a:solidFill>
                <a:latin typeface="Orbitron;900"/>
                <a:ea typeface="Arial"/>
              </a:rPr>
              <a:t>pour les sites E-Commerce</a:t>
            </a:r>
            <a:endParaRPr b="0" lang="fr-FR" sz="1400" spc="-1" strike="noStrike">
              <a:latin typeface="Arial"/>
            </a:endParaRPr>
          </a:p>
        </p:txBody>
      </p:sp>
      <p:grpSp>
        <p:nvGrpSpPr>
          <p:cNvPr id="1561" name="Group 8"/>
          <p:cNvGrpSpPr/>
          <p:nvPr/>
        </p:nvGrpSpPr>
        <p:grpSpPr>
          <a:xfrm>
            <a:off x="2764800" y="4448520"/>
            <a:ext cx="5664600" cy="317160"/>
            <a:chOff x="2764800" y="4448520"/>
            <a:chExt cx="5664600" cy="317160"/>
          </a:xfrm>
        </p:grpSpPr>
        <p:sp>
          <p:nvSpPr>
            <p:cNvPr id="1562" name="CustomShape 9"/>
            <p:cNvSpPr/>
            <p:nvPr/>
          </p:nvSpPr>
          <p:spPr>
            <a:xfrm>
              <a:off x="8146800" y="4448520"/>
              <a:ext cx="282600" cy="31716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000000"/>
            </a:solidFill>
            <a:ln>
              <a:noFill/>
            </a:ln>
          </p:spPr>
          <p:style>
            <a:lnRef idx="0"/>
            <a:fillRef idx="0"/>
            <a:effectRef idx="0"/>
            <a:fontRef idx="minor"/>
          </p:style>
        </p:sp>
        <p:sp>
          <p:nvSpPr>
            <p:cNvPr id="1563" name="CustomShape 10"/>
            <p:cNvSpPr/>
            <p:nvPr/>
          </p:nvSpPr>
          <p:spPr>
            <a:xfrm>
              <a:off x="2764800" y="4607640"/>
              <a:ext cx="5648040" cy="360"/>
            </a:xfrm>
            <a:custGeom>
              <a:avLst/>
              <a:gdLst/>
              <a:ahLst/>
              <a:rect l="l" t="t" r="r" b="b"/>
              <a:pathLst>
                <a:path w="21600" h="21600">
                  <a:moveTo>
                    <a:pt x="0" y="0"/>
                  </a:moveTo>
                  <a:lnTo>
                    <a:pt x="21600" y="21600"/>
                  </a:lnTo>
                </a:path>
              </a:pathLst>
            </a:custGeom>
            <a:noFill/>
            <a:ln w="38160">
              <a:solidFill>
                <a:srgbClr val="000000"/>
              </a:solidFill>
              <a:round/>
            </a:ln>
          </p:spPr>
          <p:style>
            <a:lnRef idx="0"/>
            <a:fillRef idx="0"/>
            <a:effectRef idx="0"/>
            <a:fontRef idx="minor"/>
          </p:style>
        </p:sp>
      </p:grpSp>
      <p:pic>
        <p:nvPicPr>
          <p:cNvPr id="1564" name="" descr=""/>
          <p:cNvPicPr/>
          <p:nvPr/>
        </p:nvPicPr>
        <p:blipFill>
          <a:blip r:embed="rId1"/>
          <a:stretch/>
        </p:blipFill>
        <p:spPr>
          <a:xfrm>
            <a:off x="504000" y="386280"/>
            <a:ext cx="1654920" cy="798840"/>
          </a:xfrm>
          <a:prstGeom prst="rect">
            <a:avLst/>
          </a:prstGeom>
          <a:ln>
            <a:noFill/>
          </a:ln>
        </p:spPr>
      </p:pic>
      <p:pic>
        <p:nvPicPr>
          <p:cNvPr id="1565" name="" descr=""/>
          <p:cNvPicPr/>
          <p:nvPr/>
        </p:nvPicPr>
        <p:blipFill>
          <a:blip r:embed="rId2"/>
          <a:stretch/>
        </p:blipFill>
        <p:spPr>
          <a:xfrm>
            <a:off x="6984000" y="389160"/>
            <a:ext cx="1617840" cy="617760"/>
          </a:xfrm>
          <a:prstGeom prst="rect">
            <a:avLst/>
          </a:prstGeom>
          <a:ln>
            <a:noFill/>
          </a:ln>
        </p:spPr>
      </p:pic>
      <p:sp>
        <p:nvSpPr>
          <p:cNvPr id="1566" name="CustomShape 11"/>
          <p:cNvSpPr/>
          <p:nvPr/>
        </p:nvSpPr>
        <p:spPr>
          <a:xfrm>
            <a:off x="1944720" y="3413880"/>
            <a:ext cx="2950920" cy="1121040"/>
          </a:xfrm>
          <a:prstGeom prst="rect">
            <a:avLst/>
          </a:prstGeom>
          <a:noFill/>
          <a:ln>
            <a:noFill/>
          </a:ln>
        </p:spPr>
        <p:style>
          <a:lnRef idx="0"/>
          <a:fillRef idx="0"/>
          <a:effectRef idx="0"/>
          <a:fontRef idx="minor"/>
        </p:style>
        <p:txBody>
          <a:bodyPr lIns="90000" rIns="90000" tIns="45000" bIns="45000" anchor="ctr">
            <a:noAutofit/>
          </a:bodyPr>
          <a:p>
            <a:pPr>
              <a:lnSpc>
                <a:spcPct val="100000"/>
              </a:lnSpc>
            </a:pPr>
            <a:r>
              <a:rPr b="0" lang="fr-FR" sz="1800" spc="-1" strike="noStrike">
                <a:solidFill>
                  <a:srgbClr val="84bde7"/>
                </a:solidFill>
                <a:latin typeface="Assistant"/>
                <a:ea typeface="DejaVu Sans"/>
              </a:rPr>
              <a:t>Pr. Zohir CHIBA</a:t>
            </a:r>
            <a:endParaRPr b="0" lang="fr-FR" sz="1800" spc="-1" strike="noStrike">
              <a:latin typeface="Arial"/>
            </a:endParaRPr>
          </a:p>
          <a:p>
            <a:pPr>
              <a:lnSpc>
                <a:spcPct val="100000"/>
              </a:lnSpc>
            </a:pPr>
            <a:r>
              <a:rPr b="0" lang="fr-FR" sz="1800" spc="-1" strike="noStrike">
                <a:solidFill>
                  <a:srgbClr val="84bde7"/>
                </a:solidFill>
                <a:latin typeface="Assistant"/>
                <a:ea typeface="DejaVu Sans"/>
              </a:rPr>
              <a:t>Pr. Brahim RAOUYANE</a:t>
            </a:r>
            <a:endParaRPr b="0" lang="fr-FR" sz="1800" spc="-1" strike="noStrike">
              <a:latin typeface="Arial"/>
            </a:endParaRPr>
          </a:p>
          <a:p>
            <a:pPr>
              <a:lnSpc>
                <a:spcPct val="100000"/>
              </a:lnSpc>
            </a:pPr>
            <a:r>
              <a:rPr b="0" lang="fr-FR" sz="1800" spc="-1" strike="noStrike">
                <a:solidFill>
                  <a:srgbClr val="84bde7"/>
                </a:solidFill>
                <a:latin typeface="Assistant"/>
                <a:ea typeface="DejaVu Sans"/>
              </a:rPr>
              <a:t>M. Youssef Boussofa</a:t>
            </a:r>
            <a:endParaRPr b="0" lang="fr-FR" sz="1800" spc="-1" strike="noStrike">
              <a:latin typeface="Arial"/>
            </a:endParaRPr>
          </a:p>
        </p:txBody>
      </p:sp>
      <p:sp>
        <p:nvSpPr>
          <p:cNvPr id="1567" name="CustomShape 12"/>
          <p:cNvSpPr/>
          <p:nvPr/>
        </p:nvSpPr>
        <p:spPr>
          <a:xfrm>
            <a:off x="360000" y="3816000"/>
            <a:ext cx="1942920" cy="354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fr-FR" sz="1800" spc="-1" strike="noStrike">
                <a:solidFill>
                  <a:srgbClr val="84bde7"/>
                </a:solidFill>
                <a:latin typeface="Assistant"/>
                <a:ea typeface="DejaVu Sans"/>
              </a:rPr>
              <a:t>Encadré par </a:t>
            </a:r>
            <a:endParaRPr b="0" lang="fr-FR"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6" name="CustomShape 1"/>
          <p:cNvSpPr/>
          <p:nvPr/>
        </p:nvSpPr>
        <p:spPr>
          <a:xfrm>
            <a:off x="1008000" y="216000"/>
            <a:ext cx="7846560" cy="787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500" spc="-1" strike="noStrike">
                <a:solidFill>
                  <a:srgbClr val="e84987"/>
                </a:solidFill>
                <a:latin typeface="Orbitron"/>
                <a:ea typeface="Orbitron"/>
              </a:rPr>
              <a:t>Organisation du travail</a:t>
            </a:r>
            <a:r>
              <a:rPr b="1" lang="en" sz="2500" spc="-1" strike="noStrike">
                <a:solidFill>
                  <a:srgbClr val="ffffff"/>
                </a:solidFill>
                <a:latin typeface="Orbitron"/>
                <a:ea typeface="Orbitron"/>
              </a:rPr>
              <a:t>:</a:t>
            </a:r>
            <a:r>
              <a:rPr b="1" lang="en" sz="1900" spc="-1" strike="noStrike">
                <a:solidFill>
                  <a:srgbClr val="84bde7"/>
                </a:solidFill>
                <a:latin typeface="Orbitron"/>
                <a:ea typeface="Orbitron"/>
              </a:rPr>
              <a:t>Diagramme de Gantt</a:t>
            </a:r>
            <a:endParaRPr b="0" lang="fr-FR" sz="1900" spc="-1" strike="noStrike">
              <a:latin typeface="Arial"/>
            </a:endParaRPr>
          </a:p>
        </p:txBody>
      </p:sp>
      <p:pic>
        <p:nvPicPr>
          <p:cNvPr id="1737" name="" descr=""/>
          <p:cNvPicPr/>
          <p:nvPr/>
        </p:nvPicPr>
        <p:blipFill>
          <a:blip r:embed="rId1"/>
          <a:stretch/>
        </p:blipFill>
        <p:spPr>
          <a:xfrm>
            <a:off x="432000" y="1080000"/>
            <a:ext cx="8278920" cy="3167640"/>
          </a:xfrm>
          <a:prstGeom prst="rect">
            <a:avLst/>
          </a:prstGeom>
          <a:ln>
            <a:noFill/>
          </a:ln>
        </p:spPr>
      </p:pic>
      <p:sp>
        <p:nvSpPr>
          <p:cNvPr id="1738" name="CustomShape 2"/>
          <p:cNvSpPr/>
          <p:nvPr/>
        </p:nvSpPr>
        <p:spPr>
          <a:xfrm>
            <a:off x="525960" y="4341960"/>
            <a:ext cx="482040" cy="410040"/>
          </a:xfrm>
          <a:prstGeom prst="roundRect">
            <a:avLst>
              <a:gd name="adj" fmla="val 16667"/>
            </a:avLst>
          </a:prstGeom>
          <a:noFill/>
          <a:ln w="28440">
            <a:solidFill>
              <a:srgbClr val="84bde7"/>
            </a:solidFill>
            <a:round/>
          </a:ln>
        </p:spPr>
        <p:style>
          <a:lnRef idx="0"/>
          <a:fillRef idx="0"/>
          <a:effectRef idx="0"/>
          <a:fontRef idx="minor"/>
        </p:style>
      </p:sp>
      <p:sp>
        <p:nvSpPr>
          <p:cNvPr id="1739" name="CustomShape 3"/>
          <p:cNvSpPr/>
          <p:nvPr/>
        </p:nvSpPr>
        <p:spPr>
          <a:xfrm>
            <a:off x="576360" y="4246200"/>
            <a:ext cx="503280" cy="60192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fr-FR" sz="1800" spc="-1" strike="noStrike">
                <a:latin typeface="Arial"/>
              </a:rPr>
              <a:t>10</a:t>
            </a:r>
            <a:endParaRPr b="0" lang="fr-FR" sz="1800" spc="-1" strike="noStrike">
              <a:latin typeface="Arial"/>
            </a:endParaRPr>
          </a:p>
        </p:txBody>
      </p:sp>
      <p:grpSp>
        <p:nvGrpSpPr>
          <p:cNvPr id="1740" name="Group 4"/>
          <p:cNvGrpSpPr/>
          <p:nvPr/>
        </p:nvGrpSpPr>
        <p:grpSpPr>
          <a:xfrm>
            <a:off x="432000" y="1003680"/>
            <a:ext cx="8278920" cy="3243960"/>
            <a:chOff x="432000" y="1003680"/>
            <a:chExt cx="8278920" cy="3243960"/>
          </a:xfrm>
        </p:grpSpPr>
        <p:sp>
          <p:nvSpPr>
            <p:cNvPr id="1741" name="CustomShape 5"/>
            <p:cNvSpPr/>
            <p:nvPr/>
          </p:nvSpPr>
          <p:spPr>
            <a:xfrm>
              <a:off x="432000" y="1003680"/>
              <a:ext cx="8278920" cy="3243960"/>
            </a:xfrm>
            <a:prstGeom prst="roundRect">
              <a:avLst>
                <a:gd name="adj" fmla="val 4674"/>
              </a:avLst>
            </a:prstGeom>
            <a:noFill/>
            <a:ln w="28440">
              <a:solidFill>
                <a:srgbClr val="84bde7"/>
              </a:solidFill>
              <a:round/>
            </a:ln>
          </p:spPr>
          <p:style>
            <a:lnRef idx="0"/>
            <a:fillRef idx="0"/>
            <a:effectRef idx="0"/>
            <a:fontRef idx="minor"/>
          </p:style>
        </p:sp>
        <p:grpSp>
          <p:nvGrpSpPr>
            <p:cNvPr id="1742" name="Group 6"/>
            <p:cNvGrpSpPr/>
            <p:nvPr/>
          </p:nvGrpSpPr>
          <p:grpSpPr>
            <a:xfrm>
              <a:off x="432000" y="1003680"/>
              <a:ext cx="8278920" cy="287280"/>
              <a:chOff x="432000" y="1003680"/>
              <a:chExt cx="8278920" cy="287280"/>
            </a:xfrm>
          </p:grpSpPr>
          <p:sp>
            <p:nvSpPr>
              <p:cNvPr id="1743" name="CustomShape 7"/>
              <p:cNvSpPr/>
              <p:nvPr/>
            </p:nvSpPr>
            <p:spPr>
              <a:xfrm>
                <a:off x="432000" y="1003680"/>
                <a:ext cx="8278920" cy="287280"/>
              </a:xfrm>
              <a:prstGeom prst="rect">
                <a:avLst/>
              </a:prstGeom>
              <a:solidFill>
                <a:srgbClr val="ffffff"/>
              </a:solidFill>
              <a:ln w="28440">
                <a:solidFill>
                  <a:srgbClr val="84bde7"/>
                </a:solidFill>
                <a:round/>
              </a:ln>
            </p:spPr>
            <p:style>
              <a:lnRef idx="0"/>
              <a:fillRef idx="0"/>
              <a:effectRef idx="0"/>
              <a:fontRef idx="minor"/>
            </p:style>
          </p:sp>
          <p:sp>
            <p:nvSpPr>
              <p:cNvPr id="1744" name="CustomShape 8"/>
              <p:cNvSpPr/>
              <p:nvPr/>
            </p:nvSpPr>
            <p:spPr>
              <a:xfrm>
                <a:off x="8080200" y="1094040"/>
                <a:ext cx="105840" cy="106560"/>
              </a:xfrm>
              <a:prstGeom prst="ellipse">
                <a:avLst/>
              </a:prstGeom>
              <a:solidFill>
                <a:srgbClr val="e84987"/>
              </a:solidFill>
              <a:ln>
                <a:noFill/>
              </a:ln>
            </p:spPr>
            <p:style>
              <a:lnRef idx="0"/>
              <a:fillRef idx="0"/>
              <a:effectRef idx="0"/>
              <a:fontRef idx="minor"/>
            </p:style>
          </p:sp>
          <p:sp>
            <p:nvSpPr>
              <p:cNvPr id="1745" name="CustomShape 9"/>
              <p:cNvSpPr/>
              <p:nvPr/>
            </p:nvSpPr>
            <p:spPr>
              <a:xfrm>
                <a:off x="8277480" y="1094040"/>
                <a:ext cx="105840" cy="106560"/>
              </a:xfrm>
              <a:prstGeom prst="ellipse">
                <a:avLst/>
              </a:prstGeom>
              <a:solidFill>
                <a:srgbClr val="e84987"/>
              </a:solidFill>
              <a:ln>
                <a:noFill/>
              </a:ln>
            </p:spPr>
            <p:style>
              <a:lnRef idx="0"/>
              <a:fillRef idx="0"/>
              <a:effectRef idx="0"/>
              <a:fontRef idx="minor"/>
            </p:style>
          </p:sp>
          <p:sp>
            <p:nvSpPr>
              <p:cNvPr id="1746" name="CustomShape 10"/>
              <p:cNvSpPr/>
              <p:nvPr/>
            </p:nvSpPr>
            <p:spPr>
              <a:xfrm>
                <a:off x="8474400" y="1094040"/>
                <a:ext cx="105840" cy="106560"/>
              </a:xfrm>
              <a:prstGeom prst="ellipse">
                <a:avLst/>
              </a:prstGeom>
              <a:solidFill>
                <a:srgbClr val="e84987"/>
              </a:solidFill>
              <a:ln>
                <a:noFill/>
              </a:ln>
            </p:spPr>
            <p:style>
              <a:lnRef idx="0"/>
              <a:fillRef idx="0"/>
              <a:effectRef idx="0"/>
              <a:fontRef idx="minor"/>
            </p:style>
          </p:sp>
        </p:grpSp>
      </p:gr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7" name="CustomShape 1"/>
          <p:cNvSpPr/>
          <p:nvPr/>
        </p:nvSpPr>
        <p:spPr>
          <a:xfrm>
            <a:off x="3312000" y="1440000"/>
            <a:ext cx="5038920" cy="2302920"/>
          </a:xfrm>
          <a:prstGeom prst="ellipse">
            <a:avLst/>
          </a:prstGeom>
          <a:noFill/>
          <a:ln w="28440">
            <a:solidFill>
              <a:srgbClr val="e84987"/>
            </a:solidFill>
            <a:round/>
          </a:ln>
        </p:spPr>
        <p:style>
          <a:lnRef idx="0"/>
          <a:fillRef idx="0"/>
          <a:effectRef idx="0"/>
          <a:fontRef idx="minor"/>
        </p:style>
      </p:sp>
      <p:sp>
        <p:nvSpPr>
          <p:cNvPr id="1748" name="CustomShape 2"/>
          <p:cNvSpPr/>
          <p:nvPr/>
        </p:nvSpPr>
        <p:spPr>
          <a:xfrm>
            <a:off x="830880" y="1469880"/>
            <a:ext cx="2208240" cy="2208240"/>
          </a:xfrm>
          <a:prstGeom prst="roundRect">
            <a:avLst>
              <a:gd name="adj" fmla="val 16667"/>
            </a:avLst>
          </a:prstGeom>
          <a:noFill/>
          <a:ln w="28440">
            <a:solidFill>
              <a:srgbClr val="ffffff"/>
            </a:solidFill>
            <a:round/>
          </a:ln>
        </p:spPr>
        <p:style>
          <a:lnRef idx="0"/>
          <a:fillRef idx="0"/>
          <a:effectRef idx="0"/>
          <a:fontRef idx="minor"/>
        </p:style>
      </p:sp>
      <p:sp>
        <p:nvSpPr>
          <p:cNvPr id="1749" name="CustomShape 3"/>
          <p:cNvSpPr/>
          <p:nvPr/>
        </p:nvSpPr>
        <p:spPr>
          <a:xfrm>
            <a:off x="3312000" y="1440000"/>
            <a:ext cx="5038920" cy="23029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800" spc="-1" strike="noStrike">
                <a:solidFill>
                  <a:srgbClr val="000000"/>
                </a:solidFill>
                <a:latin typeface="Orbitron"/>
                <a:ea typeface="Orbitron"/>
              </a:rPr>
              <a:t>Blockchain</a:t>
            </a:r>
            <a:endParaRPr b="0" lang="fr-FR" sz="2800" spc="-1" strike="noStrike">
              <a:latin typeface="Arial"/>
            </a:endParaRPr>
          </a:p>
        </p:txBody>
      </p:sp>
      <p:sp>
        <p:nvSpPr>
          <p:cNvPr id="1750" name="CustomShape 4"/>
          <p:cNvSpPr/>
          <p:nvPr/>
        </p:nvSpPr>
        <p:spPr>
          <a:xfrm>
            <a:off x="830880" y="1711080"/>
            <a:ext cx="2208240" cy="172548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8500" spc="-1" strike="noStrike">
                <a:solidFill>
                  <a:srgbClr val="e84987"/>
                </a:solidFill>
                <a:latin typeface="Orbitron"/>
                <a:ea typeface="Orbitron"/>
              </a:rPr>
              <a:t>03</a:t>
            </a:r>
            <a:endParaRPr b="0" lang="fr-FR" sz="8500" spc="-1" strike="noStrike">
              <a:latin typeface="Arial"/>
            </a:endParaRPr>
          </a:p>
        </p:txBody>
      </p:sp>
      <p:sp>
        <p:nvSpPr>
          <p:cNvPr id="1751" name="CustomShape 5"/>
          <p:cNvSpPr/>
          <p:nvPr/>
        </p:nvSpPr>
        <p:spPr>
          <a:xfrm>
            <a:off x="7866360" y="4065480"/>
            <a:ext cx="563040" cy="6318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a:noFill/>
          </a:ln>
        </p:spPr>
        <p:style>
          <a:lnRef idx="0"/>
          <a:fillRef idx="0"/>
          <a:effectRef idx="0"/>
          <a:fontRef idx="minor"/>
        </p:style>
      </p:sp>
      <p:grpSp>
        <p:nvGrpSpPr>
          <p:cNvPr id="1752" name="Group 6"/>
          <p:cNvGrpSpPr/>
          <p:nvPr/>
        </p:nvGrpSpPr>
        <p:grpSpPr>
          <a:xfrm>
            <a:off x="713160" y="444960"/>
            <a:ext cx="7716240" cy="4249440"/>
            <a:chOff x="713160" y="444960"/>
            <a:chExt cx="7716240" cy="4249440"/>
          </a:xfrm>
        </p:grpSpPr>
        <p:sp>
          <p:nvSpPr>
            <p:cNvPr id="1753" name="CustomShape 7"/>
            <p:cNvSpPr/>
            <p:nvPr/>
          </p:nvSpPr>
          <p:spPr>
            <a:xfrm>
              <a:off x="713160" y="4587840"/>
              <a:ext cx="106560" cy="106560"/>
            </a:xfrm>
            <a:prstGeom prst="rect">
              <a:avLst/>
            </a:prstGeom>
            <a:solidFill>
              <a:srgbClr val="ffffff"/>
            </a:solidFill>
            <a:ln w="19080">
              <a:solidFill>
                <a:srgbClr val="ffffff"/>
              </a:solidFill>
              <a:round/>
            </a:ln>
          </p:spPr>
          <p:style>
            <a:lnRef idx="0"/>
            <a:fillRef idx="0"/>
            <a:effectRef idx="0"/>
            <a:fontRef idx="minor"/>
          </p:style>
        </p:sp>
        <p:sp>
          <p:nvSpPr>
            <p:cNvPr id="1754" name="CustomShape 8"/>
            <p:cNvSpPr/>
            <p:nvPr/>
          </p:nvSpPr>
          <p:spPr>
            <a:xfrm>
              <a:off x="8322840" y="444960"/>
              <a:ext cx="106560" cy="106560"/>
            </a:xfrm>
            <a:prstGeom prst="rect">
              <a:avLst/>
            </a:prstGeom>
            <a:solidFill>
              <a:srgbClr val="ffffff"/>
            </a:solidFill>
            <a:ln w="19080">
              <a:solidFill>
                <a:srgbClr val="ffffff"/>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5" name="CustomShape 1"/>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spcBef>
                <a:spcPts val="1417"/>
              </a:spcBef>
              <a:spcAft>
                <a:spcPts val="3016"/>
              </a:spcAft>
              <a:tabLst>
                <a:tab algn="l" pos="0"/>
              </a:tabLst>
            </a:pPr>
            <a:r>
              <a:rPr b="1" lang="en" sz="2500" spc="-1" strike="noStrike">
                <a:solidFill>
                  <a:srgbClr val="e84987"/>
                </a:solidFill>
                <a:latin typeface="Assistant Medium"/>
                <a:ea typeface="Assistant Medium"/>
              </a:rPr>
              <a:t>Introduction</a:t>
            </a:r>
            <a:endParaRPr b="0" lang="fr-FR" sz="2500" spc="-1" strike="noStrike">
              <a:latin typeface="Arial"/>
            </a:endParaRPr>
          </a:p>
        </p:txBody>
      </p:sp>
      <p:sp>
        <p:nvSpPr>
          <p:cNvPr id="1756" name="CustomShape 2"/>
          <p:cNvSpPr/>
          <p:nvPr/>
        </p:nvSpPr>
        <p:spPr>
          <a:xfrm>
            <a:off x="8119440" y="4359960"/>
            <a:ext cx="300240" cy="3373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grpSp>
        <p:nvGrpSpPr>
          <p:cNvPr id="1757" name="Group 3"/>
          <p:cNvGrpSpPr/>
          <p:nvPr/>
        </p:nvGrpSpPr>
        <p:grpSpPr>
          <a:xfrm>
            <a:off x="7839720" y="288360"/>
            <a:ext cx="655200" cy="655200"/>
            <a:chOff x="7839720" y="288360"/>
            <a:chExt cx="655200" cy="655200"/>
          </a:xfrm>
        </p:grpSpPr>
        <p:sp>
          <p:nvSpPr>
            <p:cNvPr id="1758" name="CustomShape 4"/>
            <p:cNvSpPr/>
            <p:nvPr/>
          </p:nvSpPr>
          <p:spPr>
            <a:xfrm>
              <a:off x="7839720" y="2883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e84987"/>
            </a:solidFill>
            <a:ln w="9360">
              <a:solidFill>
                <a:srgbClr val="e84987"/>
              </a:solidFill>
              <a:round/>
            </a:ln>
          </p:spPr>
          <p:style>
            <a:lnRef idx="0"/>
            <a:fillRef idx="0"/>
            <a:effectRef idx="0"/>
            <a:fontRef idx="minor"/>
          </p:style>
        </p:sp>
        <p:sp>
          <p:nvSpPr>
            <p:cNvPr id="1759" name="CustomShape 5"/>
            <p:cNvSpPr/>
            <p:nvPr/>
          </p:nvSpPr>
          <p:spPr>
            <a:xfrm>
              <a:off x="7839720" y="2883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e84987"/>
            </a:solidFill>
            <a:ln w="9360">
              <a:solidFill>
                <a:srgbClr val="e84987"/>
              </a:solidFill>
              <a:round/>
            </a:ln>
          </p:spPr>
          <p:style>
            <a:lnRef idx="0"/>
            <a:fillRef idx="0"/>
            <a:effectRef idx="0"/>
            <a:fontRef idx="minor"/>
          </p:style>
        </p:sp>
        <p:sp>
          <p:nvSpPr>
            <p:cNvPr id="1760" name="CustomShape 6"/>
            <p:cNvSpPr/>
            <p:nvPr/>
          </p:nvSpPr>
          <p:spPr>
            <a:xfrm>
              <a:off x="7904520" y="288360"/>
              <a:ext cx="527040" cy="65520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solidFill>
              <a:srgbClr val="e84987"/>
            </a:solidFill>
            <a:ln w="9360">
              <a:solidFill>
                <a:srgbClr val="e84987"/>
              </a:solidFill>
              <a:round/>
            </a:ln>
          </p:spPr>
          <p:style>
            <a:lnRef idx="0"/>
            <a:fillRef idx="0"/>
            <a:effectRef idx="0"/>
            <a:fontRef idx="minor"/>
          </p:style>
        </p:sp>
        <p:sp>
          <p:nvSpPr>
            <p:cNvPr id="1761" name="CustomShape 7"/>
            <p:cNvSpPr/>
            <p:nvPr/>
          </p:nvSpPr>
          <p:spPr>
            <a:xfrm>
              <a:off x="7961400" y="288360"/>
              <a:ext cx="413280" cy="65520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solidFill>
              <a:srgbClr val="e84987"/>
            </a:solidFill>
            <a:ln w="9360">
              <a:solidFill>
                <a:srgbClr val="e84987"/>
              </a:solidFill>
              <a:round/>
            </a:ln>
          </p:spPr>
          <p:style>
            <a:lnRef idx="0"/>
            <a:fillRef idx="0"/>
            <a:effectRef idx="0"/>
            <a:fontRef idx="minor"/>
          </p:style>
        </p:sp>
        <p:sp>
          <p:nvSpPr>
            <p:cNvPr id="1762" name="CustomShape 8"/>
            <p:cNvSpPr/>
            <p:nvPr/>
          </p:nvSpPr>
          <p:spPr>
            <a:xfrm>
              <a:off x="8009640" y="288360"/>
              <a:ext cx="318240" cy="65520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solidFill>
              <a:srgbClr val="e84987"/>
            </a:solidFill>
            <a:ln w="9360">
              <a:solidFill>
                <a:srgbClr val="e84987"/>
              </a:solidFill>
              <a:round/>
            </a:ln>
          </p:spPr>
          <p:style>
            <a:lnRef idx="0"/>
            <a:fillRef idx="0"/>
            <a:effectRef idx="0"/>
            <a:fontRef idx="minor"/>
          </p:style>
        </p:sp>
        <p:sp>
          <p:nvSpPr>
            <p:cNvPr id="1763" name="CustomShape 9"/>
            <p:cNvSpPr/>
            <p:nvPr/>
          </p:nvSpPr>
          <p:spPr>
            <a:xfrm>
              <a:off x="8063280" y="288360"/>
              <a:ext cx="214200" cy="65520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solidFill>
              <a:srgbClr val="e84987"/>
            </a:solidFill>
            <a:ln w="9360">
              <a:solidFill>
                <a:srgbClr val="e84987"/>
              </a:solidFill>
              <a:round/>
            </a:ln>
          </p:spPr>
          <p:style>
            <a:lnRef idx="0"/>
            <a:fillRef idx="0"/>
            <a:effectRef idx="0"/>
            <a:fontRef idx="minor"/>
          </p:style>
        </p:sp>
        <p:sp>
          <p:nvSpPr>
            <p:cNvPr id="1764" name="CustomShape 10"/>
            <p:cNvSpPr/>
            <p:nvPr/>
          </p:nvSpPr>
          <p:spPr>
            <a:xfrm>
              <a:off x="8119800" y="288360"/>
              <a:ext cx="103680" cy="65520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solidFill>
              <a:srgbClr val="e84987"/>
            </a:solidFill>
            <a:ln w="9360">
              <a:solidFill>
                <a:srgbClr val="e84987"/>
              </a:solidFill>
              <a:round/>
            </a:ln>
          </p:spPr>
          <p:style>
            <a:lnRef idx="0"/>
            <a:fillRef idx="0"/>
            <a:effectRef idx="0"/>
            <a:fontRef idx="minor"/>
          </p:style>
        </p:sp>
        <p:sp>
          <p:nvSpPr>
            <p:cNvPr id="1765" name="CustomShape 11"/>
            <p:cNvSpPr/>
            <p:nvPr/>
          </p:nvSpPr>
          <p:spPr>
            <a:xfrm>
              <a:off x="8165160" y="291240"/>
              <a:ext cx="3960" cy="650160"/>
            </a:xfrm>
            <a:custGeom>
              <a:avLst/>
              <a:gdLst/>
              <a:ahLst/>
              <a:rect l="l" t="t" r="r" b="b"/>
              <a:pathLst>
                <a:path w="366" h="45534">
                  <a:moveTo>
                    <a:pt x="1" y="1"/>
                  </a:moveTo>
                  <a:lnTo>
                    <a:pt x="366" y="1"/>
                  </a:lnTo>
                  <a:lnTo>
                    <a:pt x="366" y="45533"/>
                  </a:lnTo>
                  <a:lnTo>
                    <a:pt x="1" y="45533"/>
                  </a:lnTo>
                  <a:close/>
                </a:path>
              </a:pathLst>
            </a:custGeom>
            <a:solidFill>
              <a:srgbClr val="e84987"/>
            </a:solidFill>
            <a:ln w="9360">
              <a:solidFill>
                <a:srgbClr val="e84987"/>
              </a:solidFill>
              <a:round/>
            </a:ln>
          </p:spPr>
          <p:style>
            <a:lnRef idx="0"/>
            <a:fillRef idx="0"/>
            <a:effectRef idx="0"/>
            <a:fontRef idx="minor"/>
          </p:style>
        </p:sp>
        <p:sp>
          <p:nvSpPr>
            <p:cNvPr id="1766" name="CustomShape 12"/>
            <p:cNvSpPr/>
            <p:nvPr/>
          </p:nvSpPr>
          <p:spPr>
            <a:xfrm>
              <a:off x="7848360" y="664200"/>
              <a:ext cx="637560" cy="3960"/>
            </a:xfrm>
            <a:custGeom>
              <a:avLst/>
              <a:gdLst/>
              <a:ahLst/>
              <a:rect l="l" t="t" r="r" b="b"/>
              <a:pathLst>
                <a:path w="44652" h="366">
                  <a:moveTo>
                    <a:pt x="0" y="0"/>
                  </a:moveTo>
                  <a:lnTo>
                    <a:pt x="44652" y="0"/>
                  </a:lnTo>
                  <a:lnTo>
                    <a:pt x="44652" y="365"/>
                  </a:lnTo>
                  <a:lnTo>
                    <a:pt x="0" y="365"/>
                  </a:lnTo>
                  <a:close/>
                </a:path>
              </a:pathLst>
            </a:custGeom>
            <a:solidFill>
              <a:srgbClr val="e84987"/>
            </a:solidFill>
            <a:ln w="9360">
              <a:solidFill>
                <a:srgbClr val="e84987"/>
              </a:solidFill>
              <a:round/>
            </a:ln>
          </p:spPr>
          <p:style>
            <a:lnRef idx="0"/>
            <a:fillRef idx="0"/>
            <a:effectRef idx="0"/>
            <a:fontRef idx="minor"/>
          </p:style>
        </p:sp>
        <p:sp>
          <p:nvSpPr>
            <p:cNvPr id="1767" name="CustomShape 13"/>
            <p:cNvSpPr/>
            <p:nvPr/>
          </p:nvSpPr>
          <p:spPr>
            <a:xfrm>
              <a:off x="7857360" y="712440"/>
              <a:ext cx="620640" cy="4320"/>
            </a:xfrm>
            <a:custGeom>
              <a:avLst/>
              <a:gdLst/>
              <a:ahLst/>
              <a:rect l="l" t="t" r="r" b="b"/>
              <a:pathLst>
                <a:path w="43467" h="396">
                  <a:moveTo>
                    <a:pt x="1" y="0"/>
                  </a:moveTo>
                  <a:lnTo>
                    <a:pt x="43467" y="0"/>
                  </a:lnTo>
                  <a:lnTo>
                    <a:pt x="43467" y="395"/>
                  </a:lnTo>
                  <a:lnTo>
                    <a:pt x="1" y="395"/>
                  </a:lnTo>
                  <a:close/>
                </a:path>
              </a:pathLst>
            </a:custGeom>
            <a:solidFill>
              <a:srgbClr val="e84987"/>
            </a:solidFill>
            <a:ln w="9360">
              <a:solidFill>
                <a:srgbClr val="e84987"/>
              </a:solidFill>
              <a:round/>
            </a:ln>
          </p:spPr>
          <p:style>
            <a:lnRef idx="0"/>
            <a:fillRef idx="0"/>
            <a:effectRef idx="0"/>
            <a:fontRef idx="minor"/>
          </p:style>
        </p:sp>
        <p:sp>
          <p:nvSpPr>
            <p:cNvPr id="1768" name="CustomShape 14"/>
            <p:cNvSpPr/>
            <p:nvPr/>
          </p:nvSpPr>
          <p:spPr>
            <a:xfrm>
              <a:off x="7877160" y="760680"/>
              <a:ext cx="579240" cy="4320"/>
            </a:xfrm>
            <a:custGeom>
              <a:avLst/>
              <a:gdLst/>
              <a:ahLst/>
              <a:rect l="l" t="t" r="r" b="b"/>
              <a:pathLst>
                <a:path w="40579" h="396">
                  <a:moveTo>
                    <a:pt x="1" y="0"/>
                  </a:moveTo>
                  <a:lnTo>
                    <a:pt x="40579" y="0"/>
                  </a:lnTo>
                  <a:lnTo>
                    <a:pt x="40579" y="395"/>
                  </a:lnTo>
                  <a:lnTo>
                    <a:pt x="1" y="395"/>
                  </a:lnTo>
                  <a:close/>
                </a:path>
              </a:pathLst>
            </a:custGeom>
            <a:solidFill>
              <a:srgbClr val="e84987"/>
            </a:solidFill>
            <a:ln w="9360">
              <a:solidFill>
                <a:srgbClr val="e84987"/>
              </a:solidFill>
              <a:round/>
            </a:ln>
          </p:spPr>
          <p:style>
            <a:lnRef idx="0"/>
            <a:fillRef idx="0"/>
            <a:effectRef idx="0"/>
            <a:fontRef idx="minor"/>
          </p:style>
        </p:sp>
        <p:sp>
          <p:nvSpPr>
            <p:cNvPr id="1769" name="CustomShape 15"/>
            <p:cNvSpPr/>
            <p:nvPr/>
          </p:nvSpPr>
          <p:spPr>
            <a:xfrm>
              <a:off x="7904880" y="803520"/>
              <a:ext cx="525240" cy="3960"/>
            </a:xfrm>
            <a:custGeom>
              <a:avLst/>
              <a:gdLst/>
              <a:ahLst/>
              <a:rect l="l" t="t" r="r" b="b"/>
              <a:pathLst>
                <a:path w="36811" h="366">
                  <a:moveTo>
                    <a:pt x="1" y="1"/>
                  </a:moveTo>
                  <a:lnTo>
                    <a:pt x="36810" y="1"/>
                  </a:lnTo>
                  <a:lnTo>
                    <a:pt x="36810" y="366"/>
                  </a:lnTo>
                  <a:lnTo>
                    <a:pt x="1" y="366"/>
                  </a:lnTo>
                  <a:close/>
                </a:path>
              </a:pathLst>
            </a:custGeom>
            <a:solidFill>
              <a:srgbClr val="e84987"/>
            </a:solidFill>
            <a:ln w="9360">
              <a:solidFill>
                <a:srgbClr val="e84987"/>
              </a:solidFill>
              <a:round/>
            </a:ln>
          </p:spPr>
          <p:style>
            <a:lnRef idx="0"/>
            <a:fillRef idx="0"/>
            <a:effectRef idx="0"/>
            <a:fontRef idx="minor"/>
          </p:style>
        </p:sp>
        <p:sp>
          <p:nvSpPr>
            <p:cNvPr id="1770" name="CustomShape 16"/>
            <p:cNvSpPr/>
            <p:nvPr/>
          </p:nvSpPr>
          <p:spPr>
            <a:xfrm>
              <a:off x="7937280" y="842400"/>
              <a:ext cx="458640" cy="3960"/>
            </a:xfrm>
            <a:custGeom>
              <a:avLst/>
              <a:gdLst/>
              <a:ahLst/>
              <a:rect l="l" t="t" r="r" b="b"/>
              <a:pathLst>
                <a:path w="32160" h="366">
                  <a:moveTo>
                    <a:pt x="1" y="0"/>
                  </a:moveTo>
                  <a:lnTo>
                    <a:pt x="32159" y="0"/>
                  </a:lnTo>
                  <a:lnTo>
                    <a:pt x="32159" y="365"/>
                  </a:lnTo>
                  <a:lnTo>
                    <a:pt x="1" y="365"/>
                  </a:lnTo>
                  <a:close/>
                </a:path>
              </a:pathLst>
            </a:custGeom>
            <a:solidFill>
              <a:srgbClr val="e84987"/>
            </a:solidFill>
            <a:ln w="9360">
              <a:solidFill>
                <a:srgbClr val="e84987"/>
              </a:solidFill>
              <a:round/>
            </a:ln>
          </p:spPr>
          <p:style>
            <a:lnRef idx="0"/>
            <a:fillRef idx="0"/>
            <a:effectRef idx="0"/>
            <a:fontRef idx="minor"/>
          </p:style>
        </p:sp>
        <p:sp>
          <p:nvSpPr>
            <p:cNvPr id="1771" name="CustomShape 17"/>
            <p:cNvSpPr/>
            <p:nvPr/>
          </p:nvSpPr>
          <p:spPr>
            <a:xfrm>
              <a:off x="7977600" y="877680"/>
              <a:ext cx="378360" cy="4320"/>
            </a:xfrm>
            <a:custGeom>
              <a:avLst/>
              <a:gdLst/>
              <a:ahLst/>
              <a:rect l="l" t="t" r="r" b="b"/>
              <a:pathLst>
                <a:path w="26537" h="396">
                  <a:moveTo>
                    <a:pt x="1" y="1"/>
                  </a:moveTo>
                  <a:lnTo>
                    <a:pt x="26536" y="1"/>
                  </a:lnTo>
                  <a:lnTo>
                    <a:pt x="26536" y="396"/>
                  </a:lnTo>
                  <a:lnTo>
                    <a:pt x="1" y="396"/>
                  </a:lnTo>
                  <a:close/>
                </a:path>
              </a:pathLst>
            </a:custGeom>
            <a:solidFill>
              <a:srgbClr val="e84987"/>
            </a:solidFill>
            <a:ln w="9360">
              <a:solidFill>
                <a:srgbClr val="e84987"/>
              </a:solidFill>
              <a:round/>
            </a:ln>
          </p:spPr>
          <p:style>
            <a:lnRef idx="0"/>
            <a:fillRef idx="0"/>
            <a:effectRef idx="0"/>
            <a:fontRef idx="minor"/>
          </p:style>
        </p:sp>
        <p:sp>
          <p:nvSpPr>
            <p:cNvPr id="1772" name="CustomShape 18"/>
            <p:cNvSpPr/>
            <p:nvPr/>
          </p:nvSpPr>
          <p:spPr>
            <a:xfrm>
              <a:off x="8022240" y="905040"/>
              <a:ext cx="289800" cy="3960"/>
            </a:xfrm>
            <a:custGeom>
              <a:avLst/>
              <a:gdLst/>
              <a:ahLst/>
              <a:rect l="l" t="t" r="r" b="b"/>
              <a:pathLst>
                <a:path w="20366" h="366">
                  <a:moveTo>
                    <a:pt x="1" y="0"/>
                  </a:moveTo>
                  <a:lnTo>
                    <a:pt x="20366" y="0"/>
                  </a:lnTo>
                  <a:lnTo>
                    <a:pt x="20366" y="365"/>
                  </a:lnTo>
                  <a:lnTo>
                    <a:pt x="1" y="365"/>
                  </a:lnTo>
                  <a:close/>
                </a:path>
              </a:pathLst>
            </a:custGeom>
            <a:solidFill>
              <a:srgbClr val="e84987"/>
            </a:solidFill>
            <a:ln w="9360">
              <a:solidFill>
                <a:srgbClr val="e84987"/>
              </a:solidFill>
              <a:round/>
            </a:ln>
          </p:spPr>
          <p:style>
            <a:lnRef idx="0"/>
            <a:fillRef idx="0"/>
            <a:effectRef idx="0"/>
            <a:fontRef idx="minor"/>
          </p:style>
        </p:sp>
        <p:sp>
          <p:nvSpPr>
            <p:cNvPr id="1773" name="CustomShape 19"/>
            <p:cNvSpPr/>
            <p:nvPr/>
          </p:nvSpPr>
          <p:spPr>
            <a:xfrm>
              <a:off x="7842240" y="618120"/>
              <a:ext cx="651240" cy="3960"/>
            </a:xfrm>
            <a:custGeom>
              <a:avLst/>
              <a:gdLst/>
              <a:ahLst/>
              <a:rect l="l" t="t" r="r" b="b"/>
              <a:pathLst>
                <a:path w="45625" h="366">
                  <a:moveTo>
                    <a:pt x="1" y="0"/>
                  </a:moveTo>
                  <a:lnTo>
                    <a:pt x="45625" y="0"/>
                  </a:lnTo>
                  <a:lnTo>
                    <a:pt x="45625" y="365"/>
                  </a:lnTo>
                  <a:lnTo>
                    <a:pt x="1" y="365"/>
                  </a:lnTo>
                  <a:close/>
                </a:path>
              </a:pathLst>
            </a:custGeom>
            <a:solidFill>
              <a:srgbClr val="e84987"/>
            </a:solidFill>
            <a:ln w="9360">
              <a:solidFill>
                <a:srgbClr val="e84987"/>
              </a:solidFill>
              <a:round/>
            </a:ln>
          </p:spPr>
          <p:style>
            <a:lnRef idx="0"/>
            <a:fillRef idx="0"/>
            <a:effectRef idx="0"/>
            <a:fontRef idx="minor"/>
          </p:style>
        </p:sp>
        <p:sp>
          <p:nvSpPr>
            <p:cNvPr id="1774" name="CustomShape 20"/>
            <p:cNvSpPr/>
            <p:nvPr/>
          </p:nvSpPr>
          <p:spPr>
            <a:xfrm>
              <a:off x="7848360" y="568080"/>
              <a:ext cx="637560" cy="3960"/>
            </a:xfrm>
            <a:custGeom>
              <a:avLst/>
              <a:gdLst/>
              <a:ahLst/>
              <a:rect l="l" t="t" r="r" b="b"/>
              <a:pathLst>
                <a:path w="44652" h="366">
                  <a:moveTo>
                    <a:pt x="0" y="1"/>
                  </a:moveTo>
                  <a:lnTo>
                    <a:pt x="44652" y="1"/>
                  </a:lnTo>
                  <a:lnTo>
                    <a:pt x="44652" y="366"/>
                  </a:lnTo>
                  <a:lnTo>
                    <a:pt x="0" y="366"/>
                  </a:lnTo>
                  <a:close/>
                </a:path>
              </a:pathLst>
            </a:custGeom>
            <a:solidFill>
              <a:srgbClr val="e84987"/>
            </a:solidFill>
            <a:ln w="9360">
              <a:solidFill>
                <a:srgbClr val="e84987"/>
              </a:solidFill>
              <a:round/>
            </a:ln>
          </p:spPr>
          <p:style>
            <a:lnRef idx="0"/>
            <a:fillRef idx="0"/>
            <a:effectRef idx="0"/>
            <a:fontRef idx="minor"/>
          </p:style>
        </p:sp>
        <p:sp>
          <p:nvSpPr>
            <p:cNvPr id="1775" name="CustomShape 21"/>
            <p:cNvSpPr/>
            <p:nvPr/>
          </p:nvSpPr>
          <p:spPr>
            <a:xfrm>
              <a:off x="7857360" y="519480"/>
              <a:ext cx="620640" cy="4320"/>
            </a:xfrm>
            <a:custGeom>
              <a:avLst/>
              <a:gdLst/>
              <a:ahLst/>
              <a:rect l="l" t="t" r="r" b="b"/>
              <a:pathLst>
                <a:path w="43467" h="396">
                  <a:moveTo>
                    <a:pt x="1" y="1"/>
                  </a:moveTo>
                  <a:lnTo>
                    <a:pt x="43467" y="1"/>
                  </a:lnTo>
                  <a:lnTo>
                    <a:pt x="43467" y="396"/>
                  </a:lnTo>
                  <a:lnTo>
                    <a:pt x="1" y="396"/>
                  </a:lnTo>
                  <a:close/>
                </a:path>
              </a:pathLst>
            </a:custGeom>
            <a:solidFill>
              <a:srgbClr val="e84987"/>
            </a:solidFill>
            <a:ln w="9360">
              <a:solidFill>
                <a:srgbClr val="e84987"/>
              </a:solidFill>
              <a:round/>
            </a:ln>
          </p:spPr>
          <p:style>
            <a:lnRef idx="0"/>
            <a:fillRef idx="0"/>
            <a:effectRef idx="0"/>
            <a:fontRef idx="minor"/>
          </p:style>
        </p:sp>
        <p:sp>
          <p:nvSpPr>
            <p:cNvPr id="1776" name="CustomShape 22"/>
            <p:cNvSpPr/>
            <p:nvPr/>
          </p:nvSpPr>
          <p:spPr>
            <a:xfrm>
              <a:off x="7877160" y="471240"/>
              <a:ext cx="579240" cy="4320"/>
            </a:xfrm>
            <a:custGeom>
              <a:avLst/>
              <a:gdLst/>
              <a:ahLst/>
              <a:rect l="l" t="t" r="r" b="b"/>
              <a:pathLst>
                <a:path w="40579" h="396">
                  <a:moveTo>
                    <a:pt x="1" y="1"/>
                  </a:moveTo>
                  <a:lnTo>
                    <a:pt x="40579" y="1"/>
                  </a:lnTo>
                  <a:lnTo>
                    <a:pt x="40579" y="396"/>
                  </a:lnTo>
                  <a:lnTo>
                    <a:pt x="1" y="396"/>
                  </a:lnTo>
                  <a:close/>
                </a:path>
              </a:pathLst>
            </a:custGeom>
            <a:solidFill>
              <a:srgbClr val="e84987"/>
            </a:solidFill>
            <a:ln w="9360">
              <a:solidFill>
                <a:srgbClr val="e84987"/>
              </a:solidFill>
              <a:round/>
            </a:ln>
          </p:spPr>
          <p:style>
            <a:lnRef idx="0"/>
            <a:fillRef idx="0"/>
            <a:effectRef idx="0"/>
            <a:fontRef idx="minor"/>
          </p:style>
        </p:sp>
        <p:sp>
          <p:nvSpPr>
            <p:cNvPr id="1777" name="CustomShape 23"/>
            <p:cNvSpPr/>
            <p:nvPr/>
          </p:nvSpPr>
          <p:spPr>
            <a:xfrm>
              <a:off x="7904880" y="428400"/>
              <a:ext cx="525240" cy="4320"/>
            </a:xfrm>
            <a:custGeom>
              <a:avLst/>
              <a:gdLst/>
              <a:ahLst/>
              <a:rect l="l" t="t" r="r" b="b"/>
              <a:pathLst>
                <a:path w="36811" h="397">
                  <a:moveTo>
                    <a:pt x="1" y="1"/>
                  </a:moveTo>
                  <a:lnTo>
                    <a:pt x="36810" y="1"/>
                  </a:lnTo>
                  <a:lnTo>
                    <a:pt x="36810" y="396"/>
                  </a:lnTo>
                  <a:lnTo>
                    <a:pt x="1" y="396"/>
                  </a:lnTo>
                  <a:close/>
                </a:path>
              </a:pathLst>
            </a:custGeom>
            <a:solidFill>
              <a:srgbClr val="e84987"/>
            </a:solidFill>
            <a:ln w="9360">
              <a:solidFill>
                <a:srgbClr val="e84987"/>
              </a:solidFill>
              <a:round/>
            </a:ln>
          </p:spPr>
          <p:style>
            <a:lnRef idx="0"/>
            <a:fillRef idx="0"/>
            <a:effectRef idx="0"/>
            <a:fontRef idx="minor"/>
          </p:style>
        </p:sp>
        <p:sp>
          <p:nvSpPr>
            <p:cNvPr id="1778" name="CustomShape 24"/>
            <p:cNvSpPr/>
            <p:nvPr/>
          </p:nvSpPr>
          <p:spPr>
            <a:xfrm>
              <a:off x="7937280" y="389520"/>
              <a:ext cx="458640" cy="4320"/>
            </a:xfrm>
            <a:custGeom>
              <a:avLst/>
              <a:gdLst/>
              <a:ahLst/>
              <a:rect l="l" t="t" r="r" b="b"/>
              <a:pathLst>
                <a:path w="32160" h="396">
                  <a:moveTo>
                    <a:pt x="1" y="0"/>
                  </a:moveTo>
                  <a:lnTo>
                    <a:pt x="32159" y="0"/>
                  </a:lnTo>
                  <a:lnTo>
                    <a:pt x="32159" y="395"/>
                  </a:lnTo>
                  <a:lnTo>
                    <a:pt x="1" y="395"/>
                  </a:lnTo>
                  <a:close/>
                </a:path>
              </a:pathLst>
            </a:custGeom>
            <a:solidFill>
              <a:srgbClr val="e84987"/>
            </a:solidFill>
            <a:ln w="9360">
              <a:solidFill>
                <a:srgbClr val="e84987"/>
              </a:solidFill>
              <a:round/>
            </a:ln>
          </p:spPr>
          <p:style>
            <a:lnRef idx="0"/>
            <a:fillRef idx="0"/>
            <a:effectRef idx="0"/>
            <a:fontRef idx="minor"/>
          </p:style>
        </p:sp>
        <p:sp>
          <p:nvSpPr>
            <p:cNvPr id="1779" name="CustomShape 25"/>
            <p:cNvSpPr/>
            <p:nvPr/>
          </p:nvSpPr>
          <p:spPr>
            <a:xfrm>
              <a:off x="7977600" y="354240"/>
              <a:ext cx="378360" cy="4320"/>
            </a:xfrm>
            <a:custGeom>
              <a:avLst/>
              <a:gdLst/>
              <a:ahLst/>
              <a:rect l="l" t="t" r="r" b="b"/>
              <a:pathLst>
                <a:path w="26537" h="396">
                  <a:moveTo>
                    <a:pt x="1" y="0"/>
                  </a:moveTo>
                  <a:lnTo>
                    <a:pt x="26536" y="0"/>
                  </a:lnTo>
                  <a:lnTo>
                    <a:pt x="26536" y="395"/>
                  </a:lnTo>
                  <a:lnTo>
                    <a:pt x="1" y="395"/>
                  </a:lnTo>
                  <a:close/>
                </a:path>
              </a:pathLst>
            </a:custGeom>
            <a:solidFill>
              <a:srgbClr val="e84987"/>
            </a:solidFill>
            <a:ln w="9360">
              <a:solidFill>
                <a:srgbClr val="e84987"/>
              </a:solidFill>
              <a:round/>
            </a:ln>
          </p:spPr>
          <p:style>
            <a:lnRef idx="0"/>
            <a:fillRef idx="0"/>
            <a:effectRef idx="0"/>
            <a:fontRef idx="minor"/>
          </p:style>
        </p:sp>
        <p:sp>
          <p:nvSpPr>
            <p:cNvPr id="1780" name="CustomShape 26"/>
            <p:cNvSpPr/>
            <p:nvPr/>
          </p:nvSpPr>
          <p:spPr>
            <a:xfrm>
              <a:off x="8022240" y="327240"/>
              <a:ext cx="289800" cy="3960"/>
            </a:xfrm>
            <a:custGeom>
              <a:avLst/>
              <a:gdLst/>
              <a:ahLst/>
              <a:rect l="l" t="t" r="r" b="b"/>
              <a:pathLst>
                <a:path w="20366" h="366">
                  <a:moveTo>
                    <a:pt x="1" y="1"/>
                  </a:moveTo>
                  <a:lnTo>
                    <a:pt x="20366" y="1"/>
                  </a:lnTo>
                  <a:lnTo>
                    <a:pt x="20366" y="365"/>
                  </a:lnTo>
                  <a:lnTo>
                    <a:pt x="1" y="365"/>
                  </a:lnTo>
                  <a:close/>
                </a:path>
              </a:pathLst>
            </a:custGeom>
            <a:solidFill>
              <a:srgbClr val="e84987"/>
            </a:solidFill>
            <a:ln w="9360">
              <a:solidFill>
                <a:srgbClr val="e84987"/>
              </a:solidFill>
              <a:round/>
            </a:ln>
          </p:spPr>
          <p:style>
            <a:lnRef idx="0"/>
            <a:fillRef idx="0"/>
            <a:effectRef idx="0"/>
            <a:fontRef idx="minor"/>
          </p:style>
        </p:sp>
      </p:grpSp>
      <p:sp>
        <p:nvSpPr>
          <p:cNvPr id="1781" name="CustomShape 27"/>
          <p:cNvSpPr/>
          <p:nvPr/>
        </p:nvSpPr>
        <p:spPr>
          <a:xfrm>
            <a:off x="525960" y="4341960"/>
            <a:ext cx="482040" cy="410040"/>
          </a:xfrm>
          <a:prstGeom prst="roundRect">
            <a:avLst>
              <a:gd name="adj" fmla="val 16667"/>
            </a:avLst>
          </a:prstGeom>
          <a:noFill/>
          <a:ln w="28440">
            <a:solidFill>
              <a:srgbClr val="84bde7"/>
            </a:solidFill>
            <a:round/>
          </a:ln>
        </p:spPr>
        <p:style>
          <a:lnRef idx="0"/>
          <a:fillRef idx="0"/>
          <a:effectRef idx="0"/>
          <a:fontRef idx="minor"/>
        </p:style>
      </p:sp>
      <p:sp>
        <p:nvSpPr>
          <p:cNvPr id="1782" name="CustomShape 28"/>
          <p:cNvSpPr/>
          <p:nvPr/>
        </p:nvSpPr>
        <p:spPr>
          <a:xfrm>
            <a:off x="576360" y="4341960"/>
            <a:ext cx="431640" cy="410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fr-FR" sz="1800" spc="-1" strike="noStrike">
                <a:latin typeface="Arial"/>
              </a:rPr>
              <a:t>8</a:t>
            </a:r>
            <a:endParaRPr b="0" lang="fr-FR" sz="1800" spc="-1" strike="noStrike">
              <a:latin typeface="Arial"/>
            </a:endParaRPr>
          </a:p>
        </p:txBody>
      </p:sp>
      <p:sp>
        <p:nvSpPr>
          <p:cNvPr id="1783" name="Line 29"/>
          <p:cNvSpPr/>
          <p:nvPr/>
        </p:nvSpPr>
        <p:spPr>
          <a:xfrm>
            <a:off x="504000" y="3024000"/>
            <a:ext cx="8280000" cy="0"/>
          </a:xfrm>
          <a:prstGeom prst="line">
            <a:avLst/>
          </a:prstGeom>
          <a:ln w="76320">
            <a:solidFill>
              <a:srgbClr val="e84987"/>
            </a:solidFill>
            <a:round/>
            <a:headEnd len="med" type="oval" w="med"/>
            <a:tailEnd len="med" type="triangle" w="med"/>
          </a:ln>
        </p:spPr>
        <p:style>
          <a:lnRef idx="0"/>
          <a:fillRef idx="0"/>
          <a:effectRef idx="0"/>
          <a:fontRef idx="minor"/>
        </p:style>
      </p:sp>
      <p:sp>
        <p:nvSpPr>
          <p:cNvPr id="1784" name="CustomShape 30"/>
          <p:cNvSpPr/>
          <p:nvPr/>
        </p:nvSpPr>
        <p:spPr>
          <a:xfrm>
            <a:off x="576000" y="2520000"/>
            <a:ext cx="792000" cy="432000"/>
          </a:xfrm>
          <a:prstGeom prst="flowChartAlternateProcess">
            <a:avLst/>
          </a:prstGeom>
          <a:solidFill>
            <a:srgbClr val="ff8000"/>
          </a:solidFill>
          <a:ln>
            <a:solidFill>
              <a:srgbClr val="ffbf00"/>
            </a:solidFill>
          </a:ln>
        </p:spPr>
        <p:style>
          <a:lnRef idx="0"/>
          <a:fillRef idx="0"/>
          <a:effectRef idx="0"/>
          <a:fontRef idx="minor"/>
        </p:style>
        <p:txBody>
          <a:bodyPr wrap="none" lIns="90000" rIns="90000" tIns="45000" bIns="45000" anchor="ctr">
            <a:noAutofit/>
          </a:bodyPr>
          <a:p>
            <a:pPr algn="ctr"/>
            <a:r>
              <a:rPr b="1" i="1" lang="fr-FR" sz="1800" spc="-1" strike="noStrike">
                <a:latin typeface="C059"/>
              </a:rPr>
              <a:t>1</a:t>
            </a:r>
            <a:r>
              <a:rPr b="1" i="1" lang="fr-FR" sz="1800" spc="-1" strike="noStrike">
                <a:latin typeface="C059"/>
              </a:rPr>
              <a:t>9</a:t>
            </a:r>
            <a:r>
              <a:rPr b="1" i="1" lang="fr-FR" sz="1800" spc="-1" strike="noStrike">
                <a:latin typeface="C059"/>
              </a:rPr>
              <a:t>8</a:t>
            </a:r>
            <a:r>
              <a:rPr b="1" i="1" lang="fr-FR" sz="1800" spc="-1" strike="noStrike">
                <a:latin typeface="C059"/>
              </a:rPr>
              <a:t>2</a:t>
            </a:r>
            <a:endParaRPr b="1" i="1" lang="fr-FR" sz="1800" spc="-1" strike="noStrike">
              <a:latin typeface="C059"/>
            </a:endParaRPr>
          </a:p>
        </p:txBody>
      </p:sp>
      <p:sp>
        <p:nvSpPr>
          <p:cNvPr id="1785" name="CustomShape 31"/>
          <p:cNvSpPr/>
          <p:nvPr/>
        </p:nvSpPr>
        <p:spPr>
          <a:xfrm>
            <a:off x="1440000" y="2520000"/>
            <a:ext cx="864000" cy="432000"/>
          </a:xfrm>
          <a:prstGeom prst="flowChartAlternateProcess">
            <a:avLst/>
          </a:prstGeom>
          <a:solidFill>
            <a:srgbClr val="ff8000"/>
          </a:solidFill>
          <a:ln>
            <a:solidFill>
              <a:srgbClr val="ffbf00"/>
            </a:solidFill>
          </a:ln>
        </p:spPr>
        <p:style>
          <a:lnRef idx="0"/>
          <a:fillRef idx="0"/>
          <a:effectRef idx="0"/>
          <a:fontRef idx="minor"/>
        </p:style>
        <p:txBody>
          <a:bodyPr wrap="none" lIns="90000" rIns="90000" tIns="45000" bIns="45000" anchor="ctr">
            <a:noAutofit/>
          </a:bodyPr>
          <a:p>
            <a:pPr algn="ctr"/>
            <a:r>
              <a:rPr b="1" i="1" lang="fr-FR" sz="1800" spc="-1" strike="noStrike">
                <a:latin typeface="C059"/>
              </a:rPr>
              <a:t>1</a:t>
            </a:r>
            <a:r>
              <a:rPr b="1" i="1" lang="fr-FR" sz="1800" spc="-1" strike="noStrike">
                <a:latin typeface="C059"/>
              </a:rPr>
              <a:t>9</a:t>
            </a:r>
            <a:r>
              <a:rPr b="1" i="1" lang="fr-FR" sz="1800" spc="-1" strike="noStrike">
                <a:latin typeface="C059"/>
              </a:rPr>
              <a:t>9</a:t>
            </a:r>
            <a:r>
              <a:rPr b="1" i="1" lang="fr-FR" sz="1800" spc="-1" strike="noStrike">
                <a:latin typeface="C059"/>
              </a:rPr>
              <a:t>1</a:t>
            </a:r>
            <a:endParaRPr b="1" i="1" lang="fr-FR" sz="1800" spc="-1" strike="noStrike">
              <a:latin typeface="C059"/>
            </a:endParaRPr>
          </a:p>
        </p:txBody>
      </p:sp>
      <p:sp>
        <p:nvSpPr>
          <p:cNvPr id="1786" name="CustomShape 32"/>
          <p:cNvSpPr/>
          <p:nvPr/>
        </p:nvSpPr>
        <p:spPr>
          <a:xfrm>
            <a:off x="2376000" y="2520000"/>
            <a:ext cx="864000" cy="432000"/>
          </a:xfrm>
          <a:prstGeom prst="flowChartAlternateProcess">
            <a:avLst/>
          </a:prstGeom>
          <a:solidFill>
            <a:srgbClr val="ff8000"/>
          </a:solidFill>
          <a:ln>
            <a:solidFill>
              <a:srgbClr val="ffbf00"/>
            </a:solidFill>
          </a:ln>
        </p:spPr>
        <p:style>
          <a:lnRef idx="0"/>
          <a:fillRef idx="0"/>
          <a:effectRef idx="0"/>
          <a:fontRef idx="minor"/>
        </p:style>
        <p:txBody>
          <a:bodyPr wrap="none" lIns="90000" rIns="90000" tIns="45000" bIns="45000" anchor="ctr">
            <a:noAutofit/>
          </a:bodyPr>
          <a:p>
            <a:pPr algn="ctr"/>
            <a:r>
              <a:rPr b="1" i="1" lang="fr-FR" sz="1800" spc="-1" strike="noStrike">
                <a:latin typeface="C059"/>
              </a:rPr>
              <a:t>19</a:t>
            </a:r>
            <a:r>
              <a:rPr b="1" i="1" lang="fr-FR" sz="1800" spc="-1" strike="noStrike">
                <a:latin typeface="C059"/>
              </a:rPr>
              <a:t>93</a:t>
            </a:r>
            <a:endParaRPr b="1" i="1" lang="fr-FR" sz="1800" spc="-1" strike="noStrike">
              <a:latin typeface="C059"/>
            </a:endParaRPr>
          </a:p>
        </p:txBody>
      </p:sp>
      <p:sp>
        <p:nvSpPr>
          <p:cNvPr id="1787" name="CustomShape 33"/>
          <p:cNvSpPr/>
          <p:nvPr/>
        </p:nvSpPr>
        <p:spPr>
          <a:xfrm>
            <a:off x="3312000" y="2520000"/>
            <a:ext cx="864000" cy="432000"/>
          </a:xfrm>
          <a:prstGeom prst="flowChartAlternateProcess">
            <a:avLst/>
          </a:prstGeom>
          <a:solidFill>
            <a:srgbClr val="ff8000"/>
          </a:solidFill>
          <a:ln>
            <a:solidFill>
              <a:srgbClr val="ffbf00"/>
            </a:solidFill>
          </a:ln>
        </p:spPr>
        <p:style>
          <a:lnRef idx="0"/>
          <a:fillRef idx="0"/>
          <a:effectRef idx="0"/>
          <a:fontRef idx="minor"/>
        </p:style>
        <p:txBody>
          <a:bodyPr wrap="none" lIns="90000" rIns="90000" tIns="45000" bIns="45000" anchor="ctr">
            <a:noAutofit/>
          </a:bodyPr>
          <a:p>
            <a:pPr algn="ctr"/>
            <a:r>
              <a:rPr b="1" i="1" lang="fr-FR" sz="1800" spc="-1" strike="noStrike">
                <a:latin typeface="C059"/>
              </a:rPr>
              <a:t>199</a:t>
            </a:r>
            <a:r>
              <a:rPr b="1" i="1" lang="fr-FR" sz="1800" spc="-1" strike="noStrike">
                <a:latin typeface="C059"/>
              </a:rPr>
              <a:t>8</a:t>
            </a:r>
            <a:endParaRPr b="1" i="1" lang="fr-FR" sz="1800" spc="-1" strike="noStrike">
              <a:latin typeface="C059"/>
            </a:endParaRPr>
          </a:p>
        </p:txBody>
      </p:sp>
      <p:sp>
        <p:nvSpPr>
          <p:cNvPr id="1788" name="CustomShape 34"/>
          <p:cNvSpPr/>
          <p:nvPr/>
        </p:nvSpPr>
        <p:spPr>
          <a:xfrm>
            <a:off x="4248000" y="2520000"/>
            <a:ext cx="864000" cy="432000"/>
          </a:xfrm>
          <a:prstGeom prst="flowChartAlternateProcess">
            <a:avLst/>
          </a:prstGeom>
          <a:solidFill>
            <a:srgbClr val="ff8000"/>
          </a:solidFill>
          <a:ln>
            <a:solidFill>
              <a:srgbClr val="ffbf00"/>
            </a:solidFill>
          </a:ln>
        </p:spPr>
        <p:style>
          <a:lnRef idx="0"/>
          <a:fillRef idx="0"/>
          <a:effectRef idx="0"/>
          <a:fontRef idx="minor"/>
        </p:style>
        <p:txBody>
          <a:bodyPr wrap="none" lIns="90000" rIns="90000" tIns="45000" bIns="45000" anchor="ctr">
            <a:noAutofit/>
          </a:bodyPr>
          <a:p>
            <a:pPr algn="ctr"/>
            <a:r>
              <a:rPr b="1" i="1" lang="fr-FR" sz="1800" spc="-1" strike="noStrike">
                <a:latin typeface="C059"/>
              </a:rPr>
              <a:t>200</a:t>
            </a:r>
            <a:r>
              <a:rPr b="1" i="1" lang="fr-FR" sz="1800" spc="-1" strike="noStrike">
                <a:latin typeface="C059"/>
              </a:rPr>
              <a:t>8</a:t>
            </a:r>
            <a:endParaRPr b="1" i="1" lang="fr-FR" sz="1800" spc="-1" strike="noStrike">
              <a:latin typeface="C059"/>
            </a:endParaRPr>
          </a:p>
        </p:txBody>
      </p:sp>
      <p:sp>
        <p:nvSpPr>
          <p:cNvPr id="1789" name="CustomShape 35"/>
          <p:cNvSpPr/>
          <p:nvPr/>
        </p:nvSpPr>
        <p:spPr>
          <a:xfrm>
            <a:off x="5184000" y="2520000"/>
            <a:ext cx="864000" cy="432000"/>
          </a:xfrm>
          <a:prstGeom prst="flowChartAlternateProcess">
            <a:avLst/>
          </a:prstGeom>
          <a:solidFill>
            <a:srgbClr val="ff8000"/>
          </a:solidFill>
          <a:ln>
            <a:solidFill>
              <a:srgbClr val="ffbf00"/>
            </a:solidFill>
          </a:ln>
        </p:spPr>
        <p:style>
          <a:lnRef idx="0"/>
          <a:fillRef idx="0"/>
          <a:effectRef idx="0"/>
          <a:fontRef idx="minor"/>
        </p:style>
        <p:txBody>
          <a:bodyPr wrap="none" lIns="90000" rIns="90000" tIns="45000" bIns="45000" anchor="ctr">
            <a:noAutofit/>
          </a:bodyPr>
          <a:p>
            <a:pPr algn="ctr"/>
            <a:r>
              <a:rPr b="1" i="1" lang="fr-FR" sz="1800" spc="-1" strike="noStrike">
                <a:latin typeface="C059"/>
              </a:rPr>
              <a:t>2013</a:t>
            </a:r>
            <a:endParaRPr b="1" i="1" lang="fr-FR" sz="1800" spc="-1" strike="noStrike">
              <a:latin typeface="C059"/>
            </a:endParaRPr>
          </a:p>
        </p:txBody>
      </p:sp>
      <p:sp>
        <p:nvSpPr>
          <p:cNvPr id="1790" name="CustomShape 36"/>
          <p:cNvSpPr/>
          <p:nvPr/>
        </p:nvSpPr>
        <p:spPr>
          <a:xfrm>
            <a:off x="6120000" y="2520000"/>
            <a:ext cx="864000" cy="432000"/>
          </a:xfrm>
          <a:prstGeom prst="flowChartAlternateProcess">
            <a:avLst/>
          </a:prstGeom>
          <a:solidFill>
            <a:srgbClr val="ff8000"/>
          </a:solidFill>
          <a:ln>
            <a:solidFill>
              <a:srgbClr val="ffbf00"/>
            </a:solidFill>
          </a:ln>
        </p:spPr>
        <p:style>
          <a:lnRef idx="0"/>
          <a:fillRef idx="0"/>
          <a:effectRef idx="0"/>
          <a:fontRef idx="minor"/>
        </p:style>
        <p:txBody>
          <a:bodyPr wrap="none" lIns="90000" rIns="90000" tIns="45000" bIns="45000" anchor="ctr">
            <a:noAutofit/>
          </a:bodyPr>
          <a:p>
            <a:pPr algn="ctr"/>
            <a:r>
              <a:rPr b="1" i="1" lang="fr-FR" sz="1800" spc="-1" strike="noStrike">
                <a:latin typeface="C059"/>
              </a:rPr>
              <a:t>2015</a:t>
            </a:r>
            <a:endParaRPr b="1" i="1" lang="fr-FR" sz="1800" spc="-1" strike="noStrike">
              <a:latin typeface="C059"/>
            </a:endParaRPr>
          </a:p>
        </p:txBody>
      </p:sp>
      <p:sp>
        <p:nvSpPr>
          <p:cNvPr id="1791" name="CustomShape 37"/>
          <p:cNvSpPr/>
          <p:nvPr/>
        </p:nvSpPr>
        <p:spPr>
          <a:xfrm>
            <a:off x="7056000" y="2520000"/>
            <a:ext cx="1440000" cy="432000"/>
          </a:xfrm>
          <a:prstGeom prst="flowChartAlternateProcess">
            <a:avLst/>
          </a:prstGeom>
          <a:solidFill>
            <a:srgbClr val="ff8000"/>
          </a:solidFill>
          <a:ln>
            <a:solidFill>
              <a:srgbClr val="ffbf00"/>
            </a:solidFill>
          </a:ln>
        </p:spPr>
        <p:style>
          <a:lnRef idx="0"/>
          <a:fillRef idx="0"/>
          <a:effectRef idx="0"/>
          <a:fontRef idx="minor"/>
        </p:style>
        <p:txBody>
          <a:bodyPr wrap="none" lIns="90000" rIns="90000" tIns="45000" bIns="45000" anchor="ctr">
            <a:noAutofit/>
          </a:bodyPr>
          <a:p>
            <a:pPr algn="ctr"/>
            <a:r>
              <a:rPr b="1" i="1" lang="fr-FR" sz="1800" spc="-1" strike="noStrike">
                <a:latin typeface="C059"/>
              </a:rPr>
              <a:t>2020-</a:t>
            </a:r>
            <a:r>
              <a:rPr b="1" i="1" lang="fr-FR" sz="1800" spc="-1" strike="noStrike">
                <a:latin typeface="C059"/>
              </a:rPr>
              <a:t>2022</a:t>
            </a:r>
            <a:endParaRPr b="1" i="1" lang="fr-FR" sz="1800" spc="-1" strike="noStrike">
              <a:latin typeface="C059"/>
            </a:endParaRPr>
          </a:p>
        </p:txBody>
      </p:sp>
      <p:sp>
        <p:nvSpPr>
          <p:cNvPr id="1792" name="TextShape 38"/>
          <p:cNvSpPr txBox="1"/>
          <p:nvPr/>
        </p:nvSpPr>
        <p:spPr>
          <a:xfrm>
            <a:off x="432000" y="1538640"/>
            <a:ext cx="1152000" cy="981360"/>
          </a:xfrm>
          <a:prstGeom prst="rect">
            <a:avLst/>
          </a:prstGeom>
          <a:noFill/>
          <a:ln>
            <a:noFill/>
          </a:ln>
        </p:spPr>
        <p:txBody>
          <a:bodyPr lIns="90000" rIns="90000" tIns="45000" bIns="45000" anchor="ctr">
            <a:noAutofit/>
          </a:bodyPr>
          <a:p>
            <a:pPr algn="ctr">
              <a:lnSpc>
                <a:spcPct val="100000"/>
              </a:lnSpc>
              <a:spcBef>
                <a:spcPts val="3685"/>
              </a:spcBef>
              <a:spcAft>
                <a:spcPts val="3685"/>
              </a:spcAft>
            </a:pPr>
            <a:r>
              <a:rPr b="1" lang="fr-FR" sz="1500" spc="-1" strike="noStrike">
                <a:solidFill>
                  <a:srgbClr val="84bde7"/>
                </a:solidFill>
                <a:latin typeface="aakar"/>
              </a:rPr>
              <a:t>Proposition de protocole Blockchain.</a:t>
            </a:r>
            <a:endParaRPr b="1" lang="fr-FR" sz="1500" spc="-1" strike="noStrike">
              <a:solidFill>
                <a:srgbClr val="84bde7"/>
              </a:solidFill>
              <a:latin typeface="aakar"/>
              <a:ea typeface="Noto Sans CJK SC"/>
            </a:endParaRPr>
          </a:p>
        </p:txBody>
      </p:sp>
      <p:sp>
        <p:nvSpPr>
          <p:cNvPr id="1793" name="TextShape 39"/>
          <p:cNvSpPr txBox="1"/>
          <p:nvPr/>
        </p:nvSpPr>
        <p:spPr>
          <a:xfrm>
            <a:off x="1152000" y="3111480"/>
            <a:ext cx="1368000" cy="1280520"/>
          </a:xfrm>
          <a:prstGeom prst="rect">
            <a:avLst/>
          </a:prstGeom>
          <a:noFill/>
          <a:ln>
            <a:noFill/>
          </a:ln>
        </p:spPr>
        <p:txBody>
          <a:bodyPr lIns="90000" rIns="90000" tIns="45000" bIns="45000">
            <a:noAutofit/>
          </a:bodyPr>
          <a:p>
            <a:pPr algn="ctr"/>
            <a:r>
              <a:rPr b="1" lang="fr-FR" sz="1400" spc="-1" strike="noStrike">
                <a:solidFill>
                  <a:srgbClr val="84bde7"/>
                </a:solidFill>
                <a:latin typeface="aakar"/>
              </a:rPr>
              <a:t>Description d'une chaîne cryptographique en bloc sécurisée.</a:t>
            </a:r>
            <a:endParaRPr b="1" lang="fr-FR" sz="1400" spc="-1" strike="noStrike">
              <a:solidFill>
                <a:srgbClr val="84bde7"/>
              </a:solidFill>
              <a:latin typeface="aakar"/>
            </a:endParaRPr>
          </a:p>
        </p:txBody>
      </p:sp>
      <p:sp>
        <p:nvSpPr>
          <p:cNvPr id="1794" name="TextShape 40"/>
          <p:cNvSpPr txBox="1"/>
          <p:nvPr/>
        </p:nvSpPr>
        <p:spPr>
          <a:xfrm>
            <a:off x="2232000" y="1722600"/>
            <a:ext cx="1152000" cy="725400"/>
          </a:xfrm>
          <a:prstGeom prst="rect">
            <a:avLst/>
          </a:prstGeom>
          <a:noFill/>
          <a:ln>
            <a:noFill/>
          </a:ln>
        </p:spPr>
        <p:txBody>
          <a:bodyPr lIns="90000" rIns="90000" tIns="45000" bIns="45000">
            <a:noAutofit/>
          </a:bodyPr>
          <a:p>
            <a:pPr algn="ctr"/>
            <a:r>
              <a:rPr b="1" lang="fr-FR" sz="1500" spc="-1" strike="noStrike">
                <a:solidFill>
                  <a:srgbClr val="84bde7"/>
                </a:solidFill>
                <a:latin typeface="aakar"/>
              </a:rPr>
              <a:t>Incorporated Merkle trees</a:t>
            </a:r>
            <a:endParaRPr b="1" lang="fr-FR" sz="1500" spc="-1" strike="noStrike">
              <a:solidFill>
                <a:srgbClr val="84bde7"/>
              </a:solidFill>
              <a:latin typeface="aakar"/>
            </a:endParaRPr>
          </a:p>
        </p:txBody>
      </p:sp>
      <p:sp>
        <p:nvSpPr>
          <p:cNvPr id="1795" name="TextShape 41"/>
          <p:cNvSpPr txBox="1"/>
          <p:nvPr/>
        </p:nvSpPr>
        <p:spPr>
          <a:xfrm>
            <a:off x="3312000" y="3086280"/>
            <a:ext cx="1008000" cy="513720"/>
          </a:xfrm>
          <a:prstGeom prst="rect">
            <a:avLst/>
          </a:prstGeom>
          <a:noFill/>
          <a:ln>
            <a:noFill/>
          </a:ln>
        </p:spPr>
        <p:txBody>
          <a:bodyPr lIns="90000" rIns="90000" tIns="45000" bIns="45000">
            <a:noAutofit/>
          </a:bodyPr>
          <a:p>
            <a:r>
              <a:rPr b="1" lang="fr-FR" sz="1500" spc="-1" strike="noStrike">
                <a:solidFill>
                  <a:srgbClr val="84bde7"/>
                </a:solidFill>
                <a:latin typeface="aakar"/>
              </a:rPr>
              <a:t>Designed Bit Gold</a:t>
            </a:r>
            <a:endParaRPr b="1" lang="fr-FR" sz="1500" spc="-1" strike="noStrike">
              <a:solidFill>
                <a:srgbClr val="84bde7"/>
              </a:solidFill>
              <a:latin typeface="aakar"/>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6" name="CustomShape 1"/>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spcBef>
                <a:spcPts val="1417"/>
              </a:spcBef>
              <a:spcAft>
                <a:spcPts val="3016"/>
              </a:spcAft>
              <a:tabLst>
                <a:tab algn="l" pos="0"/>
              </a:tabLst>
            </a:pPr>
            <a:r>
              <a:rPr b="1" lang="en" sz="2500" spc="-1" strike="noStrike">
                <a:solidFill>
                  <a:srgbClr val="e84987"/>
                </a:solidFill>
                <a:latin typeface="Assistant Medium"/>
                <a:ea typeface="Assistant Medium"/>
              </a:rPr>
              <a:t>Introduction</a:t>
            </a:r>
            <a:endParaRPr b="0" lang="fr-FR" sz="2500" spc="-1" strike="noStrike">
              <a:latin typeface="Arial"/>
            </a:endParaRPr>
          </a:p>
        </p:txBody>
      </p:sp>
      <p:sp>
        <p:nvSpPr>
          <p:cNvPr id="1797" name="CustomShape 2"/>
          <p:cNvSpPr/>
          <p:nvPr/>
        </p:nvSpPr>
        <p:spPr>
          <a:xfrm>
            <a:off x="8119440" y="4359960"/>
            <a:ext cx="300240" cy="3373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grpSp>
        <p:nvGrpSpPr>
          <p:cNvPr id="1798" name="Group 3"/>
          <p:cNvGrpSpPr/>
          <p:nvPr/>
        </p:nvGrpSpPr>
        <p:grpSpPr>
          <a:xfrm>
            <a:off x="7839720" y="288360"/>
            <a:ext cx="655200" cy="655200"/>
            <a:chOff x="7839720" y="288360"/>
            <a:chExt cx="655200" cy="655200"/>
          </a:xfrm>
        </p:grpSpPr>
        <p:sp>
          <p:nvSpPr>
            <p:cNvPr id="1799" name="CustomShape 4"/>
            <p:cNvSpPr/>
            <p:nvPr/>
          </p:nvSpPr>
          <p:spPr>
            <a:xfrm>
              <a:off x="7839720" y="2883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e84987"/>
            </a:solidFill>
            <a:ln w="9360">
              <a:solidFill>
                <a:srgbClr val="e84987"/>
              </a:solidFill>
              <a:round/>
            </a:ln>
          </p:spPr>
          <p:style>
            <a:lnRef idx="0"/>
            <a:fillRef idx="0"/>
            <a:effectRef idx="0"/>
            <a:fontRef idx="minor"/>
          </p:style>
        </p:sp>
        <p:sp>
          <p:nvSpPr>
            <p:cNvPr id="1800" name="CustomShape 5"/>
            <p:cNvSpPr/>
            <p:nvPr/>
          </p:nvSpPr>
          <p:spPr>
            <a:xfrm>
              <a:off x="7839720" y="2883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e84987"/>
            </a:solidFill>
            <a:ln w="9360">
              <a:solidFill>
                <a:srgbClr val="e84987"/>
              </a:solidFill>
              <a:round/>
            </a:ln>
          </p:spPr>
          <p:style>
            <a:lnRef idx="0"/>
            <a:fillRef idx="0"/>
            <a:effectRef idx="0"/>
            <a:fontRef idx="minor"/>
          </p:style>
        </p:sp>
        <p:sp>
          <p:nvSpPr>
            <p:cNvPr id="1801" name="CustomShape 6"/>
            <p:cNvSpPr/>
            <p:nvPr/>
          </p:nvSpPr>
          <p:spPr>
            <a:xfrm>
              <a:off x="7904520" y="288360"/>
              <a:ext cx="527040" cy="65520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solidFill>
              <a:srgbClr val="e84987"/>
            </a:solidFill>
            <a:ln w="9360">
              <a:solidFill>
                <a:srgbClr val="e84987"/>
              </a:solidFill>
              <a:round/>
            </a:ln>
          </p:spPr>
          <p:style>
            <a:lnRef idx="0"/>
            <a:fillRef idx="0"/>
            <a:effectRef idx="0"/>
            <a:fontRef idx="minor"/>
          </p:style>
        </p:sp>
        <p:sp>
          <p:nvSpPr>
            <p:cNvPr id="1802" name="CustomShape 7"/>
            <p:cNvSpPr/>
            <p:nvPr/>
          </p:nvSpPr>
          <p:spPr>
            <a:xfrm>
              <a:off x="7961400" y="288360"/>
              <a:ext cx="413280" cy="65520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solidFill>
              <a:srgbClr val="e84987"/>
            </a:solidFill>
            <a:ln w="9360">
              <a:solidFill>
                <a:srgbClr val="e84987"/>
              </a:solidFill>
              <a:round/>
            </a:ln>
          </p:spPr>
          <p:style>
            <a:lnRef idx="0"/>
            <a:fillRef idx="0"/>
            <a:effectRef idx="0"/>
            <a:fontRef idx="minor"/>
          </p:style>
        </p:sp>
        <p:sp>
          <p:nvSpPr>
            <p:cNvPr id="1803" name="CustomShape 8"/>
            <p:cNvSpPr/>
            <p:nvPr/>
          </p:nvSpPr>
          <p:spPr>
            <a:xfrm>
              <a:off x="8009640" y="288360"/>
              <a:ext cx="318240" cy="65520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solidFill>
              <a:srgbClr val="e84987"/>
            </a:solidFill>
            <a:ln w="9360">
              <a:solidFill>
                <a:srgbClr val="e84987"/>
              </a:solidFill>
              <a:round/>
            </a:ln>
          </p:spPr>
          <p:style>
            <a:lnRef idx="0"/>
            <a:fillRef idx="0"/>
            <a:effectRef idx="0"/>
            <a:fontRef idx="minor"/>
          </p:style>
        </p:sp>
        <p:sp>
          <p:nvSpPr>
            <p:cNvPr id="1804" name="CustomShape 9"/>
            <p:cNvSpPr/>
            <p:nvPr/>
          </p:nvSpPr>
          <p:spPr>
            <a:xfrm>
              <a:off x="8063280" y="288360"/>
              <a:ext cx="214200" cy="65520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solidFill>
              <a:srgbClr val="e84987"/>
            </a:solidFill>
            <a:ln w="9360">
              <a:solidFill>
                <a:srgbClr val="e84987"/>
              </a:solidFill>
              <a:round/>
            </a:ln>
          </p:spPr>
          <p:style>
            <a:lnRef idx="0"/>
            <a:fillRef idx="0"/>
            <a:effectRef idx="0"/>
            <a:fontRef idx="minor"/>
          </p:style>
        </p:sp>
        <p:sp>
          <p:nvSpPr>
            <p:cNvPr id="1805" name="CustomShape 10"/>
            <p:cNvSpPr/>
            <p:nvPr/>
          </p:nvSpPr>
          <p:spPr>
            <a:xfrm>
              <a:off x="8119800" y="288360"/>
              <a:ext cx="103680" cy="65520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solidFill>
              <a:srgbClr val="e84987"/>
            </a:solidFill>
            <a:ln w="9360">
              <a:solidFill>
                <a:srgbClr val="e84987"/>
              </a:solidFill>
              <a:round/>
            </a:ln>
          </p:spPr>
          <p:style>
            <a:lnRef idx="0"/>
            <a:fillRef idx="0"/>
            <a:effectRef idx="0"/>
            <a:fontRef idx="minor"/>
          </p:style>
        </p:sp>
        <p:sp>
          <p:nvSpPr>
            <p:cNvPr id="1806" name="CustomShape 11"/>
            <p:cNvSpPr/>
            <p:nvPr/>
          </p:nvSpPr>
          <p:spPr>
            <a:xfrm>
              <a:off x="8165160" y="291240"/>
              <a:ext cx="3960" cy="650160"/>
            </a:xfrm>
            <a:custGeom>
              <a:avLst/>
              <a:gdLst/>
              <a:ahLst/>
              <a:rect l="l" t="t" r="r" b="b"/>
              <a:pathLst>
                <a:path w="366" h="45534">
                  <a:moveTo>
                    <a:pt x="1" y="1"/>
                  </a:moveTo>
                  <a:lnTo>
                    <a:pt x="366" y="1"/>
                  </a:lnTo>
                  <a:lnTo>
                    <a:pt x="366" y="45533"/>
                  </a:lnTo>
                  <a:lnTo>
                    <a:pt x="1" y="45533"/>
                  </a:lnTo>
                  <a:close/>
                </a:path>
              </a:pathLst>
            </a:custGeom>
            <a:solidFill>
              <a:srgbClr val="e84987"/>
            </a:solidFill>
            <a:ln w="9360">
              <a:solidFill>
                <a:srgbClr val="e84987"/>
              </a:solidFill>
              <a:round/>
            </a:ln>
          </p:spPr>
          <p:style>
            <a:lnRef idx="0"/>
            <a:fillRef idx="0"/>
            <a:effectRef idx="0"/>
            <a:fontRef idx="minor"/>
          </p:style>
        </p:sp>
        <p:sp>
          <p:nvSpPr>
            <p:cNvPr id="1807" name="CustomShape 12"/>
            <p:cNvSpPr/>
            <p:nvPr/>
          </p:nvSpPr>
          <p:spPr>
            <a:xfrm>
              <a:off x="7848360" y="664200"/>
              <a:ext cx="637560" cy="3960"/>
            </a:xfrm>
            <a:custGeom>
              <a:avLst/>
              <a:gdLst/>
              <a:ahLst/>
              <a:rect l="l" t="t" r="r" b="b"/>
              <a:pathLst>
                <a:path w="44652" h="366">
                  <a:moveTo>
                    <a:pt x="0" y="0"/>
                  </a:moveTo>
                  <a:lnTo>
                    <a:pt x="44652" y="0"/>
                  </a:lnTo>
                  <a:lnTo>
                    <a:pt x="44652" y="365"/>
                  </a:lnTo>
                  <a:lnTo>
                    <a:pt x="0" y="365"/>
                  </a:lnTo>
                  <a:close/>
                </a:path>
              </a:pathLst>
            </a:custGeom>
            <a:solidFill>
              <a:srgbClr val="e84987"/>
            </a:solidFill>
            <a:ln w="9360">
              <a:solidFill>
                <a:srgbClr val="e84987"/>
              </a:solidFill>
              <a:round/>
            </a:ln>
          </p:spPr>
          <p:style>
            <a:lnRef idx="0"/>
            <a:fillRef idx="0"/>
            <a:effectRef idx="0"/>
            <a:fontRef idx="minor"/>
          </p:style>
        </p:sp>
        <p:sp>
          <p:nvSpPr>
            <p:cNvPr id="1808" name="CustomShape 13"/>
            <p:cNvSpPr/>
            <p:nvPr/>
          </p:nvSpPr>
          <p:spPr>
            <a:xfrm>
              <a:off x="7857360" y="712440"/>
              <a:ext cx="620640" cy="4320"/>
            </a:xfrm>
            <a:custGeom>
              <a:avLst/>
              <a:gdLst/>
              <a:ahLst/>
              <a:rect l="l" t="t" r="r" b="b"/>
              <a:pathLst>
                <a:path w="43467" h="396">
                  <a:moveTo>
                    <a:pt x="1" y="0"/>
                  </a:moveTo>
                  <a:lnTo>
                    <a:pt x="43467" y="0"/>
                  </a:lnTo>
                  <a:lnTo>
                    <a:pt x="43467" y="395"/>
                  </a:lnTo>
                  <a:lnTo>
                    <a:pt x="1" y="395"/>
                  </a:lnTo>
                  <a:close/>
                </a:path>
              </a:pathLst>
            </a:custGeom>
            <a:solidFill>
              <a:srgbClr val="e84987"/>
            </a:solidFill>
            <a:ln w="9360">
              <a:solidFill>
                <a:srgbClr val="e84987"/>
              </a:solidFill>
              <a:round/>
            </a:ln>
          </p:spPr>
          <p:style>
            <a:lnRef idx="0"/>
            <a:fillRef idx="0"/>
            <a:effectRef idx="0"/>
            <a:fontRef idx="minor"/>
          </p:style>
        </p:sp>
        <p:sp>
          <p:nvSpPr>
            <p:cNvPr id="1809" name="CustomShape 14"/>
            <p:cNvSpPr/>
            <p:nvPr/>
          </p:nvSpPr>
          <p:spPr>
            <a:xfrm>
              <a:off x="7877160" y="760680"/>
              <a:ext cx="579240" cy="4320"/>
            </a:xfrm>
            <a:custGeom>
              <a:avLst/>
              <a:gdLst/>
              <a:ahLst/>
              <a:rect l="l" t="t" r="r" b="b"/>
              <a:pathLst>
                <a:path w="40579" h="396">
                  <a:moveTo>
                    <a:pt x="1" y="0"/>
                  </a:moveTo>
                  <a:lnTo>
                    <a:pt x="40579" y="0"/>
                  </a:lnTo>
                  <a:lnTo>
                    <a:pt x="40579" y="395"/>
                  </a:lnTo>
                  <a:lnTo>
                    <a:pt x="1" y="395"/>
                  </a:lnTo>
                  <a:close/>
                </a:path>
              </a:pathLst>
            </a:custGeom>
            <a:solidFill>
              <a:srgbClr val="e84987"/>
            </a:solidFill>
            <a:ln w="9360">
              <a:solidFill>
                <a:srgbClr val="e84987"/>
              </a:solidFill>
              <a:round/>
            </a:ln>
          </p:spPr>
          <p:style>
            <a:lnRef idx="0"/>
            <a:fillRef idx="0"/>
            <a:effectRef idx="0"/>
            <a:fontRef idx="minor"/>
          </p:style>
        </p:sp>
        <p:sp>
          <p:nvSpPr>
            <p:cNvPr id="1810" name="CustomShape 15"/>
            <p:cNvSpPr/>
            <p:nvPr/>
          </p:nvSpPr>
          <p:spPr>
            <a:xfrm>
              <a:off x="7904880" y="803520"/>
              <a:ext cx="525240" cy="3960"/>
            </a:xfrm>
            <a:custGeom>
              <a:avLst/>
              <a:gdLst/>
              <a:ahLst/>
              <a:rect l="l" t="t" r="r" b="b"/>
              <a:pathLst>
                <a:path w="36811" h="366">
                  <a:moveTo>
                    <a:pt x="1" y="1"/>
                  </a:moveTo>
                  <a:lnTo>
                    <a:pt x="36810" y="1"/>
                  </a:lnTo>
                  <a:lnTo>
                    <a:pt x="36810" y="366"/>
                  </a:lnTo>
                  <a:lnTo>
                    <a:pt x="1" y="366"/>
                  </a:lnTo>
                  <a:close/>
                </a:path>
              </a:pathLst>
            </a:custGeom>
            <a:solidFill>
              <a:srgbClr val="e84987"/>
            </a:solidFill>
            <a:ln w="9360">
              <a:solidFill>
                <a:srgbClr val="e84987"/>
              </a:solidFill>
              <a:round/>
            </a:ln>
          </p:spPr>
          <p:style>
            <a:lnRef idx="0"/>
            <a:fillRef idx="0"/>
            <a:effectRef idx="0"/>
            <a:fontRef idx="minor"/>
          </p:style>
        </p:sp>
        <p:sp>
          <p:nvSpPr>
            <p:cNvPr id="1811" name="CustomShape 16"/>
            <p:cNvSpPr/>
            <p:nvPr/>
          </p:nvSpPr>
          <p:spPr>
            <a:xfrm>
              <a:off x="7937280" y="842400"/>
              <a:ext cx="458640" cy="3960"/>
            </a:xfrm>
            <a:custGeom>
              <a:avLst/>
              <a:gdLst/>
              <a:ahLst/>
              <a:rect l="l" t="t" r="r" b="b"/>
              <a:pathLst>
                <a:path w="32160" h="366">
                  <a:moveTo>
                    <a:pt x="1" y="0"/>
                  </a:moveTo>
                  <a:lnTo>
                    <a:pt x="32159" y="0"/>
                  </a:lnTo>
                  <a:lnTo>
                    <a:pt x="32159" y="365"/>
                  </a:lnTo>
                  <a:lnTo>
                    <a:pt x="1" y="365"/>
                  </a:lnTo>
                  <a:close/>
                </a:path>
              </a:pathLst>
            </a:custGeom>
            <a:solidFill>
              <a:srgbClr val="e84987"/>
            </a:solidFill>
            <a:ln w="9360">
              <a:solidFill>
                <a:srgbClr val="e84987"/>
              </a:solidFill>
              <a:round/>
            </a:ln>
          </p:spPr>
          <p:style>
            <a:lnRef idx="0"/>
            <a:fillRef idx="0"/>
            <a:effectRef idx="0"/>
            <a:fontRef idx="minor"/>
          </p:style>
        </p:sp>
        <p:sp>
          <p:nvSpPr>
            <p:cNvPr id="1812" name="CustomShape 17"/>
            <p:cNvSpPr/>
            <p:nvPr/>
          </p:nvSpPr>
          <p:spPr>
            <a:xfrm>
              <a:off x="7977600" y="877680"/>
              <a:ext cx="378360" cy="4320"/>
            </a:xfrm>
            <a:custGeom>
              <a:avLst/>
              <a:gdLst/>
              <a:ahLst/>
              <a:rect l="l" t="t" r="r" b="b"/>
              <a:pathLst>
                <a:path w="26537" h="396">
                  <a:moveTo>
                    <a:pt x="1" y="1"/>
                  </a:moveTo>
                  <a:lnTo>
                    <a:pt x="26536" y="1"/>
                  </a:lnTo>
                  <a:lnTo>
                    <a:pt x="26536" y="396"/>
                  </a:lnTo>
                  <a:lnTo>
                    <a:pt x="1" y="396"/>
                  </a:lnTo>
                  <a:close/>
                </a:path>
              </a:pathLst>
            </a:custGeom>
            <a:solidFill>
              <a:srgbClr val="e84987"/>
            </a:solidFill>
            <a:ln w="9360">
              <a:solidFill>
                <a:srgbClr val="e84987"/>
              </a:solidFill>
              <a:round/>
            </a:ln>
          </p:spPr>
          <p:style>
            <a:lnRef idx="0"/>
            <a:fillRef idx="0"/>
            <a:effectRef idx="0"/>
            <a:fontRef idx="minor"/>
          </p:style>
        </p:sp>
        <p:sp>
          <p:nvSpPr>
            <p:cNvPr id="1813" name="CustomShape 18"/>
            <p:cNvSpPr/>
            <p:nvPr/>
          </p:nvSpPr>
          <p:spPr>
            <a:xfrm>
              <a:off x="8022240" y="905040"/>
              <a:ext cx="289800" cy="3960"/>
            </a:xfrm>
            <a:custGeom>
              <a:avLst/>
              <a:gdLst/>
              <a:ahLst/>
              <a:rect l="l" t="t" r="r" b="b"/>
              <a:pathLst>
                <a:path w="20366" h="366">
                  <a:moveTo>
                    <a:pt x="1" y="0"/>
                  </a:moveTo>
                  <a:lnTo>
                    <a:pt x="20366" y="0"/>
                  </a:lnTo>
                  <a:lnTo>
                    <a:pt x="20366" y="365"/>
                  </a:lnTo>
                  <a:lnTo>
                    <a:pt x="1" y="365"/>
                  </a:lnTo>
                  <a:close/>
                </a:path>
              </a:pathLst>
            </a:custGeom>
            <a:solidFill>
              <a:srgbClr val="e84987"/>
            </a:solidFill>
            <a:ln w="9360">
              <a:solidFill>
                <a:srgbClr val="e84987"/>
              </a:solidFill>
              <a:round/>
            </a:ln>
          </p:spPr>
          <p:style>
            <a:lnRef idx="0"/>
            <a:fillRef idx="0"/>
            <a:effectRef idx="0"/>
            <a:fontRef idx="minor"/>
          </p:style>
        </p:sp>
        <p:sp>
          <p:nvSpPr>
            <p:cNvPr id="1814" name="CustomShape 19"/>
            <p:cNvSpPr/>
            <p:nvPr/>
          </p:nvSpPr>
          <p:spPr>
            <a:xfrm>
              <a:off x="7842240" y="618120"/>
              <a:ext cx="651240" cy="3960"/>
            </a:xfrm>
            <a:custGeom>
              <a:avLst/>
              <a:gdLst/>
              <a:ahLst/>
              <a:rect l="l" t="t" r="r" b="b"/>
              <a:pathLst>
                <a:path w="45625" h="366">
                  <a:moveTo>
                    <a:pt x="1" y="0"/>
                  </a:moveTo>
                  <a:lnTo>
                    <a:pt x="45625" y="0"/>
                  </a:lnTo>
                  <a:lnTo>
                    <a:pt x="45625" y="365"/>
                  </a:lnTo>
                  <a:lnTo>
                    <a:pt x="1" y="365"/>
                  </a:lnTo>
                  <a:close/>
                </a:path>
              </a:pathLst>
            </a:custGeom>
            <a:solidFill>
              <a:srgbClr val="e84987"/>
            </a:solidFill>
            <a:ln w="9360">
              <a:solidFill>
                <a:srgbClr val="e84987"/>
              </a:solidFill>
              <a:round/>
            </a:ln>
          </p:spPr>
          <p:style>
            <a:lnRef idx="0"/>
            <a:fillRef idx="0"/>
            <a:effectRef idx="0"/>
            <a:fontRef idx="minor"/>
          </p:style>
        </p:sp>
        <p:sp>
          <p:nvSpPr>
            <p:cNvPr id="1815" name="CustomShape 20"/>
            <p:cNvSpPr/>
            <p:nvPr/>
          </p:nvSpPr>
          <p:spPr>
            <a:xfrm>
              <a:off x="7848360" y="568080"/>
              <a:ext cx="637560" cy="3960"/>
            </a:xfrm>
            <a:custGeom>
              <a:avLst/>
              <a:gdLst/>
              <a:ahLst/>
              <a:rect l="l" t="t" r="r" b="b"/>
              <a:pathLst>
                <a:path w="44652" h="366">
                  <a:moveTo>
                    <a:pt x="0" y="1"/>
                  </a:moveTo>
                  <a:lnTo>
                    <a:pt x="44652" y="1"/>
                  </a:lnTo>
                  <a:lnTo>
                    <a:pt x="44652" y="366"/>
                  </a:lnTo>
                  <a:lnTo>
                    <a:pt x="0" y="366"/>
                  </a:lnTo>
                  <a:close/>
                </a:path>
              </a:pathLst>
            </a:custGeom>
            <a:solidFill>
              <a:srgbClr val="e84987"/>
            </a:solidFill>
            <a:ln w="9360">
              <a:solidFill>
                <a:srgbClr val="e84987"/>
              </a:solidFill>
              <a:round/>
            </a:ln>
          </p:spPr>
          <p:style>
            <a:lnRef idx="0"/>
            <a:fillRef idx="0"/>
            <a:effectRef idx="0"/>
            <a:fontRef idx="minor"/>
          </p:style>
        </p:sp>
        <p:sp>
          <p:nvSpPr>
            <p:cNvPr id="1816" name="CustomShape 21"/>
            <p:cNvSpPr/>
            <p:nvPr/>
          </p:nvSpPr>
          <p:spPr>
            <a:xfrm>
              <a:off x="7857360" y="519480"/>
              <a:ext cx="620640" cy="4320"/>
            </a:xfrm>
            <a:custGeom>
              <a:avLst/>
              <a:gdLst/>
              <a:ahLst/>
              <a:rect l="l" t="t" r="r" b="b"/>
              <a:pathLst>
                <a:path w="43467" h="396">
                  <a:moveTo>
                    <a:pt x="1" y="1"/>
                  </a:moveTo>
                  <a:lnTo>
                    <a:pt x="43467" y="1"/>
                  </a:lnTo>
                  <a:lnTo>
                    <a:pt x="43467" y="396"/>
                  </a:lnTo>
                  <a:lnTo>
                    <a:pt x="1" y="396"/>
                  </a:lnTo>
                  <a:close/>
                </a:path>
              </a:pathLst>
            </a:custGeom>
            <a:solidFill>
              <a:srgbClr val="e84987"/>
            </a:solidFill>
            <a:ln w="9360">
              <a:solidFill>
                <a:srgbClr val="e84987"/>
              </a:solidFill>
              <a:round/>
            </a:ln>
          </p:spPr>
          <p:style>
            <a:lnRef idx="0"/>
            <a:fillRef idx="0"/>
            <a:effectRef idx="0"/>
            <a:fontRef idx="minor"/>
          </p:style>
        </p:sp>
        <p:sp>
          <p:nvSpPr>
            <p:cNvPr id="1817" name="CustomShape 22"/>
            <p:cNvSpPr/>
            <p:nvPr/>
          </p:nvSpPr>
          <p:spPr>
            <a:xfrm>
              <a:off x="7877160" y="471240"/>
              <a:ext cx="579240" cy="4320"/>
            </a:xfrm>
            <a:custGeom>
              <a:avLst/>
              <a:gdLst/>
              <a:ahLst/>
              <a:rect l="l" t="t" r="r" b="b"/>
              <a:pathLst>
                <a:path w="40579" h="396">
                  <a:moveTo>
                    <a:pt x="1" y="1"/>
                  </a:moveTo>
                  <a:lnTo>
                    <a:pt x="40579" y="1"/>
                  </a:lnTo>
                  <a:lnTo>
                    <a:pt x="40579" y="396"/>
                  </a:lnTo>
                  <a:lnTo>
                    <a:pt x="1" y="396"/>
                  </a:lnTo>
                  <a:close/>
                </a:path>
              </a:pathLst>
            </a:custGeom>
            <a:solidFill>
              <a:srgbClr val="e84987"/>
            </a:solidFill>
            <a:ln w="9360">
              <a:solidFill>
                <a:srgbClr val="e84987"/>
              </a:solidFill>
              <a:round/>
            </a:ln>
          </p:spPr>
          <p:style>
            <a:lnRef idx="0"/>
            <a:fillRef idx="0"/>
            <a:effectRef idx="0"/>
            <a:fontRef idx="minor"/>
          </p:style>
        </p:sp>
        <p:sp>
          <p:nvSpPr>
            <p:cNvPr id="1818" name="CustomShape 23"/>
            <p:cNvSpPr/>
            <p:nvPr/>
          </p:nvSpPr>
          <p:spPr>
            <a:xfrm>
              <a:off x="7904880" y="428400"/>
              <a:ext cx="525240" cy="4320"/>
            </a:xfrm>
            <a:custGeom>
              <a:avLst/>
              <a:gdLst/>
              <a:ahLst/>
              <a:rect l="l" t="t" r="r" b="b"/>
              <a:pathLst>
                <a:path w="36811" h="397">
                  <a:moveTo>
                    <a:pt x="1" y="1"/>
                  </a:moveTo>
                  <a:lnTo>
                    <a:pt x="36810" y="1"/>
                  </a:lnTo>
                  <a:lnTo>
                    <a:pt x="36810" y="396"/>
                  </a:lnTo>
                  <a:lnTo>
                    <a:pt x="1" y="396"/>
                  </a:lnTo>
                  <a:close/>
                </a:path>
              </a:pathLst>
            </a:custGeom>
            <a:solidFill>
              <a:srgbClr val="e84987"/>
            </a:solidFill>
            <a:ln w="9360">
              <a:solidFill>
                <a:srgbClr val="e84987"/>
              </a:solidFill>
              <a:round/>
            </a:ln>
          </p:spPr>
          <p:style>
            <a:lnRef idx="0"/>
            <a:fillRef idx="0"/>
            <a:effectRef idx="0"/>
            <a:fontRef idx="minor"/>
          </p:style>
        </p:sp>
        <p:sp>
          <p:nvSpPr>
            <p:cNvPr id="1819" name="CustomShape 24"/>
            <p:cNvSpPr/>
            <p:nvPr/>
          </p:nvSpPr>
          <p:spPr>
            <a:xfrm>
              <a:off x="7937280" y="389520"/>
              <a:ext cx="458640" cy="4320"/>
            </a:xfrm>
            <a:custGeom>
              <a:avLst/>
              <a:gdLst/>
              <a:ahLst/>
              <a:rect l="l" t="t" r="r" b="b"/>
              <a:pathLst>
                <a:path w="32160" h="396">
                  <a:moveTo>
                    <a:pt x="1" y="0"/>
                  </a:moveTo>
                  <a:lnTo>
                    <a:pt x="32159" y="0"/>
                  </a:lnTo>
                  <a:lnTo>
                    <a:pt x="32159" y="395"/>
                  </a:lnTo>
                  <a:lnTo>
                    <a:pt x="1" y="395"/>
                  </a:lnTo>
                  <a:close/>
                </a:path>
              </a:pathLst>
            </a:custGeom>
            <a:solidFill>
              <a:srgbClr val="e84987"/>
            </a:solidFill>
            <a:ln w="9360">
              <a:solidFill>
                <a:srgbClr val="e84987"/>
              </a:solidFill>
              <a:round/>
            </a:ln>
          </p:spPr>
          <p:style>
            <a:lnRef idx="0"/>
            <a:fillRef idx="0"/>
            <a:effectRef idx="0"/>
            <a:fontRef idx="minor"/>
          </p:style>
        </p:sp>
        <p:sp>
          <p:nvSpPr>
            <p:cNvPr id="1820" name="CustomShape 25"/>
            <p:cNvSpPr/>
            <p:nvPr/>
          </p:nvSpPr>
          <p:spPr>
            <a:xfrm>
              <a:off x="7977600" y="354240"/>
              <a:ext cx="378360" cy="4320"/>
            </a:xfrm>
            <a:custGeom>
              <a:avLst/>
              <a:gdLst/>
              <a:ahLst/>
              <a:rect l="l" t="t" r="r" b="b"/>
              <a:pathLst>
                <a:path w="26537" h="396">
                  <a:moveTo>
                    <a:pt x="1" y="0"/>
                  </a:moveTo>
                  <a:lnTo>
                    <a:pt x="26536" y="0"/>
                  </a:lnTo>
                  <a:lnTo>
                    <a:pt x="26536" y="395"/>
                  </a:lnTo>
                  <a:lnTo>
                    <a:pt x="1" y="395"/>
                  </a:lnTo>
                  <a:close/>
                </a:path>
              </a:pathLst>
            </a:custGeom>
            <a:solidFill>
              <a:srgbClr val="e84987"/>
            </a:solidFill>
            <a:ln w="9360">
              <a:solidFill>
                <a:srgbClr val="e84987"/>
              </a:solidFill>
              <a:round/>
            </a:ln>
          </p:spPr>
          <p:style>
            <a:lnRef idx="0"/>
            <a:fillRef idx="0"/>
            <a:effectRef idx="0"/>
            <a:fontRef idx="minor"/>
          </p:style>
        </p:sp>
        <p:sp>
          <p:nvSpPr>
            <p:cNvPr id="1821" name="CustomShape 26"/>
            <p:cNvSpPr/>
            <p:nvPr/>
          </p:nvSpPr>
          <p:spPr>
            <a:xfrm>
              <a:off x="8022240" y="327240"/>
              <a:ext cx="289800" cy="3960"/>
            </a:xfrm>
            <a:custGeom>
              <a:avLst/>
              <a:gdLst/>
              <a:ahLst/>
              <a:rect l="l" t="t" r="r" b="b"/>
              <a:pathLst>
                <a:path w="20366" h="366">
                  <a:moveTo>
                    <a:pt x="1" y="1"/>
                  </a:moveTo>
                  <a:lnTo>
                    <a:pt x="20366" y="1"/>
                  </a:lnTo>
                  <a:lnTo>
                    <a:pt x="20366" y="365"/>
                  </a:lnTo>
                  <a:lnTo>
                    <a:pt x="1" y="365"/>
                  </a:lnTo>
                  <a:close/>
                </a:path>
              </a:pathLst>
            </a:custGeom>
            <a:solidFill>
              <a:srgbClr val="e84987"/>
            </a:solidFill>
            <a:ln w="9360">
              <a:solidFill>
                <a:srgbClr val="e84987"/>
              </a:solidFill>
              <a:round/>
            </a:ln>
          </p:spPr>
          <p:style>
            <a:lnRef idx="0"/>
            <a:fillRef idx="0"/>
            <a:effectRef idx="0"/>
            <a:fontRef idx="minor"/>
          </p:style>
        </p:sp>
      </p:grpSp>
      <p:sp>
        <p:nvSpPr>
          <p:cNvPr id="1822" name="CustomShape 27"/>
          <p:cNvSpPr/>
          <p:nvPr/>
        </p:nvSpPr>
        <p:spPr>
          <a:xfrm>
            <a:off x="525960" y="4341960"/>
            <a:ext cx="482040" cy="410040"/>
          </a:xfrm>
          <a:prstGeom prst="roundRect">
            <a:avLst>
              <a:gd name="adj" fmla="val 16667"/>
            </a:avLst>
          </a:prstGeom>
          <a:noFill/>
          <a:ln w="28440">
            <a:solidFill>
              <a:srgbClr val="84bde7"/>
            </a:solidFill>
            <a:round/>
          </a:ln>
        </p:spPr>
        <p:style>
          <a:lnRef idx="0"/>
          <a:fillRef idx="0"/>
          <a:effectRef idx="0"/>
          <a:fontRef idx="minor"/>
        </p:style>
      </p:sp>
      <p:sp>
        <p:nvSpPr>
          <p:cNvPr id="1823" name="CustomShape 28"/>
          <p:cNvSpPr/>
          <p:nvPr/>
        </p:nvSpPr>
        <p:spPr>
          <a:xfrm>
            <a:off x="576360" y="4341960"/>
            <a:ext cx="431640" cy="410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fr-FR" sz="1800" spc="-1" strike="noStrike">
                <a:latin typeface="Arial"/>
              </a:rPr>
              <a:t>8</a:t>
            </a:r>
            <a:endParaRPr b="0" lang="fr-FR" sz="1800" spc="-1" strike="noStrike">
              <a:latin typeface="Arial"/>
            </a:endParaRPr>
          </a:p>
        </p:txBody>
      </p:sp>
      <p:sp>
        <p:nvSpPr>
          <p:cNvPr id="1824" name="Line 29"/>
          <p:cNvSpPr/>
          <p:nvPr/>
        </p:nvSpPr>
        <p:spPr>
          <a:xfrm>
            <a:off x="360000" y="2592000"/>
            <a:ext cx="8424000" cy="0"/>
          </a:xfrm>
          <a:prstGeom prst="line">
            <a:avLst/>
          </a:prstGeom>
          <a:ln w="76320">
            <a:solidFill>
              <a:srgbClr val="e84987"/>
            </a:solidFill>
            <a:round/>
            <a:headEnd len="med" type="oval" w="med"/>
            <a:tailEnd len="med" type="triangle" w="med"/>
          </a:ln>
        </p:spPr>
        <p:style>
          <a:lnRef idx="0"/>
          <a:fillRef idx="0"/>
          <a:effectRef idx="0"/>
          <a:fontRef idx="minor"/>
        </p:style>
      </p:sp>
      <p:sp>
        <p:nvSpPr>
          <p:cNvPr id="1825" name="CustomShape 30"/>
          <p:cNvSpPr/>
          <p:nvPr/>
        </p:nvSpPr>
        <p:spPr>
          <a:xfrm>
            <a:off x="648000" y="2160000"/>
            <a:ext cx="935640" cy="863640"/>
          </a:xfrm>
          <a:prstGeom prst="ellipse">
            <a:avLst/>
          </a:prstGeom>
          <a:solidFill>
            <a:srgbClr val="81d41a"/>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1" i="1" lang="fr-FR" sz="1800" spc="-1" strike="noStrike">
                <a:solidFill>
                  <a:srgbClr val="000000"/>
                </a:solidFill>
                <a:latin typeface="C059"/>
                <a:ea typeface="DejaVu Sans"/>
              </a:rPr>
              <a:t>1990s</a:t>
            </a:r>
            <a:endParaRPr b="0" lang="fr-FR" sz="1800" spc="-1" strike="noStrike">
              <a:latin typeface="Arial"/>
            </a:endParaRPr>
          </a:p>
        </p:txBody>
      </p:sp>
      <p:sp>
        <p:nvSpPr>
          <p:cNvPr id="1826" name="CustomShape 31"/>
          <p:cNvSpPr/>
          <p:nvPr/>
        </p:nvSpPr>
        <p:spPr>
          <a:xfrm>
            <a:off x="1656000" y="2016000"/>
            <a:ext cx="1151640" cy="1151640"/>
          </a:xfrm>
          <a:prstGeom prst="ellipse">
            <a:avLst/>
          </a:prstGeom>
          <a:solidFill>
            <a:srgbClr val="bf0041"/>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1" i="1" lang="fr-FR" sz="1800" spc="-1" strike="noStrike">
                <a:solidFill>
                  <a:srgbClr val="000000"/>
                </a:solidFill>
                <a:latin typeface="C059"/>
                <a:ea typeface="DejaVu Sans"/>
              </a:rPr>
              <a:t>2009</a:t>
            </a:r>
            <a:endParaRPr b="0" lang="fr-FR" sz="1800" spc="-1" strike="noStrike">
              <a:latin typeface="Arial"/>
            </a:endParaRPr>
          </a:p>
        </p:txBody>
      </p:sp>
      <p:sp>
        <p:nvSpPr>
          <p:cNvPr id="1827" name="CustomShape 32"/>
          <p:cNvSpPr/>
          <p:nvPr/>
        </p:nvSpPr>
        <p:spPr>
          <a:xfrm>
            <a:off x="2880000" y="2088000"/>
            <a:ext cx="935640" cy="1007640"/>
          </a:xfrm>
          <a:prstGeom prst="ellipse">
            <a:avLst/>
          </a:prstGeom>
          <a:solidFill>
            <a:srgbClr val="f10d0c"/>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1" i="1" lang="fr-FR" sz="1800" spc="-1" strike="noStrike">
                <a:solidFill>
                  <a:srgbClr val="000000"/>
                </a:solidFill>
                <a:latin typeface="C059"/>
                <a:ea typeface="DejaVu Sans"/>
              </a:rPr>
              <a:t>2011</a:t>
            </a:r>
            <a:endParaRPr b="0" lang="fr-FR" sz="1800" spc="-1" strike="noStrike">
              <a:latin typeface="Arial"/>
            </a:endParaRPr>
          </a:p>
        </p:txBody>
      </p:sp>
      <p:sp>
        <p:nvSpPr>
          <p:cNvPr id="1828" name="CustomShape 33"/>
          <p:cNvSpPr/>
          <p:nvPr/>
        </p:nvSpPr>
        <p:spPr>
          <a:xfrm>
            <a:off x="3888000" y="2160000"/>
            <a:ext cx="791640" cy="791640"/>
          </a:xfrm>
          <a:prstGeom prst="ellipse">
            <a:avLst/>
          </a:prstGeom>
          <a:solidFill>
            <a:srgbClr val="ffa6a6"/>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1" i="1" lang="fr-FR" sz="1800" spc="-1" strike="noStrike">
                <a:solidFill>
                  <a:srgbClr val="000000"/>
                </a:solidFill>
                <a:latin typeface="C059"/>
                <a:ea typeface="DejaVu Sans"/>
              </a:rPr>
              <a:t>2013</a:t>
            </a:r>
            <a:endParaRPr b="0" lang="fr-FR" sz="1800" spc="-1" strike="noStrike">
              <a:latin typeface="Arial"/>
            </a:endParaRPr>
          </a:p>
        </p:txBody>
      </p:sp>
      <p:sp>
        <p:nvSpPr>
          <p:cNvPr id="1829" name="CustomShape 34"/>
          <p:cNvSpPr/>
          <p:nvPr/>
        </p:nvSpPr>
        <p:spPr>
          <a:xfrm>
            <a:off x="4752000" y="2016000"/>
            <a:ext cx="1007640" cy="1079640"/>
          </a:xfrm>
          <a:prstGeom prst="ellipse">
            <a:avLst/>
          </a:prstGeom>
          <a:solidFill>
            <a:srgbClr val="3465a4"/>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1" i="1" lang="fr-FR" sz="1800" spc="-1" strike="noStrike">
                <a:solidFill>
                  <a:srgbClr val="000000"/>
                </a:solidFill>
                <a:latin typeface="C059"/>
                <a:ea typeface="DejaVu Sans"/>
              </a:rPr>
              <a:t>2015</a:t>
            </a:r>
            <a:endParaRPr b="0" lang="fr-FR" sz="1800" spc="-1" strike="noStrike">
              <a:latin typeface="Arial"/>
            </a:endParaRPr>
          </a:p>
        </p:txBody>
      </p:sp>
      <p:sp>
        <p:nvSpPr>
          <p:cNvPr id="1830" name="CustomShape 35"/>
          <p:cNvSpPr/>
          <p:nvPr/>
        </p:nvSpPr>
        <p:spPr>
          <a:xfrm>
            <a:off x="5832000" y="2088000"/>
            <a:ext cx="935640" cy="1007640"/>
          </a:xfrm>
          <a:prstGeom prst="ellipse">
            <a:avLst/>
          </a:prstGeom>
          <a:solidFill>
            <a:srgbClr val="5983b0"/>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1" i="1" lang="fr-FR" sz="1800" spc="-1" strike="noStrike">
                <a:solidFill>
                  <a:srgbClr val="000000"/>
                </a:solidFill>
                <a:latin typeface="C059"/>
                <a:ea typeface="DejaVu Sans"/>
              </a:rPr>
              <a:t>2016</a:t>
            </a:r>
            <a:endParaRPr b="0" lang="fr-FR" sz="1800" spc="-1" strike="noStrike">
              <a:latin typeface="Arial"/>
            </a:endParaRPr>
          </a:p>
        </p:txBody>
      </p:sp>
      <p:sp>
        <p:nvSpPr>
          <p:cNvPr id="1831" name="CustomShape 36"/>
          <p:cNvSpPr/>
          <p:nvPr/>
        </p:nvSpPr>
        <p:spPr>
          <a:xfrm>
            <a:off x="6840000" y="2160000"/>
            <a:ext cx="791640" cy="791640"/>
          </a:xfrm>
          <a:prstGeom prst="ellipse">
            <a:avLst/>
          </a:prstGeom>
          <a:solidFill>
            <a:srgbClr val="729fcf"/>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1" i="1" lang="fr-FR" sz="1800" spc="-1" strike="noStrike">
                <a:solidFill>
                  <a:srgbClr val="000000"/>
                </a:solidFill>
                <a:latin typeface="C059"/>
                <a:ea typeface="DejaVu Sans"/>
              </a:rPr>
              <a:t>2017</a:t>
            </a:r>
            <a:endParaRPr b="0" lang="fr-FR" sz="1800" spc="-1" strike="noStrike">
              <a:latin typeface="Arial"/>
            </a:endParaRPr>
          </a:p>
        </p:txBody>
      </p:sp>
      <p:sp>
        <p:nvSpPr>
          <p:cNvPr id="1832" name="CustomShape 37"/>
          <p:cNvSpPr/>
          <p:nvPr/>
        </p:nvSpPr>
        <p:spPr>
          <a:xfrm>
            <a:off x="7704000" y="2232000"/>
            <a:ext cx="647640" cy="647640"/>
          </a:xfrm>
          <a:prstGeom prst="ellipse">
            <a:avLst/>
          </a:prstGeom>
          <a:solidFill>
            <a:srgbClr val="b4c7dc"/>
          </a:solidFill>
          <a:ln>
            <a:solidFill>
              <a:srgbClr val="3465a4"/>
            </a:solidFill>
          </a:ln>
        </p:spPr>
        <p:style>
          <a:lnRef idx="0"/>
          <a:fillRef idx="0"/>
          <a:effectRef idx="0"/>
          <a:fontRef idx="minor"/>
        </p:style>
        <p:txBody>
          <a:bodyPr wrap="none" lIns="90000" rIns="90000" tIns="45000" bIns="45000" anchor="ctr">
            <a:noAutofit/>
          </a:bodyPr>
          <a:p>
            <a:pPr algn="ctr">
              <a:lnSpc>
                <a:spcPct val="100000"/>
              </a:lnSpc>
            </a:pPr>
            <a:r>
              <a:rPr b="1" i="1" lang="fr-FR" sz="1800" spc="-1" strike="noStrike">
                <a:solidFill>
                  <a:srgbClr val="000000"/>
                </a:solidFill>
                <a:latin typeface="C059"/>
                <a:ea typeface="DejaVu Sans"/>
              </a:rPr>
              <a:t>2018</a:t>
            </a:r>
            <a:endParaRPr b="0" lang="fr-FR" sz="1800" spc="-1" strike="noStrike">
              <a:latin typeface="Arial"/>
            </a:endParaRPr>
          </a:p>
        </p:txBody>
      </p:sp>
      <p:sp>
        <p:nvSpPr>
          <p:cNvPr id="1833" name="CustomShape 38"/>
          <p:cNvSpPr/>
          <p:nvPr/>
        </p:nvSpPr>
        <p:spPr>
          <a:xfrm>
            <a:off x="432000" y="1112400"/>
            <a:ext cx="1943640" cy="68724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1" lang="fr-FR" sz="1200" spc="-1" strike="noStrike">
                <a:solidFill>
                  <a:srgbClr val="81d41a"/>
                </a:solidFill>
                <a:latin typeface="Arial"/>
              </a:rPr>
              <a:t>Introduction du concept</a:t>
            </a:r>
            <a:endParaRPr b="0" lang="fr-FR" sz="1200" spc="-1" strike="noStrike">
              <a:latin typeface="Arial"/>
            </a:endParaRPr>
          </a:p>
          <a:p>
            <a:pPr algn="ctr">
              <a:lnSpc>
                <a:spcPct val="100000"/>
              </a:lnSpc>
            </a:pPr>
            <a:r>
              <a:rPr b="1" lang="fr-FR" sz="1200" spc="-1" strike="noStrike">
                <a:solidFill>
                  <a:srgbClr val="81d41a"/>
                </a:solidFill>
                <a:latin typeface="Arial"/>
              </a:rPr>
              <a:t>de calcul distribué</a:t>
            </a:r>
            <a:endParaRPr b="0" lang="fr-FR" sz="1200" spc="-1" strike="noStrike">
              <a:latin typeface="Arial"/>
            </a:endParaRPr>
          </a:p>
          <a:p>
            <a:pPr>
              <a:lnSpc>
                <a:spcPct val="100000"/>
              </a:lnSpc>
            </a:pPr>
            <a:endParaRPr b="0" lang="fr-FR" sz="12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4" name="CustomShape 1"/>
          <p:cNvSpPr/>
          <p:nvPr/>
        </p:nvSpPr>
        <p:spPr>
          <a:xfrm>
            <a:off x="3312000" y="1440000"/>
            <a:ext cx="5038920" cy="2302920"/>
          </a:xfrm>
          <a:prstGeom prst="ellipse">
            <a:avLst/>
          </a:prstGeom>
          <a:noFill/>
          <a:ln w="28440">
            <a:solidFill>
              <a:srgbClr val="e84987"/>
            </a:solidFill>
            <a:round/>
          </a:ln>
        </p:spPr>
        <p:style>
          <a:lnRef idx="0"/>
          <a:fillRef idx="0"/>
          <a:effectRef idx="0"/>
          <a:fontRef idx="minor"/>
        </p:style>
      </p:sp>
      <p:sp>
        <p:nvSpPr>
          <p:cNvPr id="1835" name="CustomShape 2"/>
          <p:cNvSpPr/>
          <p:nvPr/>
        </p:nvSpPr>
        <p:spPr>
          <a:xfrm>
            <a:off x="830880" y="1469880"/>
            <a:ext cx="2208240" cy="2208240"/>
          </a:xfrm>
          <a:prstGeom prst="roundRect">
            <a:avLst>
              <a:gd name="adj" fmla="val 16667"/>
            </a:avLst>
          </a:prstGeom>
          <a:noFill/>
          <a:ln w="28440">
            <a:solidFill>
              <a:srgbClr val="ffffff"/>
            </a:solidFill>
            <a:round/>
          </a:ln>
        </p:spPr>
        <p:style>
          <a:lnRef idx="0"/>
          <a:fillRef idx="0"/>
          <a:effectRef idx="0"/>
          <a:fontRef idx="minor"/>
        </p:style>
      </p:sp>
      <p:sp>
        <p:nvSpPr>
          <p:cNvPr id="1836" name="CustomShape 3"/>
          <p:cNvSpPr/>
          <p:nvPr/>
        </p:nvSpPr>
        <p:spPr>
          <a:xfrm>
            <a:off x="3312000" y="1440000"/>
            <a:ext cx="5038920" cy="23029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spcBef>
                <a:spcPts val="567"/>
              </a:spcBef>
              <a:spcAft>
                <a:spcPts val="567"/>
              </a:spcAft>
              <a:tabLst>
                <a:tab algn="l" pos="0"/>
              </a:tabLst>
            </a:pPr>
            <a:r>
              <a:rPr b="1" lang="en" sz="2600" spc="-1" strike="noStrike">
                <a:solidFill>
                  <a:srgbClr val="000000"/>
                </a:solidFill>
                <a:latin typeface="Orbitron"/>
                <a:ea typeface="Assistant Medium"/>
              </a:rPr>
              <a:t>Modélisation UML</a:t>
            </a:r>
            <a:br/>
            <a:r>
              <a:rPr b="1" lang="en" sz="2600" spc="-1" strike="noStrike">
                <a:solidFill>
                  <a:srgbClr val="000000"/>
                </a:solidFill>
                <a:latin typeface="Orbitron"/>
                <a:ea typeface="Noto Sans CJK SC"/>
              </a:rPr>
              <a:t>Architecture du système</a:t>
            </a:r>
            <a:br/>
            <a:r>
              <a:rPr b="1" lang="en" sz="2600" spc="-1" strike="noStrike">
                <a:solidFill>
                  <a:srgbClr val="000000"/>
                </a:solidFill>
                <a:latin typeface="Orbitron"/>
                <a:ea typeface="Assistant Medium"/>
              </a:rPr>
              <a:t>Choix techniques</a:t>
            </a:r>
            <a:endParaRPr b="0" lang="fr-FR" sz="2600" spc="-1" strike="noStrike">
              <a:latin typeface="Arial"/>
            </a:endParaRPr>
          </a:p>
        </p:txBody>
      </p:sp>
      <p:sp>
        <p:nvSpPr>
          <p:cNvPr id="1837" name="CustomShape 4"/>
          <p:cNvSpPr/>
          <p:nvPr/>
        </p:nvSpPr>
        <p:spPr>
          <a:xfrm>
            <a:off x="830880" y="1711080"/>
            <a:ext cx="2208240" cy="172548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8500" spc="-1" strike="noStrike">
                <a:solidFill>
                  <a:srgbClr val="e84987"/>
                </a:solidFill>
                <a:latin typeface="Orbitron"/>
                <a:ea typeface="Orbitron"/>
              </a:rPr>
              <a:t>04</a:t>
            </a:r>
            <a:endParaRPr b="0" lang="fr-FR" sz="8500" spc="-1" strike="noStrike">
              <a:latin typeface="Arial"/>
            </a:endParaRPr>
          </a:p>
        </p:txBody>
      </p:sp>
      <p:sp>
        <p:nvSpPr>
          <p:cNvPr id="1838" name="CustomShape 5"/>
          <p:cNvSpPr/>
          <p:nvPr/>
        </p:nvSpPr>
        <p:spPr>
          <a:xfrm>
            <a:off x="7866360" y="4065480"/>
            <a:ext cx="563040" cy="6318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a:noFill/>
          </a:ln>
        </p:spPr>
        <p:style>
          <a:lnRef idx="0"/>
          <a:fillRef idx="0"/>
          <a:effectRef idx="0"/>
          <a:fontRef idx="minor"/>
        </p:style>
      </p:sp>
      <p:grpSp>
        <p:nvGrpSpPr>
          <p:cNvPr id="1839" name="Group 6"/>
          <p:cNvGrpSpPr/>
          <p:nvPr/>
        </p:nvGrpSpPr>
        <p:grpSpPr>
          <a:xfrm>
            <a:off x="713160" y="444960"/>
            <a:ext cx="7716240" cy="4249440"/>
            <a:chOff x="713160" y="444960"/>
            <a:chExt cx="7716240" cy="4249440"/>
          </a:xfrm>
        </p:grpSpPr>
        <p:sp>
          <p:nvSpPr>
            <p:cNvPr id="1840" name="CustomShape 7"/>
            <p:cNvSpPr/>
            <p:nvPr/>
          </p:nvSpPr>
          <p:spPr>
            <a:xfrm>
              <a:off x="713160" y="4587840"/>
              <a:ext cx="106560" cy="106560"/>
            </a:xfrm>
            <a:prstGeom prst="rect">
              <a:avLst/>
            </a:prstGeom>
            <a:solidFill>
              <a:srgbClr val="ffffff"/>
            </a:solidFill>
            <a:ln w="19080">
              <a:solidFill>
                <a:srgbClr val="ffffff"/>
              </a:solidFill>
              <a:round/>
            </a:ln>
          </p:spPr>
          <p:style>
            <a:lnRef idx="0"/>
            <a:fillRef idx="0"/>
            <a:effectRef idx="0"/>
            <a:fontRef idx="minor"/>
          </p:style>
        </p:sp>
        <p:sp>
          <p:nvSpPr>
            <p:cNvPr id="1841" name="CustomShape 8"/>
            <p:cNvSpPr/>
            <p:nvPr/>
          </p:nvSpPr>
          <p:spPr>
            <a:xfrm>
              <a:off x="8322840" y="444960"/>
              <a:ext cx="106560" cy="106560"/>
            </a:xfrm>
            <a:prstGeom prst="rect">
              <a:avLst/>
            </a:prstGeom>
            <a:solidFill>
              <a:srgbClr val="ffffff"/>
            </a:solidFill>
            <a:ln w="19080">
              <a:solidFill>
                <a:srgbClr val="ffffff"/>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2" name="CustomShape 1"/>
          <p:cNvSpPr/>
          <p:nvPr/>
        </p:nvSpPr>
        <p:spPr>
          <a:xfrm>
            <a:off x="3312000" y="1440000"/>
            <a:ext cx="5038920" cy="2302920"/>
          </a:xfrm>
          <a:prstGeom prst="ellipse">
            <a:avLst/>
          </a:prstGeom>
          <a:noFill/>
          <a:ln w="28440">
            <a:solidFill>
              <a:srgbClr val="e84987"/>
            </a:solidFill>
            <a:round/>
          </a:ln>
        </p:spPr>
        <p:style>
          <a:lnRef idx="0"/>
          <a:fillRef idx="0"/>
          <a:effectRef idx="0"/>
          <a:fontRef idx="minor"/>
        </p:style>
      </p:sp>
      <p:sp>
        <p:nvSpPr>
          <p:cNvPr id="1843" name="CustomShape 2"/>
          <p:cNvSpPr/>
          <p:nvPr/>
        </p:nvSpPr>
        <p:spPr>
          <a:xfrm>
            <a:off x="830880" y="1469880"/>
            <a:ext cx="2208240" cy="2208240"/>
          </a:xfrm>
          <a:prstGeom prst="roundRect">
            <a:avLst>
              <a:gd name="adj" fmla="val 16667"/>
            </a:avLst>
          </a:prstGeom>
          <a:noFill/>
          <a:ln w="28440">
            <a:solidFill>
              <a:srgbClr val="ffffff"/>
            </a:solidFill>
            <a:round/>
          </a:ln>
        </p:spPr>
        <p:style>
          <a:lnRef idx="0"/>
          <a:fillRef idx="0"/>
          <a:effectRef idx="0"/>
          <a:fontRef idx="minor"/>
        </p:style>
      </p:sp>
      <p:sp>
        <p:nvSpPr>
          <p:cNvPr id="1844" name="CustomShape 3"/>
          <p:cNvSpPr/>
          <p:nvPr/>
        </p:nvSpPr>
        <p:spPr>
          <a:xfrm>
            <a:off x="3312000" y="1440000"/>
            <a:ext cx="5038920" cy="23029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800" spc="-1" strike="noStrike">
                <a:solidFill>
                  <a:srgbClr val="000000"/>
                </a:solidFill>
                <a:latin typeface="Assistant Medium"/>
                <a:ea typeface="Assistant Medium"/>
              </a:rPr>
              <a:t>Implementation</a:t>
            </a:r>
            <a:endParaRPr b="0" lang="fr-FR" sz="2800" spc="-1" strike="noStrike">
              <a:latin typeface="Arial"/>
            </a:endParaRPr>
          </a:p>
        </p:txBody>
      </p:sp>
      <p:sp>
        <p:nvSpPr>
          <p:cNvPr id="1845" name="CustomShape 4"/>
          <p:cNvSpPr/>
          <p:nvPr/>
        </p:nvSpPr>
        <p:spPr>
          <a:xfrm>
            <a:off x="830880" y="1711080"/>
            <a:ext cx="2208240" cy="172548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8500" spc="-1" strike="noStrike">
                <a:solidFill>
                  <a:srgbClr val="e84987"/>
                </a:solidFill>
                <a:latin typeface="Orbitron"/>
                <a:ea typeface="Orbitron"/>
              </a:rPr>
              <a:t>05</a:t>
            </a:r>
            <a:endParaRPr b="0" lang="fr-FR" sz="8500" spc="-1" strike="noStrike">
              <a:latin typeface="Arial"/>
            </a:endParaRPr>
          </a:p>
        </p:txBody>
      </p:sp>
      <p:sp>
        <p:nvSpPr>
          <p:cNvPr id="1846" name="CustomShape 5"/>
          <p:cNvSpPr/>
          <p:nvPr/>
        </p:nvSpPr>
        <p:spPr>
          <a:xfrm>
            <a:off x="7866360" y="4065480"/>
            <a:ext cx="563040" cy="6318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a:noFill/>
          </a:ln>
        </p:spPr>
        <p:style>
          <a:lnRef idx="0"/>
          <a:fillRef idx="0"/>
          <a:effectRef idx="0"/>
          <a:fontRef idx="minor"/>
        </p:style>
      </p:sp>
      <p:grpSp>
        <p:nvGrpSpPr>
          <p:cNvPr id="1847" name="Group 6"/>
          <p:cNvGrpSpPr/>
          <p:nvPr/>
        </p:nvGrpSpPr>
        <p:grpSpPr>
          <a:xfrm>
            <a:off x="713160" y="444960"/>
            <a:ext cx="7716240" cy="4249440"/>
            <a:chOff x="713160" y="444960"/>
            <a:chExt cx="7716240" cy="4249440"/>
          </a:xfrm>
        </p:grpSpPr>
        <p:sp>
          <p:nvSpPr>
            <p:cNvPr id="1848" name="CustomShape 7"/>
            <p:cNvSpPr/>
            <p:nvPr/>
          </p:nvSpPr>
          <p:spPr>
            <a:xfrm>
              <a:off x="713160" y="4587840"/>
              <a:ext cx="106560" cy="106560"/>
            </a:xfrm>
            <a:prstGeom prst="rect">
              <a:avLst/>
            </a:prstGeom>
            <a:solidFill>
              <a:srgbClr val="ffffff"/>
            </a:solidFill>
            <a:ln w="19080">
              <a:solidFill>
                <a:srgbClr val="ffffff"/>
              </a:solidFill>
              <a:round/>
            </a:ln>
          </p:spPr>
          <p:style>
            <a:lnRef idx="0"/>
            <a:fillRef idx="0"/>
            <a:effectRef idx="0"/>
            <a:fontRef idx="minor"/>
          </p:style>
        </p:sp>
        <p:sp>
          <p:nvSpPr>
            <p:cNvPr id="1849" name="CustomShape 8"/>
            <p:cNvSpPr/>
            <p:nvPr/>
          </p:nvSpPr>
          <p:spPr>
            <a:xfrm>
              <a:off x="8322840" y="444960"/>
              <a:ext cx="106560" cy="106560"/>
            </a:xfrm>
            <a:prstGeom prst="rect">
              <a:avLst/>
            </a:prstGeom>
            <a:solidFill>
              <a:srgbClr val="ffffff"/>
            </a:solidFill>
            <a:ln w="19080">
              <a:solidFill>
                <a:srgbClr val="ffffff"/>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0" name="CustomShape 1"/>
          <p:cNvSpPr/>
          <p:nvPr/>
        </p:nvSpPr>
        <p:spPr>
          <a:xfrm>
            <a:off x="3312000" y="1440000"/>
            <a:ext cx="5038920" cy="2302920"/>
          </a:xfrm>
          <a:prstGeom prst="ellipse">
            <a:avLst/>
          </a:prstGeom>
          <a:noFill/>
          <a:ln w="28440">
            <a:solidFill>
              <a:srgbClr val="e84987"/>
            </a:solidFill>
            <a:round/>
          </a:ln>
        </p:spPr>
        <p:style>
          <a:lnRef idx="0"/>
          <a:fillRef idx="0"/>
          <a:effectRef idx="0"/>
          <a:fontRef idx="minor"/>
        </p:style>
      </p:sp>
      <p:sp>
        <p:nvSpPr>
          <p:cNvPr id="1851" name="CustomShape 2"/>
          <p:cNvSpPr/>
          <p:nvPr/>
        </p:nvSpPr>
        <p:spPr>
          <a:xfrm>
            <a:off x="830880" y="1469880"/>
            <a:ext cx="2208240" cy="2208240"/>
          </a:xfrm>
          <a:prstGeom prst="roundRect">
            <a:avLst>
              <a:gd name="adj" fmla="val 16667"/>
            </a:avLst>
          </a:prstGeom>
          <a:noFill/>
          <a:ln w="28440">
            <a:solidFill>
              <a:srgbClr val="ffffff"/>
            </a:solidFill>
            <a:round/>
          </a:ln>
        </p:spPr>
        <p:style>
          <a:lnRef idx="0"/>
          <a:fillRef idx="0"/>
          <a:effectRef idx="0"/>
          <a:fontRef idx="minor"/>
        </p:style>
      </p:sp>
      <p:sp>
        <p:nvSpPr>
          <p:cNvPr id="1852" name="CustomShape 3"/>
          <p:cNvSpPr/>
          <p:nvPr/>
        </p:nvSpPr>
        <p:spPr>
          <a:xfrm>
            <a:off x="3312000" y="1440000"/>
            <a:ext cx="5038920" cy="23029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400" spc="-1" strike="noStrike">
                <a:solidFill>
                  <a:srgbClr val="000000"/>
                </a:solidFill>
                <a:latin typeface="Assistant Medium"/>
                <a:ea typeface="Assistant Medium"/>
              </a:rPr>
              <a:t>Conclusion &amp; Perspectives</a:t>
            </a:r>
            <a:endParaRPr b="0" lang="fr-FR" sz="2400" spc="-1" strike="noStrike">
              <a:latin typeface="Arial"/>
            </a:endParaRPr>
          </a:p>
        </p:txBody>
      </p:sp>
      <p:sp>
        <p:nvSpPr>
          <p:cNvPr id="1853" name="CustomShape 4"/>
          <p:cNvSpPr/>
          <p:nvPr/>
        </p:nvSpPr>
        <p:spPr>
          <a:xfrm>
            <a:off x="830880" y="1711080"/>
            <a:ext cx="2208240" cy="172548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8500" spc="-1" strike="noStrike">
                <a:solidFill>
                  <a:srgbClr val="e84987"/>
                </a:solidFill>
                <a:latin typeface="Orbitron"/>
                <a:ea typeface="Orbitron"/>
              </a:rPr>
              <a:t>06</a:t>
            </a:r>
            <a:endParaRPr b="0" lang="fr-FR" sz="8500" spc="-1" strike="noStrike">
              <a:latin typeface="Arial"/>
            </a:endParaRPr>
          </a:p>
        </p:txBody>
      </p:sp>
      <p:sp>
        <p:nvSpPr>
          <p:cNvPr id="1854" name="CustomShape 5"/>
          <p:cNvSpPr/>
          <p:nvPr/>
        </p:nvSpPr>
        <p:spPr>
          <a:xfrm>
            <a:off x="7866360" y="4065480"/>
            <a:ext cx="563040" cy="6318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a:noFill/>
          </a:ln>
        </p:spPr>
        <p:style>
          <a:lnRef idx="0"/>
          <a:fillRef idx="0"/>
          <a:effectRef idx="0"/>
          <a:fontRef idx="minor"/>
        </p:style>
      </p:sp>
      <p:grpSp>
        <p:nvGrpSpPr>
          <p:cNvPr id="1855" name="Group 6"/>
          <p:cNvGrpSpPr/>
          <p:nvPr/>
        </p:nvGrpSpPr>
        <p:grpSpPr>
          <a:xfrm>
            <a:off x="713160" y="444960"/>
            <a:ext cx="7716240" cy="4249440"/>
            <a:chOff x="713160" y="444960"/>
            <a:chExt cx="7716240" cy="4249440"/>
          </a:xfrm>
        </p:grpSpPr>
        <p:sp>
          <p:nvSpPr>
            <p:cNvPr id="1856" name="CustomShape 7"/>
            <p:cNvSpPr/>
            <p:nvPr/>
          </p:nvSpPr>
          <p:spPr>
            <a:xfrm>
              <a:off x="713160" y="4587840"/>
              <a:ext cx="106560" cy="106560"/>
            </a:xfrm>
            <a:prstGeom prst="rect">
              <a:avLst/>
            </a:prstGeom>
            <a:solidFill>
              <a:srgbClr val="ffffff"/>
            </a:solidFill>
            <a:ln w="19080">
              <a:solidFill>
                <a:srgbClr val="ffffff"/>
              </a:solidFill>
              <a:round/>
            </a:ln>
          </p:spPr>
          <p:style>
            <a:lnRef idx="0"/>
            <a:fillRef idx="0"/>
            <a:effectRef idx="0"/>
            <a:fontRef idx="minor"/>
          </p:style>
        </p:sp>
        <p:sp>
          <p:nvSpPr>
            <p:cNvPr id="1857" name="CustomShape 8"/>
            <p:cNvSpPr/>
            <p:nvPr/>
          </p:nvSpPr>
          <p:spPr>
            <a:xfrm>
              <a:off x="8322840" y="444960"/>
              <a:ext cx="106560" cy="106560"/>
            </a:xfrm>
            <a:prstGeom prst="rect">
              <a:avLst/>
            </a:prstGeom>
            <a:solidFill>
              <a:srgbClr val="ffffff"/>
            </a:solidFill>
            <a:ln w="19080">
              <a:solidFill>
                <a:srgbClr val="ffffff"/>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8" name="CustomShape 1"/>
          <p:cNvSpPr/>
          <p:nvPr/>
        </p:nvSpPr>
        <p:spPr>
          <a:xfrm>
            <a:off x="1990080" y="3477960"/>
            <a:ext cx="5162400" cy="538920"/>
          </a:xfrm>
          <a:prstGeom prst="ellipse">
            <a:avLst/>
          </a:prstGeom>
          <a:noFill/>
          <a:ln w="28440">
            <a:solidFill>
              <a:srgbClr val="e84987"/>
            </a:solidFill>
            <a:round/>
          </a:ln>
        </p:spPr>
        <p:style>
          <a:lnRef idx="0"/>
          <a:fillRef idx="0"/>
          <a:effectRef idx="0"/>
          <a:fontRef idx="minor"/>
        </p:style>
      </p:sp>
      <p:sp>
        <p:nvSpPr>
          <p:cNvPr id="1859" name="CustomShape 2"/>
          <p:cNvSpPr/>
          <p:nvPr/>
        </p:nvSpPr>
        <p:spPr>
          <a:xfrm>
            <a:off x="2751840" y="3553560"/>
            <a:ext cx="3636360" cy="41940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200" spc="-1" strike="noStrike">
                <a:solidFill>
                  <a:srgbClr val="191919"/>
                </a:solidFill>
                <a:latin typeface="Orbitron"/>
                <a:ea typeface="Orbitron"/>
              </a:rPr>
              <a:t>—</a:t>
            </a:r>
            <a:r>
              <a:rPr b="1" lang="en" sz="2200" spc="-1" strike="noStrike">
                <a:solidFill>
                  <a:srgbClr val="191919"/>
                </a:solidFill>
                <a:latin typeface="Orbitron"/>
                <a:ea typeface="Orbitron"/>
              </a:rPr>
              <a:t>Someone Famous</a:t>
            </a:r>
            <a:endParaRPr b="0" lang="fr-FR" sz="2200" spc="-1" strike="noStrike">
              <a:latin typeface="Arial"/>
            </a:endParaRPr>
          </a:p>
        </p:txBody>
      </p:sp>
      <p:sp>
        <p:nvSpPr>
          <p:cNvPr id="1860" name="CustomShape 3"/>
          <p:cNvSpPr/>
          <p:nvPr/>
        </p:nvSpPr>
        <p:spPr>
          <a:xfrm>
            <a:off x="1901880" y="1160280"/>
            <a:ext cx="5334480" cy="22244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3100" spc="-1" strike="noStrike">
                <a:solidFill>
                  <a:srgbClr val="191919"/>
                </a:solidFill>
                <a:latin typeface="Assistant"/>
                <a:ea typeface="Assistant"/>
              </a:rPr>
              <a:t>“</a:t>
            </a:r>
            <a:r>
              <a:rPr b="0" lang="en" sz="3100" spc="-1" strike="noStrike">
                <a:solidFill>
                  <a:srgbClr val="191919"/>
                </a:solidFill>
                <a:latin typeface="Assistant"/>
                <a:ea typeface="Assistant"/>
              </a:rPr>
              <a:t>This is a quote, words full of wisdom that someone important said and can make the reader get inspired.”</a:t>
            </a:r>
            <a:endParaRPr b="0" lang="fr-FR" sz="31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1" name="CustomShape 1"/>
          <p:cNvSpPr/>
          <p:nvPr/>
        </p:nvSpPr>
        <p:spPr>
          <a:xfrm>
            <a:off x="2204280" y="1809360"/>
            <a:ext cx="4737240" cy="2505240"/>
          </a:xfrm>
          <a:prstGeom prst="rect">
            <a:avLst/>
          </a:prstGeom>
          <a:noFill/>
          <a:ln w="28440">
            <a:solidFill>
              <a:srgbClr val="84bde7"/>
            </a:solidFill>
            <a:round/>
          </a:ln>
        </p:spPr>
        <p:style>
          <a:lnRef idx="0"/>
          <a:fillRef idx="0"/>
          <a:effectRef idx="0"/>
          <a:fontRef idx="minor"/>
        </p:style>
      </p:sp>
      <p:grpSp>
        <p:nvGrpSpPr>
          <p:cNvPr id="1862" name="Group 2"/>
          <p:cNvGrpSpPr/>
          <p:nvPr/>
        </p:nvGrpSpPr>
        <p:grpSpPr>
          <a:xfrm>
            <a:off x="3159000" y="3045600"/>
            <a:ext cx="398880" cy="398880"/>
            <a:chOff x="3159000" y="3045600"/>
            <a:chExt cx="398880" cy="398880"/>
          </a:xfrm>
        </p:grpSpPr>
        <p:sp>
          <p:nvSpPr>
            <p:cNvPr id="1863" name="CustomShape 3"/>
            <p:cNvSpPr/>
            <p:nvPr/>
          </p:nvSpPr>
          <p:spPr>
            <a:xfrm>
              <a:off x="3159000" y="3045600"/>
              <a:ext cx="398880" cy="398880"/>
            </a:xfrm>
            <a:prstGeom prst="roundRect">
              <a:avLst>
                <a:gd name="adj" fmla="val 16667"/>
              </a:avLst>
            </a:prstGeom>
            <a:noFill/>
            <a:ln w="28440">
              <a:solidFill>
                <a:srgbClr val="84bde7"/>
              </a:solidFill>
              <a:round/>
            </a:ln>
          </p:spPr>
          <p:style>
            <a:lnRef idx="0"/>
            <a:fillRef idx="0"/>
            <a:effectRef idx="0"/>
            <a:fontRef idx="minor"/>
          </p:style>
        </p:sp>
        <p:sp>
          <p:nvSpPr>
            <p:cNvPr id="1864" name="CustomShape 4"/>
            <p:cNvSpPr/>
            <p:nvPr/>
          </p:nvSpPr>
          <p:spPr>
            <a:xfrm>
              <a:off x="3261960" y="3106080"/>
              <a:ext cx="192600" cy="278280"/>
            </a:xfrm>
            <a:custGeom>
              <a:avLst/>
              <a:gdLst/>
              <a:ahLst/>
              <a:rect l="l" t="t" r="r" b="b"/>
              <a:pathLst>
                <a:path w="7407" h="10668">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e84987"/>
            </a:solidFill>
            <a:ln>
              <a:noFill/>
            </a:ln>
          </p:spPr>
          <p:style>
            <a:lnRef idx="0"/>
            <a:fillRef idx="0"/>
            <a:effectRef idx="0"/>
            <a:fontRef idx="minor"/>
          </p:style>
        </p:sp>
      </p:grpSp>
      <p:sp>
        <p:nvSpPr>
          <p:cNvPr id="1865" name="CustomShape 5"/>
          <p:cNvSpPr/>
          <p:nvPr/>
        </p:nvSpPr>
        <p:spPr>
          <a:xfrm>
            <a:off x="2200320" y="908640"/>
            <a:ext cx="4737240" cy="896400"/>
          </a:xfrm>
          <a:prstGeom prst="rect">
            <a:avLst/>
          </a:prstGeom>
          <a:noFill/>
          <a:ln w="28440">
            <a:solidFill>
              <a:srgbClr val="84bde7"/>
            </a:solidFill>
            <a:round/>
          </a:ln>
        </p:spPr>
        <p:style>
          <a:lnRef idx="0"/>
          <a:fillRef idx="0"/>
          <a:effectRef idx="0"/>
          <a:fontRef idx="minor"/>
        </p:style>
        <p:txBody>
          <a:bodyPr lIns="90000" rIns="90000" tIns="91440" bIns="91440" anchor="ctr">
            <a:noAutofit/>
          </a:bodyPr>
          <a:p>
            <a:pPr algn="ctr">
              <a:lnSpc>
                <a:spcPct val="100000"/>
              </a:lnSpc>
              <a:tabLst>
                <a:tab algn="l" pos="0"/>
              </a:tabLst>
            </a:pPr>
            <a:r>
              <a:rPr b="1" lang="en" sz="5600" spc="-1" strike="noStrike">
                <a:solidFill>
                  <a:srgbClr val="84bde7"/>
                </a:solidFill>
                <a:latin typeface="Orbitron"/>
                <a:ea typeface="Orbitron"/>
              </a:rPr>
              <a:t>Thank </a:t>
            </a:r>
            <a:r>
              <a:rPr b="1" lang="en" sz="5600" spc="-1" strike="noStrike">
                <a:solidFill>
                  <a:srgbClr val="e84987"/>
                </a:solidFill>
                <a:latin typeface="Orbitron"/>
                <a:ea typeface="Orbitron"/>
              </a:rPr>
              <a:t>you!</a:t>
            </a:r>
            <a:endParaRPr b="0" lang="fr-FR" sz="5600" spc="-1" strike="noStrike">
              <a:latin typeface="Arial"/>
            </a:endParaRPr>
          </a:p>
        </p:txBody>
      </p:sp>
      <p:sp>
        <p:nvSpPr>
          <p:cNvPr id="1866" name="CustomShape 6"/>
          <p:cNvSpPr/>
          <p:nvPr/>
        </p:nvSpPr>
        <p:spPr>
          <a:xfrm>
            <a:off x="2200320" y="1806840"/>
            <a:ext cx="4737240" cy="115956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600" spc="-1" strike="noStrike">
                <a:solidFill>
                  <a:srgbClr val="84bde7"/>
                </a:solidFill>
                <a:latin typeface="Assistant"/>
                <a:ea typeface="Assistant"/>
              </a:rPr>
              <a:t>Do you have any questions?</a:t>
            </a:r>
            <a:endParaRPr b="0" lang="fr-FR" sz="1600" spc="-1" strike="noStrike">
              <a:latin typeface="Arial"/>
            </a:endParaRPr>
          </a:p>
          <a:p>
            <a:pPr algn="ctr">
              <a:lnSpc>
                <a:spcPct val="100000"/>
              </a:lnSpc>
              <a:tabLst>
                <a:tab algn="l" pos="0"/>
              </a:tabLst>
            </a:pPr>
            <a:r>
              <a:rPr b="0" lang="en" sz="1600" spc="-1" strike="noStrike">
                <a:solidFill>
                  <a:srgbClr val="84bde7"/>
                </a:solidFill>
                <a:latin typeface="Assistant"/>
                <a:ea typeface="Assistant"/>
              </a:rPr>
              <a:t>youremail@freepik.com </a:t>
            </a:r>
            <a:endParaRPr b="0" lang="fr-FR" sz="1600" spc="-1" strike="noStrike">
              <a:latin typeface="Arial"/>
            </a:endParaRPr>
          </a:p>
          <a:p>
            <a:pPr algn="ctr">
              <a:lnSpc>
                <a:spcPct val="100000"/>
              </a:lnSpc>
              <a:tabLst>
                <a:tab algn="l" pos="0"/>
              </a:tabLst>
            </a:pPr>
            <a:r>
              <a:rPr b="0" lang="en" sz="1600" spc="-1" strike="noStrike">
                <a:solidFill>
                  <a:srgbClr val="84bde7"/>
                </a:solidFill>
                <a:latin typeface="Assistant"/>
                <a:ea typeface="Assistant"/>
              </a:rPr>
              <a:t>+91  620 421 838 </a:t>
            </a:r>
            <a:endParaRPr b="0" lang="fr-FR" sz="1600" spc="-1" strike="noStrike">
              <a:latin typeface="Arial"/>
            </a:endParaRPr>
          </a:p>
          <a:p>
            <a:pPr algn="ctr">
              <a:lnSpc>
                <a:spcPct val="100000"/>
              </a:lnSpc>
              <a:tabLst>
                <a:tab algn="l" pos="0"/>
              </a:tabLst>
            </a:pPr>
            <a:r>
              <a:rPr b="0" lang="en" sz="1600" spc="-1" strike="noStrike">
                <a:solidFill>
                  <a:srgbClr val="84bde7"/>
                </a:solidFill>
                <a:latin typeface="Assistant"/>
                <a:ea typeface="Assistant"/>
              </a:rPr>
              <a:t>yourcompany.com</a:t>
            </a:r>
            <a:endParaRPr b="0" lang="fr-FR" sz="1600" spc="-1" strike="noStrike">
              <a:latin typeface="Arial"/>
            </a:endParaRPr>
          </a:p>
        </p:txBody>
      </p:sp>
      <p:sp>
        <p:nvSpPr>
          <p:cNvPr id="1867" name="CustomShape 7"/>
          <p:cNvSpPr/>
          <p:nvPr/>
        </p:nvSpPr>
        <p:spPr>
          <a:xfrm flipH="1">
            <a:off x="3069720" y="3661920"/>
            <a:ext cx="2998440" cy="4334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1400" spc="-1" strike="noStrike">
                <a:solidFill>
                  <a:srgbClr val="84bde7"/>
                </a:solidFill>
                <a:latin typeface="Assistant"/>
                <a:ea typeface="Assistant"/>
              </a:rPr>
              <a:t>Please keep this slide for attribution</a:t>
            </a:r>
            <a:endParaRPr b="0" lang="fr-FR" sz="1400" spc="-1" strike="noStrike">
              <a:latin typeface="Arial"/>
            </a:endParaRPr>
          </a:p>
        </p:txBody>
      </p:sp>
      <p:grpSp>
        <p:nvGrpSpPr>
          <p:cNvPr id="1868" name="Group 8"/>
          <p:cNvGrpSpPr/>
          <p:nvPr/>
        </p:nvGrpSpPr>
        <p:grpSpPr>
          <a:xfrm>
            <a:off x="713160" y="444960"/>
            <a:ext cx="589320" cy="106560"/>
            <a:chOff x="713160" y="444960"/>
            <a:chExt cx="589320" cy="106560"/>
          </a:xfrm>
        </p:grpSpPr>
        <p:sp>
          <p:nvSpPr>
            <p:cNvPr id="1869" name="CustomShape 9"/>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1870" name="CustomShape 10"/>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1871" name="CustomShape 11"/>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1872" name="CustomShape 12"/>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grpSp>
        <p:nvGrpSpPr>
          <p:cNvPr id="1873" name="Group 13"/>
          <p:cNvGrpSpPr/>
          <p:nvPr/>
        </p:nvGrpSpPr>
        <p:grpSpPr>
          <a:xfrm>
            <a:off x="3753360" y="3045600"/>
            <a:ext cx="398880" cy="398880"/>
            <a:chOff x="3753360" y="3045600"/>
            <a:chExt cx="398880" cy="398880"/>
          </a:xfrm>
        </p:grpSpPr>
        <p:grpSp>
          <p:nvGrpSpPr>
            <p:cNvPr id="1874" name="Group 14"/>
            <p:cNvGrpSpPr/>
            <p:nvPr/>
          </p:nvGrpSpPr>
          <p:grpSpPr>
            <a:xfrm>
              <a:off x="3858120" y="3144600"/>
              <a:ext cx="200880" cy="200880"/>
              <a:chOff x="3858120" y="3144600"/>
              <a:chExt cx="200880" cy="200880"/>
            </a:xfrm>
          </p:grpSpPr>
          <p:sp>
            <p:nvSpPr>
              <p:cNvPr id="1875" name="CustomShape 15"/>
              <p:cNvSpPr/>
              <p:nvPr/>
            </p:nvSpPr>
            <p:spPr>
              <a:xfrm>
                <a:off x="3858120" y="3144600"/>
                <a:ext cx="200880" cy="200880"/>
              </a:xfrm>
              <a:custGeom>
                <a:avLst/>
                <a:gdLst/>
                <a:ahLst/>
                <a:rect l="l" t="t" r="r" b="b"/>
                <a:pathLst>
                  <a:path w="12288" h="12287">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e84987"/>
              </a:solidFill>
              <a:ln>
                <a:noFill/>
              </a:ln>
            </p:spPr>
            <p:style>
              <a:lnRef idx="0"/>
              <a:fillRef idx="0"/>
              <a:effectRef idx="0"/>
              <a:fontRef idx="minor"/>
            </p:style>
          </p:sp>
          <p:sp>
            <p:nvSpPr>
              <p:cNvPr id="1876" name="CustomShape 16"/>
              <p:cNvSpPr/>
              <p:nvPr/>
            </p:nvSpPr>
            <p:spPr>
              <a:xfrm>
                <a:off x="3913560" y="3199680"/>
                <a:ext cx="90720" cy="90360"/>
              </a:xfrm>
              <a:custGeom>
                <a:avLst/>
                <a:gdLst/>
                <a:ahLst/>
                <a:rect l="l" t="t" r="r" b="b"/>
                <a:pathLst>
                  <a:path w="5588" h="5585">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e84987"/>
              </a:solidFill>
              <a:ln>
                <a:noFill/>
              </a:ln>
            </p:spPr>
            <p:style>
              <a:lnRef idx="0"/>
              <a:fillRef idx="0"/>
              <a:effectRef idx="0"/>
              <a:fontRef idx="minor"/>
            </p:style>
          </p:sp>
        </p:grpSp>
        <p:sp>
          <p:nvSpPr>
            <p:cNvPr id="1877" name="CustomShape 17"/>
            <p:cNvSpPr/>
            <p:nvPr/>
          </p:nvSpPr>
          <p:spPr>
            <a:xfrm>
              <a:off x="3753360" y="3045600"/>
              <a:ext cx="398880" cy="398880"/>
            </a:xfrm>
            <a:prstGeom prst="roundRect">
              <a:avLst>
                <a:gd name="adj" fmla="val 16667"/>
              </a:avLst>
            </a:prstGeom>
            <a:noFill/>
            <a:ln w="28440">
              <a:solidFill>
                <a:srgbClr val="84bde7"/>
              </a:solidFill>
              <a:round/>
            </a:ln>
          </p:spPr>
          <p:style>
            <a:lnRef idx="0"/>
            <a:fillRef idx="0"/>
            <a:effectRef idx="0"/>
            <a:fontRef idx="minor"/>
          </p:style>
        </p:sp>
      </p:grpSp>
      <p:grpSp>
        <p:nvGrpSpPr>
          <p:cNvPr id="1878" name="Group 18"/>
          <p:cNvGrpSpPr/>
          <p:nvPr/>
        </p:nvGrpSpPr>
        <p:grpSpPr>
          <a:xfrm>
            <a:off x="4353120" y="3045600"/>
            <a:ext cx="398880" cy="398880"/>
            <a:chOff x="4353120" y="3045600"/>
            <a:chExt cx="398880" cy="398880"/>
          </a:xfrm>
        </p:grpSpPr>
        <p:grpSp>
          <p:nvGrpSpPr>
            <p:cNvPr id="1879" name="Group 19"/>
            <p:cNvGrpSpPr/>
            <p:nvPr/>
          </p:nvGrpSpPr>
          <p:grpSpPr>
            <a:xfrm>
              <a:off x="4450320" y="3152160"/>
              <a:ext cx="217080" cy="185760"/>
              <a:chOff x="4450320" y="3152160"/>
              <a:chExt cx="217080" cy="185760"/>
            </a:xfrm>
          </p:grpSpPr>
          <p:sp>
            <p:nvSpPr>
              <p:cNvPr id="1880" name="CustomShape 20"/>
              <p:cNvSpPr/>
              <p:nvPr/>
            </p:nvSpPr>
            <p:spPr>
              <a:xfrm>
                <a:off x="4466160" y="3222000"/>
                <a:ext cx="37800" cy="115560"/>
              </a:xfrm>
              <a:custGeom>
                <a:avLst/>
                <a:gdLst/>
                <a:ahLst/>
                <a:rect l="l" t="t" r="r" b="b"/>
                <a:pathLst>
                  <a:path w="1502" h="4461">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e84987"/>
              </a:solidFill>
              <a:ln>
                <a:noFill/>
              </a:ln>
            </p:spPr>
            <p:style>
              <a:lnRef idx="0"/>
              <a:fillRef idx="0"/>
              <a:effectRef idx="0"/>
              <a:fontRef idx="minor"/>
            </p:style>
          </p:sp>
          <p:sp>
            <p:nvSpPr>
              <p:cNvPr id="1881" name="CustomShape 21"/>
              <p:cNvSpPr/>
              <p:nvPr/>
            </p:nvSpPr>
            <p:spPr>
              <a:xfrm>
                <a:off x="4450320" y="3152160"/>
                <a:ext cx="54000" cy="46080"/>
              </a:xfrm>
              <a:custGeom>
                <a:avLst/>
                <a:gdLst/>
                <a:ahLst/>
                <a:rect l="l" t="t" r="r" b="b"/>
                <a:pathLst>
                  <a:path w="2109" h="1811">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e84987"/>
              </a:solidFill>
              <a:ln>
                <a:noFill/>
              </a:ln>
            </p:spPr>
            <p:style>
              <a:lnRef idx="0"/>
              <a:fillRef idx="0"/>
              <a:effectRef idx="0"/>
              <a:fontRef idx="minor"/>
            </p:style>
          </p:sp>
          <p:sp>
            <p:nvSpPr>
              <p:cNvPr id="1882" name="CustomShape 22"/>
              <p:cNvSpPr/>
              <p:nvPr/>
            </p:nvSpPr>
            <p:spPr>
              <a:xfrm>
                <a:off x="4543920" y="3222000"/>
                <a:ext cx="123480" cy="115920"/>
              </a:xfrm>
              <a:custGeom>
                <a:avLst/>
                <a:gdLst/>
                <a:ahLst/>
                <a:rect l="l" t="t" r="r" b="b"/>
                <a:pathLst>
                  <a:path w="4765" h="4477">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e84987"/>
              </a:solidFill>
              <a:ln>
                <a:noFill/>
              </a:ln>
            </p:spPr>
            <p:style>
              <a:lnRef idx="0"/>
              <a:fillRef idx="0"/>
              <a:effectRef idx="0"/>
              <a:fontRef idx="minor"/>
            </p:style>
          </p:sp>
        </p:grpSp>
        <p:sp>
          <p:nvSpPr>
            <p:cNvPr id="1883" name="CustomShape 23"/>
            <p:cNvSpPr/>
            <p:nvPr/>
          </p:nvSpPr>
          <p:spPr>
            <a:xfrm>
              <a:off x="4353120" y="3045600"/>
              <a:ext cx="398880" cy="398880"/>
            </a:xfrm>
            <a:prstGeom prst="roundRect">
              <a:avLst>
                <a:gd name="adj" fmla="val 16667"/>
              </a:avLst>
            </a:prstGeom>
            <a:noFill/>
            <a:ln w="28440">
              <a:solidFill>
                <a:srgbClr val="84bde7"/>
              </a:solidFill>
              <a:round/>
            </a:ln>
          </p:spPr>
          <p:style>
            <a:lnRef idx="0"/>
            <a:fillRef idx="0"/>
            <a:effectRef idx="0"/>
            <a:fontRef idx="minor"/>
          </p:style>
        </p:sp>
      </p:grpSp>
      <p:grpSp>
        <p:nvGrpSpPr>
          <p:cNvPr id="1884" name="Group 24"/>
          <p:cNvGrpSpPr/>
          <p:nvPr/>
        </p:nvGrpSpPr>
        <p:grpSpPr>
          <a:xfrm>
            <a:off x="4952880" y="3045600"/>
            <a:ext cx="398880" cy="398880"/>
            <a:chOff x="4952880" y="3045600"/>
            <a:chExt cx="398880" cy="398880"/>
          </a:xfrm>
        </p:grpSpPr>
        <p:sp>
          <p:nvSpPr>
            <p:cNvPr id="1885" name="CustomShape 25"/>
            <p:cNvSpPr/>
            <p:nvPr/>
          </p:nvSpPr>
          <p:spPr>
            <a:xfrm>
              <a:off x="5046120" y="3152160"/>
              <a:ext cx="226440" cy="186120"/>
            </a:xfrm>
            <a:custGeom>
              <a:avLst/>
              <a:gdLst/>
              <a:ahLst/>
              <a:rect l="l" t="t" r="r" b="b"/>
              <a:pathLst>
                <a:path w="8688" h="7151">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e84987"/>
            </a:solidFill>
            <a:ln>
              <a:noFill/>
            </a:ln>
          </p:spPr>
          <p:style>
            <a:lnRef idx="0"/>
            <a:fillRef idx="0"/>
            <a:effectRef idx="0"/>
            <a:fontRef idx="minor"/>
          </p:style>
        </p:sp>
        <p:sp>
          <p:nvSpPr>
            <p:cNvPr id="1886" name="CustomShape 26"/>
            <p:cNvSpPr/>
            <p:nvPr/>
          </p:nvSpPr>
          <p:spPr>
            <a:xfrm>
              <a:off x="4952880" y="3045600"/>
              <a:ext cx="398880" cy="398880"/>
            </a:xfrm>
            <a:prstGeom prst="roundRect">
              <a:avLst>
                <a:gd name="adj" fmla="val 16667"/>
              </a:avLst>
            </a:prstGeom>
            <a:noFill/>
            <a:ln w="28440">
              <a:solidFill>
                <a:srgbClr val="84bde7"/>
              </a:solidFill>
              <a:round/>
            </a:ln>
          </p:spPr>
          <p:style>
            <a:lnRef idx="0"/>
            <a:fillRef idx="0"/>
            <a:effectRef idx="0"/>
            <a:fontRef idx="minor"/>
          </p:style>
        </p:sp>
      </p:grpSp>
      <p:grpSp>
        <p:nvGrpSpPr>
          <p:cNvPr id="1887" name="Group 27"/>
          <p:cNvGrpSpPr/>
          <p:nvPr/>
        </p:nvGrpSpPr>
        <p:grpSpPr>
          <a:xfrm>
            <a:off x="5553000" y="3045600"/>
            <a:ext cx="398880" cy="398880"/>
            <a:chOff x="5553000" y="3045600"/>
            <a:chExt cx="398880" cy="398880"/>
          </a:xfrm>
        </p:grpSpPr>
        <p:sp>
          <p:nvSpPr>
            <p:cNvPr id="1888" name="CustomShape 28"/>
            <p:cNvSpPr/>
            <p:nvPr/>
          </p:nvSpPr>
          <p:spPr>
            <a:xfrm>
              <a:off x="5660640" y="3132360"/>
              <a:ext cx="197640" cy="225720"/>
            </a:xfrm>
            <a:custGeom>
              <a:avLst/>
              <a:gdLst/>
              <a:ahLst/>
              <a:rect l="l" t="t" r="r" b="b"/>
              <a:pathLst>
                <a:path w="130928" h="148841">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e84987"/>
            </a:solidFill>
            <a:ln>
              <a:noFill/>
            </a:ln>
          </p:spPr>
          <p:style>
            <a:lnRef idx="0"/>
            <a:fillRef idx="0"/>
            <a:effectRef idx="0"/>
            <a:fontRef idx="minor"/>
          </p:style>
        </p:sp>
        <p:sp>
          <p:nvSpPr>
            <p:cNvPr id="1889" name="CustomShape 29"/>
            <p:cNvSpPr/>
            <p:nvPr/>
          </p:nvSpPr>
          <p:spPr>
            <a:xfrm>
              <a:off x="5553000" y="3045600"/>
              <a:ext cx="398880" cy="398880"/>
            </a:xfrm>
            <a:prstGeom prst="roundRect">
              <a:avLst>
                <a:gd name="adj" fmla="val 16667"/>
              </a:avLst>
            </a:prstGeom>
            <a:noFill/>
            <a:ln w="28440">
              <a:solidFill>
                <a:srgbClr val="84bde7"/>
              </a:solidFill>
              <a:round/>
            </a:ln>
          </p:spPr>
          <p:style>
            <a:lnRef idx="0"/>
            <a:fillRef idx="0"/>
            <a:effectRef idx="0"/>
            <a:fontRef idx="minor"/>
          </p:style>
        </p:sp>
      </p:grpSp>
      <p:grpSp>
        <p:nvGrpSpPr>
          <p:cNvPr id="1890" name="Group 30"/>
          <p:cNvGrpSpPr/>
          <p:nvPr/>
        </p:nvGrpSpPr>
        <p:grpSpPr>
          <a:xfrm>
            <a:off x="2199600" y="640080"/>
            <a:ext cx="4737240" cy="266040"/>
            <a:chOff x="2199600" y="640080"/>
            <a:chExt cx="4737240" cy="266040"/>
          </a:xfrm>
        </p:grpSpPr>
        <p:sp>
          <p:nvSpPr>
            <p:cNvPr id="1891" name="CustomShape 31"/>
            <p:cNvSpPr/>
            <p:nvPr/>
          </p:nvSpPr>
          <p:spPr>
            <a:xfrm>
              <a:off x="2199600" y="640080"/>
              <a:ext cx="4737240" cy="266040"/>
            </a:xfrm>
            <a:prstGeom prst="rect">
              <a:avLst/>
            </a:prstGeom>
            <a:noFill/>
            <a:ln w="28440">
              <a:solidFill>
                <a:srgbClr val="84bde7"/>
              </a:solidFill>
              <a:round/>
            </a:ln>
          </p:spPr>
          <p:style>
            <a:lnRef idx="0"/>
            <a:fillRef idx="0"/>
            <a:effectRef idx="0"/>
            <a:fontRef idx="minor"/>
          </p:style>
        </p:sp>
        <p:sp>
          <p:nvSpPr>
            <p:cNvPr id="1892" name="CustomShape 32"/>
            <p:cNvSpPr/>
            <p:nvPr/>
          </p:nvSpPr>
          <p:spPr>
            <a:xfrm>
              <a:off x="6350400" y="723600"/>
              <a:ext cx="98640" cy="98640"/>
            </a:xfrm>
            <a:prstGeom prst="ellipse">
              <a:avLst/>
            </a:prstGeom>
            <a:solidFill>
              <a:srgbClr val="e84987"/>
            </a:solidFill>
            <a:ln>
              <a:noFill/>
            </a:ln>
          </p:spPr>
          <p:style>
            <a:lnRef idx="0"/>
            <a:fillRef idx="0"/>
            <a:effectRef idx="0"/>
            <a:fontRef idx="minor"/>
          </p:style>
        </p:sp>
        <p:sp>
          <p:nvSpPr>
            <p:cNvPr id="1893" name="CustomShape 33"/>
            <p:cNvSpPr/>
            <p:nvPr/>
          </p:nvSpPr>
          <p:spPr>
            <a:xfrm>
              <a:off x="6533640" y="723600"/>
              <a:ext cx="98640" cy="98640"/>
            </a:xfrm>
            <a:prstGeom prst="ellipse">
              <a:avLst/>
            </a:prstGeom>
            <a:solidFill>
              <a:srgbClr val="e84987"/>
            </a:solidFill>
            <a:ln>
              <a:noFill/>
            </a:ln>
          </p:spPr>
          <p:style>
            <a:lnRef idx="0"/>
            <a:fillRef idx="0"/>
            <a:effectRef idx="0"/>
            <a:fontRef idx="minor"/>
          </p:style>
        </p:sp>
        <p:sp>
          <p:nvSpPr>
            <p:cNvPr id="1894" name="CustomShape 34"/>
            <p:cNvSpPr/>
            <p:nvPr/>
          </p:nvSpPr>
          <p:spPr>
            <a:xfrm>
              <a:off x="6717240" y="723600"/>
              <a:ext cx="98640" cy="98640"/>
            </a:xfrm>
            <a:prstGeom prst="ellipse">
              <a:avLst/>
            </a:prstGeom>
            <a:solidFill>
              <a:srgbClr val="e84987"/>
            </a:solidFill>
            <a:ln>
              <a:noFill/>
            </a:ln>
          </p:spPr>
          <p:style>
            <a:lnRef idx="0"/>
            <a:fillRef idx="0"/>
            <a:effectRef idx="0"/>
            <a:fontRef idx="minor"/>
          </p:style>
        </p:sp>
      </p:grpSp>
      <p:sp>
        <p:nvSpPr>
          <p:cNvPr id="1895" name="CustomShape 35"/>
          <p:cNvSpPr/>
          <p:nvPr/>
        </p:nvSpPr>
        <p:spPr>
          <a:xfrm flipH="1">
            <a:off x="2517480" y="3610800"/>
            <a:ext cx="4104720" cy="538920"/>
          </a:xfrm>
          <a:prstGeom prst="ellipse">
            <a:avLst/>
          </a:prstGeom>
          <a:noFill/>
          <a:ln w="28440">
            <a:solidFill>
              <a:srgbClr val="e84987"/>
            </a:solidFill>
            <a:round/>
          </a:ln>
        </p:spPr>
        <p:style>
          <a:lnRef idx="0"/>
          <a:fillRef idx="0"/>
          <a:effectRef idx="0"/>
          <a:fontRef idx="minor"/>
        </p:style>
      </p:sp>
      <p:grpSp>
        <p:nvGrpSpPr>
          <p:cNvPr id="1896" name="Group 36"/>
          <p:cNvGrpSpPr/>
          <p:nvPr/>
        </p:nvGrpSpPr>
        <p:grpSpPr>
          <a:xfrm>
            <a:off x="7774200" y="444960"/>
            <a:ext cx="655200" cy="655200"/>
            <a:chOff x="7774200" y="444960"/>
            <a:chExt cx="655200" cy="655200"/>
          </a:xfrm>
        </p:grpSpPr>
        <p:sp>
          <p:nvSpPr>
            <p:cNvPr id="1897" name="CustomShape 37"/>
            <p:cNvSpPr/>
            <p:nvPr/>
          </p:nvSpPr>
          <p:spPr>
            <a:xfrm>
              <a:off x="7774200" y="4449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84bde7"/>
            </a:solidFill>
            <a:ln w="9360">
              <a:solidFill>
                <a:srgbClr val="84bde7"/>
              </a:solidFill>
              <a:round/>
            </a:ln>
          </p:spPr>
          <p:style>
            <a:lnRef idx="0"/>
            <a:fillRef idx="0"/>
            <a:effectRef idx="0"/>
            <a:fontRef idx="minor"/>
          </p:style>
        </p:sp>
        <p:sp>
          <p:nvSpPr>
            <p:cNvPr id="1898" name="CustomShape 38"/>
            <p:cNvSpPr/>
            <p:nvPr/>
          </p:nvSpPr>
          <p:spPr>
            <a:xfrm>
              <a:off x="7774200" y="4449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84bde7"/>
            </a:solidFill>
            <a:ln w="9360">
              <a:solidFill>
                <a:srgbClr val="84bde7"/>
              </a:solidFill>
              <a:round/>
            </a:ln>
          </p:spPr>
          <p:style>
            <a:lnRef idx="0"/>
            <a:fillRef idx="0"/>
            <a:effectRef idx="0"/>
            <a:fontRef idx="minor"/>
          </p:style>
        </p:sp>
        <p:sp>
          <p:nvSpPr>
            <p:cNvPr id="1899" name="CustomShape 39"/>
            <p:cNvSpPr/>
            <p:nvPr/>
          </p:nvSpPr>
          <p:spPr>
            <a:xfrm>
              <a:off x="7839000" y="444960"/>
              <a:ext cx="527040" cy="65520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solidFill>
              <a:srgbClr val="84bde7"/>
            </a:solidFill>
            <a:ln w="9360">
              <a:solidFill>
                <a:srgbClr val="84bde7"/>
              </a:solidFill>
              <a:round/>
            </a:ln>
          </p:spPr>
          <p:style>
            <a:lnRef idx="0"/>
            <a:fillRef idx="0"/>
            <a:effectRef idx="0"/>
            <a:fontRef idx="minor"/>
          </p:style>
        </p:sp>
        <p:sp>
          <p:nvSpPr>
            <p:cNvPr id="1900" name="CustomShape 40"/>
            <p:cNvSpPr/>
            <p:nvPr/>
          </p:nvSpPr>
          <p:spPr>
            <a:xfrm>
              <a:off x="7895880" y="444960"/>
              <a:ext cx="413280" cy="65520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solidFill>
              <a:srgbClr val="84bde7"/>
            </a:solidFill>
            <a:ln w="9360">
              <a:solidFill>
                <a:srgbClr val="84bde7"/>
              </a:solidFill>
              <a:round/>
            </a:ln>
          </p:spPr>
          <p:style>
            <a:lnRef idx="0"/>
            <a:fillRef idx="0"/>
            <a:effectRef idx="0"/>
            <a:fontRef idx="minor"/>
          </p:style>
        </p:sp>
        <p:sp>
          <p:nvSpPr>
            <p:cNvPr id="1901" name="CustomShape 41"/>
            <p:cNvSpPr/>
            <p:nvPr/>
          </p:nvSpPr>
          <p:spPr>
            <a:xfrm>
              <a:off x="7944120" y="444960"/>
              <a:ext cx="318240" cy="65520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solidFill>
              <a:srgbClr val="84bde7"/>
            </a:solidFill>
            <a:ln w="9360">
              <a:solidFill>
                <a:srgbClr val="84bde7"/>
              </a:solidFill>
              <a:round/>
            </a:ln>
          </p:spPr>
          <p:style>
            <a:lnRef idx="0"/>
            <a:fillRef idx="0"/>
            <a:effectRef idx="0"/>
            <a:fontRef idx="minor"/>
          </p:style>
        </p:sp>
        <p:sp>
          <p:nvSpPr>
            <p:cNvPr id="1902" name="CustomShape 42"/>
            <p:cNvSpPr/>
            <p:nvPr/>
          </p:nvSpPr>
          <p:spPr>
            <a:xfrm>
              <a:off x="7997760" y="444960"/>
              <a:ext cx="214200" cy="65520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solidFill>
              <a:srgbClr val="84bde7"/>
            </a:solidFill>
            <a:ln w="9360">
              <a:solidFill>
                <a:srgbClr val="84bde7"/>
              </a:solidFill>
              <a:round/>
            </a:ln>
          </p:spPr>
          <p:style>
            <a:lnRef idx="0"/>
            <a:fillRef idx="0"/>
            <a:effectRef idx="0"/>
            <a:fontRef idx="minor"/>
          </p:style>
        </p:sp>
        <p:sp>
          <p:nvSpPr>
            <p:cNvPr id="1903" name="CustomShape 43"/>
            <p:cNvSpPr/>
            <p:nvPr/>
          </p:nvSpPr>
          <p:spPr>
            <a:xfrm>
              <a:off x="8054280" y="444960"/>
              <a:ext cx="103680" cy="65520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solidFill>
              <a:srgbClr val="84bde7"/>
            </a:solidFill>
            <a:ln w="9360">
              <a:solidFill>
                <a:srgbClr val="84bde7"/>
              </a:solidFill>
              <a:round/>
            </a:ln>
          </p:spPr>
          <p:style>
            <a:lnRef idx="0"/>
            <a:fillRef idx="0"/>
            <a:effectRef idx="0"/>
            <a:fontRef idx="minor"/>
          </p:style>
        </p:sp>
        <p:sp>
          <p:nvSpPr>
            <p:cNvPr id="1904" name="CustomShape 44"/>
            <p:cNvSpPr/>
            <p:nvPr/>
          </p:nvSpPr>
          <p:spPr>
            <a:xfrm>
              <a:off x="8100000" y="447480"/>
              <a:ext cx="3960" cy="650160"/>
            </a:xfrm>
            <a:custGeom>
              <a:avLst/>
              <a:gdLst/>
              <a:ahLst/>
              <a:rect l="l" t="t" r="r" b="b"/>
              <a:pathLst>
                <a:path w="366" h="45534">
                  <a:moveTo>
                    <a:pt x="1" y="1"/>
                  </a:moveTo>
                  <a:lnTo>
                    <a:pt x="366" y="1"/>
                  </a:lnTo>
                  <a:lnTo>
                    <a:pt x="366" y="45533"/>
                  </a:lnTo>
                  <a:lnTo>
                    <a:pt x="1" y="45533"/>
                  </a:lnTo>
                  <a:close/>
                </a:path>
              </a:pathLst>
            </a:custGeom>
            <a:solidFill>
              <a:srgbClr val="84bde7"/>
            </a:solidFill>
            <a:ln w="9360">
              <a:solidFill>
                <a:srgbClr val="84bde7"/>
              </a:solidFill>
              <a:round/>
            </a:ln>
          </p:spPr>
          <p:style>
            <a:lnRef idx="0"/>
            <a:fillRef idx="0"/>
            <a:effectRef idx="0"/>
            <a:fontRef idx="minor"/>
          </p:style>
        </p:sp>
        <p:sp>
          <p:nvSpPr>
            <p:cNvPr id="1905" name="CustomShape 45"/>
            <p:cNvSpPr/>
            <p:nvPr/>
          </p:nvSpPr>
          <p:spPr>
            <a:xfrm>
              <a:off x="7782840" y="820800"/>
              <a:ext cx="637560" cy="3960"/>
            </a:xfrm>
            <a:custGeom>
              <a:avLst/>
              <a:gdLst/>
              <a:ahLst/>
              <a:rect l="l" t="t" r="r" b="b"/>
              <a:pathLst>
                <a:path w="44652" h="366">
                  <a:moveTo>
                    <a:pt x="0" y="0"/>
                  </a:moveTo>
                  <a:lnTo>
                    <a:pt x="44652" y="0"/>
                  </a:lnTo>
                  <a:lnTo>
                    <a:pt x="44652" y="365"/>
                  </a:lnTo>
                  <a:lnTo>
                    <a:pt x="0" y="365"/>
                  </a:lnTo>
                  <a:close/>
                </a:path>
              </a:pathLst>
            </a:custGeom>
            <a:solidFill>
              <a:srgbClr val="84bde7"/>
            </a:solidFill>
            <a:ln w="9360">
              <a:solidFill>
                <a:srgbClr val="84bde7"/>
              </a:solidFill>
              <a:round/>
            </a:ln>
          </p:spPr>
          <p:style>
            <a:lnRef idx="0"/>
            <a:fillRef idx="0"/>
            <a:effectRef idx="0"/>
            <a:fontRef idx="minor"/>
          </p:style>
        </p:sp>
        <p:sp>
          <p:nvSpPr>
            <p:cNvPr id="1906" name="CustomShape 46"/>
            <p:cNvSpPr/>
            <p:nvPr/>
          </p:nvSpPr>
          <p:spPr>
            <a:xfrm>
              <a:off x="7792200" y="869040"/>
              <a:ext cx="620640" cy="4320"/>
            </a:xfrm>
            <a:custGeom>
              <a:avLst/>
              <a:gdLst/>
              <a:ahLst/>
              <a:rect l="l" t="t" r="r" b="b"/>
              <a:pathLst>
                <a:path w="43467" h="396">
                  <a:moveTo>
                    <a:pt x="1" y="0"/>
                  </a:moveTo>
                  <a:lnTo>
                    <a:pt x="43467" y="0"/>
                  </a:lnTo>
                  <a:lnTo>
                    <a:pt x="43467" y="395"/>
                  </a:lnTo>
                  <a:lnTo>
                    <a:pt x="1" y="395"/>
                  </a:lnTo>
                  <a:close/>
                </a:path>
              </a:pathLst>
            </a:custGeom>
            <a:solidFill>
              <a:srgbClr val="84bde7"/>
            </a:solidFill>
            <a:ln w="9360">
              <a:solidFill>
                <a:srgbClr val="84bde7"/>
              </a:solidFill>
              <a:round/>
            </a:ln>
          </p:spPr>
          <p:style>
            <a:lnRef idx="0"/>
            <a:fillRef idx="0"/>
            <a:effectRef idx="0"/>
            <a:fontRef idx="minor"/>
          </p:style>
        </p:sp>
        <p:sp>
          <p:nvSpPr>
            <p:cNvPr id="1907" name="CustomShape 47"/>
            <p:cNvSpPr/>
            <p:nvPr/>
          </p:nvSpPr>
          <p:spPr>
            <a:xfrm>
              <a:off x="7811640" y="917280"/>
              <a:ext cx="579240" cy="4320"/>
            </a:xfrm>
            <a:custGeom>
              <a:avLst/>
              <a:gdLst/>
              <a:ahLst/>
              <a:rect l="l" t="t" r="r" b="b"/>
              <a:pathLst>
                <a:path w="40579" h="396">
                  <a:moveTo>
                    <a:pt x="1" y="0"/>
                  </a:moveTo>
                  <a:lnTo>
                    <a:pt x="40579" y="0"/>
                  </a:lnTo>
                  <a:lnTo>
                    <a:pt x="40579" y="395"/>
                  </a:lnTo>
                  <a:lnTo>
                    <a:pt x="1" y="395"/>
                  </a:lnTo>
                  <a:close/>
                </a:path>
              </a:pathLst>
            </a:custGeom>
            <a:solidFill>
              <a:srgbClr val="84bde7"/>
            </a:solidFill>
            <a:ln w="9360">
              <a:solidFill>
                <a:srgbClr val="84bde7"/>
              </a:solidFill>
              <a:round/>
            </a:ln>
          </p:spPr>
          <p:style>
            <a:lnRef idx="0"/>
            <a:fillRef idx="0"/>
            <a:effectRef idx="0"/>
            <a:fontRef idx="minor"/>
          </p:style>
        </p:sp>
        <p:sp>
          <p:nvSpPr>
            <p:cNvPr id="1908" name="CustomShape 48"/>
            <p:cNvSpPr/>
            <p:nvPr/>
          </p:nvSpPr>
          <p:spPr>
            <a:xfrm>
              <a:off x="7839360" y="959760"/>
              <a:ext cx="525240" cy="3960"/>
            </a:xfrm>
            <a:custGeom>
              <a:avLst/>
              <a:gdLst/>
              <a:ahLst/>
              <a:rect l="l" t="t" r="r" b="b"/>
              <a:pathLst>
                <a:path w="36811" h="366">
                  <a:moveTo>
                    <a:pt x="1" y="1"/>
                  </a:moveTo>
                  <a:lnTo>
                    <a:pt x="36810" y="1"/>
                  </a:lnTo>
                  <a:lnTo>
                    <a:pt x="36810" y="366"/>
                  </a:lnTo>
                  <a:lnTo>
                    <a:pt x="1" y="366"/>
                  </a:lnTo>
                  <a:close/>
                </a:path>
              </a:pathLst>
            </a:custGeom>
            <a:solidFill>
              <a:srgbClr val="84bde7"/>
            </a:solidFill>
            <a:ln w="9360">
              <a:solidFill>
                <a:srgbClr val="84bde7"/>
              </a:solidFill>
              <a:round/>
            </a:ln>
          </p:spPr>
          <p:style>
            <a:lnRef idx="0"/>
            <a:fillRef idx="0"/>
            <a:effectRef idx="0"/>
            <a:fontRef idx="minor"/>
          </p:style>
        </p:sp>
        <p:sp>
          <p:nvSpPr>
            <p:cNvPr id="1909" name="CustomShape 49"/>
            <p:cNvSpPr/>
            <p:nvPr/>
          </p:nvSpPr>
          <p:spPr>
            <a:xfrm>
              <a:off x="7872120" y="999000"/>
              <a:ext cx="458640" cy="3960"/>
            </a:xfrm>
            <a:custGeom>
              <a:avLst/>
              <a:gdLst/>
              <a:ahLst/>
              <a:rect l="l" t="t" r="r" b="b"/>
              <a:pathLst>
                <a:path w="32160" h="366">
                  <a:moveTo>
                    <a:pt x="1" y="0"/>
                  </a:moveTo>
                  <a:lnTo>
                    <a:pt x="32159" y="0"/>
                  </a:lnTo>
                  <a:lnTo>
                    <a:pt x="32159" y="365"/>
                  </a:lnTo>
                  <a:lnTo>
                    <a:pt x="1" y="365"/>
                  </a:lnTo>
                  <a:close/>
                </a:path>
              </a:pathLst>
            </a:custGeom>
            <a:solidFill>
              <a:srgbClr val="84bde7"/>
            </a:solidFill>
            <a:ln w="9360">
              <a:solidFill>
                <a:srgbClr val="84bde7"/>
              </a:solidFill>
              <a:round/>
            </a:ln>
          </p:spPr>
          <p:style>
            <a:lnRef idx="0"/>
            <a:fillRef idx="0"/>
            <a:effectRef idx="0"/>
            <a:fontRef idx="minor"/>
          </p:style>
        </p:sp>
        <p:sp>
          <p:nvSpPr>
            <p:cNvPr id="1910" name="CustomShape 50"/>
            <p:cNvSpPr/>
            <p:nvPr/>
          </p:nvSpPr>
          <p:spPr>
            <a:xfrm>
              <a:off x="7912080" y="1034280"/>
              <a:ext cx="378360" cy="4320"/>
            </a:xfrm>
            <a:custGeom>
              <a:avLst/>
              <a:gdLst/>
              <a:ahLst/>
              <a:rect l="l" t="t" r="r" b="b"/>
              <a:pathLst>
                <a:path w="26537" h="396">
                  <a:moveTo>
                    <a:pt x="1" y="1"/>
                  </a:moveTo>
                  <a:lnTo>
                    <a:pt x="26536" y="1"/>
                  </a:lnTo>
                  <a:lnTo>
                    <a:pt x="26536" y="396"/>
                  </a:lnTo>
                  <a:lnTo>
                    <a:pt x="1" y="396"/>
                  </a:lnTo>
                  <a:close/>
                </a:path>
              </a:pathLst>
            </a:custGeom>
            <a:solidFill>
              <a:srgbClr val="84bde7"/>
            </a:solidFill>
            <a:ln w="9360">
              <a:solidFill>
                <a:srgbClr val="84bde7"/>
              </a:solidFill>
              <a:round/>
            </a:ln>
          </p:spPr>
          <p:style>
            <a:lnRef idx="0"/>
            <a:fillRef idx="0"/>
            <a:effectRef idx="0"/>
            <a:fontRef idx="minor"/>
          </p:style>
        </p:sp>
        <p:sp>
          <p:nvSpPr>
            <p:cNvPr id="1911" name="CustomShape 51"/>
            <p:cNvSpPr/>
            <p:nvPr/>
          </p:nvSpPr>
          <p:spPr>
            <a:xfrm>
              <a:off x="7956720" y="1061640"/>
              <a:ext cx="289800" cy="3960"/>
            </a:xfrm>
            <a:custGeom>
              <a:avLst/>
              <a:gdLst/>
              <a:ahLst/>
              <a:rect l="l" t="t" r="r" b="b"/>
              <a:pathLst>
                <a:path w="20366" h="366">
                  <a:moveTo>
                    <a:pt x="1" y="0"/>
                  </a:moveTo>
                  <a:lnTo>
                    <a:pt x="20366" y="0"/>
                  </a:lnTo>
                  <a:lnTo>
                    <a:pt x="20366" y="365"/>
                  </a:lnTo>
                  <a:lnTo>
                    <a:pt x="1" y="365"/>
                  </a:lnTo>
                  <a:close/>
                </a:path>
              </a:pathLst>
            </a:custGeom>
            <a:solidFill>
              <a:srgbClr val="84bde7"/>
            </a:solidFill>
            <a:ln w="9360">
              <a:solidFill>
                <a:srgbClr val="84bde7"/>
              </a:solidFill>
              <a:round/>
            </a:ln>
          </p:spPr>
          <p:style>
            <a:lnRef idx="0"/>
            <a:fillRef idx="0"/>
            <a:effectRef idx="0"/>
            <a:fontRef idx="minor"/>
          </p:style>
        </p:sp>
        <p:sp>
          <p:nvSpPr>
            <p:cNvPr id="1912" name="CustomShape 52"/>
            <p:cNvSpPr/>
            <p:nvPr/>
          </p:nvSpPr>
          <p:spPr>
            <a:xfrm>
              <a:off x="7776720" y="774720"/>
              <a:ext cx="651240" cy="3960"/>
            </a:xfrm>
            <a:custGeom>
              <a:avLst/>
              <a:gdLst/>
              <a:ahLst/>
              <a:rect l="l" t="t" r="r" b="b"/>
              <a:pathLst>
                <a:path w="45625" h="366">
                  <a:moveTo>
                    <a:pt x="1" y="0"/>
                  </a:moveTo>
                  <a:lnTo>
                    <a:pt x="45625" y="0"/>
                  </a:lnTo>
                  <a:lnTo>
                    <a:pt x="45625" y="365"/>
                  </a:lnTo>
                  <a:lnTo>
                    <a:pt x="1" y="365"/>
                  </a:lnTo>
                  <a:close/>
                </a:path>
              </a:pathLst>
            </a:custGeom>
            <a:solidFill>
              <a:srgbClr val="84bde7"/>
            </a:solidFill>
            <a:ln w="9360">
              <a:solidFill>
                <a:srgbClr val="84bde7"/>
              </a:solidFill>
              <a:round/>
            </a:ln>
          </p:spPr>
          <p:style>
            <a:lnRef idx="0"/>
            <a:fillRef idx="0"/>
            <a:effectRef idx="0"/>
            <a:fontRef idx="minor"/>
          </p:style>
        </p:sp>
        <p:sp>
          <p:nvSpPr>
            <p:cNvPr id="1913" name="CustomShape 53"/>
            <p:cNvSpPr/>
            <p:nvPr/>
          </p:nvSpPr>
          <p:spPr>
            <a:xfrm>
              <a:off x="7782840" y="724680"/>
              <a:ext cx="637560" cy="3960"/>
            </a:xfrm>
            <a:custGeom>
              <a:avLst/>
              <a:gdLst/>
              <a:ahLst/>
              <a:rect l="l" t="t" r="r" b="b"/>
              <a:pathLst>
                <a:path w="44652" h="366">
                  <a:moveTo>
                    <a:pt x="0" y="1"/>
                  </a:moveTo>
                  <a:lnTo>
                    <a:pt x="44652" y="1"/>
                  </a:lnTo>
                  <a:lnTo>
                    <a:pt x="44652" y="366"/>
                  </a:lnTo>
                  <a:lnTo>
                    <a:pt x="0" y="366"/>
                  </a:lnTo>
                  <a:close/>
                </a:path>
              </a:pathLst>
            </a:custGeom>
            <a:solidFill>
              <a:srgbClr val="84bde7"/>
            </a:solidFill>
            <a:ln w="9360">
              <a:solidFill>
                <a:srgbClr val="84bde7"/>
              </a:solidFill>
              <a:round/>
            </a:ln>
          </p:spPr>
          <p:style>
            <a:lnRef idx="0"/>
            <a:fillRef idx="0"/>
            <a:effectRef idx="0"/>
            <a:fontRef idx="minor"/>
          </p:style>
        </p:sp>
        <p:sp>
          <p:nvSpPr>
            <p:cNvPr id="1914" name="CustomShape 54"/>
            <p:cNvSpPr/>
            <p:nvPr/>
          </p:nvSpPr>
          <p:spPr>
            <a:xfrm>
              <a:off x="7792200" y="676080"/>
              <a:ext cx="620640" cy="4320"/>
            </a:xfrm>
            <a:custGeom>
              <a:avLst/>
              <a:gdLst/>
              <a:ahLst/>
              <a:rect l="l" t="t" r="r" b="b"/>
              <a:pathLst>
                <a:path w="43467" h="396">
                  <a:moveTo>
                    <a:pt x="1" y="1"/>
                  </a:moveTo>
                  <a:lnTo>
                    <a:pt x="43467" y="1"/>
                  </a:lnTo>
                  <a:lnTo>
                    <a:pt x="43467" y="396"/>
                  </a:lnTo>
                  <a:lnTo>
                    <a:pt x="1" y="396"/>
                  </a:lnTo>
                  <a:close/>
                </a:path>
              </a:pathLst>
            </a:custGeom>
            <a:solidFill>
              <a:srgbClr val="84bde7"/>
            </a:solidFill>
            <a:ln w="9360">
              <a:solidFill>
                <a:srgbClr val="84bde7"/>
              </a:solidFill>
              <a:round/>
            </a:ln>
          </p:spPr>
          <p:style>
            <a:lnRef idx="0"/>
            <a:fillRef idx="0"/>
            <a:effectRef idx="0"/>
            <a:fontRef idx="minor"/>
          </p:style>
        </p:sp>
        <p:sp>
          <p:nvSpPr>
            <p:cNvPr id="1915" name="CustomShape 55"/>
            <p:cNvSpPr/>
            <p:nvPr/>
          </p:nvSpPr>
          <p:spPr>
            <a:xfrm>
              <a:off x="7811640" y="627840"/>
              <a:ext cx="579240" cy="4320"/>
            </a:xfrm>
            <a:custGeom>
              <a:avLst/>
              <a:gdLst/>
              <a:ahLst/>
              <a:rect l="l" t="t" r="r" b="b"/>
              <a:pathLst>
                <a:path w="40579" h="396">
                  <a:moveTo>
                    <a:pt x="1" y="1"/>
                  </a:moveTo>
                  <a:lnTo>
                    <a:pt x="40579" y="1"/>
                  </a:lnTo>
                  <a:lnTo>
                    <a:pt x="40579" y="396"/>
                  </a:lnTo>
                  <a:lnTo>
                    <a:pt x="1" y="396"/>
                  </a:lnTo>
                  <a:close/>
                </a:path>
              </a:pathLst>
            </a:custGeom>
            <a:solidFill>
              <a:srgbClr val="84bde7"/>
            </a:solidFill>
            <a:ln w="9360">
              <a:solidFill>
                <a:srgbClr val="84bde7"/>
              </a:solidFill>
              <a:round/>
            </a:ln>
          </p:spPr>
          <p:style>
            <a:lnRef idx="0"/>
            <a:fillRef idx="0"/>
            <a:effectRef idx="0"/>
            <a:fontRef idx="minor"/>
          </p:style>
        </p:sp>
        <p:sp>
          <p:nvSpPr>
            <p:cNvPr id="1916" name="CustomShape 56"/>
            <p:cNvSpPr/>
            <p:nvPr/>
          </p:nvSpPr>
          <p:spPr>
            <a:xfrm>
              <a:off x="7839360" y="585000"/>
              <a:ext cx="525240" cy="4320"/>
            </a:xfrm>
            <a:custGeom>
              <a:avLst/>
              <a:gdLst/>
              <a:ahLst/>
              <a:rect l="l" t="t" r="r" b="b"/>
              <a:pathLst>
                <a:path w="36811" h="397">
                  <a:moveTo>
                    <a:pt x="1" y="1"/>
                  </a:moveTo>
                  <a:lnTo>
                    <a:pt x="36810" y="1"/>
                  </a:lnTo>
                  <a:lnTo>
                    <a:pt x="36810" y="396"/>
                  </a:lnTo>
                  <a:lnTo>
                    <a:pt x="1" y="396"/>
                  </a:lnTo>
                  <a:close/>
                </a:path>
              </a:pathLst>
            </a:custGeom>
            <a:solidFill>
              <a:srgbClr val="84bde7"/>
            </a:solidFill>
            <a:ln w="9360">
              <a:solidFill>
                <a:srgbClr val="84bde7"/>
              </a:solidFill>
              <a:round/>
            </a:ln>
          </p:spPr>
          <p:style>
            <a:lnRef idx="0"/>
            <a:fillRef idx="0"/>
            <a:effectRef idx="0"/>
            <a:fontRef idx="minor"/>
          </p:style>
        </p:sp>
        <p:sp>
          <p:nvSpPr>
            <p:cNvPr id="1917" name="CustomShape 57"/>
            <p:cNvSpPr/>
            <p:nvPr/>
          </p:nvSpPr>
          <p:spPr>
            <a:xfrm>
              <a:off x="7872120" y="545760"/>
              <a:ext cx="458640" cy="4320"/>
            </a:xfrm>
            <a:custGeom>
              <a:avLst/>
              <a:gdLst/>
              <a:ahLst/>
              <a:rect l="l" t="t" r="r" b="b"/>
              <a:pathLst>
                <a:path w="32160" h="396">
                  <a:moveTo>
                    <a:pt x="1" y="0"/>
                  </a:moveTo>
                  <a:lnTo>
                    <a:pt x="32159" y="0"/>
                  </a:lnTo>
                  <a:lnTo>
                    <a:pt x="32159" y="395"/>
                  </a:lnTo>
                  <a:lnTo>
                    <a:pt x="1" y="395"/>
                  </a:lnTo>
                  <a:close/>
                </a:path>
              </a:pathLst>
            </a:custGeom>
            <a:solidFill>
              <a:srgbClr val="84bde7"/>
            </a:solidFill>
            <a:ln w="9360">
              <a:solidFill>
                <a:srgbClr val="84bde7"/>
              </a:solidFill>
              <a:round/>
            </a:ln>
          </p:spPr>
          <p:style>
            <a:lnRef idx="0"/>
            <a:fillRef idx="0"/>
            <a:effectRef idx="0"/>
            <a:fontRef idx="minor"/>
          </p:style>
        </p:sp>
        <p:sp>
          <p:nvSpPr>
            <p:cNvPr id="1918" name="CustomShape 58"/>
            <p:cNvSpPr/>
            <p:nvPr/>
          </p:nvSpPr>
          <p:spPr>
            <a:xfrm>
              <a:off x="7912080" y="510840"/>
              <a:ext cx="378360" cy="4320"/>
            </a:xfrm>
            <a:custGeom>
              <a:avLst/>
              <a:gdLst/>
              <a:ahLst/>
              <a:rect l="l" t="t" r="r" b="b"/>
              <a:pathLst>
                <a:path w="26537" h="396">
                  <a:moveTo>
                    <a:pt x="1" y="0"/>
                  </a:moveTo>
                  <a:lnTo>
                    <a:pt x="26536" y="0"/>
                  </a:lnTo>
                  <a:lnTo>
                    <a:pt x="26536" y="395"/>
                  </a:lnTo>
                  <a:lnTo>
                    <a:pt x="1" y="395"/>
                  </a:lnTo>
                  <a:close/>
                </a:path>
              </a:pathLst>
            </a:custGeom>
            <a:solidFill>
              <a:srgbClr val="84bde7"/>
            </a:solidFill>
            <a:ln w="9360">
              <a:solidFill>
                <a:srgbClr val="84bde7"/>
              </a:solidFill>
              <a:round/>
            </a:ln>
          </p:spPr>
          <p:style>
            <a:lnRef idx="0"/>
            <a:fillRef idx="0"/>
            <a:effectRef idx="0"/>
            <a:fontRef idx="minor"/>
          </p:style>
        </p:sp>
        <p:sp>
          <p:nvSpPr>
            <p:cNvPr id="1919" name="CustomShape 59"/>
            <p:cNvSpPr/>
            <p:nvPr/>
          </p:nvSpPr>
          <p:spPr>
            <a:xfrm>
              <a:off x="7956720" y="483840"/>
              <a:ext cx="289800" cy="3960"/>
            </a:xfrm>
            <a:custGeom>
              <a:avLst/>
              <a:gdLst/>
              <a:ahLst/>
              <a:rect l="l" t="t" r="r" b="b"/>
              <a:pathLst>
                <a:path w="20366" h="366">
                  <a:moveTo>
                    <a:pt x="1" y="1"/>
                  </a:moveTo>
                  <a:lnTo>
                    <a:pt x="20366" y="1"/>
                  </a:lnTo>
                  <a:lnTo>
                    <a:pt x="20366" y="365"/>
                  </a:lnTo>
                  <a:lnTo>
                    <a:pt x="1" y="365"/>
                  </a:lnTo>
                  <a:close/>
                </a:path>
              </a:pathLst>
            </a:custGeom>
            <a:solidFill>
              <a:srgbClr val="84bde7"/>
            </a:solidFill>
            <a:ln w="9360">
              <a:solidFill>
                <a:srgbClr val="84bde7"/>
              </a:solidFill>
              <a:round/>
            </a:ln>
          </p:spPr>
          <p:style>
            <a:lnRef idx="0"/>
            <a:fillRef idx="0"/>
            <a:effectRef idx="0"/>
            <a:fontRef idx="minor"/>
          </p:style>
        </p:sp>
      </p:grpSp>
      <p:grpSp>
        <p:nvGrpSpPr>
          <p:cNvPr id="1920" name="Group 60"/>
          <p:cNvGrpSpPr/>
          <p:nvPr/>
        </p:nvGrpSpPr>
        <p:grpSpPr>
          <a:xfrm>
            <a:off x="713160" y="4516560"/>
            <a:ext cx="446760" cy="180360"/>
            <a:chOff x="713160" y="4516560"/>
            <a:chExt cx="446760" cy="180360"/>
          </a:xfrm>
        </p:grpSpPr>
        <p:sp>
          <p:nvSpPr>
            <p:cNvPr id="1921" name="CustomShape 61"/>
            <p:cNvSpPr/>
            <p:nvPr/>
          </p:nvSpPr>
          <p:spPr>
            <a:xfrm>
              <a:off x="7131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1922" name="CustomShape 62"/>
            <p:cNvSpPr/>
            <p:nvPr/>
          </p:nvSpPr>
          <p:spPr>
            <a:xfrm>
              <a:off x="9795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3" name="CustomShape 1"/>
          <p:cNvSpPr/>
          <p:nvPr/>
        </p:nvSpPr>
        <p:spPr>
          <a:xfrm>
            <a:off x="1252800" y="1662840"/>
            <a:ext cx="2577240" cy="2577240"/>
          </a:xfrm>
          <a:prstGeom prst="roundRect">
            <a:avLst>
              <a:gd name="adj" fmla="val 16667"/>
            </a:avLst>
          </a:prstGeom>
          <a:blipFill rotWithShape="0">
            <a:blip r:embed="rId1"/>
            <a:stretch>
              <a:fillRect l="-920050" t="-1587222" r="-838205" b="0"/>
            </a:stretch>
          </a:blipFill>
          <a:ln w="28440">
            <a:solidFill>
              <a:srgbClr val="84bde7"/>
            </a:solidFill>
            <a:round/>
          </a:ln>
        </p:spPr>
        <p:style>
          <a:lnRef idx="0"/>
          <a:fillRef idx="0"/>
          <a:effectRef idx="0"/>
          <a:fontRef idx="minor"/>
        </p:style>
      </p:sp>
      <p:sp>
        <p:nvSpPr>
          <p:cNvPr id="1924" name="CustomShape 2"/>
          <p:cNvSpPr/>
          <p:nvPr/>
        </p:nvSpPr>
        <p:spPr>
          <a:xfrm>
            <a:off x="4615200" y="2205360"/>
            <a:ext cx="3266640" cy="602280"/>
          </a:xfrm>
          <a:prstGeom prst="rect">
            <a:avLst/>
          </a:prstGeom>
          <a:noFill/>
          <a:ln w="9360">
            <a:solidFill>
              <a:srgbClr val="84bde7"/>
            </a:solidFill>
            <a:round/>
          </a:ln>
        </p:spPr>
        <p:style>
          <a:lnRef idx="0"/>
          <a:fillRef idx="0"/>
          <a:effectRef idx="0"/>
          <a:fontRef idx="minor"/>
        </p:style>
        <p:txBody>
          <a:bodyPr lIns="274320" rIns="90000" tIns="91440" bIns="91440" anchor="ctr">
            <a:noAutofit/>
          </a:bodyPr>
          <a:p>
            <a:pPr>
              <a:lnSpc>
                <a:spcPct val="100000"/>
              </a:lnSpc>
              <a:tabLst>
                <a:tab algn="l" pos="0"/>
              </a:tabLst>
            </a:pPr>
            <a:r>
              <a:rPr b="1" lang="en" sz="3200" spc="-1" strike="noStrike">
                <a:solidFill>
                  <a:srgbClr val="84bde7"/>
                </a:solidFill>
                <a:latin typeface="Orbitron"/>
                <a:ea typeface="Orbitron"/>
              </a:rPr>
              <a:t>Now</a:t>
            </a:r>
            <a:endParaRPr b="0" lang="fr-FR" sz="3200" spc="-1" strike="noStrike">
              <a:latin typeface="Arial"/>
            </a:endParaRPr>
          </a:p>
        </p:txBody>
      </p:sp>
      <p:sp>
        <p:nvSpPr>
          <p:cNvPr id="1925" name="CustomShape 3"/>
          <p:cNvSpPr/>
          <p:nvPr/>
        </p:nvSpPr>
        <p:spPr>
          <a:xfrm>
            <a:off x="4615200" y="2809080"/>
            <a:ext cx="3266640" cy="1157040"/>
          </a:xfrm>
          <a:prstGeom prst="rect">
            <a:avLst/>
          </a:prstGeom>
          <a:noFill/>
          <a:ln w="9360">
            <a:solidFill>
              <a:srgbClr val="84bde7"/>
            </a:solidFill>
            <a:round/>
          </a:ln>
        </p:spPr>
        <p:style>
          <a:lnRef idx="0"/>
          <a:fillRef idx="0"/>
          <a:effectRef idx="0"/>
          <a:fontRef idx="minor"/>
        </p:style>
        <p:txBody>
          <a:bodyPr lIns="274320" rIns="274320" tIns="91440" bIns="91440" anchor="ctr">
            <a:noAutofit/>
          </a:bodyPr>
          <a:p>
            <a:pPr>
              <a:lnSpc>
                <a:spcPct val="100000"/>
              </a:lnSpc>
              <a:tabLst>
                <a:tab algn="l" pos="0"/>
              </a:tabLst>
            </a:pPr>
            <a:r>
              <a:rPr b="0" lang="en" sz="1400" spc="-1" strike="noStrike">
                <a:solidFill>
                  <a:srgbClr val="84bde7"/>
                </a:solidFill>
                <a:latin typeface="Assistant"/>
                <a:ea typeface="Assistant"/>
              </a:rPr>
              <a:t>Mercury is the smallest planet in the Solar System. Its name has nothing to do with the liquid metal</a:t>
            </a:r>
            <a:endParaRPr b="0" lang="fr-FR" sz="1400" spc="-1" strike="noStrike">
              <a:latin typeface="Arial"/>
            </a:endParaRPr>
          </a:p>
        </p:txBody>
      </p:sp>
      <p:grpSp>
        <p:nvGrpSpPr>
          <p:cNvPr id="1926" name="Group 4"/>
          <p:cNvGrpSpPr/>
          <p:nvPr/>
        </p:nvGrpSpPr>
        <p:grpSpPr>
          <a:xfrm>
            <a:off x="4615200" y="1938240"/>
            <a:ext cx="3266640" cy="266040"/>
            <a:chOff x="4615200" y="1938240"/>
            <a:chExt cx="3266640" cy="266040"/>
          </a:xfrm>
        </p:grpSpPr>
        <p:sp>
          <p:nvSpPr>
            <p:cNvPr id="1927" name="CustomShape 5"/>
            <p:cNvSpPr/>
            <p:nvPr/>
          </p:nvSpPr>
          <p:spPr>
            <a:xfrm>
              <a:off x="4615200" y="1938240"/>
              <a:ext cx="3266640" cy="266040"/>
            </a:xfrm>
            <a:prstGeom prst="rect">
              <a:avLst/>
            </a:prstGeom>
            <a:noFill/>
            <a:ln w="28440">
              <a:solidFill>
                <a:srgbClr val="84bde7"/>
              </a:solidFill>
              <a:round/>
            </a:ln>
          </p:spPr>
          <p:style>
            <a:lnRef idx="0"/>
            <a:fillRef idx="0"/>
            <a:effectRef idx="0"/>
            <a:fontRef idx="minor"/>
          </p:style>
        </p:sp>
        <p:sp>
          <p:nvSpPr>
            <p:cNvPr id="1928" name="CustomShape 6"/>
            <p:cNvSpPr/>
            <p:nvPr/>
          </p:nvSpPr>
          <p:spPr>
            <a:xfrm>
              <a:off x="7295040" y="2021760"/>
              <a:ext cx="98640" cy="98640"/>
            </a:xfrm>
            <a:prstGeom prst="ellipse">
              <a:avLst/>
            </a:prstGeom>
            <a:solidFill>
              <a:srgbClr val="e84987"/>
            </a:solidFill>
            <a:ln>
              <a:noFill/>
            </a:ln>
          </p:spPr>
          <p:style>
            <a:lnRef idx="0"/>
            <a:fillRef idx="0"/>
            <a:effectRef idx="0"/>
            <a:fontRef idx="minor"/>
          </p:style>
        </p:sp>
        <p:sp>
          <p:nvSpPr>
            <p:cNvPr id="1929" name="CustomShape 7"/>
            <p:cNvSpPr/>
            <p:nvPr/>
          </p:nvSpPr>
          <p:spPr>
            <a:xfrm>
              <a:off x="7478280" y="2021760"/>
              <a:ext cx="98640" cy="98640"/>
            </a:xfrm>
            <a:prstGeom prst="ellipse">
              <a:avLst/>
            </a:prstGeom>
            <a:solidFill>
              <a:srgbClr val="e84987"/>
            </a:solidFill>
            <a:ln>
              <a:noFill/>
            </a:ln>
          </p:spPr>
          <p:style>
            <a:lnRef idx="0"/>
            <a:fillRef idx="0"/>
            <a:effectRef idx="0"/>
            <a:fontRef idx="minor"/>
          </p:style>
        </p:sp>
        <p:sp>
          <p:nvSpPr>
            <p:cNvPr id="1930" name="CustomShape 8"/>
            <p:cNvSpPr/>
            <p:nvPr/>
          </p:nvSpPr>
          <p:spPr>
            <a:xfrm>
              <a:off x="7661880" y="2021760"/>
              <a:ext cx="98640" cy="98640"/>
            </a:xfrm>
            <a:prstGeom prst="ellipse">
              <a:avLst/>
            </a:prstGeom>
            <a:solidFill>
              <a:srgbClr val="e84987"/>
            </a:solidFill>
            <a:ln>
              <a:noFill/>
            </a:ln>
          </p:spPr>
          <p:style>
            <a:lnRef idx="0"/>
            <a:fillRef idx="0"/>
            <a:effectRef idx="0"/>
            <a:fontRef idx="minor"/>
          </p:style>
        </p:sp>
      </p:grpSp>
      <p:sp>
        <p:nvSpPr>
          <p:cNvPr id="1931" name="CustomShape 9"/>
          <p:cNvSpPr/>
          <p:nvPr/>
        </p:nvSpPr>
        <p:spPr>
          <a:xfrm>
            <a:off x="7968600" y="4248360"/>
            <a:ext cx="300240" cy="3373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1568" name="CustomShape 1"/>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i="1" lang="en" sz="3200" spc="-1" strike="noStrike">
                <a:solidFill>
                  <a:srgbClr val="e84987"/>
                </a:solidFill>
                <a:latin typeface="Orbitron"/>
                <a:ea typeface="Orbitron"/>
              </a:rPr>
              <a:t>Plan</a:t>
            </a:r>
            <a:endParaRPr b="0" lang="fr-FR" sz="3200" spc="-1" strike="noStrike">
              <a:latin typeface="Arial"/>
            </a:endParaRPr>
          </a:p>
        </p:txBody>
      </p:sp>
      <p:sp>
        <p:nvSpPr>
          <p:cNvPr id="1569" name="CustomShape 2"/>
          <p:cNvSpPr/>
          <p:nvPr/>
        </p:nvSpPr>
        <p:spPr>
          <a:xfrm>
            <a:off x="5544000" y="3624480"/>
            <a:ext cx="323892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1500" spc="-1" strike="noStrike">
                <a:solidFill>
                  <a:srgbClr val="84bde7"/>
                </a:solidFill>
                <a:latin typeface="Assistant Medium"/>
                <a:ea typeface="Assistant Medium"/>
              </a:rPr>
              <a:t>Conclusion &amp; Perspectives</a:t>
            </a:r>
            <a:endParaRPr b="0" lang="fr-FR" sz="1500" spc="-1" strike="noStrike">
              <a:latin typeface="Arial"/>
            </a:endParaRPr>
          </a:p>
        </p:txBody>
      </p:sp>
      <p:sp>
        <p:nvSpPr>
          <p:cNvPr id="1570" name="CustomShape 3"/>
          <p:cNvSpPr/>
          <p:nvPr/>
        </p:nvSpPr>
        <p:spPr>
          <a:xfrm>
            <a:off x="432000" y="1832040"/>
            <a:ext cx="2590920" cy="7588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spcBef>
                <a:spcPts val="2268"/>
              </a:spcBef>
              <a:spcAft>
                <a:spcPts val="3866"/>
              </a:spcAft>
              <a:tabLst>
                <a:tab algn="l" pos="0"/>
              </a:tabLst>
            </a:pPr>
            <a:r>
              <a:rPr b="1" lang="en" sz="1400" spc="-1" strike="noStrike">
                <a:solidFill>
                  <a:srgbClr val="84bde7"/>
                </a:solidFill>
                <a:latin typeface="Orbitron"/>
                <a:ea typeface="Assistant Medium"/>
              </a:rPr>
              <a:t>Introduction</a:t>
            </a:r>
            <a:br/>
            <a:r>
              <a:rPr b="1" lang="en" sz="1400" spc="-1" strike="noStrike">
                <a:solidFill>
                  <a:srgbClr val="84bde7"/>
                </a:solidFill>
                <a:latin typeface="Orbitron"/>
                <a:ea typeface="Orbitron"/>
              </a:rPr>
              <a:t>Organisme d’accueil</a:t>
            </a:r>
            <a:endParaRPr b="0" lang="fr-FR" sz="1400" spc="-1" strike="noStrike">
              <a:latin typeface="Arial"/>
            </a:endParaRPr>
          </a:p>
        </p:txBody>
      </p:sp>
      <p:sp>
        <p:nvSpPr>
          <p:cNvPr id="1571" name="CustomShape 4"/>
          <p:cNvSpPr/>
          <p:nvPr/>
        </p:nvSpPr>
        <p:spPr>
          <a:xfrm>
            <a:off x="610200" y="3666960"/>
            <a:ext cx="2980440" cy="94356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spcBef>
                <a:spcPts val="567"/>
              </a:spcBef>
              <a:spcAft>
                <a:spcPts val="567"/>
              </a:spcAft>
              <a:tabLst>
                <a:tab algn="l" pos="0"/>
              </a:tabLst>
            </a:pPr>
            <a:r>
              <a:rPr b="1" lang="en" sz="1500" spc="-1" strike="noStrike">
                <a:solidFill>
                  <a:srgbClr val="84bde7"/>
                </a:solidFill>
                <a:latin typeface="Orbitron"/>
                <a:ea typeface="Assistant Medium"/>
              </a:rPr>
              <a:t>Modélisation UML</a:t>
            </a:r>
            <a:br/>
            <a:r>
              <a:rPr b="1" lang="en" sz="1500" spc="-1" strike="noStrike">
                <a:solidFill>
                  <a:srgbClr val="84bde7"/>
                </a:solidFill>
                <a:latin typeface="Assistant Medium"/>
                <a:ea typeface="Noto Sans CJK SC"/>
              </a:rPr>
              <a:t>Architecture du système</a:t>
            </a:r>
            <a:br/>
            <a:r>
              <a:rPr b="1" lang="en" sz="1500" spc="-1" strike="noStrike">
                <a:solidFill>
                  <a:srgbClr val="84bde7"/>
                </a:solidFill>
                <a:latin typeface="Orbitron"/>
                <a:ea typeface="Assistant Medium"/>
              </a:rPr>
              <a:t>Choix techniques</a:t>
            </a:r>
            <a:endParaRPr b="0" lang="fr-FR" sz="1500" spc="-1" strike="noStrike">
              <a:latin typeface="Arial"/>
            </a:endParaRPr>
          </a:p>
        </p:txBody>
      </p:sp>
      <p:sp>
        <p:nvSpPr>
          <p:cNvPr id="1572" name="CustomShape 5"/>
          <p:cNvSpPr/>
          <p:nvPr/>
        </p:nvSpPr>
        <p:spPr>
          <a:xfrm>
            <a:off x="3378240" y="3624480"/>
            <a:ext cx="218160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1500" spc="-1" strike="noStrike">
                <a:solidFill>
                  <a:srgbClr val="84bde7"/>
                </a:solidFill>
                <a:latin typeface="Assistant Medium"/>
                <a:ea typeface="Assistant Medium"/>
              </a:rPr>
              <a:t>Implementation</a:t>
            </a:r>
            <a:endParaRPr b="0" lang="fr-FR" sz="1500" spc="-1" strike="noStrike">
              <a:latin typeface="Arial"/>
            </a:endParaRPr>
          </a:p>
        </p:txBody>
      </p:sp>
      <p:sp>
        <p:nvSpPr>
          <p:cNvPr id="1573" name="CustomShape 6"/>
          <p:cNvSpPr/>
          <p:nvPr/>
        </p:nvSpPr>
        <p:spPr>
          <a:xfrm>
            <a:off x="1306080" y="1437480"/>
            <a:ext cx="940680" cy="3574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3000" spc="-1" strike="noStrike">
                <a:solidFill>
                  <a:srgbClr val="e84987"/>
                </a:solidFill>
                <a:latin typeface="Orbitron"/>
                <a:ea typeface="Orbitron"/>
              </a:rPr>
              <a:t>01</a:t>
            </a:r>
            <a:endParaRPr b="0" lang="fr-FR" sz="3000" spc="-1" strike="noStrike">
              <a:latin typeface="Arial"/>
            </a:endParaRPr>
          </a:p>
        </p:txBody>
      </p:sp>
      <p:sp>
        <p:nvSpPr>
          <p:cNvPr id="1574" name="CustomShape 7"/>
          <p:cNvSpPr/>
          <p:nvPr/>
        </p:nvSpPr>
        <p:spPr>
          <a:xfrm>
            <a:off x="4071600" y="1437480"/>
            <a:ext cx="940680" cy="3574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3000" spc="-1" strike="noStrike">
                <a:solidFill>
                  <a:srgbClr val="e84987"/>
                </a:solidFill>
                <a:latin typeface="Orbitron"/>
                <a:ea typeface="Orbitron"/>
              </a:rPr>
              <a:t>02</a:t>
            </a:r>
            <a:endParaRPr b="0" lang="fr-FR" sz="3000" spc="-1" strike="noStrike">
              <a:latin typeface="Arial"/>
            </a:endParaRPr>
          </a:p>
        </p:txBody>
      </p:sp>
      <p:sp>
        <p:nvSpPr>
          <p:cNvPr id="1575" name="CustomShape 8"/>
          <p:cNvSpPr/>
          <p:nvPr/>
        </p:nvSpPr>
        <p:spPr>
          <a:xfrm>
            <a:off x="6827040" y="1437480"/>
            <a:ext cx="940680" cy="3574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3000" spc="-1" strike="noStrike">
                <a:solidFill>
                  <a:srgbClr val="e84987"/>
                </a:solidFill>
                <a:latin typeface="Orbitron"/>
                <a:ea typeface="Orbitron"/>
              </a:rPr>
              <a:t>03</a:t>
            </a:r>
            <a:endParaRPr b="0" lang="fr-FR" sz="3000" spc="-1" strike="noStrike">
              <a:latin typeface="Arial"/>
            </a:endParaRPr>
          </a:p>
        </p:txBody>
      </p:sp>
      <p:sp>
        <p:nvSpPr>
          <p:cNvPr id="1576" name="CustomShape 9"/>
          <p:cNvSpPr/>
          <p:nvPr/>
        </p:nvSpPr>
        <p:spPr>
          <a:xfrm>
            <a:off x="1340640" y="3232800"/>
            <a:ext cx="940680" cy="3574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3000" spc="-1" strike="noStrike">
                <a:solidFill>
                  <a:srgbClr val="e84987"/>
                </a:solidFill>
                <a:latin typeface="Orbitron"/>
                <a:ea typeface="Orbitron"/>
              </a:rPr>
              <a:t>04</a:t>
            </a:r>
            <a:endParaRPr b="0" lang="fr-FR" sz="3000" spc="-1" strike="noStrike">
              <a:latin typeface="Arial"/>
            </a:endParaRPr>
          </a:p>
        </p:txBody>
      </p:sp>
      <p:sp>
        <p:nvSpPr>
          <p:cNvPr id="1577" name="CustomShape 10"/>
          <p:cNvSpPr/>
          <p:nvPr/>
        </p:nvSpPr>
        <p:spPr>
          <a:xfrm>
            <a:off x="4071600" y="3232800"/>
            <a:ext cx="940680" cy="3574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3000" spc="-1" strike="noStrike">
                <a:solidFill>
                  <a:srgbClr val="e84987"/>
                </a:solidFill>
                <a:latin typeface="Orbitron"/>
                <a:ea typeface="Orbitron"/>
              </a:rPr>
              <a:t>05</a:t>
            </a:r>
            <a:endParaRPr b="0" lang="fr-FR" sz="3000" spc="-1" strike="noStrike">
              <a:latin typeface="Arial"/>
            </a:endParaRPr>
          </a:p>
        </p:txBody>
      </p:sp>
      <p:sp>
        <p:nvSpPr>
          <p:cNvPr id="1578" name="CustomShape 11"/>
          <p:cNvSpPr/>
          <p:nvPr/>
        </p:nvSpPr>
        <p:spPr>
          <a:xfrm>
            <a:off x="6827040" y="3232800"/>
            <a:ext cx="940680" cy="3574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3000" spc="-1" strike="noStrike">
                <a:solidFill>
                  <a:srgbClr val="e84987"/>
                </a:solidFill>
                <a:latin typeface="Orbitron"/>
                <a:ea typeface="Orbitron"/>
              </a:rPr>
              <a:t>06</a:t>
            </a:r>
            <a:endParaRPr b="0" lang="fr-FR" sz="3000" spc="-1" strike="noStrike">
              <a:latin typeface="Arial"/>
            </a:endParaRPr>
          </a:p>
        </p:txBody>
      </p:sp>
      <p:sp>
        <p:nvSpPr>
          <p:cNvPr id="1579" name="CustomShape 12"/>
          <p:cNvSpPr/>
          <p:nvPr/>
        </p:nvSpPr>
        <p:spPr>
          <a:xfrm>
            <a:off x="3414240" y="1794600"/>
            <a:ext cx="2662920" cy="1006920"/>
          </a:xfrm>
          <a:prstGeom prst="rect">
            <a:avLst/>
          </a:prstGeom>
          <a:noFill/>
          <a:ln>
            <a:noFill/>
          </a:ln>
        </p:spPr>
        <p:style>
          <a:lnRef idx="0"/>
          <a:fillRef idx="0"/>
          <a:effectRef idx="0"/>
          <a:fontRef idx="minor"/>
        </p:style>
        <p:txBody>
          <a:bodyPr lIns="0" rIns="0" tIns="91440" bIns="91440" anchor="ctr">
            <a:noAutofit/>
          </a:bodyPr>
          <a:p>
            <a:pPr algn="ctr">
              <a:lnSpc>
                <a:spcPct val="100000"/>
              </a:lnSpc>
              <a:spcBef>
                <a:spcPts val="1417"/>
              </a:spcBef>
              <a:spcAft>
                <a:spcPts val="3016"/>
              </a:spcAft>
              <a:tabLst>
                <a:tab algn="l" pos="0"/>
              </a:tabLst>
            </a:pPr>
            <a:r>
              <a:rPr b="1" lang="en" sz="1500" spc="-1" strike="noStrike">
                <a:solidFill>
                  <a:srgbClr val="84bde7"/>
                </a:solidFill>
                <a:latin typeface="Orbitron"/>
                <a:ea typeface="Assistant Medium"/>
              </a:rPr>
              <a:t>Problématique</a:t>
            </a:r>
            <a:br/>
            <a:r>
              <a:rPr b="1" lang="en" sz="1500" spc="-1" strike="noStrike">
                <a:solidFill>
                  <a:srgbClr val="84bde7"/>
                </a:solidFill>
                <a:latin typeface="Orbitron"/>
                <a:ea typeface="Assistant Medium"/>
              </a:rPr>
              <a:t>Solutions et objectifs</a:t>
            </a:r>
            <a:br/>
            <a:r>
              <a:rPr b="1" lang="en" sz="1500" spc="-1" strike="noStrike">
                <a:solidFill>
                  <a:srgbClr val="84bde7"/>
                </a:solidFill>
                <a:latin typeface="Assistant Medium"/>
                <a:ea typeface="Assistant Medium"/>
              </a:rPr>
              <a:t>Organisation du travail</a:t>
            </a:r>
            <a:endParaRPr b="0" lang="fr-FR" sz="1500" spc="-1" strike="noStrike">
              <a:latin typeface="Arial"/>
            </a:endParaRPr>
          </a:p>
        </p:txBody>
      </p:sp>
      <p:sp>
        <p:nvSpPr>
          <p:cNvPr id="1580" name="CustomShape 13"/>
          <p:cNvSpPr/>
          <p:nvPr/>
        </p:nvSpPr>
        <p:spPr>
          <a:xfrm>
            <a:off x="6378840" y="1819440"/>
            <a:ext cx="2181600" cy="52632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1500" spc="-1" strike="noStrike">
                <a:solidFill>
                  <a:srgbClr val="84bde7"/>
                </a:solidFill>
                <a:latin typeface="Orbitron"/>
                <a:ea typeface="Orbitron"/>
              </a:rPr>
              <a:t>Blockchain</a:t>
            </a:r>
            <a:endParaRPr b="0" lang="fr-FR" sz="1500" spc="-1" strike="noStrike">
              <a:latin typeface="Arial"/>
            </a:endParaRPr>
          </a:p>
        </p:txBody>
      </p:sp>
      <p:sp>
        <p:nvSpPr>
          <p:cNvPr id="1581" name="CustomShape 14"/>
          <p:cNvSpPr/>
          <p:nvPr/>
        </p:nvSpPr>
        <p:spPr>
          <a:xfrm>
            <a:off x="504000" y="1872000"/>
            <a:ext cx="2518920" cy="718920"/>
          </a:xfrm>
          <a:prstGeom prst="ellipse">
            <a:avLst/>
          </a:prstGeom>
          <a:noFill/>
          <a:ln w="28440">
            <a:solidFill>
              <a:srgbClr val="e84987"/>
            </a:solidFill>
            <a:round/>
          </a:ln>
        </p:spPr>
        <p:style>
          <a:lnRef idx="0"/>
          <a:fillRef idx="0"/>
          <a:effectRef idx="0"/>
          <a:fontRef idx="minor"/>
        </p:style>
      </p:sp>
      <p:sp>
        <p:nvSpPr>
          <p:cNvPr id="1582" name="CustomShape 15"/>
          <p:cNvSpPr/>
          <p:nvPr/>
        </p:nvSpPr>
        <p:spPr>
          <a:xfrm>
            <a:off x="3024000" y="1794600"/>
            <a:ext cx="3310560" cy="1084320"/>
          </a:xfrm>
          <a:prstGeom prst="ellipse">
            <a:avLst/>
          </a:prstGeom>
          <a:noFill/>
          <a:ln w="28440">
            <a:solidFill>
              <a:srgbClr val="e84987"/>
            </a:solidFill>
            <a:round/>
          </a:ln>
        </p:spPr>
        <p:style>
          <a:lnRef idx="0"/>
          <a:fillRef idx="0"/>
          <a:effectRef idx="0"/>
          <a:fontRef idx="minor"/>
        </p:style>
      </p:sp>
      <p:sp>
        <p:nvSpPr>
          <p:cNvPr id="1583" name="CustomShape 16"/>
          <p:cNvSpPr/>
          <p:nvPr/>
        </p:nvSpPr>
        <p:spPr>
          <a:xfrm>
            <a:off x="6240960" y="1832040"/>
            <a:ext cx="2397960" cy="526320"/>
          </a:xfrm>
          <a:prstGeom prst="ellipse">
            <a:avLst/>
          </a:prstGeom>
          <a:noFill/>
          <a:ln w="28440">
            <a:solidFill>
              <a:srgbClr val="e84987"/>
            </a:solidFill>
            <a:round/>
          </a:ln>
        </p:spPr>
        <p:style>
          <a:lnRef idx="0"/>
          <a:fillRef idx="0"/>
          <a:effectRef idx="0"/>
          <a:fontRef idx="minor"/>
        </p:style>
      </p:sp>
      <p:sp>
        <p:nvSpPr>
          <p:cNvPr id="1584" name="CustomShape 17"/>
          <p:cNvSpPr/>
          <p:nvPr/>
        </p:nvSpPr>
        <p:spPr>
          <a:xfrm>
            <a:off x="504000" y="3624480"/>
            <a:ext cx="3111840" cy="1126440"/>
          </a:xfrm>
          <a:prstGeom prst="ellipse">
            <a:avLst/>
          </a:prstGeom>
          <a:noFill/>
          <a:ln w="28440">
            <a:solidFill>
              <a:srgbClr val="e84987"/>
            </a:solidFill>
            <a:round/>
          </a:ln>
        </p:spPr>
        <p:style>
          <a:lnRef idx="0"/>
          <a:fillRef idx="0"/>
          <a:effectRef idx="0"/>
          <a:fontRef idx="minor"/>
        </p:style>
      </p:sp>
      <p:sp>
        <p:nvSpPr>
          <p:cNvPr id="1585" name="CustomShape 18"/>
          <p:cNvSpPr/>
          <p:nvPr/>
        </p:nvSpPr>
        <p:spPr>
          <a:xfrm rot="120000">
            <a:off x="3383280" y="3652920"/>
            <a:ext cx="2166840" cy="458640"/>
          </a:xfrm>
          <a:prstGeom prst="ellipse">
            <a:avLst/>
          </a:prstGeom>
          <a:noFill/>
          <a:ln w="28440">
            <a:solidFill>
              <a:srgbClr val="e84987"/>
            </a:solidFill>
            <a:round/>
          </a:ln>
        </p:spPr>
        <p:style>
          <a:lnRef idx="0"/>
          <a:fillRef idx="0"/>
          <a:effectRef idx="0"/>
          <a:fontRef idx="minor"/>
        </p:style>
      </p:sp>
      <p:sp>
        <p:nvSpPr>
          <p:cNvPr id="1586" name="CustomShape 19"/>
          <p:cNvSpPr/>
          <p:nvPr/>
        </p:nvSpPr>
        <p:spPr>
          <a:xfrm>
            <a:off x="5560200" y="3624480"/>
            <a:ext cx="3150720" cy="526320"/>
          </a:xfrm>
          <a:prstGeom prst="ellipse">
            <a:avLst/>
          </a:prstGeom>
          <a:noFill/>
          <a:ln w="28440">
            <a:solidFill>
              <a:srgbClr val="e84987"/>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2" name="CustomShape 1"/>
          <p:cNvSpPr/>
          <p:nvPr/>
        </p:nvSpPr>
        <p:spPr>
          <a:xfrm>
            <a:off x="5355720" y="1663560"/>
            <a:ext cx="2577240" cy="2577240"/>
          </a:xfrm>
          <a:prstGeom prst="roundRect">
            <a:avLst>
              <a:gd name="adj" fmla="val 16667"/>
            </a:avLst>
          </a:prstGeom>
          <a:blipFill rotWithShape="0">
            <a:blip r:embed="rId1"/>
            <a:stretch>
              <a:fillRect l="-707390" t="0" r="-1043753" b="0"/>
            </a:stretch>
          </a:blipFill>
          <a:ln w="28440">
            <a:solidFill>
              <a:srgbClr val="84bde7"/>
            </a:solidFill>
            <a:round/>
          </a:ln>
        </p:spPr>
        <p:style>
          <a:lnRef idx="0"/>
          <a:fillRef idx="0"/>
          <a:effectRef idx="0"/>
          <a:fontRef idx="minor"/>
        </p:style>
      </p:sp>
      <p:sp>
        <p:nvSpPr>
          <p:cNvPr id="1933" name="CustomShape 2"/>
          <p:cNvSpPr/>
          <p:nvPr/>
        </p:nvSpPr>
        <p:spPr>
          <a:xfrm>
            <a:off x="1265400" y="2205360"/>
            <a:ext cx="3266640" cy="602280"/>
          </a:xfrm>
          <a:prstGeom prst="rect">
            <a:avLst/>
          </a:prstGeom>
          <a:noFill/>
          <a:ln w="28440">
            <a:solidFill>
              <a:srgbClr val="84bde7"/>
            </a:solidFill>
            <a:round/>
          </a:ln>
        </p:spPr>
        <p:style>
          <a:lnRef idx="0"/>
          <a:fillRef idx="0"/>
          <a:effectRef idx="0"/>
          <a:fontRef idx="minor"/>
        </p:style>
        <p:txBody>
          <a:bodyPr lIns="274320" rIns="274320" tIns="91440" bIns="91440" anchor="ctr">
            <a:noAutofit/>
          </a:bodyPr>
          <a:p>
            <a:pPr algn="r">
              <a:lnSpc>
                <a:spcPct val="100000"/>
              </a:lnSpc>
              <a:tabLst>
                <a:tab algn="l" pos="0"/>
              </a:tabLst>
            </a:pPr>
            <a:r>
              <a:rPr b="1" lang="en" sz="3200" spc="-1" strike="noStrike">
                <a:solidFill>
                  <a:srgbClr val="84bde7"/>
                </a:solidFill>
                <a:latin typeface="Orbitron"/>
                <a:ea typeface="Orbitron"/>
              </a:rPr>
              <a:t>Future</a:t>
            </a:r>
            <a:endParaRPr b="0" lang="fr-FR" sz="3200" spc="-1" strike="noStrike">
              <a:latin typeface="Arial"/>
            </a:endParaRPr>
          </a:p>
        </p:txBody>
      </p:sp>
      <p:sp>
        <p:nvSpPr>
          <p:cNvPr id="1934" name="CustomShape 3"/>
          <p:cNvSpPr/>
          <p:nvPr/>
        </p:nvSpPr>
        <p:spPr>
          <a:xfrm>
            <a:off x="1265400" y="2809080"/>
            <a:ext cx="3266640" cy="1157040"/>
          </a:xfrm>
          <a:prstGeom prst="rect">
            <a:avLst/>
          </a:prstGeom>
          <a:noFill/>
          <a:ln w="28440">
            <a:solidFill>
              <a:srgbClr val="84bde7"/>
            </a:solidFill>
            <a:round/>
          </a:ln>
        </p:spPr>
        <p:style>
          <a:lnRef idx="0"/>
          <a:fillRef idx="0"/>
          <a:effectRef idx="0"/>
          <a:fontRef idx="minor"/>
        </p:style>
        <p:txBody>
          <a:bodyPr lIns="90000" rIns="274320" tIns="91440" bIns="91440" anchor="ctr">
            <a:noAutofit/>
          </a:bodyPr>
          <a:p>
            <a:pPr algn="r">
              <a:lnSpc>
                <a:spcPct val="100000"/>
              </a:lnSpc>
              <a:tabLst>
                <a:tab algn="l" pos="0"/>
              </a:tabLst>
            </a:pPr>
            <a:r>
              <a:rPr b="0" lang="en" sz="1400" spc="-1" strike="noStrike">
                <a:solidFill>
                  <a:srgbClr val="84bde7"/>
                </a:solidFill>
                <a:latin typeface="Assistant"/>
                <a:ea typeface="Assistant"/>
              </a:rPr>
              <a:t>Venus has a beautiful name and is the second planet from the Sun. It’s terribly hot, even hotter than Mercury</a:t>
            </a:r>
            <a:endParaRPr b="0" lang="fr-FR" sz="1400" spc="-1" strike="noStrike">
              <a:latin typeface="Arial"/>
            </a:endParaRPr>
          </a:p>
        </p:txBody>
      </p:sp>
      <p:grpSp>
        <p:nvGrpSpPr>
          <p:cNvPr id="1935" name="Group 4"/>
          <p:cNvGrpSpPr/>
          <p:nvPr/>
        </p:nvGrpSpPr>
        <p:grpSpPr>
          <a:xfrm>
            <a:off x="1265400" y="1938240"/>
            <a:ext cx="3266640" cy="266040"/>
            <a:chOff x="1265400" y="1938240"/>
            <a:chExt cx="3266640" cy="266040"/>
          </a:xfrm>
        </p:grpSpPr>
        <p:sp>
          <p:nvSpPr>
            <p:cNvPr id="1936" name="CustomShape 5"/>
            <p:cNvSpPr/>
            <p:nvPr/>
          </p:nvSpPr>
          <p:spPr>
            <a:xfrm>
              <a:off x="1265400" y="1938240"/>
              <a:ext cx="3266640" cy="266040"/>
            </a:xfrm>
            <a:prstGeom prst="rect">
              <a:avLst/>
            </a:prstGeom>
            <a:noFill/>
            <a:ln w="28440">
              <a:solidFill>
                <a:srgbClr val="84bde7"/>
              </a:solidFill>
              <a:round/>
            </a:ln>
          </p:spPr>
          <p:style>
            <a:lnRef idx="0"/>
            <a:fillRef idx="0"/>
            <a:effectRef idx="0"/>
            <a:fontRef idx="minor"/>
          </p:style>
        </p:sp>
        <p:sp>
          <p:nvSpPr>
            <p:cNvPr id="1937" name="CustomShape 6"/>
            <p:cNvSpPr/>
            <p:nvPr/>
          </p:nvSpPr>
          <p:spPr>
            <a:xfrm>
              <a:off x="3945240" y="2021760"/>
              <a:ext cx="98640" cy="98640"/>
            </a:xfrm>
            <a:prstGeom prst="ellipse">
              <a:avLst/>
            </a:prstGeom>
            <a:solidFill>
              <a:srgbClr val="e84987"/>
            </a:solidFill>
            <a:ln>
              <a:noFill/>
            </a:ln>
          </p:spPr>
          <p:style>
            <a:lnRef idx="0"/>
            <a:fillRef idx="0"/>
            <a:effectRef idx="0"/>
            <a:fontRef idx="minor"/>
          </p:style>
        </p:sp>
        <p:sp>
          <p:nvSpPr>
            <p:cNvPr id="1938" name="CustomShape 7"/>
            <p:cNvSpPr/>
            <p:nvPr/>
          </p:nvSpPr>
          <p:spPr>
            <a:xfrm>
              <a:off x="4128480" y="2021760"/>
              <a:ext cx="98640" cy="98640"/>
            </a:xfrm>
            <a:prstGeom prst="ellipse">
              <a:avLst/>
            </a:prstGeom>
            <a:solidFill>
              <a:srgbClr val="e84987"/>
            </a:solidFill>
            <a:ln>
              <a:noFill/>
            </a:ln>
          </p:spPr>
          <p:style>
            <a:lnRef idx="0"/>
            <a:fillRef idx="0"/>
            <a:effectRef idx="0"/>
            <a:fontRef idx="minor"/>
          </p:style>
        </p:sp>
        <p:sp>
          <p:nvSpPr>
            <p:cNvPr id="1939" name="CustomShape 8"/>
            <p:cNvSpPr/>
            <p:nvPr/>
          </p:nvSpPr>
          <p:spPr>
            <a:xfrm>
              <a:off x="4312080" y="2021760"/>
              <a:ext cx="98640" cy="98640"/>
            </a:xfrm>
            <a:prstGeom prst="ellipse">
              <a:avLst/>
            </a:prstGeom>
            <a:solidFill>
              <a:srgbClr val="e84987"/>
            </a:solidFill>
            <a:ln>
              <a:noFill/>
            </a:ln>
          </p:spPr>
          <p:style>
            <a:lnRef idx="0"/>
            <a:fillRef idx="0"/>
            <a:effectRef idx="0"/>
            <a:fontRef idx="minor"/>
          </p:style>
        </p:sp>
      </p:grpSp>
      <p:grpSp>
        <p:nvGrpSpPr>
          <p:cNvPr id="1940" name="Group 9"/>
          <p:cNvGrpSpPr/>
          <p:nvPr/>
        </p:nvGrpSpPr>
        <p:grpSpPr>
          <a:xfrm>
            <a:off x="713160" y="4516560"/>
            <a:ext cx="713160" cy="180360"/>
            <a:chOff x="713160" y="4516560"/>
            <a:chExt cx="713160" cy="180360"/>
          </a:xfrm>
        </p:grpSpPr>
        <p:sp>
          <p:nvSpPr>
            <p:cNvPr id="1941" name="CustomShape 10"/>
            <p:cNvSpPr/>
            <p:nvPr/>
          </p:nvSpPr>
          <p:spPr>
            <a:xfrm>
              <a:off x="7131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1942" name="CustomShape 11"/>
            <p:cNvSpPr/>
            <p:nvPr/>
          </p:nvSpPr>
          <p:spPr>
            <a:xfrm>
              <a:off x="9795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1943" name="CustomShape 12"/>
            <p:cNvSpPr/>
            <p:nvPr/>
          </p:nvSpPr>
          <p:spPr>
            <a:xfrm>
              <a:off x="12459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4" name="CustomShape 1"/>
          <p:cNvSpPr/>
          <p:nvPr/>
        </p:nvSpPr>
        <p:spPr>
          <a:xfrm>
            <a:off x="2505600" y="1548720"/>
            <a:ext cx="4131720" cy="2731680"/>
          </a:xfrm>
          <a:custGeom>
            <a:avLst/>
            <a:gdLst/>
            <a:ahLst/>
            <a:rect l="l" t="t" r="r" b="b"/>
            <a:pathLst>
              <a:path w="195536" h="129303">
                <a:moveTo>
                  <a:pt x="67266" y="0"/>
                </a:moveTo>
                <a:lnTo>
                  <a:pt x="67266" y="2888"/>
                </a:lnTo>
                <a:lnTo>
                  <a:pt x="70154" y="2888"/>
                </a:lnTo>
                <a:lnTo>
                  <a:pt x="70154" y="0"/>
                </a:lnTo>
                <a:close/>
                <a:moveTo>
                  <a:pt x="71552" y="0"/>
                </a:moveTo>
                <a:lnTo>
                  <a:pt x="71552" y="2888"/>
                </a:lnTo>
                <a:lnTo>
                  <a:pt x="74439" y="2888"/>
                </a:lnTo>
                <a:lnTo>
                  <a:pt x="74439" y="0"/>
                </a:lnTo>
                <a:close/>
                <a:moveTo>
                  <a:pt x="138605" y="3435"/>
                </a:moveTo>
                <a:lnTo>
                  <a:pt x="138605" y="6322"/>
                </a:lnTo>
                <a:lnTo>
                  <a:pt x="141492" y="6322"/>
                </a:lnTo>
                <a:lnTo>
                  <a:pt x="141492" y="3435"/>
                </a:lnTo>
                <a:close/>
                <a:moveTo>
                  <a:pt x="142982" y="3435"/>
                </a:moveTo>
                <a:lnTo>
                  <a:pt x="142982" y="6322"/>
                </a:lnTo>
                <a:lnTo>
                  <a:pt x="145869" y="6322"/>
                </a:lnTo>
                <a:lnTo>
                  <a:pt x="145869" y="3435"/>
                </a:lnTo>
                <a:close/>
                <a:moveTo>
                  <a:pt x="172040" y="3435"/>
                </a:moveTo>
                <a:lnTo>
                  <a:pt x="172040" y="6322"/>
                </a:lnTo>
                <a:lnTo>
                  <a:pt x="174928" y="6322"/>
                </a:lnTo>
                <a:lnTo>
                  <a:pt x="174928" y="3435"/>
                </a:lnTo>
                <a:close/>
                <a:moveTo>
                  <a:pt x="175991" y="3435"/>
                </a:moveTo>
                <a:lnTo>
                  <a:pt x="175991" y="6322"/>
                </a:lnTo>
                <a:lnTo>
                  <a:pt x="178879" y="6322"/>
                </a:lnTo>
                <a:lnTo>
                  <a:pt x="178879" y="3435"/>
                </a:lnTo>
                <a:close/>
                <a:moveTo>
                  <a:pt x="179973" y="3435"/>
                </a:moveTo>
                <a:lnTo>
                  <a:pt x="179973" y="6322"/>
                </a:lnTo>
                <a:lnTo>
                  <a:pt x="182861" y="6322"/>
                </a:lnTo>
                <a:lnTo>
                  <a:pt x="182861" y="3435"/>
                </a:lnTo>
                <a:close/>
                <a:moveTo>
                  <a:pt x="184046" y="3435"/>
                </a:moveTo>
                <a:lnTo>
                  <a:pt x="184046" y="6322"/>
                </a:lnTo>
                <a:lnTo>
                  <a:pt x="186934" y="6322"/>
                </a:lnTo>
                <a:lnTo>
                  <a:pt x="186934" y="3435"/>
                </a:lnTo>
                <a:close/>
                <a:moveTo>
                  <a:pt x="188606" y="3435"/>
                </a:moveTo>
                <a:lnTo>
                  <a:pt x="188606" y="6322"/>
                </a:lnTo>
                <a:lnTo>
                  <a:pt x="191493" y="6322"/>
                </a:lnTo>
                <a:lnTo>
                  <a:pt x="191493" y="3435"/>
                </a:lnTo>
                <a:close/>
                <a:moveTo>
                  <a:pt x="62950" y="3708"/>
                </a:moveTo>
                <a:lnTo>
                  <a:pt x="62950" y="6596"/>
                </a:lnTo>
                <a:lnTo>
                  <a:pt x="65837" y="6596"/>
                </a:lnTo>
                <a:lnTo>
                  <a:pt x="65837" y="3708"/>
                </a:lnTo>
                <a:close/>
                <a:moveTo>
                  <a:pt x="67266" y="3708"/>
                </a:moveTo>
                <a:lnTo>
                  <a:pt x="67266" y="6596"/>
                </a:lnTo>
                <a:lnTo>
                  <a:pt x="70154" y="6596"/>
                </a:lnTo>
                <a:lnTo>
                  <a:pt x="70154" y="3708"/>
                </a:lnTo>
                <a:close/>
                <a:moveTo>
                  <a:pt x="71552" y="3708"/>
                </a:moveTo>
                <a:lnTo>
                  <a:pt x="71552" y="6596"/>
                </a:lnTo>
                <a:lnTo>
                  <a:pt x="74439" y="6596"/>
                </a:lnTo>
                <a:lnTo>
                  <a:pt x="74439" y="3708"/>
                </a:lnTo>
                <a:close/>
                <a:moveTo>
                  <a:pt x="75716" y="3708"/>
                </a:moveTo>
                <a:lnTo>
                  <a:pt x="75716" y="6596"/>
                </a:lnTo>
                <a:lnTo>
                  <a:pt x="78604" y="6596"/>
                </a:lnTo>
                <a:lnTo>
                  <a:pt x="78604" y="3708"/>
                </a:lnTo>
                <a:close/>
                <a:moveTo>
                  <a:pt x="129851" y="7569"/>
                </a:moveTo>
                <a:lnTo>
                  <a:pt x="129851" y="10487"/>
                </a:lnTo>
                <a:lnTo>
                  <a:pt x="132738" y="10487"/>
                </a:lnTo>
                <a:lnTo>
                  <a:pt x="132738" y="7569"/>
                </a:lnTo>
                <a:close/>
                <a:moveTo>
                  <a:pt x="134228" y="7569"/>
                </a:moveTo>
                <a:lnTo>
                  <a:pt x="134228" y="10487"/>
                </a:lnTo>
                <a:lnTo>
                  <a:pt x="137115" y="10487"/>
                </a:lnTo>
                <a:lnTo>
                  <a:pt x="137115" y="7569"/>
                </a:lnTo>
                <a:close/>
                <a:moveTo>
                  <a:pt x="138605" y="7569"/>
                </a:moveTo>
                <a:lnTo>
                  <a:pt x="138605" y="10487"/>
                </a:lnTo>
                <a:lnTo>
                  <a:pt x="141492" y="10487"/>
                </a:lnTo>
                <a:lnTo>
                  <a:pt x="141492" y="7569"/>
                </a:lnTo>
                <a:close/>
                <a:moveTo>
                  <a:pt x="142982" y="7569"/>
                </a:moveTo>
                <a:lnTo>
                  <a:pt x="142982" y="10487"/>
                </a:lnTo>
                <a:lnTo>
                  <a:pt x="145869" y="10487"/>
                </a:lnTo>
                <a:lnTo>
                  <a:pt x="145869" y="7569"/>
                </a:lnTo>
                <a:close/>
                <a:moveTo>
                  <a:pt x="147359" y="7569"/>
                </a:moveTo>
                <a:lnTo>
                  <a:pt x="147359" y="10487"/>
                </a:lnTo>
                <a:lnTo>
                  <a:pt x="150246" y="10487"/>
                </a:lnTo>
                <a:lnTo>
                  <a:pt x="150246" y="7569"/>
                </a:lnTo>
                <a:close/>
                <a:moveTo>
                  <a:pt x="151401" y="7569"/>
                </a:moveTo>
                <a:lnTo>
                  <a:pt x="151401" y="10487"/>
                </a:lnTo>
                <a:lnTo>
                  <a:pt x="154289" y="10487"/>
                </a:lnTo>
                <a:lnTo>
                  <a:pt x="154289" y="7569"/>
                </a:lnTo>
                <a:close/>
                <a:moveTo>
                  <a:pt x="155383" y="7569"/>
                </a:moveTo>
                <a:lnTo>
                  <a:pt x="155383" y="10487"/>
                </a:lnTo>
                <a:lnTo>
                  <a:pt x="158271" y="10487"/>
                </a:lnTo>
                <a:lnTo>
                  <a:pt x="158271" y="7569"/>
                </a:lnTo>
                <a:close/>
                <a:moveTo>
                  <a:pt x="159335" y="7569"/>
                </a:moveTo>
                <a:lnTo>
                  <a:pt x="159335" y="10487"/>
                </a:lnTo>
                <a:lnTo>
                  <a:pt x="162253" y="10487"/>
                </a:lnTo>
                <a:lnTo>
                  <a:pt x="162253" y="7569"/>
                </a:lnTo>
                <a:close/>
                <a:moveTo>
                  <a:pt x="163438" y="7569"/>
                </a:moveTo>
                <a:lnTo>
                  <a:pt x="163438" y="10487"/>
                </a:lnTo>
                <a:lnTo>
                  <a:pt x="166326" y="10487"/>
                </a:lnTo>
                <a:lnTo>
                  <a:pt x="166326" y="7569"/>
                </a:lnTo>
                <a:close/>
                <a:moveTo>
                  <a:pt x="167997" y="7569"/>
                </a:moveTo>
                <a:lnTo>
                  <a:pt x="167997" y="10487"/>
                </a:lnTo>
                <a:lnTo>
                  <a:pt x="170885" y="10487"/>
                </a:lnTo>
                <a:lnTo>
                  <a:pt x="170885" y="7569"/>
                </a:lnTo>
                <a:close/>
                <a:moveTo>
                  <a:pt x="172040" y="7569"/>
                </a:moveTo>
                <a:lnTo>
                  <a:pt x="172040" y="10487"/>
                </a:lnTo>
                <a:lnTo>
                  <a:pt x="174928" y="10487"/>
                </a:lnTo>
                <a:lnTo>
                  <a:pt x="174928" y="7569"/>
                </a:lnTo>
                <a:close/>
                <a:moveTo>
                  <a:pt x="175991" y="7569"/>
                </a:moveTo>
                <a:lnTo>
                  <a:pt x="175991" y="10487"/>
                </a:lnTo>
                <a:lnTo>
                  <a:pt x="178879" y="10487"/>
                </a:lnTo>
                <a:lnTo>
                  <a:pt x="178879" y="7569"/>
                </a:lnTo>
                <a:close/>
                <a:moveTo>
                  <a:pt x="179973" y="7569"/>
                </a:moveTo>
                <a:lnTo>
                  <a:pt x="179973" y="10487"/>
                </a:lnTo>
                <a:lnTo>
                  <a:pt x="182861" y="10487"/>
                </a:lnTo>
                <a:lnTo>
                  <a:pt x="182861" y="7569"/>
                </a:lnTo>
                <a:close/>
                <a:moveTo>
                  <a:pt x="184046" y="7569"/>
                </a:moveTo>
                <a:lnTo>
                  <a:pt x="184046" y="10487"/>
                </a:lnTo>
                <a:lnTo>
                  <a:pt x="186934" y="10487"/>
                </a:lnTo>
                <a:lnTo>
                  <a:pt x="186934" y="7569"/>
                </a:lnTo>
                <a:close/>
                <a:moveTo>
                  <a:pt x="8207" y="7629"/>
                </a:moveTo>
                <a:lnTo>
                  <a:pt x="8207" y="10517"/>
                </a:lnTo>
                <a:lnTo>
                  <a:pt x="11095" y="10517"/>
                </a:lnTo>
                <a:lnTo>
                  <a:pt x="11095" y="7629"/>
                </a:lnTo>
                <a:close/>
                <a:moveTo>
                  <a:pt x="12493" y="7629"/>
                </a:moveTo>
                <a:lnTo>
                  <a:pt x="12493" y="10517"/>
                </a:lnTo>
                <a:lnTo>
                  <a:pt x="15411" y="10517"/>
                </a:lnTo>
                <a:lnTo>
                  <a:pt x="15411" y="7629"/>
                </a:lnTo>
                <a:close/>
                <a:moveTo>
                  <a:pt x="16809" y="7629"/>
                </a:moveTo>
                <a:lnTo>
                  <a:pt x="16809" y="10517"/>
                </a:lnTo>
                <a:lnTo>
                  <a:pt x="19697" y="10517"/>
                </a:lnTo>
                <a:lnTo>
                  <a:pt x="19697" y="7629"/>
                </a:lnTo>
                <a:close/>
                <a:moveTo>
                  <a:pt x="21125" y="7629"/>
                </a:moveTo>
                <a:lnTo>
                  <a:pt x="21125" y="10517"/>
                </a:lnTo>
                <a:lnTo>
                  <a:pt x="24013" y="10517"/>
                </a:lnTo>
                <a:lnTo>
                  <a:pt x="24013" y="7629"/>
                </a:lnTo>
                <a:close/>
                <a:moveTo>
                  <a:pt x="58634" y="7629"/>
                </a:moveTo>
                <a:lnTo>
                  <a:pt x="58634" y="10517"/>
                </a:lnTo>
                <a:lnTo>
                  <a:pt x="61552" y="10517"/>
                </a:lnTo>
                <a:lnTo>
                  <a:pt x="61552" y="7629"/>
                </a:lnTo>
                <a:close/>
                <a:moveTo>
                  <a:pt x="62950" y="7629"/>
                </a:moveTo>
                <a:lnTo>
                  <a:pt x="62950" y="10517"/>
                </a:lnTo>
                <a:lnTo>
                  <a:pt x="65837" y="10517"/>
                </a:lnTo>
                <a:lnTo>
                  <a:pt x="65837" y="7629"/>
                </a:lnTo>
                <a:close/>
                <a:moveTo>
                  <a:pt x="67266" y="7629"/>
                </a:moveTo>
                <a:lnTo>
                  <a:pt x="67266" y="10517"/>
                </a:lnTo>
                <a:lnTo>
                  <a:pt x="70154" y="10517"/>
                </a:lnTo>
                <a:lnTo>
                  <a:pt x="70154" y="7629"/>
                </a:lnTo>
                <a:close/>
                <a:moveTo>
                  <a:pt x="71552" y="7629"/>
                </a:moveTo>
                <a:lnTo>
                  <a:pt x="71552" y="10517"/>
                </a:lnTo>
                <a:lnTo>
                  <a:pt x="74439" y="10517"/>
                </a:lnTo>
                <a:lnTo>
                  <a:pt x="74439" y="7629"/>
                </a:lnTo>
                <a:close/>
                <a:moveTo>
                  <a:pt x="54652" y="11429"/>
                </a:moveTo>
                <a:lnTo>
                  <a:pt x="54652" y="14316"/>
                </a:lnTo>
                <a:lnTo>
                  <a:pt x="57539" y="14316"/>
                </a:lnTo>
                <a:lnTo>
                  <a:pt x="57539" y="11429"/>
                </a:lnTo>
                <a:close/>
                <a:moveTo>
                  <a:pt x="58634" y="11429"/>
                </a:moveTo>
                <a:lnTo>
                  <a:pt x="58634" y="14316"/>
                </a:lnTo>
                <a:lnTo>
                  <a:pt x="61552" y="14316"/>
                </a:lnTo>
                <a:lnTo>
                  <a:pt x="61552" y="11429"/>
                </a:lnTo>
                <a:close/>
                <a:moveTo>
                  <a:pt x="62950" y="11429"/>
                </a:moveTo>
                <a:lnTo>
                  <a:pt x="62950" y="14316"/>
                </a:lnTo>
                <a:lnTo>
                  <a:pt x="65837" y="14316"/>
                </a:lnTo>
                <a:lnTo>
                  <a:pt x="65837" y="11429"/>
                </a:lnTo>
                <a:close/>
                <a:moveTo>
                  <a:pt x="67266" y="11429"/>
                </a:moveTo>
                <a:lnTo>
                  <a:pt x="67266" y="14316"/>
                </a:lnTo>
                <a:lnTo>
                  <a:pt x="70154" y="14316"/>
                </a:lnTo>
                <a:lnTo>
                  <a:pt x="70154" y="11429"/>
                </a:lnTo>
                <a:close/>
                <a:moveTo>
                  <a:pt x="71552" y="11429"/>
                </a:moveTo>
                <a:lnTo>
                  <a:pt x="71552" y="14316"/>
                </a:lnTo>
                <a:lnTo>
                  <a:pt x="74439" y="14316"/>
                </a:lnTo>
                <a:lnTo>
                  <a:pt x="74439" y="11429"/>
                </a:lnTo>
                <a:close/>
                <a:moveTo>
                  <a:pt x="75199" y="11429"/>
                </a:moveTo>
                <a:lnTo>
                  <a:pt x="75199" y="14316"/>
                </a:lnTo>
                <a:lnTo>
                  <a:pt x="78087" y="14316"/>
                </a:lnTo>
                <a:lnTo>
                  <a:pt x="78087" y="11429"/>
                </a:lnTo>
                <a:close/>
                <a:moveTo>
                  <a:pt x="129851" y="11733"/>
                </a:moveTo>
                <a:lnTo>
                  <a:pt x="129851" y="14620"/>
                </a:lnTo>
                <a:lnTo>
                  <a:pt x="132738" y="14620"/>
                </a:lnTo>
                <a:lnTo>
                  <a:pt x="132738" y="11733"/>
                </a:lnTo>
                <a:close/>
                <a:moveTo>
                  <a:pt x="134228" y="11733"/>
                </a:moveTo>
                <a:lnTo>
                  <a:pt x="134228" y="14620"/>
                </a:lnTo>
                <a:lnTo>
                  <a:pt x="137115" y="14620"/>
                </a:lnTo>
                <a:lnTo>
                  <a:pt x="137115" y="11733"/>
                </a:lnTo>
                <a:close/>
                <a:moveTo>
                  <a:pt x="138605" y="11733"/>
                </a:moveTo>
                <a:lnTo>
                  <a:pt x="138605" y="14620"/>
                </a:lnTo>
                <a:lnTo>
                  <a:pt x="141492" y="14620"/>
                </a:lnTo>
                <a:lnTo>
                  <a:pt x="141492" y="11733"/>
                </a:lnTo>
                <a:close/>
                <a:moveTo>
                  <a:pt x="142982" y="11733"/>
                </a:moveTo>
                <a:lnTo>
                  <a:pt x="142982" y="14620"/>
                </a:lnTo>
                <a:lnTo>
                  <a:pt x="145869" y="14620"/>
                </a:lnTo>
                <a:lnTo>
                  <a:pt x="145869" y="11733"/>
                </a:lnTo>
                <a:close/>
                <a:moveTo>
                  <a:pt x="147359" y="11733"/>
                </a:moveTo>
                <a:lnTo>
                  <a:pt x="147359" y="14620"/>
                </a:lnTo>
                <a:lnTo>
                  <a:pt x="150246" y="14620"/>
                </a:lnTo>
                <a:lnTo>
                  <a:pt x="150246" y="11733"/>
                </a:lnTo>
                <a:close/>
                <a:moveTo>
                  <a:pt x="151401" y="11733"/>
                </a:moveTo>
                <a:lnTo>
                  <a:pt x="151401" y="14620"/>
                </a:lnTo>
                <a:lnTo>
                  <a:pt x="154289" y="14620"/>
                </a:lnTo>
                <a:lnTo>
                  <a:pt x="154289" y="11733"/>
                </a:lnTo>
                <a:close/>
                <a:moveTo>
                  <a:pt x="155383" y="11733"/>
                </a:moveTo>
                <a:lnTo>
                  <a:pt x="155383" y="14620"/>
                </a:lnTo>
                <a:lnTo>
                  <a:pt x="158271" y="14620"/>
                </a:lnTo>
                <a:lnTo>
                  <a:pt x="158271" y="11733"/>
                </a:lnTo>
                <a:close/>
                <a:moveTo>
                  <a:pt x="159335" y="11733"/>
                </a:moveTo>
                <a:lnTo>
                  <a:pt x="159335" y="14620"/>
                </a:lnTo>
                <a:lnTo>
                  <a:pt x="162253" y="14620"/>
                </a:lnTo>
                <a:lnTo>
                  <a:pt x="162253" y="11733"/>
                </a:lnTo>
                <a:close/>
                <a:moveTo>
                  <a:pt x="163438" y="11733"/>
                </a:moveTo>
                <a:lnTo>
                  <a:pt x="163438" y="14620"/>
                </a:lnTo>
                <a:lnTo>
                  <a:pt x="166326" y="14620"/>
                </a:lnTo>
                <a:lnTo>
                  <a:pt x="166326" y="11733"/>
                </a:lnTo>
                <a:close/>
                <a:moveTo>
                  <a:pt x="167997" y="11733"/>
                </a:moveTo>
                <a:lnTo>
                  <a:pt x="167997" y="14620"/>
                </a:lnTo>
                <a:lnTo>
                  <a:pt x="170885" y="14620"/>
                </a:lnTo>
                <a:lnTo>
                  <a:pt x="170885" y="11733"/>
                </a:lnTo>
                <a:close/>
                <a:moveTo>
                  <a:pt x="172040" y="11733"/>
                </a:moveTo>
                <a:lnTo>
                  <a:pt x="172040" y="14620"/>
                </a:lnTo>
                <a:lnTo>
                  <a:pt x="174928" y="14620"/>
                </a:lnTo>
                <a:lnTo>
                  <a:pt x="174928" y="11733"/>
                </a:lnTo>
                <a:close/>
                <a:moveTo>
                  <a:pt x="175991" y="11733"/>
                </a:moveTo>
                <a:lnTo>
                  <a:pt x="175991" y="14620"/>
                </a:lnTo>
                <a:lnTo>
                  <a:pt x="178879" y="14620"/>
                </a:lnTo>
                <a:lnTo>
                  <a:pt x="178879" y="11733"/>
                </a:lnTo>
                <a:close/>
                <a:moveTo>
                  <a:pt x="179973" y="11733"/>
                </a:moveTo>
                <a:lnTo>
                  <a:pt x="179973" y="14620"/>
                </a:lnTo>
                <a:lnTo>
                  <a:pt x="182861" y="14620"/>
                </a:lnTo>
                <a:lnTo>
                  <a:pt x="182861" y="11733"/>
                </a:lnTo>
                <a:close/>
                <a:moveTo>
                  <a:pt x="184046" y="11733"/>
                </a:moveTo>
                <a:lnTo>
                  <a:pt x="184046" y="14620"/>
                </a:lnTo>
                <a:lnTo>
                  <a:pt x="186934" y="14620"/>
                </a:lnTo>
                <a:lnTo>
                  <a:pt x="186934" y="11733"/>
                </a:lnTo>
                <a:close/>
                <a:moveTo>
                  <a:pt x="188606" y="11733"/>
                </a:moveTo>
                <a:lnTo>
                  <a:pt x="188606" y="14620"/>
                </a:lnTo>
                <a:lnTo>
                  <a:pt x="191493" y="14620"/>
                </a:lnTo>
                <a:lnTo>
                  <a:pt x="191493" y="11733"/>
                </a:lnTo>
                <a:close/>
                <a:moveTo>
                  <a:pt x="192648" y="11733"/>
                </a:moveTo>
                <a:lnTo>
                  <a:pt x="192648" y="14620"/>
                </a:lnTo>
                <a:lnTo>
                  <a:pt x="195536" y="14620"/>
                </a:lnTo>
                <a:lnTo>
                  <a:pt x="195536" y="11733"/>
                </a:lnTo>
                <a:close/>
                <a:moveTo>
                  <a:pt x="4134" y="11794"/>
                </a:moveTo>
                <a:lnTo>
                  <a:pt x="4134" y="14681"/>
                </a:lnTo>
                <a:lnTo>
                  <a:pt x="7022" y="14681"/>
                </a:lnTo>
                <a:lnTo>
                  <a:pt x="7022" y="11794"/>
                </a:lnTo>
                <a:close/>
                <a:moveTo>
                  <a:pt x="8207" y="11794"/>
                </a:moveTo>
                <a:lnTo>
                  <a:pt x="8207" y="14681"/>
                </a:lnTo>
                <a:lnTo>
                  <a:pt x="11095" y="14681"/>
                </a:lnTo>
                <a:lnTo>
                  <a:pt x="11095" y="11794"/>
                </a:lnTo>
                <a:close/>
                <a:moveTo>
                  <a:pt x="12493" y="11794"/>
                </a:moveTo>
                <a:lnTo>
                  <a:pt x="12493" y="14681"/>
                </a:lnTo>
                <a:lnTo>
                  <a:pt x="15411" y="14681"/>
                </a:lnTo>
                <a:lnTo>
                  <a:pt x="15411" y="11794"/>
                </a:lnTo>
                <a:close/>
                <a:moveTo>
                  <a:pt x="16809" y="11794"/>
                </a:moveTo>
                <a:lnTo>
                  <a:pt x="16809" y="14681"/>
                </a:lnTo>
                <a:lnTo>
                  <a:pt x="19697" y="14681"/>
                </a:lnTo>
                <a:lnTo>
                  <a:pt x="19697" y="11794"/>
                </a:lnTo>
                <a:close/>
                <a:moveTo>
                  <a:pt x="21125" y="11794"/>
                </a:moveTo>
                <a:lnTo>
                  <a:pt x="21125" y="14681"/>
                </a:lnTo>
                <a:lnTo>
                  <a:pt x="24013" y="14681"/>
                </a:lnTo>
                <a:lnTo>
                  <a:pt x="24013" y="11794"/>
                </a:lnTo>
                <a:close/>
                <a:moveTo>
                  <a:pt x="25411" y="11794"/>
                </a:moveTo>
                <a:lnTo>
                  <a:pt x="25411" y="14681"/>
                </a:lnTo>
                <a:lnTo>
                  <a:pt x="28299" y="14681"/>
                </a:lnTo>
                <a:lnTo>
                  <a:pt x="28299" y="11794"/>
                </a:lnTo>
                <a:close/>
                <a:moveTo>
                  <a:pt x="54652" y="15350"/>
                </a:moveTo>
                <a:lnTo>
                  <a:pt x="54652" y="18237"/>
                </a:lnTo>
                <a:lnTo>
                  <a:pt x="57539" y="18237"/>
                </a:lnTo>
                <a:lnTo>
                  <a:pt x="57539" y="15350"/>
                </a:lnTo>
                <a:close/>
                <a:moveTo>
                  <a:pt x="58634" y="15350"/>
                </a:moveTo>
                <a:lnTo>
                  <a:pt x="58634" y="18237"/>
                </a:lnTo>
                <a:lnTo>
                  <a:pt x="61552" y="18237"/>
                </a:lnTo>
                <a:lnTo>
                  <a:pt x="61552" y="15350"/>
                </a:lnTo>
                <a:close/>
                <a:moveTo>
                  <a:pt x="62950" y="15350"/>
                </a:moveTo>
                <a:lnTo>
                  <a:pt x="62950" y="18237"/>
                </a:lnTo>
                <a:lnTo>
                  <a:pt x="65837" y="18237"/>
                </a:lnTo>
                <a:lnTo>
                  <a:pt x="65837" y="15350"/>
                </a:lnTo>
                <a:close/>
                <a:moveTo>
                  <a:pt x="67266" y="15350"/>
                </a:moveTo>
                <a:lnTo>
                  <a:pt x="67266" y="18237"/>
                </a:lnTo>
                <a:lnTo>
                  <a:pt x="70154" y="18237"/>
                </a:lnTo>
                <a:lnTo>
                  <a:pt x="70154" y="15350"/>
                </a:lnTo>
                <a:close/>
                <a:moveTo>
                  <a:pt x="71552" y="15350"/>
                </a:moveTo>
                <a:lnTo>
                  <a:pt x="71552" y="18237"/>
                </a:lnTo>
                <a:lnTo>
                  <a:pt x="74439" y="18237"/>
                </a:lnTo>
                <a:lnTo>
                  <a:pt x="74439" y="15350"/>
                </a:lnTo>
                <a:close/>
                <a:moveTo>
                  <a:pt x="75199" y="15350"/>
                </a:moveTo>
                <a:lnTo>
                  <a:pt x="75199" y="18237"/>
                </a:lnTo>
                <a:lnTo>
                  <a:pt x="78087" y="18237"/>
                </a:lnTo>
                <a:lnTo>
                  <a:pt x="78087" y="15350"/>
                </a:lnTo>
                <a:close/>
                <a:moveTo>
                  <a:pt x="4134" y="15867"/>
                </a:moveTo>
                <a:lnTo>
                  <a:pt x="4134" y="18754"/>
                </a:lnTo>
                <a:lnTo>
                  <a:pt x="7022" y="18754"/>
                </a:lnTo>
                <a:lnTo>
                  <a:pt x="7022" y="15867"/>
                </a:lnTo>
                <a:close/>
                <a:moveTo>
                  <a:pt x="8207" y="15867"/>
                </a:moveTo>
                <a:lnTo>
                  <a:pt x="8207" y="18754"/>
                </a:lnTo>
                <a:lnTo>
                  <a:pt x="11095" y="18754"/>
                </a:lnTo>
                <a:lnTo>
                  <a:pt x="11095" y="15867"/>
                </a:lnTo>
                <a:close/>
                <a:moveTo>
                  <a:pt x="12493" y="15867"/>
                </a:moveTo>
                <a:lnTo>
                  <a:pt x="12493" y="18754"/>
                </a:lnTo>
                <a:lnTo>
                  <a:pt x="15411" y="18754"/>
                </a:lnTo>
                <a:lnTo>
                  <a:pt x="15411" y="15867"/>
                </a:lnTo>
                <a:close/>
                <a:moveTo>
                  <a:pt x="16809" y="15867"/>
                </a:moveTo>
                <a:lnTo>
                  <a:pt x="16809" y="18754"/>
                </a:lnTo>
                <a:lnTo>
                  <a:pt x="19697" y="18754"/>
                </a:lnTo>
                <a:lnTo>
                  <a:pt x="19697" y="15867"/>
                </a:lnTo>
                <a:close/>
                <a:moveTo>
                  <a:pt x="21125" y="15867"/>
                </a:moveTo>
                <a:lnTo>
                  <a:pt x="21125" y="18754"/>
                </a:lnTo>
                <a:lnTo>
                  <a:pt x="24013" y="18754"/>
                </a:lnTo>
                <a:lnTo>
                  <a:pt x="24013" y="15867"/>
                </a:lnTo>
                <a:close/>
                <a:moveTo>
                  <a:pt x="25411" y="15867"/>
                </a:moveTo>
                <a:lnTo>
                  <a:pt x="25411" y="18754"/>
                </a:lnTo>
                <a:lnTo>
                  <a:pt x="28299" y="18754"/>
                </a:lnTo>
                <a:lnTo>
                  <a:pt x="28299" y="15867"/>
                </a:lnTo>
                <a:close/>
                <a:moveTo>
                  <a:pt x="29788" y="15867"/>
                </a:moveTo>
                <a:lnTo>
                  <a:pt x="29788" y="18754"/>
                </a:lnTo>
                <a:lnTo>
                  <a:pt x="32676" y="18754"/>
                </a:lnTo>
                <a:lnTo>
                  <a:pt x="32676" y="15867"/>
                </a:lnTo>
                <a:close/>
                <a:moveTo>
                  <a:pt x="34165" y="15867"/>
                </a:moveTo>
                <a:lnTo>
                  <a:pt x="34165" y="18754"/>
                </a:lnTo>
                <a:lnTo>
                  <a:pt x="37053" y="18754"/>
                </a:lnTo>
                <a:lnTo>
                  <a:pt x="37053" y="15867"/>
                </a:lnTo>
                <a:close/>
                <a:moveTo>
                  <a:pt x="129851" y="15897"/>
                </a:moveTo>
                <a:lnTo>
                  <a:pt x="129851" y="18785"/>
                </a:lnTo>
                <a:lnTo>
                  <a:pt x="132738" y="18785"/>
                </a:lnTo>
                <a:lnTo>
                  <a:pt x="132738" y="15897"/>
                </a:lnTo>
                <a:close/>
                <a:moveTo>
                  <a:pt x="134228" y="15897"/>
                </a:moveTo>
                <a:lnTo>
                  <a:pt x="134228" y="18785"/>
                </a:lnTo>
                <a:lnTo>
                  <a:pt x="137115" y="18785"/>
                </a:lnTo>
                <a:lnTo>
                  <a:pt x="137115" y="15897"/>
                </a:lnTo>
                <a:close/>
                <a:moveTo>
                  <a:pt x="138605" y="15897"/>
                </a:moveTo>
                <a:lnTo>
                  <a:pt x="138605" y="18785"/>
                </a:lnTo>
                <a:lnTo>
                  <a:pt x="141492" y="18785"/>
                </a:lnTo>
                <a:lnTo>
                  <a:pt x="141492" y="15897"/>
                </a:lnTo>
                <a:close/>
                <a:moveTo>
                  <a:pt x="142982" y="15897"/>
                </a:moveTo>
                <a:lnTo>
                  <a:pt x="142982" y="18785"/>
                </a:lnTo>
                <a:lnTo>
                  <a:pt x="145869" y="18785"/>
                </a:lnTo>
                <a:lnTo>
                  <a:pt x="145869" y="15897"/>
                </a:lnTo>
                <a:close/>
                <a:moveTo>
                  <a:pt x="147359" y="15897"/>
                </a:moveTo>
                <a:lnTo>
                  <a:pt x="147359" y="18785"/>
                </a:lnTo>
                <a:lnTo>
                  <a:pt x="150246" y="18785"/>
                </a:lnTo>
                <a:lnTo>
                  <a:pt x="150246" y="15897"/>
                </a:lnTo>
                <a:close/>
                <a:moveTo>
                  <a:pt x="151401" y="15897"/>
                </a:moveTo>
                <a:lnTo>
                  <a:pt x="151401" y="18785"/>
                </a:lnTo>
                <a:lnTo>
                  <a:pt x="154289" y="18785"/>
                </a:lnTo>
                <a:lnTo>
                  <a:pt x="154289" y="15897"/>
                </a:lnTo>
                <a:close/>
                <a:moveTo>
                  <a:pt x="155383" y="15897"/>
                </a:moveTo>
                <a:lnTo>
                  <a:pt x="155383" y="18785"/>
                </a:lnTo>
                <a:lnTo>
                  <a:pt x="158271" y="18785"/>
                </a:lnTo>
                <a:lnTo>
                  <a:pt x="158271" y="15897"/>
                </a:lnTo>
                <a:close/>
                <a:moveTo>
                  <a:pt x="159335" y="15897"/>
                </a:moveTo>
                <a:lnTo>
                  <a:pt x="159335" y="18785"/>
                </a:lnTo>
                <a:lnTo>
                  <a:pt x="162253" y="18785"/>
                </a:lnTo>
                <a:lnTo>
                  <a:pt x="162253" y="15897"/>
                </a:lnTo>
                <a:close/>
                <a:moveTo>
                  <a:pt x="163438" y="15897"/>
                </a:moveTo>
                <a:lnTo>
                  <a:pt x="163438" y="18785"/>
                </a:lnTo>
                <a:lnTo>
                  <a:pt x="166326" y="18785"/>
                </a:lnTo>
                <a:lnTo>
                  <a:pt x="166326" y="15897"/>
                </a:lnTo>
                <a:close/>
                <a:moveTo>
                  <a:pt x="167997" y="15897"/>
                </a:moveTo>
                <a:lnTo>
                  <a:pt x="167997" y="18785"/>
                </a:lnTo>
                <a:lnTo>
                  <a:pt x="170885" y="18785"/>
                </a:lnTo>
                <a:lnTo>
                  <a:pt x="170885" y="15897"/>
                </a:lnTo>
                <a:close/>
                <a:moveTo>
                  <a:pt x="172040" y="15897"/>
                </a:moveTo>
                <a:lnTo>
                  <a:pt x="172040" y="18785"/>
                </a:lnTo>
                <a:lnTo>
                  <a:pt x="174928" y="18785"/>
                </a:lnTo>
                <a:lnTo>
                  <a:pt x="174928" y="15897"/>
                </a:lnTo>
                <a:close/>
                <a:moveTo>
                  <a:pt x="175991" y="15897"/>
                </a:moveTo>
                <a:lnTo>
                  <a:pt x="175991" y="18785"/>
                </a:lnTo>
                <a:lnTo>
                  <a:pt x="178879" y="18785"/>
                </a:lnTo>
                <a:lnTo>
                  <a:pt x="178879" y="15897"/>
                </a:lnTo>
                <a:close/>
                <a:moveTo>
                  <a:pt x="179973" y="15897"/>
                </a:moveTo>
                <a:lnTo>
                  <a:pt x="179973" y="18785"/>
                </a:lnTo>
                <a:lnTo>
                  <a:pt x="182861" y="18785"/>
                </a:lnTo>
                <a:lnTo>
                  <a:pt x="182861" y="15897"/>
                </a:lnTo>
                <a:close/>
                <a:moveTo>
                  <a:pt x="184046" y="15897"/>
                </a:moveTo>
                <a:lnTo>
                  <a:pt x="184046" y="18785"/>
                </a:lnTo>
                <a:lnTo>
                  <a:pt x="186934" y="18785"/>
                </a:lnTo>
                <a:lnTo>
                  <a:pt x="186934" y="15897"/>
                </a:lnTo>
                <a:close/>
                <a:moveTo>
                  <a:pt x="188606" y="15897"/>
                </a:moveTo>
                <a:lnTo>
                  <a:pt x="188606" y="18785"/>
                </a:lnTo>
                <a:lnTo>
                  <a:pt x="191493" y="18785"/>
                </a:lnTo>
                <a:lnTo>
                  <a:pt x="191493" y="15897"/>
                </a:lnTo>
                <a:close/>
                <a:moveTo>
                  <a:pt x="192648" y="15897"/>
                </a:moveTo>
                <a:lnTo>
                  <a:pt x="192648" y="18785"/>
                </a:lnTo>
                <a:lnTo>
                  <a:pt x="195536" y="18785"/>
                </a:lnTo>
                <a:lnTo>
                  <a:pt x="195536" y="15897"/>
                </a:lnTo>
                <a:close/>
                <a:moveTo>
                  <a:pt x="58634" y="18906"/>
                </a:moveTo>
                <a:lnTo>
                  <a:pt x="58634" y="21794"/>
                </a:lnTo>
                <a:lnTo>
                  <a:pt x="61552" y="21794"/>
                </a:lnTo>
                <a:lnTo>
                  <a:pt x="61552" y="18906"/>
                </a:lnTo>
                <a:close/>
                <a:moveTo>
                  <a:pt x="62950" y="18906"/>
                </a:moveTo>
                <a:lnTo>
                  <a:pt x="62950" y="21794"/>
                </a:lnTo>
                <a:lnTo>
                  <a:pt x="65837" y="21794"/>
                </a:lnTo>
                <a:lnTo>
                  <a:pt x="65837" y="18906"/>
                </a:lnTo>
                <a:close/>
                <a:moveTo>
                  <a:pt x="67266" y="18906"/>
                </a:moveTo>
                <a:lnTo>
                  <a:pt x="67266" y="21794"/>
                </a:lnTo>
                <a:lnTo>
                  <a:pt x="70154" y="21794"/>
                </a:lnTo>
                <a:lnTo>
                  <a:pt x="70154" y="18906"/>
                </a:lnTo>
                <a:close/>
                <a:moveTo>
                  <a:pt x="71552" y="18906"/>
                </a:moveTo>
                <a:lnTo>
                  <a:pt x="71552" y="21794"/>
                </a:lnTo>
                <a:lnTo>
                  <a:pt x="74439" y="21794"/>
                </a:lnTo>
                <a:lnTo>
                  <a:pt x="74439" y="18906"/>
                </a:lnTo>
                <a:close/>
                <a:moveTo>
                  <a:pt x="75199" y="18906"/>
                </a:moveTo>
                <a:lnTo>
                  <a:pt x="75199" y="21794"/>
                </a:lnTo>
                <a:lnTo>
                  <a:pt x="78087" y="21794"/>
                </a:lnTo>
                <a:lnTo>
                  <a:pt x="78087" y="18906"/>
                </a:lnTo>
                <a:close/>
                <a:moveTo>
                  <a:pt x="0" y="19788"/>
                </a:moveTo>
                <a:lnTo>
                  <a:pt x="0" y="22706"/>
                </a:lnTo>
                <a:lnTo>
                  <a:pt x="2888" y="22706"/>
                </a:lnTo>
                <a:lnTo>
                  <a:pt x="2888" y="19788"/>
                </a:lnTo>
                <a:close/>
                <a:moveTo>
                  <a:pt x="4134" y="19788"/>
                </a:moveTo>
                <a:lnTo>
                  <a:pt x="4134" y="22706"/>
                </a:lnTo>
                <a:lnTo>
                  <a:pt x="7022" y="22706"/>
                </a:lnTo>
                <a:lnTo>
                  <a:pt x="7022" y="19788"/>
                </a:lnTo>
                <a:close/>
                <a:moveTo>
                  <a:pt x="8207" y="19788"/>
                </a:moveTo>
                <a:lnTo>
                  <a:pt x="8207" y="22706"/>
                </a:lnTo>
                <a:lnTo>
                  <a:pt x="11095" y="22706"/>
                </a:lnTo>
                <a:lnTo>
                  <a:pt x="11095" y="19788"/>
                </a:lnTo>
                <a:close/>
                <a:moveTo>
                  <a:pt x="12493" y="19788"/>
                </a:moveTo>
                <a:lnTo>
                  <a:pt x="12493" y="22706"/>
                </a:lnTo>
                <a:lnTo>
                  <a:pt x="15411" y="22706"/>
                </a:lnTo>
                <a:lnTo>
                  <a:pt x="15411" y="19788"/>
                </a:lnTo>
                <a:close/>
                <a:moveTo>
                  <a:pt x="16809" y="19788"/>
                </a:moveTo>
                <a:lnTo>
                  <a:pt x="16809" y="22706"/>
                </a:lnTo>
                <a:lnTo>
                  <a:pt x="19697" y="22706"/>
                </a:lnTo>
                <a:lnTo>
                  <a:pt x="19697" y="19788"/>
                </a:lnTo>
                <a:close/>
                <a:moveTo>
                  <a:pt x="21125" y="19788"/>
                </a:moveTo>
                <a:lnTo>
                  <a:pt x="21125" y="22706"/>
                </a:lnTo>
                <a:lnTo>
                  <a:pt x="24013" y="22706"/>
                </a:lnTo>
                <a:lnTo>
                  <a:pt x="24013" y="19788"/>
                </a:lnTo>
                <a:close/>
                <a:moveTo>
                  <a:pt x="25411" y="19788"/>
                </a:moveTo>
                <a:lnTo>
                  <a:pt x="25411" y="22706"/>
                </a:lnTo>
                <a:lnTo>
                  <a:pt x="28299" y="22706"/>
                </a:lnTo>
                <a:lnTo>
                  <a:pt x="28299" y="19788"/>
                </a:lnTo>
                <a:close/>
                <a:moveTo>
                  <a:pt x="29788" y="19788"/>
                </a:moveTo>
                <a:lnTo>
                  <a:pt x="29788" y="22706"/>
                </a:lnTo>
                <a:lnTo>
                  <a:pt x="32676" y="22706"/>
                </a:lnTo>
                <a:lnTo>
                  <a:pt x="32676" y="19788"/>
                </a:lnTo>
                <a:close/>
                <a:moveTo>
                  <a:pt x="34165" y="19788"/>
                </a:moveTo>
                <a:lnTo>
                  <a:pt x="34165" y="22706"/>
                </a:lnTo>
                <a:lnTo>
                  <a:pt x="37053" y="22706"/>
                </a:lnTo>
                <a:lnTo>
                  <a:pt x="37053" y="19788"/>
                </a:lnTo>
                <a:close/>
                <a:moveTo>
                  <a:pt x="38542" y="19788"/>
                </a:moveTo>
                <a:lnTo>
                  <a:pt x="38542" y="22706"/>
                </a:lnTo>
                <a:lnTo>
                  <a:pt x="41430" y="22706"/>
                </a:lnTo>
                <a:lnTo>
                  <a:pt x="41430" y="19788"/>
                </a:lnTo>
                <a:close/>
                <a:moveTo>
                  <a:pt x="42919" y="19788"/>
                </a:moveTo>
                <a:lnTo>
                  <a:pt x="42919" y="22706"/>
                </a:lnTo>
                <a:lnTo>
                  <a:pt x="45807" y="22706"/>
                </a:lnTo>
                <a:lnTo>
                  <a:pt x="45807" y="19788"/>
                </a:lnTo>
                <a:close/>
                <a:moveTo>
                  <a:pt x="47296" y="19788"/>
                </a:moveTo>
                <a:lnTo>
                  <a:pt x="47296" y="22706"/>
                </a:lnTo>
                <a:lnTo>
                  <a:pt x="50184" y="22706"/>
                </a:lnTo>
                <a:lnTo>
                  <a:pt x="50184" y="19788"/>
                </a:lnTo>
                <a:close/>
                <a:moveTo>
                  <a:pt x="96567" y="20031"/>
                </a:moveTo>
                <a:lnTo>
                  <a:pt x="96567" y="22949"/>
                </a:lnTo>
                <a:lnTo>
                  <a:pt x="99455" y="22949"/>
                </a:lnTo>
                <a:lnTo>
                  <a:pt x="99455" y="20031"/>
                </a:lnTo>
                <a:close/>
                <a:moveTo>
                  <a:pt x="100944" y="20031"/>
                </a:moveTo>
                <a:lnTo>
                  <a:pt x="100944" y="22949"/>
                </a:lnTo>
                <a:lnTo>
                  <a:pt x="103832" y="22949"/>
                </a:lnTo>
                <a:lnTo>
                  <a:pt x="103832" y="20031"/>
                </a:lnTo>
                <a:close/>
                <a:moveTo>
                  <a:pt x="104987" y="20031"/>
                </a:moveTo>
                <a:lnTo>
                  <a:pt x="104987" y="22949"/>
                </a:lnTo>
                <a:lnTo>
                  <a:pt x="107875" y="22949"/>
                </a:lnTo>
                <a:lnTo>
                  <a:pt x="107875" y="20031"/>
                </a:lnTo>
                <a:close/>
                <a:moveTo>
                  <a:pt x="108938" y="20031"/>
                </a:moveTo>
                <a:lnTo>
                  <a:pt x="108938" y="22949"/>
                </a:lnTo>
                <a:lnTo>
                  <a:pt x="111826" y="22949"/>
                </a:lnTo>
                <a:lnTo>
                  <a:pt x="111826" y="20031"/>
                </a:lnTo>
                <a:close/>
                <a:moveTo>
                  <a:pt x="112920" y="20031"/>
                </a:moveTo>
                <a:lnTo>
                  <a:pt x="112920" y="22949"/>
                </a:lnTo>
                <a:lnTo>
                  <a:pt x="115808" y="22949"/>
                </a:lnTo>
                <a:lnTo>
                  <a:pt x="115808" y="20031"/>
                </a:lnTo>
                <a:close/>
                <a:moveTo>
                  <a:pt x="116993" y="20031"/>
                </a:moveTo>
                <a:lnTo>
                  <a:pt x="116993" y="22949"/>
                </a:lnTo>
                <a:lnTo>
                  <a:pt x="119881" y="22949"/>
                </a:lnTo>
                <a:lnTo>
                  <a:pt x="119881" y="20031"/>
                </a:lnTo>
                <a:close/>
                <a:moveTo>
                  <a:pt x="121188" y="20031"/>
                </a:moveTo>
                <a:lnTo>
                  <a:pt x="121188" y="22949"/>
                </a:lnTo>
                <a:lnTo>
                  <a:pt x="124076" y="22949"/>
                </a:lnTo>
                <a:lnTo>
                  <a:pt x="124076" y="20031"/>
                </a:lnTo>
                <a:close/>
                <a:moveTo>
                  <a:pt x="125474" y="20031"/>
                </a:moveTo>
                <a:lnTo>
                  <a:pt x="125474" y="22949"/>
                </a:lnTo>
                <a:lnTo>
                  <a:pt x="128361" y="22949"/>
                </a:lnTo>
                <a:lnTo>
                  <a:pt x="128361" y="20031"/>
                </a:lnTo>
                <a:close/>
                <a:moveTo>
                  <a:pt x="129851" y="20031"/>
                </a:moveTo>
                <a:lnTo>
                  <a:pt x="129851" y="22949"/>
                </a:lnTo>
                <a:lnTo>
                  <a:pt x="132738" y="22949"/>
                </a:lnTo>
                <a:lnTo>
                  <a:pt x="132738" y="20031"/>
                </a:lnTo>
                <a:close/>
                <a:moveTo>
                  <a:pt x="134228" y="20031"/>
                </a:moveTo>
                <a:lnTo>
                  <a:pt x="134228" y="22949"/>
                </a:lnTo>
                <a:lnTo>
                  <a:pt x="137115" y="22949"/>
                </a:lnTo>
                <a:lnTo>
                  <a:pt x="137115" y="20031"/>
                </a:lnTo>
                <a:close/>
                <a:moveTo>
                  <a:pt x="138605" y="20031"/>
                </a:moveTo>
                <a:lnTo>
                  <a:pt x="138605" y="22949"/>
                </a:lnTo>
                <a:lnTo>
                  <a:pt x="141492" y="22949"/>
                </a:lnTo>
                <a:lnTo>
                  <a:pt x="141492" y="20031"/>
                </a:lnTo>
                <a:close/>
                <a:moveTo>
                  <a:pt x="142982" y="20031"/>
                </a:moveTo>
                <a:lnTo>
                  <a:pt x="142982" y="22949"/>
                </a:lnTo>
                <a:lnTo>
                  <a:pt x="145869" y="22949"/>
                </a:lnTo>
                <a:lnTo>
                  <a:pt x="145869" y="20031"/>
                </a:lnTo>
                <a:close/>
                <a:moveTo>
                  <a:pt x="147359" y="20031"/>
                </a:moveTo>
                <a:lnTo>
                  <a:pt x="147359" y="22949"/>
                </a:lnTo>
                <a:lnTo>
                  <a:pt x="150246" y="22949"/>
                </a:lnTo>
                <a:lnTo>
                  <a:pt x="150246" y="20031"/>
                </a:lnTo>
                <a:close/>
                <a:moveTo>
                  <a:pt x="151401" y="20031"/>
                </a:moveTo>
                <a:lnTo>
                  <a:pt x="151401" y="22949"/>
                </a:lnTo>
                <a:lnTo>
                  <a:pt x="154289" y="22949"/>
                </a:lnTo>
                <a:lnTo>
                  <a:pt x="154289" y="20031"/>
                </a:lnTo>
                <a:close/>
                <a:moveTo>
                  <a:pt x="155383" y="20031"/>
                </a:moveTo>
                <a:lnTo>
                  <a:pt x="155383" y="22949"/>
                </a:lnTo>
                <a:lnTo>
                  <a:pt x="158271" y="22949"/>
                </a:lnTo>
                <a:lnTo>
                  <a:pt x="158271" y="20031"/>
                </a:lnTo>
                <a:close/>
                <a:moveTo>
                  <a:pt x="159335" y="20031"/>
                </a:moveTo>
                <a:lnTo>
                  <a:pt x="159335" y="22949"/>
                </a:lnTo>
                <a:lnTo>
                  <a:pt x="162253" y="22949"/>
                </a:lnTo>
                <a:lnTo>
                  <a:pt x="162253" y="20031"/>
                </a:lnTo>
                <a:close/>
                <a:moveTo>
                  <a:pt x="163438" y="20031"/>
                </a:moveTo>
                <a:lnTo>
                  <a:pt x="163438" y="22949"/>
                </a:lnTo>
                <a:lnTo>
                  <a:pt x="166326" y="22949"/>
                </a:lnTo>
                <a:lnTo>
                  <a:pt x="166326" y="20031"/>
                </a:lnTo>
                <a:close/>
                <a:moveTo>
                  <a:pt x="167997" y="20031"/>
                </a:moveTo>
                <a:lnTo>
                  <a:pt x="167997" y="22949"/>
                </a:lnTo>
                <a:lnTo>
                  <a:pt x="170885" y="22949"/>
                </a:lnTo>
                <a:lnTo>
                  <a:pt x="170885" y="20031"/>
                </a:lnTo>
                <a:close/>
                <a:moveTo>
                  <a:pt x="172040" y="20031"/>
                </a:moveTo>
                <a:lnTo>
                  <a:pt x="172040" y="22949"/>
                </a:lnTo>
                <a:lnTo>
                  <a:pt x="174928" y="22949"/>
                </a:lnTo>
                <a:lnTo>
                  <a:pt x="174928" y="20031"/>
                </a:lnTo>
                <a:close/>
                <a:moveTo>
                  <a:pt x="175991" y="20031"/>
                </a:moveTo>
                <a:lnTo>
                  <a:pt x="175991" y="22949"/>
                </a:lnTo>
                <a:lnTo>
                  <a:pt x="178879" y="22949"/>
                </a:lnTo>
                <a:lnTo>
                  <a:pt x="178879" y="20031"/>
                </a:lnTo>
                <a:close/>
                <a:moveTo>
                  <a:pt x="179973" y="20031"/>
                </a:moveTo>
                <a:lnTo>
                  <a:pt x="179973" y="22949"/>
                </a:lnTo>
                <a:lnTo>
                  <a:pt x="182861" y="22949"/>
                </a:lnTo>
                <a:lnTo>
                  <a:pt x="182861" y="20031"/>
                </a:lnTo>
                <a:close/>
                <a:moveTo>
                  <a:pt x="188606" y="20031"/>
                </a:moveTo>
                <a:lnTo>
                  <a:pt x="188606" y="22949"/>
                </a:lnTo>
                <a:lnTo>
                  <a:pt x="191493" y="22949"/>
                </a:lnTo>
                <a:lnTo>
                  <a:pt x="191493" y="20031"/>
                </a:lnTo>
                <a:close/>
                <a:moveTo>
                  <a:pt x="62950" y="22614"/>
                </a:moveTo>
                <a:lnTo>
                  <a:pt x="62950" y="25502"/>
                </a:lnTo>
                <a:lnTo>
                  <a:pt x="65837" y="25502"/>
                </a:lnTo>
                <a:lnTo>
                  <a:pt x="65837" y="22614"/>
                </a:lnTo>
                <a:close/>
                <a:moveTo>
                  <a:pt x="67266" y="22614"/>
                </a:moveTo>
                <a:lnTo>
                  <a:pt x="67266" y="25502"/>
                </a:lnTo>
                <a:lnTo>
                  <a:pt x="70154" y="25502"/>
                </a:lnTo>
                <a:lnTo>
                  <a:pt x="70154" y="22614"/>
                </a:lnTo>
                <a:close/>
                <a:moveTo>
                  <a:pt x="71552" y="22614"/>
                </a:moveTo>
                <a:lnTo>
                  <a:pt x="71552" y="25502"/>
                </a:lnTo>
                <a:lnTo>
                  <a:pt x="74439" y="25502"/>
                </a:lnTo>
                <a:lnTo>
                  <a:pt x="74439" y="22614"/>
                </a:lnTo>
                <a:close/>
                <a:moveTo>
                  <a:pt x="75199" y="22614"/>
                </a:moveTo>
                <a:lnTo>
                  <a:pt x="75199" y="25502"/>
                </a:lnTo>
                <a:lnTo>
                  <a:pt x="78087" y="25502"/>
                </a:lnTo>
                <a:lnTo>
                  <a:pt x="78087" y="22614"/>
                </a:lnTo>
                <a:close/>
                <a:moveTo>
                  <a:pt x="4134" y="23709"/>
                </a:moveTo>
                <a:lnTo>
                  <a:pt x="4134" y="26596"/>
                </a:lnTo>
                <a:lnTo>
                  <a:pt x="7022" y="26596"/>
                </a:lnTo>
                <a:lnTo>
                  <a:pt x="7022" y="23709"/>
                </a:lnTo>
                <a:close/>
                <a:moveTo>
                  <a:pt x="12493" y="24043"/>
                </a:moveTo>
                <a:lnTo>
                  <a:pt x="12493" y="26931"/>
                </a:lnTo>
                <a:lnTo>
                  <a:pt x="15411" y="26931"/>
                </a:lnTo>
                <a:lnTo>
                  <a:pt x="15411" y="24043"/>
                </a:lnTo>
                <a:close/>
                <a:moveTo>
                  <a:pt x="16809" y="24043"/>
                </a:moveTo>
                <a:lnTo>
                  <a:pt x="16809" y="26931"/>
                </a:lnTo>
                <a:lnTo>
                  <a:pt x="19697" y="26931"/>
                </a:lnTo>
                <a:lnTo>
                  <a:pt x="19697" y="24043"/>
                </a:lnTo>
                <a:close/>
                <a:moveTo>
                  <a:pt x="21125" y="24043"/>
                </a:moveTo>
                <a:lnTo>
                  <a:pt x="21125" y="26931"/>
                </a:lnTo>
                <a:lnTo>
                  <a:pt x="24013" y="26931"/>
                </a:lnTo>
                <a:lnTo>
                  <a:pt x="24013" y="24043"/>
                </a:lnTo>
                <a:close/>
                <a:moveTo>
                  <a:pt x="25411" y="24043"/>
                </a:moveTo>
                <a:lnTo>
                  <a:pt x="25411" y="26931"/>
                </a:lnTo>
                <a:lnTo>
                  <a:pt x="28299" y="26931"/>
                </a:lnTo>
                <a:lnTo>
                  <a:pt x="28299" y="24043"/>
                </a:lnTo>
                <a:close/>
                <a:moveTo>
                  <a:pt x="29788" y="24043"/>
                </a:moveTo>
                <a:lnTo>
                  <a:pt x="29788" y="26931"/>
                </a:lnTo>
                <a:lnTo>
                  <a:pt x="32676" y="26931"/>
                </a:lnTo>
                <a:lnTo>
                  <a:pt x="32676" y="24043"/>
                </a:lnTo>
                <a:close/>
                <a:moveTo>
                  <a:pt x="34165" y="24043"/>
                </a:moveTo>
                <a:lnTo>
                  <a:pt x="34165" y="26931"/>
                </a:lnTo>
                <a:lnTo>
                  <a:pt x="37053" y="26931"/>
                </a:lnTo>
                <a:lnTo>
                  <a:pt x="37053" y="24043"/>
                </a:lnTo>
                <a:close/>
                <a:moveTo>
                  <a:pt x="38542" y="24043"/>
                </a:moveTo>
                <a:lnTo>
                  <a:pt x="38542" y="26931"/>
                </a:lnTo>
                <a:lnTo>
                  <a:pt x="41430" y="26931"/>
                </a:lnTo>
                <a:lnTo>
                  <a:pt x="41430" y="24043"/>
                </a:lnTo>
                <a:close/>
                <a:moveTo>
                  <a:pt x="42919" y="24043"/>
                </a:moveTo>
                <a:lnTo>
                  <a:pt x="42919" y="26931"/>
                </a:lnTo>
                <a:lnTo>
                  <a:pt x="45807" y="26931"/>
                </a:lnTo>
                <a:lnTo>
                  <a:pt x="45807" y="24043"/>
                </a:lnTo>
                <a:close/>
                <a:moveTo>
                  <a:pt x="47296" y="24043"/>
                </a:moveTo>
                <a:lnTo>
                  <a:pt x="47296" y="26931"/>
                </a:lnTo>
                <a:lnTo>
                  <a:pt x="50184" y="26931"/>
                </a:lnTo>
                <a:lnTo>
                  <a:pt x="50184" y="24043"/>
                </a:lnTo>
                <a:close/>
                <a:moveTo>
                  <a:pt x="96567" y="24195"/>
                </a:moveTo>
                <a:lnTo>
                  <a:pt x="96567" y="27083"/>
                </a:lnTo>
                <a:lnTo>
                  <a:pt x="99455" y="27083"/>
                </a:lnTo>
                <a:lnTo>
                  <a:pt x="99455" y="24195"/>
                </a:lnTo>
                <a:close/>
                <a:moveTo>
                  <a:pt x="100944" y="24195"/>
                </a:moveTo>
                <a:lnTo>
                  <a:pt x="100944" y="27083"/>
                </a:lnTo>
                <a:lnTo>
                  <a:pt x="103832" y="27083"/>
                </a:lnTo>
                <a:lnTo>
                  <a:pt x="103832" y="24195"/>
                </a:lnTo>
                <a:close/>
                <a:moveTo>
                  <a:pt x="104987" y="24195"/>
                </a:moveTo>
                <a:lnTo>
                  <a:pt x="104987" y="27083"/>
                </a:lnTo>
                <a:lnTo>
                  <a:pt x="107875" y="27083"/>
                </a:lnTo>
                <a:lnTo>
                  <a:pt x="107875" y="24195"/>
                </a:lnTo>
                <a:close/>
                <a:moveTo>
                  <a:pt x="108938" y="24195"/>
                </a:moveTo>
                <a:lnTo>
                  <a:pt x="108938" y="27083"/>
                </a:lnTo>
                <a:lnTo>
                  <a:pt x="111826" y="27083"/>
                </a:lnTo>
                <a:lnTo>
                  <a:pt x="111826" y="24195"/>
                </a:lnTo>
                <a:close/>
                <a:moveTo>
                  <a:pt x="112920" y="24195"/>
                </a:moveTo>
                <a:lnTo>
                  <a:pt x="112920" y="27083"/>
                </a:lnTo>
                <a:lnTo>
                  <a:pt x="115808" y="27083"/>
                </a:lnTo>
                <a:lnTo>
                  <a:pt x="115808" y="24195"/>
                </a:lnTo>
                <a:close/>
                <a:moveTo>
                  <a:pt x="116993" y="24195"/>
                </a:moveTo>
                <a:lnTo>
                  <a:pt x="116993" y="27083"/>
                </a:lnTo>
                <a:lnTo>
                  <a:pt x="119881" y="27083"/>
                </a:lnTo>
                <a:lnTo>
                  <a:pt x="119881" y="24195"/>
                </a:lnTo>
                <a:close/>
                <a:moveTo>
                  <a:pt x="121188" y="24195"/>
                </a:moveTo>
                <a:lnTo>
                  <a:pt x="121188" y="27083"/>
                </a:lnTo>
                <a:lnTo>
                  <a:pt x="124076" y="27083"/>
                </a:lnTo>
                <a:lnTo>
                  <a:pt x="124076" y="24195"/>
                </a:lnTo>
                <a:close/>
                <a:moveTo>
                  <a:pt x="125474" y="24195"/>
                </a:moveTo>
                <a:lnTo>
                  <a:pt x="125474" y="27083"/>
                </a:lnTo>
                <a:lnTo>
                  <a:pt x="128361" y="27083"/>
                </a:lnTo>
                <a:lnTo>
                  <a:pt x="128361" y="24195"/>
                </a:lnTo>
                <a:close/>
                <a:moveTo>
                  <a:pt x="129851" y="24195"/>
                </a:moveTo>
                <a:lnTo>
                  <a:pt x="129851" y="27083"/>
                </a:lnTo>
                <a:lnTo>
                  <a:pt x="132738" y="27083"/>
                </a:lnTo>
                <a:lnTo>
                  <a:pt x="132738" y="24195"/>
                </a:lnTo>
                <a:close/>
                <a:moveTo>
                  <a:pt x="134228" y="24195"/>
                </a:moveTo>
                <a:lnTo>
                  <a:pt x="134228" y="27083"/>
                </a:lnTo>
                <a:lnTo>
                  <a:pt x="137115" y="27083"/>
                </a:lnTo>
                <a:lnTo>
                  <a:pt x="137115" y="24195"/>
                </a:lnTo>
                <a:close/>
                <a:moveTo>
                  <a:pt x="138605" y="24195"/>
                </a:moveTo>
                <a:lnTo>
                  <a:pt x="138605" y="27083"/>
                </a:lnTo>
                <a:lnTo>
                  <a:pt x="141492" y="27083"/>
                </a:lnTo>
                <a:lnTo>
                  <a:pt x="141492" y="24195"/>
                </a:lnTo>
                <a:close/>
                <a:moveTo>
                  <a:pt x="142982" y="24195"/>
                </a:moveTo>
                <a:lnTo>
                  <a:pt x="142982" y="27083"/>
                </a:lnTo>
                <a:lnTo>
                  <a:pt x="145869" y="27083"/>
                </a:lnTo>
                <a:lnTo>
                  <a:pt x="145869" y="24195"/>
                </a:lnTo>
                <a:close/>
                <a:moveTo>
                  <a:pt x="147359" y="24195"/>
                </a:moveTo>
                <a:lnTo>
                  <a:pt x="147359" y="27083"/>
                </a:lnTo>
                <a:lnTo>
                  <a:pt x="150246" y="27083"/>
                </a:lnTo>
                <a:lnTo>
                  <a:pt x="150246" y="24195"/>
                </a:lnTo>
                <a:close/>
                <a:moveTo>
                  <a:pt x="151401" y="24195"/>
                </a:moveTo>
                <a:lnTo>
                  <a:pt x="151401" y="27083"/>
                </a:lnTo>
                <a:lnTo>
                  <a:pt x="154289" y="27083"/>
                </a:lnTo>
                <a:lnTo>
                  <a:pt x="154289" y="24195"/>
                </a:lnTo>
                <a:close/>
                <a:moveTo>
                  <a:pt x="155383" y="24195"/>
                </a:moveTo>
                <a:lnTo>
                  <a:pt x="155383" y="27083"/>
                </a:lnTo>
                <a:lnTo>
                  <a:pt x="158271" y="27083"/>
                </a:lnTo>
                <a:lnTo>
                  <a:pt x="158271" y="24195"/>
                </a:lnTo>
                <a:close/>
                <a:moveTo>
                  <a:pt x="159335" y="24195"/>
                </a:moveTo>
                <a:lnTo>
                  <a:pt x="159335" y="27083"/>
                </a:lnTo>
                <a:lnTo>
                  <a:pt x="162253" y="27083"/>
                </a:lnTo>
                <a:lnTo>
                  <a:pt x="162253" y="24195"/>
                </a:lnTo>
                <a:close/>
                <a:moveTo>
                  <a:pt x="163438" y="24195"/>
                </a:moveTo>
                <a:lnTo>
                  <a:pt x="163438" y="27083"/>
                </a:lnTo>
                <a:lnTo>
                  <a:pt x="166326" y="27083"/>
                </a:lnTo>
                <a:lnTo>
                  <a:pt x="166326" y="24195"/>
                </a:lnTo>
                <a:close/>
                <a:moveTo>
                  <a:pt x="167997" y="24195"/>
                </a:moveTo>
                <a:lnTo>
                  <a:pt x="167997" y="27083"/>
                </a:lnTo>
                <a:lnTo>
                  <a:pt x="170885" y="27083"/>
                </a:lnTo>
                <a:lnTo>
                  <a:pt x="170885" y="24195"/>
                </a:lnTo>
                <a:close/>
                <a:moveTo>
                  <a:pt x="172040" y="24195"/>
                </a:moveTo>
                <a:lnTo>
                  <a:pt x="172040" y="27083"/>
                </a:lnTo>
                <a:lnTo>
                  <a:pt x="174928" y="27083"/>
                </a:lnTo>
                <a:lnTo>
                  <a:pt x="174928" y="24195"/>
                </a:lnTo>
                <a:close/>
                <a:moveTo>
                  <a:pt x="175991" y="24195"/>
                </a:moveTo>
                <a:lnTo>
                  <a:pt x="175991" y="27083"/>
                </a:lnTo>
                <a:lnTo>
                  <a:pt x="178879" y="27083"/>
                </a:lnTo>
                <a:lnTo>
                  <a:pt x="178879" y="24195"/>
                </a:lnTo>
                <a:close/>
                <a:moveTo>
                  <a:pt x="188606" y="24195"/>
                </a:moveTo>
                <a:lnTo>
                  <a:pt x="188606" y="27083"/>
                </a:lnTo>
                <a:lnTo>
                  <a:pt x="191493" y="27083"/>
                </a:lnTo>
                <a:lnTo>
                  <a:pt x="191493" y="24195"/>
                </a:lnTo>
                <a:close/>
                <a:moveTo>
                  <a:pt x="183" y="25928"/>
                </a:moveTo>
                <a:lnTo>
                  <a:pt x="183" y="28815"/>
                </a:lnTo>
                <a:lnTo>
                  <a:pt x="3070" y="28815"/>
                </a:lnTo>
                <a:lnTo>
                  <a:pt x="3070" y="25928"/>
                </a:lnTo>
                <a:close/>
                <a:moveTo>
                  <a:pt x="62950" y="26535"/>
                </a:moveTo>
                <a:lnTo>
                  <a:pt x="62950" y="29453"/>
                </a:lnTo>
                <a:lnTo>
                  <a:pt x="65837" y="29453"/>
                </a:lnTo>
                <a:lnTo>
                  <a:pt x="65837" y="26535"/>
                </a:lnTo>
                <a:close/>
                <a:moveTo>
                  <a:pt x="67266" y="26535"/>
                </a:moveTo>
                <a:lnTo>
                  <a:pt x="67266" y="29453"/>
                </a:lnTo>
                <a:lnTo>
                  <a:pt x="70154" y="29453"/>
                </a:lnTo>
                <a:lnTo>
                  <a:pt x="70154" y="26535"/>
                </a:lnTo>
                <a:close/>
                <a:moveTo>
                  <a:pt x="71552" y="26535"/>
                </a:moveTo>
                <a:lnTo>
                  <a:pt x="71552" y="29453"/>
                </a:lnTo>
                <a:lnTo>
                  <a:pt x="74439" y="29453"/>
                </a:lnTo>
                <a:lnTo>
                  <a:pt x="74439" y="26535"/>
                </a:lnTo>
                <a:close/>
                <a:moveTo>
                  <a:pt x="16809" y="28268"/>
                </a:moveTo>
                <a:lnTo>
                  <a:pt x="16809" y="31156"/>
                </a:lnTo>
                <a:lnTo>
                  <a:pt x="19697" y="31156"/>
                </a:lnTo>
                <a:lnTo>
                  <a:pt x="19697" y="28268"/>
                </a:lnTo>
                <a:close/>
                <a:moveTo>
                  <a:pt x="21125" y="28268"/>
                </a:moveTo>
                <a:lnTo>
                  <a:pt x="21125" y="31156"/>
                </a:lnTo>
                <a:lnTo>
                  <a:pt x="24013" y="31156"/>
                </a:lnTo>
                <a:lnTo>
                  <a:pt x="24013" y="28268"/>
                </a:lnTo>
                <a:close/>
                <a:moveTo>
                  <a:pt x="25411" y="28268"/>
                </a:moveTo>
                <a:lnTo>
                  <a:pt x="25411" y="31156"/>
                </a:lnTo>
                <a:lnTo>
                  <a:pt x="28299" y="31156"/>
                </a:lnTo>
                <a:lnTo>
                  <a:pt x="28299" y="28268"/>
                </a:lnTo>
                <a:close/>
                <a:moveTo>
                  <a:pt x="29788" y="28268"/>
                </a:moveTo>
                <a:lnTo>
                  <a:pt x="29788" y="31156"/>
                </a:lnTo>
                <a:lnTo>
                  <a:pt x="32676" y="31156"/>
                </a:lnTo>
                <a:lnTo>
                  <a:pt x="32676" y="28268"/>
                </a:lnTo>
                <a:close/>
                <a:moveTo>
                  <a:pt x="34165" y="28268"/>
                </a:moveTo>
                <a:lnTo>
                  <a:pt x="34165" y="31156"/>
                </a:lnTo>
                <a:lnTo>
                  <a:pt x="37053" y="31156"/>
                </a:lnTo>
                <a:lnTo>
                  <a:pt x="37053" y="28268"/>
                </a:lnTo>
                <a:close/>
                <a:moveTo>
                  <a:pt x="38542" y="28268"/>
                </a:moveTo>
                <a:lnTo>
                  <a:pt x="38542" y="31156"/>
                </a:lnTo>
                <a:lnTo>
                  <a:pt x="41430" y="31156"/>
                </a:lnTo>
                <a:lnTo>
                  <a:pt x="41430" y="28268"/>
                </a:lnTo>
                <a:close/>
                <a:moveTo>
                  <a:pt x="55320" y="28329"/>
                </a:moveTo>
                <a:lnTo>
                  <a:pt x="55320" y="31216"/>
                </a:lnTo>
                <a:lnTo>
                  <a:pt x="58208" y="31216"/>
                </a:lnTo>
                <a:lnTo>
                  <a:pt x="58208" y="28329"/>
                </a:lnTo>
                <a:close/>
                <a:moveTo>
                  <a:pt x="92190" y="28359"/>
                </a:moveTo>
                <a:lnTo>
                  <a:pt x="92190" y="31247"/>
                </a:lnTo>
                <a:lnTo>
                  <a:pt x="95078" y="31247"/>
                </a:lnTo>
                <a:lnTo>
                  <a:pt x="95078" y="28359"/>
                </a:lnTo>
                <a:close/>
                <a:moveTo>
                  <a:pt x="96567" y="28359"/>
                </a:moveTo>
                <a:lnTo>
                  <a:pt x="96567" y="31247"/>
                </a:lnTo>
                <a:lnTo>
                  <a:pt x="99455" y="31247"/>
                </a:lnTo>
                <a:lnTo>
                  <a:pt x="99455" y="28359"/>
                </a:lnTo>
                <a:close/>
                <a:moveTo>
                  <a:pt x="100944" y="28359"/>
                </a:moveTo>
                <a:lnTo>
                  <a:pt x="100944" y="31247"/>
                </a:lnTo>
                <a:lnTo>
                  <a:pt x="103832" y="31247"/>
                </a:lnTo>
                <a:lnTo>
                  <a:pt x="103832" y="28359"/>
                </a:lnTo>
                <a:close/>
                <a:moveTo>
                  <a:pt x="104987" y="28359"/>
                </a:moveTo>
                <a:lnTo>
                  <a:pt x="104987" y="31247"/>
                </a:lnTo>
                <a:lnTo>
                  <a:pt x="107875" y="31247"/>
                </a:lnTo>
                <a:lnTo>
                  <a:pt x="107875" y="28359"/>
                </a:lnTo>
                <a:close/>
                <a:moveTo>
                  <a:pt x="108938" y="28359"/>
                </a:moveTo>
                <a:lnTo>
                  <a:pt x="108938" y="31247"/>
                </a:lnTo>
                <a:lnTo>
                  <a:pt x="111826" y="31247"/>
                </a:lnTo>
                <a:lnTo>
                  <a:pt x="111826" y="28359"/>
                </a:lnTo>
                <a:close/>
                <a:moveTo>
                  <a:pt x="112920" y="28359"/>
                </a:moveTo>
                <a:lnTo>
                  <a:pt x="112920" y="31247"/>
                </a:lnTo>
                <a:lnTo>
                  <a:pt x="115808" y="31247"/>
                </a:lnTo>
                <a:lnTo>
                  <a:pt x="115808" y="28359"/>
                </a:lnTo>
                <a:close/>
                <a:moveTo>
                  <a:pt x="116993" y="28359"/>
                </a:moveTo>
                <a:lnTo>
                  <a:pt x="116993" y="31247"/>
                </a:lnTo>
                <a:lnTo>
                  <a:pt x="119881" y="31247"/>
                </a:lnTo>
                <a:lnTo>
                  <a:pt x="119881" y="28359"/>
                </a:lnTo>
                <a:close/>
                <a:moveTo>
                  <a:pt x="121188" y="28359"/>
                </a:moveTo>
                <a:lnTo>
                  <a:pt x="121188" y="31247"/>
                </a:lnTo>
                <a:lnTo>
                  <a:pt x="124076" y="31247"/>
                </a:lnTo>
                <a:lnTo>
                  <a:pt x="124076" y="28359"/>
                </a:lnTo>
                <a:close/>
                <a:moveTo>
                  <a:pt x="125474" y="28359"/>
                </a:moveTo>
                <a:lnTo>
                  <a:pt x="125474" y="31247"/>
                </a:lnTo>
                <a:lnTo>
                  <a:pt x="128361" y="31247"/>
                </a:lnTo>
                <a:lnTo>
                  <a:pt x="128361" y="28359"/>
                </a:lnTo>
                <a:close/>
                <a:moveTo>
                  <a:pt x="129851" y="28359"/>
                </a:moveTo>
                <a:lnTo>
                  <a:pt x="129851" y="31247"/>
                </a:lnTo>
                <a:lnTo>
                  <a:pt x="132738" y="31247"/>
                </a:lnTo>
                <a:lnTo>
                  <a:pt x="132738" y="28359"/>
                </a:lnTo>
                <a:close/>
                <a:moveTo>
                  <a:pt x="134228" y="28359"/>
                </a:moveTo>
                <a:lnTo>
                  <a:pt x="134228" y="31247"/>
                </a:lnTo>
                <a:lnTo>
                  <a:pt x="137115" y="31247"/>
                </a:lnTo>
                <a:lnTo>
                  <a:pt x="137115" y="28359"/>
                </a:lnTo>
                <a:close/>
                <a:moveTo>
                  <a:pt x="138605" y="28359"/>
                </a:moveTo>
                <a:lnTo>
                  <a:pt x="138605" y="31247"/>
                </a:lnTo>
                <a:lnTo>
                  <a:pt x="141492" y="31247"/>
                </a:lnTo>
                <a:lnTo>
                  <a:pt x="141492" y="28359"/>
                </a:lnTo>
                <a:close/>
                <a:moveTo>
                  <a:pt x="142982" y="28359"/>
                </a:moveTo>
                <a:lnTo>
                  <a:pt x="142982" y="31247"/>
                </a:lnTo>
                <a:lnTo>
                  <a:pt x="145869" y="31247"/>
                </a:lnTo>
                <a:lnTo>
                  <a:pt x="145869" y="28359"/>
                </a:lnTo>
                <a:close/>
                <a:moveTo>
                  <a:pt x="147359" y="28359"/>
                </a:moveTo>
                <a:lnTo>
                  <a:pt x="147359" y="31247"/>
                </a:lnTo>
                <a:lnTo>
                  <a:pt x="150246" y="31247"/>
                </a:lnTo>
                <a:lnTo>
                  <a:pt x="150246" y="28359"/>
                </a:lnTo>
                <a:close/>
                <a:moveTo>
                  <a:pt x="151401" y="28359"/>
                </a:moveTo>
                <a:lnTo>
                  <a:pt x="151401" y="31247"/>
                </a:lnTo>
                <a:lnTo>
                  <a:pt x="154289" y="31247"/>
                </a:lnTo>
                <a:lnTo>
                  <a:pt x="154289" y="28359"/>
                </a:lnTo>
                <a:close/>
                <a:moveTo>
                  <a:pt x="155383" y="28359"/>
                </a:moveTo>
                <a:lnTo>
                  <a:pt x="155383" y="31247"/>
                </a:lnTo>
                <a:lnTo>
                  <a:pt x="158271" y="31247"/>
                </a:lnTo>
                <a:lnTo>
                  <a:pt x="158271" y="28359"/>
                </a:lnTo>
                <a:close/>
                <a:moveTo>
                  <a:pt x="159335" y="28359"/>
                </a:moveTo>
                <a:lnTo>
                  <a:pt x="159335" y="31247"/>
                </a:lnTo>
                <a:lnTo>
                  <a:pt x="162253" y="31247"/>
                </a:lnTo>
                <a:lnTo>
                  <a:pt x="162253" y="28359"/>
                </a:lnTo>
                <a:close/>
                <a:moveTo>
                  <a:pt x="163438" y="28359"/>
                </a:moveTo>
                <a:lnTo>
                  <a:pt x="163438" y="31247"/>
                </a:lnTo>
                <a:lnTo>
                  <a:pt x="166326" y="31247"/>
                </a:lnTo>
                <a:lnTo>
                  <a:pt x="166326" y="28359"/>
                </a:lnTo>
                <a:close/>
                <a:moveTo>
                  <a:pt x="167997" y="28359"/>
                </a:moveTo>
                <a:lnTo>
                  <a:pt x="167997" y="31247"/>
                </a:lnTo>
                <a:lnTo>
                  <a:pt x="170885" y="31247"/>
                </a:lnTo>
                <a:lnTo>
                  <a:pt x="170885" y="28359"/>
                </a:lnTo>
                <a:close/>
                <a:moveTo>
                  <a:pt x="172040" y="28359"/>
                </a:moveTo>
                <a:lnTo>
                  <a:pt x="172040" y="31247"/>
                </a:lnTo>
                <a:lnTo>
                  <a:pt x="174928" y="31247"/>
                </a:lnTo>
                <a:lnTo>
                  <a:pt x="174928" y="28359"/>
                </a:lnTo>
                <a:close/>
                <a:moveTo>
                  <a:pt x="188606" y="28359"/>
                </a:moveTo>
                <a:lnTo>
                  <a:pt x="188606" y="31247"/>
                </a:lnTo>
                <a:lnTo>
                  <a:pt x="191493" y="31247"/>
                </a:lnTo>
                <a:lnTo>
                  <a:pt x="191493" y="28359"/>
                </a:lnTo>
                <a:close/>
                <a:moveTo>
                  <a:pt x="62950" y="30548"/>
                </a:moveTo>
                <a:lnTo>
                  <a:pt x="62950" y="33435"/>
                </a:lnTo>
                <a:lnTo>
                  <a:pt x="65837" y="33435"/>
                </a:lnTo>
                <a:lnTo>
                  <a:pt x="65837" y="30548"/>
                </a:lnTo>
                <a:close/>
                <a:moveTo>
                  <a:pt x="67266" y="30548"/>
                </a:moveTo>
                <a:lnTo>
                  <a:pt x="67266" y="33435"/>
                </a:lnTo>
                <a:lnTo>
                  <a:pt x="70154" y="33435"/>
                </a:lnTo>
                <a:lnTo>
                  <a:pt x="70154" y="30548"/>
                </a:lnTo>
                <a:close/>
                <a:moveTo>
                  <a:pt x="21125" y="32493"/>
                </a:moveTo>
                <a:lnTo>
                  <a:pt x="21125" y="35381"/>
                </a:lnTo>
                <a:lnTo>
                  <a:pt x="24013" y="35381"/>
                </a:lnTo>
                <a:lnTo>
                  <a:pt x="24013" y="32493"/>
                </a:lnTo>
                <a:close/>
                <a:moveTo>
                  <a:pt x="25411" y="32493"/>
                </a:moveTo>
                <a:lnTo>
                  <a:pt x="25411" y="35381"/>
                </a:lnTo>
                <a:lnTo>
                  <a:pt x="28299" y="35381"/>
                </a:lnTo>
                <a:lnTo>
                  <a:pt x="28299" y="32493"/>
                </a:lnTo>
                <a:close/>
                <a:moveTo>
                  <a:pt x="29788" y="32493"/>
                </a:moveTo>
                <a:lnTo>
                  <a:pt x="29788" y="35381"/>
                </a:lnTo>
                <a:lnTo>
                  <a:pt x="32676" y="35381"/>
                </a:lnTo>
                <a:lnTo>
                  <a:pt x="32676" y="32493"/>
                </a:lnTo>
                <a:close/>
                <a:moveTo>
                  <a:pt x="34165" y="32493"/>
                </a:moveTo>
                <a:lnTo>
                  <a:pt x="34165" y="35381"/>
                </a:lnTo>
                <a:lnTo>
                  <a:pt x="37053" y="35381"/>
                </a:lnTo>
                <a:lnTo>
                  <a:pt x="37053" y="32493"/>
                </a:lnTo>
                <a:close/>
                <a:moveTo>
                  <a:pt x="38542" y="32493"/>
                </a:moveTo>
                <a:lnTo>
                  <a:pt x="38542" y="35381"/>
                </a:lnTo>
                <a:lnTo>
                  <a:pt x="41430" y="35381"/>
                </a:lnTo>
                <a:lnTo>
                  <a:pt x="41430" y="32493"/>
                </a:lnTo>
                <a:close/>
                <a:moveTo>
                  <a:pt x="51339" y="32493"/>
                </a:moveTo>
                <a:lnTo>
                  <a:pt x="51339" y="35381"/>
                </a:lnTo>
                <a:lnTo>
                  <a:pt x="54226" y="35381"/>
                </a:lnTo>
                <a:lnTo>
                  <a:pt x="54226" y="32493"/>
                </a:lnTo>
                <a:close/>
                <a:moveTo>
                  <a:pt x="55320" y="32493"/>
                </a:moveTo>
                <a:lnTo>
                  <a:pt x="55320" y="35381"/>
                </a:lnTo>
                <a:lnTo>
                  <a:pt x="58208" y="35381"/>
                </a:lnTo>
                <a:lnTo>
                  <a:pt x="58208" y="32493"/>
                </a:lnTo>
                <a:close/>
                <a:moveTo>
                  <a:pt x="92190" y="32493"/>
                </a:moveTo>
                <a:lnTo>
                  <a:pt x="92190" y="35411"/>
                </a:lnTo>
                <a:lnTo>
                  <a:pt x="95078" y="35411"/>
                </a:lnTo>
                <a:lnTo>
                  <a:pt x="95078" y="32493"/>
                </a:lnTo>
                <a:close/>
                <a:moveTo>
                  <a:pt x="96567" y="32493"/>
                </a:moveTo>
                <a:lnTo>
                  <a:pt x="96567" y="35411"/>
                </a:lnTo>
                <a:lnTo>
                  <a:pt x="99455" y="35411"/>
                </a:lnTo>
                <a:lnTo>
                  <a:pt x="99455" y="32493"/>
                </a:lnTo>
                <a:close/>
                <a:moveTo>
                  <a:pt x="100944" y="32493"/>
                </a:moveTo>
                <a:lnTo>
                  <a:pt x="100944" y="35411"/>
                </a:lnTo>
                <a:lnTo>
                  <a:pt x="103832" y="35411"/>
                </a:lnTo>
                <a:lnTo>
                  <a:pt x="103832" y="32493"/>
                </a:lnTo>
                <a:close/>
                <a:moveTo>
                  <a:pt x="104987" y="32493"/>
                </a:moveTo>
                <a:lnTo>
                  <a:pt x="104987" y="35411"/>
                </a:lnTo>
                <a:lnTo>
                  <a:pt x="107875" y="35411"/>
                </a:lnTo>
                <a:lnTo>
                  <a:pt x="107875" y="32493"/>
                </a:lnTo>
                <a:close/>
                <a:moveTo>
                  <a:pt x="108938" y="32493"/>
                </a:moveTo>
                <a:lnTo>
                  <a:pt x="108938" y="35411"/>
                </a:lnTo>
                <a:lnTo>
                  <a:pt x="111826" y="35411"/>
                </a:lnTo>
                <a:lnTo>
                  <a:pt x="111826" y="32493"/>
                </a:lnTo>
                <a:close/>
                <a:moveTo>
                  <a:pt x="112920" y="32493"/>
                </a:moveTo>
                <a:lnTo>
                  <a:pt x="112920" y="35411"/>
                </a:lnTo>
                <a:lnTo>
                  <a:pt x="115808" y="35411"/>
                </a:lnTo>
                <a:lnTo>
                  <a:pt x="115808" y="32493"/>
                </a:lnTo>
                <a:close/>
                <a:moveTo>
                  <a:pt x="116993" y="32493"/>
                </a:moveTo>
                <a:lnTo>
                  <a:pt x="116993" y="35411"/>
                </a:lnTo>
                <a:lnTo>
                  <a:pt x="119881" y="35411"/>
                </a:lnTo>
                <a:lnTo>
                  <a:pt x="119881" y="32493"/>
                </a:lnTo>
                <a:close/>
                <a:moveTo>
                  <a:pt x="121188" y="32493"/>
                </a:moveTo>
                <a:lnTo>
                  <a:pt x="121188" y="35411"/>
                </a:lnTo>
                <a:lnTo>
                  <a:pt x="124076" y="35411"/>
                </a:lnTo>
                <a:lnTo>
                  <a:pt x="124076" y="32493"/>
                </a:lnTo>
                <a:close/>
                <a:moveTo>
                  <a:pt x="125474" y="32493"/>
                </a:moveTo>
                <a:lnTo>
                  <a:pt x="125474" y="35411"/>
                </a:lnTo>
                <a:lnTo>
                  <a:pt x="128361" y="35411"/>
                </a:lnTo>
                <a:lnTo>
                  <a:pt x="128361" y="32493"/>
                </a:lnTo>
                <a:close/>
                <a:moveTo>
                  <a:pt x="129851" y="32493"/>
                </a:moveTo>
                <a:lnTo>
                  <a:pt x="129851" y="35411"/>
                </a:lnTo>
                <a:lnTo>
                  <a:pt x="132738" y="35411"/>
                </a:lnTo>
                <a:lnTo>
                  <a:pt x="132738" y="32493"/>
                </a:lnTo>
                <a:close/>
                <a:moveTo>
                  <a:pt x="134228" y="32493"/>
                </a:moveTo>
                <a:lnTo>
                  <a:pt x="134228" y="35411"/>
                </a:lnTo>
                <a:lnTo>
                  <a:pt x="137115" y="35411"/>
                </a:lnTo>
                <a:lnTo>
                  <a:pt x="137115" y="32493"/>
                </a:lnTo>
                <a:close/>
                <a:moveTo>
                  <a:pt x="138605" y="32493"/>
                </a:moveTo>
                <a:lnTo>
                  <a:pt x="138605" y="35411"/>
                </a:lnTo>
                <a:lnTo>
                  <a:pt x="141492" y="35411"/>
                </a:lnTo>
                <a:lnTo>
                  <a:pt x="141492" y="32493"/>
                </a:lnTo>
                <a:close/>
                <a:moveTo>
                  <a:pt x="142982" y="32493"/>
                </a:moveTo>
                <a:lnTo>
                  <a:pt x="142982" y="35411"/>
                </a:lnTo>
                <a:lnTo>
                  <a:pt x="145869" y="35411"/>
                </a:lnTo>
                <a:lnTo>
                  <a:pt x="145869" y="32493"/>
                </a:lnTo>
                <a:close/>
                <a:moveTo>
                  <a:pt x="147359" y="32493"/>
                </a:moveTo>
                <a:lnTo>
                  <a:pt x="147359" y="35411"/>
                </a:lnTo>
                <a:lnTo>
                  <a:pt x="150246" y="35411"/>
                </a:lnTo>
                <a:lnTo>
                  <a:pt x="150246" y="32493"/>
                </a:lnTo>
                <a:close/>
                <a:moveTo>
                  <a:pt x="151401" y="32493"/>
                </a:moveTo>
                <a:lnTo>
                  <a:pt x="151401" y="35411"/>
                </a:lnTo>
                <a:lnTo>
                  <a:pt x="154289" y="35411"/>
                </a:lnTo>
                <a:lnTo>
                  <a:pt x="154289" y="32493"/>
                </a:lnTo>
                <a:close/>
                <a:moveTo>
                  <a:pt x="155383" y="32493"/>
                </a:moveTo>
                <a:lnTo>
                  <a:pt x="155383" y="35411"/>
                </a:lnTo>
                <a:lnTo>
                  <a:pt x="158271" y="35411"/>
                </a:lnTo>
                <a:lnTo>
                  <a:pt x="158271" y="32493"/>
                </a:lnTo>
                <a:close/>
                <a:moveTo>
                  <a:pt x="159335" y="32493"/>
                </a:moveTo>
                <a:lnTo>
                  <a:pt x="159335" y="35411"/>
                </a:lnTo>
                <a:lnTo>
                  <a:pt x="162253" y="35411"/>
                </a:lnTo>
                <a:lnTo>
                  <a:pt x="162253" y="32493"/>
                </a:lnTo>
                <a:close/>
                <a:moveTo>
                  <a:pt x="163438" y="32493"/>
                </a:moveTo>
                <a:lnTo>
                  <a:pt x="163438" y="35411"/>
                </a:lnTo>
                <a:lnTo>
                  <a:pt x="166326" y="35411"/>
                </a:lnTo>
                <a:lnTo>
                  <a:pt x="166326" y="32493"/>
                </a:lnTo>
                <a:close/>
                <a:moveTo>
                  <a:pt x="167997" y="32493"/>
                </a:moveTo>
                <a:lnTo>
                  <a:pt x="167997" y="35411"/>
                </a:lnTo>
                <a:lnTo>
                  <a:pt x="170885" y="35411"/>
                </a:lnTo>
                <a:lnTo>
                  <a:pt x="170885" y="32493"/>
                </a:lnTo>
                <a:close/>
                <a:moveTo>
                  <a:pt x="172040" y="32493"/>
                </a:moveTo>
                <a:lnTo>
                  <a:pt x="172040" y="35411"/>
                </a:lnTo>
                <a:lnTo>
                  <a:pt x="174928" y="35411"/>
                </a:lnTo>
                <a:lnTo>
                  <a:pt x="174928" y="32493"/>
                </a:lnTo>
                <a:close/>
                <a:moveTo>
                  <a:pt x="175991" y="32493"/>
                </a:moveTo>
                <a:lnTo>
                  <a:pt x="175991" y="35411"/>
                </a:lnTo>
                <a:lnTo>
                  <a:pt x="178879" y="35411"/>
                </a:lnTo>
                <a:lnTo>
                  <a:pt x="178879" y="32493"/>
                </a:lnTo>
                <a:close/>
                <a:moveTo>
                  <a:pt x="188606" y="32493"/>
                </a:moveTo>
                <a:lnTo>
                  <a:pt x="188606" y="35411"/>
                </a:lnTo>
                <a:lnTo>
                  <a:pt x="191493" y="35411"/>
                </a:lnTo>
                <a:lnTo>
                  <a:pt x="191493" y="32493"/>
                </a:lnTo>
                <a:close/>
                <a:moveTo>
                  <a:pt x="67266" y="34651"/>
                </a:moveTo>
                <a:lnTo>
                  <a:pt x="67266" y="37539"/>
                </a:lnTo>
                <a:lnTo>
                  <a:pt x="70154" y="37539"/>
                </a:lnTo>
                <a:lnTo>
                  <a:pt x="70154" y="34651"/>
                </a:lnTo>
                <a:close/>
                <a:moveTo>
                  <a:pt x="92190" y="36657"/>
                </a:moveTo>
                <a:lnTo>
                  <a:pt x="92190" y="39545"/>
                </a:lnTo>
                <a:lnTo>
                  <a:pt x="95078" y="39545"/>
                </a:lnTo>
                <a:lnTo>
                  <a:pt x="95078" y="36657"/>
                </a:lnTo>
                <a:close/>
                <a:moveTo>
                  <a:pt x="96567" y="36657"/>
                </a:moveTo>
                <a:lnTo>
                  <a:pt x="96567" y="39545"/>
                </a:lnTo>
                <a:lnTo>
                  <a:pt x="99455" y="39545"/>
                </a:lnTo>
                <a:lnTo>
                  <a:pt x="99455" y="36657"/>
                </a:lnTo>
                <a:close/>
                <a:moveTo>
                  <a:pt x="100944" y="36657"/>
                </a:moveTo>
                <a:lnTo>
                  <a:pt x="100944" y="39545"/>
                </a:lnTo>
                <a:lnTo>
                  <a:pt x="103832" y="39545"/>
                </a:lnTo>
                <a:lnTo>
                  <a:pt x="103832" y="36657"/>
                </a:lnTo>
                <a:close/>
                <a:moveTo>
                  <a:pt x="104987" y="36657"/>
                </a:moveTo>
                <a:lnTo>
                  <a:pt x="104987" y="39545"/>
                </a:lnTo>
                <a:lnTo>
                  <a:pt x="107875" y="39545"/>
                </a:lnTo>
                <a:lnTo>
                  <a:pt x="107875" y="36657"/>
                </a:lnTo>
                <a:close/>
                <a:moveTo>
                  <a:pt x="108938" y="36657"/>
                </a:moveTo>
                <a:lnTo>
                  <a:pt x="108938" y="39545"/>
                </a:lnTo>
                <a:lnTo>
                  <a:pt x="111826" y="39545"/>
                </a:lnTo>
                <a:lnTo>
                  <a:pt x="111826" y="36657"/>
                </a:lnTo>
                <a:close/>
                <a:moveTo>
                  <a:pt x="112920" y="36657"/>
                </a:moveTo>
                <a:lnTo>
                  <a:pt x="112920" y="39545"/>
                </a:lnTo>
                <a:lnTo>
                  <a:pt x="115808" y="39545"/>
                </a:lnTo>
                <a:lnTo>
                  <a:pt x="115808" y="36657"/>
                </a:lnTo>
                <a:close/>
                <a:moveTo>
                  <a:pt x="116993" y="36657"/>
                </a:moveTo>
                <a:lnTo>
                  <a:pt x="116993" y="39545"/>
                </a:lnTo>
                <a:lnTo>
                  <a:pt x="119881" y="39545"/>
                </a:lnTo>
                <a:lnTo>
                  <a:pt x="119881" y="36657"/>
                </a:lnTo>
                <a:close/>
                <a:moveTo>
                  <a:pt x="121188" y="36657"/>
                </a:moveTo>
                <a:lnTo>
                  <a:pt x="121188" y="39545"/>
                </a:lnTo>
                <a:lnTo>
                  <a:pt x="124076" y="39545"/>
                </a:lnTo>
                <a:lnTo>
                  <a:pt x="124076" y="36657"/>
                </a:lnTo>
                <a:close/>
                <a:moveTo>
                  <a:pt x="125474" y="36657"/>
                </a:moveTo>
                <a:lnTo>
                  <a:pt x="125474" y="39545"/>
                </a:lnTo>
                <a:lnTo>
                  <a:pt x="128361" y="39545"/>
                </a:lnTo>
                <a:lnTo>
                  <a:pt x="128361" y="36657"/>
                </a:lnTo>
                <a:close/>
                <a:moveTo>
                  <a:pt x="129851" y="36657"/>
                </a:moveTo>
                <a:lnTo>
                  <a:pt x="129851" y="39545"/>
                </a:lnTo>
                <a:lnTo>
                  <a:pt x="132738" y="39545"/>
                </a:lnTo>
                <a:lnTo>
                  <a:pt x="132738" y="36657"/>
                </a:lnTo>
                <a:close/>
                <a:moveTo>
                  <a:pt x="134228" y="36657"/>
                </a:moveTo>
                <a:lnTo>
                  <a:pt x="134228" y="39545"/>
                </a:lnTo>
                <a:lnTo>
                  <a:pt x="137115" y="39545"/>
                </a:lnTo>
                <a:lnTo>
                  <a:pt x="137115" y="36657"/>
                </a:lnTo>
                <a:close/>
                <a:moveTo>
                  <a:pt x="138605" y="36657"/>
                </a:moveTo>
                <a:lnTo>
                  <a:pt x="138605" y="39545"/>
                </a:lnTo>
                <a:lnTo>
                  <a:pt x="141492" y="39545"/>
                </a:lnTo>
                <a:lnTo>
                  <a:pt x="141492" y="36657"/>
                </a:lnTo>
                <a:close/>
                <a:moveTo>
                  <a:pt x="142982" y="36657"/>
                </a:moveTo>
                <a:lnTo>
                  <a:pt x="142982" y="39545"/>
                </a:lnTo>
                <a:lnTo>
                  <a:pt x="145869" y="39545"/>
                </a:lnTo>
                <a:lnTo>
                  <a:pt x="145869" y="36657"/>
                </a:lnTo>
                <a:close/>
                <a:moveTo>
                  <a:pt x="147359" y="36657"/>
                </a:moveTo>
                <a:lnTo>
                  <a:pt x="147359" y="39545"/>
                </a:lnTo>
                <a:lnTo>
                  <a:pt x="150246" y="39545"/>
                </a:lnTo>
                <a:lnTo>
                  <a:pt x="150246" y="36657"/>
                </a:lnTo>
                <a:close/>
                <a:moveTo>
                  <a:pt x="151401" y="36657"/>
                </a:moveTo>
                <a:lnTo>
                  <a:pt x="151401" y="39545"/>
                </a:lnTo>
                <a:lnTo>
                  <a:pt x="154289" y="39545"/>
                </a:lnTo>
                <a:lnTo>
                  <a:pt x="154289" y="36657"/>
                </a:lnTo>
                <a:close/>
                <a:moveTo>
                  <a:pt x="155383" y="36657"/>
                </a:moveTo>
                <a:lnTo>
                  <a:pt x="155383" y="39545"/>
                </a:lnTo>
                <a:lnTo>
                  <a:pt x="158271" y="39545"/>
                </a:lnTo>
                <a:lnTo>
                  <a:pt x="158271" y="36657"/>
                </a:lnTo>
                <a:close/>
                <a:moveTo>
                  <a:pt x="159335" y="36657"/>
                </a:moveTo>
                <a:lnTo>
                  <a:pt x="159335" y="39545"/>
                </a:lnTo>
                <a:lnTo>
                  <a:pt x="162253" y="39545"/>
                </a:lnTo>
                <a:lnTo>
                  <a:pt x="162253" y="36657"/>
                </a:lnTo>
                <a:close/>
                <a:moveTo>
                  <a:pt x="163438" y="36657"/>
                </a:moveTo>
                <a:lnTo>
                  <a:pt x="163438" y="39545"/>
                </a:lnTo>
                <a:lnTo>
                  <a:pt x="166326" y="39545"/>
                </a:lnTo>
                <a:lnTo>
                  <a:pt x="166326" y="36657"/>
                </a:lnTo>
                <a:close/>
                <a:moveTo>
                  <a:pt x="167997" y="36657"/>
                </a:moveTo>
                <a:lnTo>
                  <a:pt x="167997" y="39545"/>
                </a:lnTo>
                <a:lnTo>
                  <a:pt x="170885" y="39545"/>
                </a:lnTo>
                <a:lnTo>
                  <a:pt x="170885" y="36657"/>
                </a:lnTo>
                <a:close/>
                <a:moveTo>
                  <a:pt x="172040" y="36657"/>
                </a:moveTo>
                <a:lnTo>
                  <a:pt x="172040" y="39545"/>
                </a:lnTo>
                <a:lnTo>
                  <a:pt x="174928" y="39545"/>
                </a:lnTo>
                <a:lnTo>
                  <a:pt x="174928" y="36657"/>
                </a:lnTo>
                <a:close/>
                <a:moveTo>
                  <a:pt x="175991" y="36657"/>
                </a:moveTo>
                <a:lnTo>
                  <a:pt x="175991" y="39545"/>
                </a:lnTo>
                <a:lnTo>
                  <a:pt x="178879" y="39545"/>
                </a:lnTo>
                <a:lnTo>
                  <a:pt x="178879" y="36657"/>
                </a:lnTo>
                <a:close/>
                <a:moveTo>
                  <a:pt x="16809" y="36718"/>
                </a:moveTo>
                <a:lnTo>
                  <a:pt x="16809" y="39606"/>
                </a:lnTo>
                <a:lnTo>
                  <a:pt x="19697" y="39606"/>
                </a:lnTo>
                <a:lnTo>
                  <a:pt x="19697" y="36718"/>
                </a:lnTo>
                <a:close/>
                <a:moveTo>
                  <a:pt x="21125" y="36718"/>
                </a:moveTo>
                <a:lnTo>
                  <a:pt x="21125" y="39606"/>
                </a:lnTo>
                <a:lnTo>
                  <a:pt x="24013" y="39606"/>
                </a:lnTo>
                <a:lnTo>
                  <a:pt x="24013" y="36718"/>
                </a:lnTo>
                <a:close/>
                <a:moveTo>
                  <a:pt x="25411" y="36718"/>
                </a:moveTo>
                <a:lnTo>
                  <a:pt x="25411" y="39606"/>
                </a:lnTo>
                <a:lnTo>
                  <a:pt x="28299" y="39606"/>
                </a:lnTo>
                <a:lnTo>
                  <a:pt x="28299" y="36718"/>
                </a:lnTo>
                <a:close/>
                <a:moveTo>
                  <a:pt x="29788" y="36718"/>
                </a:moveTo>
                <a:lnTo>
                  <a:pt x="29788" y="39606"/>
                </a:lnTo>
                <a:lnTo>
                  <a:pt x="32676" y="39606"/>
                </a:lnTo>
                <a:lnTo>
                  <a:pt x="32676" y="36718"/>
                </a:lnTo>
                <a:close/>
                <a:moveTo>
                  <a:pt x="34165" y="36718"/>
                </a:moveTo>
                <a:lnTo>
                  <a:pt x="34165" y="39606"/>
                </a:lnTo>
                <a:lnTo>
                  <a:pt x="37053" y="39606"/>
                </a:lnTo>
                <a:lnTo>
                  <a:pt x="37053" y="36718"/>
                </a:lnTo>
                <a:close/>
                <a:moveTo>
                  <a:pt x="38542" y="36718"/>
                </a:moveTo>
                <a:lnTo>
                  <a:pt x="38542" y="39606"/>
                </a:lnTo>
                <a:lnTo>
                  <a:pt x="41430" y="39606"/>
                </a:lnTo>
                <a:lnTo>
                  <a:pt x="41430" y="36718"/>
                </a:lnTo>
                <a:close/>
                <a:moveTo>
                  <a:pt x="42919" y="36718"/>
                </a:moveTo>
                <a:lnTo>
                  <a:pt x="42919" y="39606"/>
                </a:lnTo>
                <a:lnTo>
                  <a:pt x="45807" y="39606"/>
                </a:lnTo>
                <a:lnTo>
                  <a:pt x="45807" y="36718"/>
                </a:lnTo>
                <a:close/>
                <a:moveTo>
                  <a:pt x="51339" y="36718"/>
                </a:moveTo>
                <a:lnTo>
                  <a:pt x="51339" y="39606"/>
                </a:lnTo>
                <a:lnTo>
                  <a:pt x="54226" y="39606"/>
                </a:lnTo>
                <a:lnTo>
                  <a:pt x="54226" y="36718"/>
                </a:lnTo>
                <a:close/>
                <a:moveTo>
                  <a:pt x="55320" y="36718"/>
                </a:moveTo>
                <a:lnTo>
                  <a:pt x="55320" y="39606"/>
                </a:lnTo>
                <a:lnTo>
                  <a:pt x="58208" y="39606"/>
                </a:lnTo>
                <a:lnTo>
                  <a:pt x="58208" y="36718"/>
                </a:lnTo>
                <a:close/>
                <a:moveTo>
                  <a:pt x="59272" y="36718"/>
                </a:moveTo>
                <a:lnTo>
                  <a:pt x="59272" y="39606"/>
                </a:lnTo>
                <a:lnTo>
                  <a:pt x="62159" y="39606"/>
                </a:lnTo>
                <a:lnTo>
                  <a:pt x="62159" y="36718"/>
                </a:lnTo>
                <a:close/>
                <a:moveTo>
                  <a:pt x="21125" y="40943"/>
                </a:moveTo>
                <a:lnTo>
                  <a:pt x="21125" y="43831"/>
                </a:lnTo>
                <a:lnTo>
                  <a:pt x="24013" y="43831"/>
                </a:lnTo>
                <a:lnTo>
                  <a:pt x="24013" y="40943"/>
                </a:lnTo>
                <a:close/>
                <a:moveTo>
                  <a:pt x="25411" y="40943"/>
                </a:moveTo>
                <a:lnTo>
                  <a:pt x="25411" y="43831"/>
                </a:lnTo>
                <a:lnTo>
                  <a:pt x="28299" y="43831"/>
                </a:lnTo>
                <a:lnTo>
                  <a:pt x="28299" y="40943"/>
                </a:lnTo>
                <a:close/>
                <a:moveTo>
                  <a:pt x="29788" y="40943"/>
                </a:moveTo>
                <a:lnTo>
                  <a:pt x="29788" y="43831"/>
                </a:lnTo>
                <a:lnTo>
                  <a:pt x="32676" y="43831"/>
                </a:lnTo>
                <a:lnTo>
                  <a:pt x="32676" y="40943"/>
                </a:lnTo>
                <a:close/>
                <a:moveTo>
                  <a:pt x="34165" y="40943"/>
                </a:moveTo>
                <a:lnTo>
                  <a:pt x="34165" y="43831"/>
                </a:lnTo>
                <a:lnTo>
                  <a:pt x="37053" y="43831"/>
                </a:lnTo>
                <a:lnTo>
                  <a:pt x="37053" y="40943"/>
                </a:lnTo>
                <a:close/>
                <a:moveTo>
                  <a:pt x="38542" y="40943"/>
                </a:moveTo>
                <a:lnTo>
                  <a:pt x="38542" y="43831"/>
                </a:lnTo>
                <a:lnTo>
                  <a:pt x="41430" y="43831"/>
                </a:lnTo>
                <a:lnTo>
                  <a:pt x="41430" y="40943"/>
                </a:lnTo>
                <a:close/>
                <a:moveTo>
                  <a:pt x="42919" y="40943"/>
                </a:moveTo>
                <a:lnTo>
                  <a:pt x="42919" y="43831"/>
                </a:lnTo>
                <a:lnTo>
                  <a:pt x="45807" y="43831"/>
                </a:lnTo>
                <a:lnTo>
                  <a:pt x="45807" y="40943"/>
                </a:lnTo>
                <a:close/>
                <a:moveTo>
                  <a:pt x="47296" y="40943"/>
                </a:moveTo>
                <a:lnTo>
                  <a:pt x="47296" y="43831"/>
                </a:lnTo>
                <a:lnTo>
                  <a:pt x="50184" y="43831"/>
                </a:lnTo>
                <a:lnTo>
                  <a:pt x="50184" y="40943"/>
                </a:lnTo>
                <a:close/>
                <a:moveTo>
                  <a:pt x="51339" y="40943"/>
                </a:moveTo>
                <a:lnTo>
                  <a:pt x="51339" y="43831"/>
                </a:lnTo>
                <a:lnTo>
                  <a:pt x="54226" y="43831"/>
                </a:lnTo>
                <a:lnTo>
                  <a:pt x="54226" y="40943"/>
                </a:lnTo>
                <a:close/>
                <a:moveTo>
                  <a:pt x="55320" y="40943"/>
                </a:moveTo>
                <a:lnTo>
                  <a:pt x="55320" y="43831"/>
                </a:lnTo>
                <a:lnTo>
                  <a:pt x="58208" y="43831"/>
                </a:lnTo>
                <a:lnTo>
                  <a:pt x="58208" y="40943"/>
                </a:lnTo>
                <a:close/>
                <a:moveTo>
                  <a:pt x="59272" y="40943"/>
                </a:moveTo>
                <a:lnTo>
                  <a:pt x="59272" y="43831"/>
                </a:lnTo>
                <a:lnTo>
                  <a:pt x="62159" y="43831"/>
                </a:lnTo>
                <a:lnTo>
                  <a:pt x="62159" y="40943"/>
                </a:lnTo>
                <a:close/>
                <a:moveTo>
                  <a:pt x="63345" y="40943"/>
                </a:moveTo>
                <a:lnTo>
                  <a:pt x="63345" y="43831"/>
                </a:lnTo>
                <a:lnTo>
                  <a:pt x="66263" y="43831"/>
                </a:lnTo>
                <a:lnTo>
                  <a:pt x="66263" y="40943"/>
                </a:lnTo>
                <a:close/>
                <a:moveTo>
                  <a:pt x="87722" y="40943"/>
                </a:moveTo>
                <a:lnTo>
                  <a:pt x="87722" y="43831"/>
                </a:lnTo>
                <a:lnTo>
                  <a:pt x="90610" y="43831"/>
                </a:lnTo>
                <a:lnTo>
                  <a:pt x="90610" y="40943"/>
                </a:lnTo>
                <a:close/>
                <a:moveTo>
                  <a:pt x="92099" y="40943"/>
                </a:moveTo>
                <a:lnTo>
                  <a:pt x="92099" y="43831"/>
                </a:lnTo>
                <a:lnTo>
                  <a:pt x="94987" y="43831"/>
                </a:lnTo>
                <a:lnTo>
                  <a:pt x="94987" y="40943"/>
                </a:lnTo>
                <a:close/>
                <a:moveTo>
                  <a:pt x="96476" y="40943"/>
                </a:moveTo>
                <a:lnTo>
                  <a:pt x="96476" y="43831"/>
                </a:lnTo>
                <a:lnTo>
                  <a:pt x="99364" y="43831"/>
                </a:lnTo>
                <a:lnTo>
                  <a:pt x="99364" y="40943"/>
                </a:lnTo>
                <a:close/>
                <a:moveTo>
                  <a:pt x="100853" y="40943"/>
                </a:moveTo>
                <a:lnTo>
                  <a:pt x="100853" y="43831"/>
                </a:lnTo>
                <a:lnTo>
                  <a:pt x="103741" y="43831"/>
                </a:lnTo>
                <a:lnTo>
                  <a:pt x="103741" y="40943"/>
                </a:lnTo>
                <a:close/>
                <a:moveTo>
                  <a:pt x="104896" y="40943"/>
                </a:moveTo>
                <a:lnTo>
                  <a:pt x="104896" y="43831"/>
                </a:lnTo>
                <a:lnTo>
                  <a:pt x="107783" y="43831"/>
                </a:lnTo>
                <a:lnTo>
                  <a:pt x="107783" y="40943"/>
                </a:lnTo>
                <a:close/>
                <a:moveTo>
                  <a:pt x="108878" y="40943"/>
                </a:moveTo>
                <a:lnTo>
                  <a:pt x="108878" y="43831"/>
                </a:lnTo>
                <a:lnTo>
                  <a:pt x="111765" y="43831"/>
                </a:lnTo>
                <a:lnTo>
                  <a:pt x="111765" y="40943"/>
                </a:lnTo>
                <a:close/>
                <a:moveTo>
                  <a:pt x="112829" y="40943"/>
                </a:moveTo>
                <a:lnTo>
                  <a:pt x="112829" y="43831"/>
                </a:lnTo>
                <a:lnTo>
                  <a:pt x="115717" y="43831"/>
                </a:lnTo>
                <a:lnTo>
                  <a:pt x="115717" y="40943"/>
                </a:lnTo>
                <a:close/>
                <a:moveTo>
                  <a:pt x="116902" y="40943"/>
                </a:moveTo>
                <a:lnTo>
                  <a:pt x="116902" y="43831"/>
                </a:lnTo>
                <a:lnTo>
                  <a:pt x="119820" y="43831"/>
                </a:lnTo>
                <a:lnTo>
                  <a:pt x="119820" y="40943"/>
                </a:lnTo>
                <a:close/>
                <a:moveTo>
                  <a:pt x="121097" y="40943"/>
                </a:moveTo>
                <a:lnTo>
                  <a:pt x="121097" y="43831"/>
                </a:lnTo>
                <a:lnTo>
                  <a:pt x="124015" y="43831"/>
                </a:lnTo>
                <a:lnTo>
                  <a:pt x="124015" y="40943"/>
                </a:lnTo>
                <a:close/>
                <a:moveTo>
                  <a:pt x="125413" y="40943"/>
                </a:moveTo>
                <a:lnTo>
                  <a:pt x="125413" y="43831"/>
                </a:lnTo>
                <a:lnTo>
                  <a:pt x="128301" y="43831"/>
                </a:lnTo>
                <a:lnTo>
                  <a:pt x="128301" y="40943"/>
                </a:lnTo>
                <a:close/>
                <a:moveTo>
                  <a:pt x="129790" y="40943"/>
                </a:moveTo>
                <a:lnTo>
                  <a:pt x="129790" y="43831"/>
                </a:lnTo>
                <a:lnTo>
                  <a:pt x="132678" y="43831"/>
                </a:lnTo>
                <a:lnTo>
                  <a:pt x="132678" y="40943"/>
                </a:lnTo>
                <a:close/>
                <a:moveTo>
                  <a:pt x="134167" y="40943"/>
                </a:moveTo>
                <a:lnTo>
                  <a:pt x="134167" y="43831"/>
                </a:lnTo>
                <a:lnTo>
                  <a:pt x="137054" y="43831"/>
                </a:lnTo>
                <a:lnTo>
                  <a:pt x="137054" y="40943"/>
                </a:lnTo>
                <a:close/>
                <a:moveTo>
                  <a:pt x="138544" y="40943"/>
                </a:moveTo>
                <a:lnTo>
                  <a:pt x="138544" y="43831"/>
                </a:lnTo>
                <a:lnTo>
                  <a:pt x="141431" y="43831"/>
                </a:lnTo>
                <a:lnTo>
                  <a:pt x="141431" y="40943"/>
                </a:lnTo>
                <a:close/>
                <a:moveTo>
                  <a:pt x="142921" y="40943"/>
                </a:moveTo>
                <a:lnTo>
                  <a:pt x="142921" y="43831"/>
                </a:lnTo>
                <a:lnTo>
                  <a:pt x="145808" y="43831"/>
                </a:lnTo>
                <a:lnTo>
                  <a:pt x="145808" y="40943"/>
                </a:lnTo>
                <a:close/>
                <a:moveTo>
                  <a:pt x="147298" y="40943"/>
                </a:moveTo>
                <a:lnTo>
                  <a:pt x="147298" y="43831"/>
                </a:lnTo>
                <a:lnTo>
                  <a:pt x="150185" y="43831"/>
                </a:lnTo>
                <a:lnTo>
                  <a:pt x="150185" y="40943"/>
                </a:lnTo>
                <a:close/>
                <a:moveTo>
                  <a:pt x="151340" y="40943"/>
                </a:moveTo>
                <a:lnTo>
                  <a:pt x="151340" y="43831"/>
                </a:lnTo>
                <a:lnTo>
                  <a:pt x="154228" y="43831"/>
                </a:lnTo>
                <a:lnTo>
                  <a:pt x="154228" y="40943"/>
                </a:lnTo>
                <a:close/>
                <a:moveTo>
                  <a:pt x="155292" y="40943"/>
                </a:moveTo>
                <a:lnTo>
                  <a:pt x="155292" y="43831"/>
                </a:lnTo>
                <a:lnTo>
                  <a:pt x="158210" y="43831"/>
                </a:lnTo>
                <a:lnTo>
                  <a:pt x="158210" y="40943"/>
                </a:lnTo>
                <a:close/>
                <a:moveTo>
                  <a:pt x="159274" y="40943"/>
                </a:moveTo>
                <a:lnTo>
                  <a:pt x="159274" y="43831"/>
                </a:lnTo>
                <a:lnTo>
                  <a:pt x="162161" y="43831"/>
                </a:lnTo>
                <a:lnTo>
                  <a:pt x="162161" y="40943"/>
                </a:lnTo>
                <a:close/>
                <a:moveTo>
                  <a:pt x="163347" y="40943"/>
                </a:moveTo>
                <a:lnTo>
                  <a:pt x="163347" y="43831"/>
                </a:lnTo>
                <a:lnTo>
                  <a:pt x="166234" y="43831"/>
                </a:lnTo>
                <a:lnTo>
                  <a:pt x="166234" y="40943"/>
                </a:lnTo>
                <a:close/>
                <a:moveTo>
                  <a:pt x="167906" y="40943"/>
                </a:moveTo>
                <a:lnTo>
                  <a:pt x="167906" y="43831"/>
                </a:lnTo>
                <a:lnTo>
                  <a:pt x="170794" y="43831"/>
                </a:lnTo>
                <a:lnTo>
                  <a:pt x="170794" y="40943"/>
                </a:lnTo>
                <a:close/>
                <a:moveTo>
                  <a:pt x="171949" y="40943"/>
                </a:moveTo>
                <a:lnTo>
                  <a:pt x="171949" y="43831"/>
                </a:lnTo>
                <a:lnTo>
                  <a:pt x="174836" y="43831"/>
                </a:lnTo>
                <a:lnTo>
                  <a:pt x="174836" y="40943"/>
                </a:lnTo>
                <a:close/>
                <a:moveTo>
                  <a:pt x="175931" y="40943"/>
                </a:moveTo>
                <a:lnTo>
                  <a:pt x="175931" y="43831"/>
                </a:lnTo>
                <a:lnTo>
                  <a:pt x="178818" y="43831"/>
                </a:lnTo>
                <a:lnTo>
                  <a:pt x="178818" y="40943"/>
                </a:lnTo>
                <a:close/>
                <a:moveTo>
                  <a:pt x="87813" y="45046"/>
                </a:moveTo>
                <a:lnTo>
                  <a:pt x="87813" y="47934"/>
                </a:lnTo>
                <a:lnTo>
                  <a:pt x="90701" y="47934"/>
                </a:lnTo>
                <a:lnTo>
                  <a:pt x="90701" y="45046"/>
                </a:lnTo>
                <a:close/>
                <a:moveTo>
                  <a:pt x="92190" y="45046"/>
                </a:moveTo>
                <a:lnTo>
                  <a:pt x="92190" y="47934"/>
                </a:lnTo>
                <a:lnTo>
                  <a:pt x="95078" y="47934"/>
                </a:lnTo>
                <a:lnTo>
                  <a:pt x="95078" y="45046"/>
                </a:lnTo>
                <a:close/>
                <a:moveTo>
                  <a:pt x="96567" y="45046"/>
                </a:moveTo>
                <a:lnTo>
                  <a:pt x="96567" y="47934"/>
                </a:lnTo>
                <a:lnTo>
                  <a:pt x="99455" y="47934"/>
                </a:lnTo>
                <a:lnTo>
                  <a:pt x="99455" y="45046"/>
                </a:lnTo>
                <a:close/>
                <a:moveTo>
                  <a:pt x="100944" y="45046"/>
                </a:moveTo>
                <a:lnTo>
                  <a:pt x="100944" y="47934"/>
                </a:lnTo>
                <a:lnTo>
                  <a:pt x="103832" y="47934"/>
                </a:lnTo>
                <a:lnTo>
                  <a:pt x="103832" y="45046"/>
                </a:lnTo>
                <a:close/>
                <a:moveTo>
                  <a:pt x="104987" y="45046"/>
                </a:moveTo>
                <a:lnTo>
                  <a:pt x="104987" y="47934"/>
                </a:lnTo>
                <a:lnTo>
                  <a:pt x="107875" y="47934"/>
                </a:lnTo>
                <a:lnTo>
                  <a:pt x="107875" y="45046"/>
                </a:lnTo>
                <a:close/>
                <a:moveTo>
                  <a:pt x="108938" y="45046"/>
                </a:moveTo>
                <a:lnTo>
                  <a:pt x="108938" y="47934"/>
                </a:lnTo>
                <a:lnTo>
                  <a:pt x="111826" y="47934"/>
                </a:lnTo>
                <a:lnTo>
                  <a:pt x="111826" y="45046"/>
                </a:lnTo>
                <a:close/>
                <a:moveTo>
                  <a:pt x="112920" y="45046"/>
                </a:moveTo>
                <a:lnTo>
                  <a:pt x="112920" y="47934"/>
                </a:lnTo>
                <a:lnTo>
                  <a:pt x="115808" y="47934"/>
                </a:lnTo>
                <a:lnTo>
                  <a:pt x="115808" y="45046"/>
                </a:lnTo>
                <a:close/>
                <a:moveTo>
                  <a:pt x="116993" y="45046"/>
                </a:moveTo>
                <a:lnTo>
                  <a:pt x="116993" y="47934"/>
                </a:lnTo>
                <a:lnTo>
                  <a:pt x="119881" y="47934"/>
                </a:lnTo>
                <a:lnTo>
                  <a:pt x="119881" y="45046"/>
                </a:lnTo>
                <a:close/>
                <a:moveTo>
                  <a:pt x="121188" y="45046"/>
                </a:moveTo>
                <a:lnTo>
                  <a:pt x="121188" y="47934"/>
                </a:lnTo>
                <a:lnTo>
                  <a:pt x="124076" y="47934"/>
                </a:lnTo>
                <a:lnTo>
                  <a:pt x="124076" y="45046"/>
                </a:lnTo>
                <a:close/>
                <a:moveTo>
                  <a:pt x="125474" y="45046"/>
                </a:moveTo>
                <a:lnTo>
                  <a:pt x="125474" y="47934"/>
                </a:lnTo>
                <a:lnTo>
                  <a:pt x="128361" y="47934"/>
                </a:lnTo>
                <a:lnTo>
                  <a:pt x="128361" y="45046"/>
                </a:lnTo>
                <a:close/>
                <a:moveTo>
                  <a:pt x="129851" y="45046"/>
                </a:moveTo>
                <a:lnTo>
                  <a:pt x="129851" y="47934"/>
                </a:lnTo>
                <a:lnTo>
                  <a:pt x="132738" y="47934"/>
                </a:lnTo>
                <a:lnTo>
                  <a:pt x="132738" y="45046"/>
                </a:lnTo>
                <a:close/>
                <a:moveTo>
                  <a:pt x="134228" y="45046"/>
                </a:moveTo>
                <a:lnTo>
                  <a:pt x="134228" y="47934"/>
                </a:lnTo>
                <a:lnTo>
                  <a:pt x="137115" y="47934"/>
                </a:lnTo>
                <a:lnTo>
                  <a:pt x="137115" y="45046"/>
                </a:lnTo>
                <a:close/>
                <a:moveTo>
                  <a:pt x="138605" y="45046"/>
                </a:moveTo>
                <a:lnTo>
                  <a:pt x="138605" y="47934"/>
                </a:lnTo>
                <a:lnTo>
                  <a:pt x="141492" y="47934"/>
                </a:lnTo>
                <a:lnTo>
                  <a:pt x="141492" y="45046"/>
                </a:lnTo>
                <a:close/>
                <a:moveTo>
                  <a:pt x="142982" y="45046"/>
                </a:moveTo>
                <a:lnTo>
                  <a:pt x="142982" y="47934"/>
                </a:lnTo>
                <a:lnTo>
                  <a:pt x="145869" y="47934"/>
                </a:lnTo>
                <a:lnTo>
                  <a:pt x="145869" y="45046"/>
                </a:lnTo>
                <a:close/>
                <a:moveTo>
                  <a:pt x="147359" y="45046"/>
                </a:moveTo>
                <a:lnTo>
                  <a:pt x="147359" y="47934"/>
                </a:lnTo>
                <a:lnTo>
                  <a:pt x="150246" y="47934"/>
                </a:lnTo>
                <a:lnTo>
                  <a:pt x="150246" y="45046"/>
                </a:lnTo>
                <a:close/>
                <a:moveTo>
                  <a:pt x="151401" y="45046"/>
                </a:moveTo>
                <a:lnTo>
                  <a:pt x="151401" y="47934"/>
                </a:lnTo>
                <a:lnTo>
                  <a:pt x="154289" y="47934"/>
                </a:lnTo>
                <a:lnTo>
                  <a:pt x="154289" y="45046"/>
                </a:lnTo>
                <a:close/>
                <a:moveTo>
                  <a:pt x="155383" y="45046"/>
                </a:moveTo>
                <a:lnTo>
                  <a:pt x="155383" y="47934"/>
                </a:lnTo>
                <a:lnTo>
                  <a:pt x="158271" y="47934"/>
                </a:lnTo>
                <a:lnTo>
                  <a:pt x="158271" y="45046"/>
                </a:lnTo>
                <a:close/>
                <a:moveTo>
                  <a:pt x="159335" y="45046"/>
                </a:moveTo>
                <a:lnTo>
                  <a:pt x="159335" y="47934"/>
                </a:lnTo>
                <a:lnTo>
                  <a:pt x="162253" y="47934"/>
                </a:lnTo>
                <a:lnTo>
                  <a:pt x="162253" y="45046"/>
                </a:lnTo>
                <a:close/>
                <a:moveTo>
                  <a:pt x="163438" y="45046"/>
                </a:moveTo>
                <a:lnTo>
                  <a:pt x="163438" y="47934"/>
                </a:lnTo>
                <a:lnTo>
                  <a:pt x="166326" y="47934"/>
                </a:lnTo>
                <a:lnTo>
                  <a:pt x="166326" y="45046"/>
                </a:lnTo>
                <a:close/>
                <a:moveTo>
                  <a:pt x="167997" y="45046"/>
                </a:moveTo>
                <a:lnTo>
                  <a:pt x="167997" y="47934"/>
                </a:lnTo>
                <a:lnTo>
                  <a:pt x="170885" y="47934"/>
                </a:lnTo>
                <a:lnTo>
                  <a:pt x="170885" y="45046"/>
                </a:lnTo>
                <a:close/>
                <a:moveTo>
                  <a:pt x="172040" y="45046"/>
                </a:moveTo>
                <a:lnTo>
                  <a:pt x="172040" y="47934"/>
                </a:lnTo>
                <a:lnTo>
                  <a:pt x="174928" y="47934"/>
                </a:lnTo>
                <a:lnTo>
                  <a:pt x="174928" y="45046"/>
                </a:lnTo>
                <a:close/>
                <a:moveTo>
                  <a:pt x="16809" y="45168"/>
                </a:moveTo>
                <a:lnTo>
                  <a:pt x="16809" y="48056"/>
                </a:lnTo>
                <a:lnTo>
                  <a:pt x="19697" y="48056"/>
                </a:lnTo>
                <a:lnTo>
                  <a:pt x="19697" y="45168"/>
                </a:lnTo>
                <a:close/>
                <a:moveTo>
                  <a:pt x="21125" y="45168"/>
                </a:moveTo>
                <a:lnTo>
                  <a:pt x="21125" y="48056"/>
                </a:lnTo>
                <a:lnTo>
                  <a:pt x="24013" y="48056"/>
                </a:lnTo>
                <a:lnTo>
                  <a:pt x="24013" y="45168"/>
                </a:lnTo>
                <a:close/>
                <a:moveTo>
                  <a:pt x="25411" y="45168"/>
                </a:moveTo>
                <a:lnTo>
                  <a:pt x="25411" y="48056"/>
                </a:lnTo>
                <a:lnTo>
                  <a:pt x="28299" y="48056"/>
                </a:lnTo>
                <a:lnTo>
                  <a:pt x="28299" y="45168"/>
                </a:lnTo>
                <a:close/>
                <a:moveTo>
                  <a:pt x="29788" y="45168"/>
                </a:moveTo>
                <a:lnTo>
                  <a:pt x="29788" y="48056"/>
                </a:lnTo>
                <a:lnTo>
                  <a:pt x="32676" y="48056"/>
                </a:lnTo>
                <a:lnTo>
                  <a:pt x="32676" y="45168"/>
                </a:lnTo>
                <a:close/>
                <a:moveTo>
                  <a:pt x="34165" y="45168"/>
                </a:moveTo>
                <a:lnTo>
                  <a:pt x="34165" y="48056"/>
                </a:lnTo>
                <a:lnTo>
                  <a:pt x="37053" y="48056"/>
                </a:lnTo>
                <a:lnTo>
                  <a:pt x="37053" y="45168"/>
                </a:lnTo>
                <a:close/>
                <a:moveTo>
                  <a:pt x="38542" y="45168"/>
                </a:moveTo>
                <a:lnTo>
                  <a:pt x="38542" y="48056"/>
                </a:lnTo>
                <a:lnTo>
                  <a:pt x="41430" y="48056"/>
                </a:lnTo>
                <a:lnTo>
                  <a:pt x="41430" y="45168"/>
                </a:lnTo>
                <a:close/>
                <a:moveTo>
                  <a:pt x="42919" y="45168"/>
                </a:moveTo>
                <a:lnTo>
                  <a:pt x="42919" y="48056"/>
                </a:lnTo>
                <a:lnTo>
                  <a:pt x="45807" y="48056"/>
                </a:lnTo>
                <a:lnTo>
                  <a:pt x="45807" y="45168"/>
                </a:lnTo>
                <a:close/>
                <a:moveTo>
                  <a:pt x="47296" y="45168"/>
                </a:moveTo>
                <a:lnTo>
                  <a:pt x="47296" y="48056"/>
                </a:lnTo>
                <a:lnTo>
                  <a:pt x="50184" y="48056"/>
                </a:lnTo>
                <a:lnTo>
                  <a:pt x="50184" y="45168"/>
                </a:lnTo>
                <a:close/>
                <a:moveTo>
                  <a:pt x="54865" y="45168"/>
                </a:moveTo>
                <a:lnTo>
                  <a:pt x="54865" y="48056"/>
                </a:lnTo>
                <a:lnTo>
                  <a:pt x="57752" y="48056"/>
                </a:lnTo>
                <a:lnTo>
                  <a:pt x="57752" y="45168"/>
                </a:lnTo>
                <a:close/>
                <a:moveTo>
                  <a:pt x="83436" y="49180"/>
                </a:moveTo>
                <a:lnTo>
                  <a:pt x="83436" y="52098"/>
                </a:lnTo>
                <a:lnTo>
                  <a:pt x="86324" y="52098"/>
                </a:lnTo>
                <a:lnTo>
                  <a:pt x="86324" y="49180"/>
                </a:lnTo>
                <a:close/>
                <a:moveTo>
                  <a:pt x="87813" y="49180"/>
                </a:moveTo>
                <a:lnTo>
                  <a:pt x="87813" y="52098"/>
                </a:lnTo>
                <a:lnTo>
                  <a:pt x="90701" y="52098"/>
                </a:lnTo>
                <a:lnTo>
                  <a:pt x="90701" y="49180"/>
                </a:lnTo>
                <a:close/>
                <a:moveTo>
                  <a:pt x="92190" y="49180"/>
                </a:moveTo>
                <a:lnTo>
                  <a:pt x="92190" y="52098"/>
                </a:lnTo>
                <a:lnTo>
                  <a:pt x="95078" y="52098"/>
                </a:lnTo>
                <a:lnTo>
                  <a:pt x="95078" y="49180"/>
                </a:lnTo>
                <a:close/>
                <a:moveTo>
                  <a:pt x="96567" y="49180"/>
                </a:moveTo>
                <a:lnTo>
                  <a:pt x="96567" y="52098"/>
                </a:lnTo>
                <a:lnTo>
                  <a:pt x="99455" y="52098"/>
                </a:lnTo>
                <a:lnTo>
                  <a:pt x="99455" y="49180"/>
                </a:lnTo>
                <a:close/>
                <a:moveTo>
                  <a:pt x="100944" y="49180"/>
                </a:moveTo>
                <a:lnTo>
                  <a:pt x="100944" y="52098"/>
                </a:lnTo>
                <a:lnTo>
                  <a:pt x="103832" y="52098"/>
                </a:lnTo>
                <a:lnTo>
                  <a:pt x="103832" y="49180"/>
                </a:lnTo>
                <a:close/>
                <a:moveTo>
                  <a:pt x="104987" y="49180"/>
                </a:moveTo>
                <a:lnTo>
                  <a:pt x="104987" y="52098"/>
                </a:lnTo>
                <a:lnTo>
                  <a:pt x="107875" y="52098"/>
                </a:lnTo>
                <a:lnTo>
                  <a:pt x="107875" y="49180"/>
                </a:lnTo>
                <a:close/>
                <a:moveTo>
                  <a:pt x="116993" y="49180"/>
                </a:moveTo>
                <a:lnTo>
                  <a:pt x="116993" y="52098"/>
                </a:lnTo>
                <a:lnTo>
                  <a:pt x="119881" y="52098"/>
                </a:lnTo>
                <a:lnTo>
                  <a:pt x="119881" y="49180"/>
                </a:lnTo>
                <a:close/>
                <a:moveTo>
                  <a:pt x="121188" y="49180"/>
                </a:moveTo>
                <a:lnTo>
                  <a:pt x="121188" y="52098"/>
                </a:lnTo>
                <a:lnTo>
                  <a:pt x="124076" y="52098"/>
                </a:lnTo>
                <a:lnTo>
                  <a:pt x="124076" y="49180"/>
                </a:lnTo>
                <a:close/>
                <a:moveTo>
                  <a:pt x="125474" y="49180"/>
                </a:moveTo>
                <a:lnTo>
                  <a:pt x="125474" y="52098"/>
                </a:lnTo>
                <a:lnTo>
                  <a:pt x="128361" y="52098"/>
                </a:lnTo>
                <a:lnTo>
                  <a:pt x="128361" y="49180"/>
                </a:lnTo>
                <a:close/>
                <a:moveTo>
                  <a:pt x="129851" y="49180"/>
                </a:moveTo>
                <a:lnTo>
                  <a:pt x="129851" y="52098"/>
                </a:lnTo>
                <a:lnTo>
                  <a:pt x="132738" y="52098"/>
                </a:lnTo>
                <a:lnTo>
                  <a:pt x="132738" y="49180"/>
                </a:lnTo>
                <a:close/>
                <a:moveTo>
                  <a:pt x="134228" y="49180"/>
                </a:moveTo>
                <a:lnTo>
                  <a:pt x="134228" y="52098"/>
                </a:lnTo>
                <a:lnTo>
                  <a:pt x="137115" y="52098"/>
                </a:lnTo>
                <a:lnTo>
                  <a:pt x="137115" y="49180"/>
                </a:lnTo>
                <a:close/>
                <a:moveTo>
                  <a:pt x="138605" y="49180"/>
                </a:moveTo>
                <a:lnTo>
                  <a:pt x="138605" y="52098"/>
                </a:lnTo>
                <a:lnTo>
                  <a:pt x="141492" y="52098"/>
                </a:lnTo>
                <a:lnTo>
                  <a:pt x="141492" y="49180"/>
                </a:lnTo>
                <a:close/>
                <a:moveTo>
                  <a:pt x="142982" y="49180"/>
                </a:moveTo>
                <a:lnTo>
                  <a:pt x="142982" y="52098"/>
                </a:lnTo>
                <a:lnTo>
                  <a:pt x="145869" y="52098"/>
                </a:lnTo>
                <a:lnTo>
                  <a:pt x="145869" y="49180"/>
                </a:lnTo>
                <a:close/>
                <a:moveTo>
                  <a:pt x="147359" y="49180"/>
                </a:moveTo>
                <a:lnTo>
                  <a:pt x="147359" y="52098"/>
                </a:lnTo>
                <a:lnTo>
                  <a:pt x="150246" y="52098"/>
                </a:lnTo>
                <a:lnTo>
                  <a:pt x="150246" y="49180"/>
                </a:lnTo>
                <a:close/>
                <a:moveTo>
                  <a:pt x="151401" y="49180"/>
                </a:moveTo>
                <a:lnTo>
                  <a:pt x="151401" y="52098"/>
                </a:lnTo>
                <a:lnTo>
                  <a:pt x="154289" y="52098"/>
                </a:lnTo>
                <a:lnTo>
                  <a:pt x="154289" y="49180"/>
                </a:lnTo>
                <a:close/>
                <a:moveTo>
                  <a:pt x="155383" y="49180"/>
                </a:moveTo>
                <a:lnTo>
                  <a:pt x="155383" y="52098"/>
                </a:lnTo>
                <a:lnTo>
                  <a:pt x="158271" y="52098"/>
                </a:lnTo>
                <a:lnTo>
                  <a:pt x="158271" y="49180"/>
                </a:lnTo>
                <a:close/>
                <a:moveTo>
                  <a:pt x="159335" y="49180"/>
                </a:moveTo>
                <a:lnTo>
                  <a:pt x="159335" y="52098"/>
                </a:lnTo>
                <a:lnTo>
                  <a:pt x="162253" y="52098"/>
                </a:lnTo>
                <a:lnTo>
                  <a:pt x="162253" y="49180"/>
                </a:lnTo>
                <a:close/>
                <a:moveTo>
                  <a:pt x="163438" y="49180"/>
                </a:moveTo>
                <a:lnTo>
                  <a:pt x="163438" y="52098"/>
                </a:lnTo>
                <a:lnTo>
                  <a:pt x="166326" y="52098"/>
                </a:lnTo>
                <a:lnTo>
                  <a:pt x="166326" y="49180"/>
                </a:lnTo>
                <a:close/>
                <a:moveTo>
                  <a:pt x="167997" y="49180"/>
                </a:moveTo>
                <a:lnTo>
                  <a:pt x="167997" y="52098"/>
                </a:lnTo>
                <a:lnTo>
                  <a:pt x="170885" y="52098"/>
                </a:lnTo>
                <a:lnTo>
                  <a:pt x="170885" y="49180"/>
                </a:lnTo>
                <a:close/>
                <a:moveTo>
                  <a:pt x="172040" y="49180"/>
                </a:moveTo>
                <a:lnTo>
                  <a:pt x="172040" y="52098"/>
                </a:lnTo>
                <a:lnTo>
                  <a:pt x="174928" y="52098"/>
                </a:lnTo>
                <a:lnTo>
                  <a:pt x="174928" y="49180"/>
                </a:lnTo>
                <a:close/>
                <a:moveTo>
                  <a:pt x="16809" y="49393"/>
                </a:moveTo>
                <a:lnTo>
                  <a:pt x="16809" y="52281"/>
                </a:lnTo>
                <a:lnTo>
                  <a:pt x="19697" y="52281"/>
                </a:lnTo>
                <a:lnTo>
                  <a:pt x="19697" y="49393"/>
                </a:lnTo>
                <a:close/>
                <a:moveTo>
                  <a:pt x="21125" y="49393"/>
                </a:moveTo>
                <a:lnTo>
                  <a:pt x="21125" y="52281"/>
                </a:lnTo>
                <a:lnTo>
                  <a:pt x="24013" y="52281"/>
                </a:lnTo>
                <a:lnTo>
                  <a:pt x="24013" y="49393"/>
                </a:lnTo>
                <a:close/>
                <a:moveTo>
                  <a:pt x="25411" y="49393"/>
                </a:moveTo>
                <a:lnTo>
                  <a:pt x="25411" y="52281"/>
                </a:lnTo>
                <a:lnTo>
                  <a:pt x="28299" y="52281"/>
                </a:lnTo>
                <a:lnTo>
                  <a:pt x="28299" y="49393"/>
                </a:lnTo>
                <a:close/>
                <a:moveTo>
                  <a:pt x="29788" y="49393"/>
                </a:moveTo>
                <a:lnTo>
                  <a:pt x="29788" y="52281"/>
                </a:lnTo>
                <a:lnTo>
                  <a:pt x="32676" y="52281"/>
                </a:lnTo>
                <a:lnTo>
                  <a:pt x="32676" y="49393"/>
                </a:lnTo>
                <a:close/>
                <a:moveTo>
                  <a:pt x="34165" y="49393"/>
                </a:moveTo>
                <a:lnTo>
                  <a:pt x="34165" y="52281"/>
                </a:lnTo>
                <a:lnTo>
                  <a:pt x="37053" y="52281"/>
                </a:lnTo>
                <a:lnTo>
                  <a:pt x="37053" y="49393"/>
                </a:lnTo>
                <a:close/>
                <a:moveTo>
                  <a:pt x="38542" y="49393"/>
                </a:moveTo>
                <a:lnTo>
                  <a:pt x="38542" y="52281"/>
                </a:lnTo>
                <a:lnTo>
                  <a:pt x="41430" y="52281"/>
                </a:lnTo>
                <a:lnTo>
                  <a:pt x="41430" y="49393"/>
                </a:lnTo>
                <a:close/>
                <a:moveTo>
                  <a:pt x="42919" y="49393"/>
                </a:moveTo>
                <a:lnTo>
                  <a:pt x="42919" y="52281"/>
                </a:lnTo>
                <a:lnTo>
                  <a:pt x="45807" y="52281"/>
                </a:lnTo>
                <a:lnTo>
                  <a:pt x="45807" y="49393"/>
                </a:lnTo>
                <a:close/>
                <a:moveTo>
                  <a:pt x="47296" y="49393"/>
                </a:moveTo>
                <a:lnTo>
                  <a:pt x="47296" y="52281"/>
                </a:lnTo>
                <a:lnTo>
                  <a:pt x="50184" y="52281"/>
                </a:lnTo>
                <a:lnTo>
                  <a:pt x="50184" y="49393"/>
                </a:lnTo>
                <a:close/>
                <a:moveTo>
                  <a:pt x="51339" y="49393"/>
                </a:moveTo>
                <a:lnTo>
                  <a:pt x="51339" y="52281"/>
                </a:lnTo>
                <a:lnTo>
                  <a:pt x="54226" y="52281"/>
                </a:lnTo>
                <a:lnTo>
                  <a:pt x="54226" y="49393"/>
                </a:lnTo>
                <a:close/>
                <a:moveTo>
                  <a:pt x="83436" y="53344"/>
                </a:moveTo>
                <a:lnTo>
                  <a:pt x="83436" y="56232"/>
                </a:lnTo>
                <a:lnTo>
                  <a:pt x="86324" y="56232"/>
                </a:lnTo>
                <a:lnTo>
                  <a:pt x="86324" y="53344"/>
                </a:lnTo>
                <a:close/>
                <a:moveTo>
                  <a:pt x="92190" y="53344"/>
                </a:moveTo>
                <a:lnTo>
                  <a:pt x="92190" y="56232"/>
                </a:lnTo>
                <a:lnTo>
                  <a:pt x="95078" y="56232"/>
                </a:lnTo>
                <a:lnTo>
                  <a:pt x="95078" y="53344"/>
                </a:lnTo>
                <a:close/>
                <a:moveTo>
                  <a:pt x="112920" y="53344"/>
                </a:moveTo>
                <a:lnTo>
                  <a:pt x="112920" y="56232"/>
                </a:lnTo>
                <a:lnTo>
                  <a:pt x="115808" y="56232"/>
                </a:lnTo>
                <a:lnTo>
                  <a:pt x="115808" y="53344"/>
                </a:lnTo>
                <a:close/>
                <a:moveTo>
                  <a:pt x="116993" y="53344"/>
                </a:moveTo>
                <a:lnTo>
                  <a:pt x="116993" y="56232"/>
                </a:lnTo>
                <a:lnTo>
                  <a:pt x="119881" y="56232"/>
                </a:lnTo>
                <a:lnTo>
                  <a:pt x="119881" y="53344"/>
                </a:lnTo>
                <a:close/>
                <a:moveTo>
                  <a:pt x="125474" y="53344"/>
                </a:moveTo>
                <a:lnTo>
                  <a:pt x="125474" y="56232"/>
                </a:lnTo>
                <a:lnTo>
                  <a:pt x="128361" y="56232"/>
                </a:lnTo>
                <a:lnTo>
                  <a:pt x="128361" y="53344"/>
                </a:lnTo>
                <a:close/>
                <a:moveTo>
                  <a:pt x="129851" y="53344"/>
                </a:moveTo>
                <a:lnTo>
                  <a:pt x="129851" y="56232"/>
                </a:lnTo>
                <a:lnTo>
                  <a:pt x="132738" y="56232"/>
                </a:lnTo>
                <a:lnTo>
                  <a:pt x="132738" y="53344"/>
                </a:lnTo>
                <a:close/>
                <a:moveTo>
                  <a:pt x="134228" y="53344"/>
                </a:moveTo>
                <a:lnTo>
                  <a:pt x="134228" y="56232"/>
                </a:lnTo>
                <a:lnTo>
                  <a:pt x="137115" y="56232"/>
                </a:lnTo>
                <a:lnTo>
                  <a:pt x="137115" y="53344"/>
                </a:lnTo>
                <a:close/>
                <a:moveTo>
                  <a:pt x="138605" y="53344"/>
                </a:moveTo>
                <a:lnTo>
                  <a:pt x="138605" y="56232"/>
                </a:lnTo>
                <a:lnTo>
                  <a:pt x="141492" y="56232"/>
                </a:lnTo>
                <a:lnTo>
                  <a:pt x="141492" y="53344"/>
                </a:lnTo>
                <a:close/>
                <a:moveTo>
                  <a:pt x="142982" y="53344"/>
                </a:moveTo>
                <a:lnTo>
                  <a:pt x="142982" y="56232"/>
                </a:lnTo>
                <a:lnTo>
                  <a:pt x="145869" y="56232"/>
                </a:lnTo>
                <a:lnTo>
                  <a:pt x="145869" y="53344"/>
                </a:lnTo>
                <a:close/>
                <a:moveTo>
                  <a:pt x="147359" y="53344"/>
                </a:moveTo>
                <a:lnTo>
                  <a:pt x="147359" y="56232"/>
                </a:lnTo>
                <a:lnTo>
                  <a:pt x="150246" y="56232"/>
                </a:lnTo>
                <a:lnTo>
                  <a:pt x="150246" y="53344"/>
                </a:lnTo>
                <a:close/>
                <a:moveTo>
                  <a:pt x="151401" y="53344"/>
                </a:moveTo>
                <a:lnTo>
                  <a:pt x="151401" y="56232"/>
                </a:lnTo>
                <a:lnTo>
                  <a:pt x="154289" y="56232"/>
                </a:lnTo>
                <a:lnTo>
                  <a:pt x="154289" y="53344"/>
                </a:lnTo>
                <a:close/>
                <a:moveTo>
                  <a:pt x="155383" y="53344"/>
                </a:moveTo>
                <a:lnTo>
                  <a:pt x="155383" y="56232"/>
                </a:lnTo>
                <a:lnTo>
                  <a:pt x="158271" y="56232"/>
                </a:lnTo>
                <a:lnTo>
                  <a:pt x="158271" y="53344"/>
                </a:lnTo>
                <a:close/>
                <a:moveTo>
                  <a:pt x="159335" y="53344"/>
                </a:moveTo>
                <a:lnTo>
                  <a:pt x="159335" y="56232"/>
                </a:lnTo>
                <a:lnTo>
                  <a:pt x="162253" y="56232"/>
                </a:lnTo>
                <a:lnTo>
                  <a:pt x="162253" y="53344"/>
                </a:lnTo>
                <a:close/>
                <a:moveTo>
                  <a:pt x="163438" y="53344"/>
                </a:moveTo>
                <a:lnTo>
                  <a:pt x="163438" y="56232"/>
                </a:lnTo>
                <a:lnTo>
                  <a:pt x="166326" y="56232"/>
                </a:lnTo>
                <a:lnTo>
                  <a:pt x="166326" y="53344"/>
                </a:lnTo>
                <a:close/>
                <a:moveTo>
                  <a:pt x="167997" y="53344"/>
                </a:moveTo>
                <a:lnTo>
                  <a:pt x="167997" y="56232"/>
                </a:lnTo>
                <a:lnTo>
                  <a:pt x="170885" y="56232"/>
                </a:lnTo>
                <a:lnTo>
                  <a:pt x="170885" y="53344"/>
                </a:lnTo>
                <a:close/>
                <a:moveTo>
                  <a:pt x="175566" y="53344"/>
                </a:moveTo>
                <a:lnTo>
                  <a:pt x="175566" y="56232"/>
                </a:lnTo>
                <a:lnTo>
                  <a:pt x="178453" y="56232"/>
                </a:lnTo>
                <a:lnTo>
                  <a:pt x="178453" y="53344"/>
                </a:lnTo>
                <a:close/>
                <a:moveTo>
                  <a:pt x="21125" y="53618"/>
                </a:moveTo>
                <a:lnTo>
                  <a:pt x="21125" y="56505"/>
                </a:lnTo>
                <a:lnTo>
                  <a:pt x="24013" y="56505"/>
                </a:lnTo>
                <a:lnTo>
                  <a:pt x="24013" y="53618"/>
                </a:lnTo>
                <a:close/>
                <a:moveTo>
                  <a:pt x="25411" y="53618"/>
                </a:moveTo>
                <a:lnTo>
                  <a:pt x="25411" y="56505"/>
                </a:lnTo>
                <a:lnTo>
                  <a:pt x="28299" y="56505"/>
                </a:lnTo>
                <a:lnTo>
                  <a:pt x="28299" y="53618"/>
                </a:lnTo>
                <a:close/>
                <a:moveTo>
                  <a:pt x="29788" y="53618"/>
                </a:moveTo>
                <a:lnTo>
                  <a:pt x="29788" y="56505"/>
                </a:lnTo>
                <a:lnTo>
                  <a:pt x="32676" y="56505"/>
                </a:lnTo>
                <a:lnTo>
                  <a:pt x="32676" y="53618"/>
                </a:lnTo>
                <a:close/>
                <a:moveTo>
                  <a:pt x="34165" y="53618"/>
                </a:moveTo>
                <a:lnTo>
                  <a:pt x="34165" y="56505"/>
                </a:lnTo>
                <a:lnTo>
                  <a:pt x="37053" y="56505"/>
                </a:lnTo>
                <a:lnTo>
                  <a:pt x="37053" y="53618"/>
                </a:lnTo>
                <a:close/>
                <a:moveTo>
                  <a:pt x="38542" y="53618"/>
                </a:moveTo>
                <a:lnTo>
                  <a:pt x="38542" y="56505"/>
                </a:lnTo>
                <a:lnTo>
                  <a:pt x="41430" y="56505"/>
                </a:lnTo>
                <a:lnTo>
                  <a:pt x="41430" y="53618"/>
                </a:lnTo>
                <a:close/>
                <a:moveTo>
                  <a:pt x="42919" y="53618"/>
                </a:moveTo>
                <a:lnTo>
                  <a:pt x="42919" y="56505"/>
                </a:lnTo>
                <a:lnTo>
                  <a:pt x="45807" y="56505"/>
                </a:lnTo>
                <a:lnTo>
                  <a:pt x="45807" y="53618"/>
                </a:lnTo>
                <a:close/>
                <a:moveTo>
                  <a:pt x="47296" y="53618"/>
                </a:moveTo>
                <a:lnTo>
                  <a:pt x="47296" y="56505"/>
                </a:lnTo>
                <a:lnTo>
                  <a:pt x="50184" y="56505"/>
                </a:lnTo>
                <a:lnTo>
                  <a:pt x="50184" y="53618"/>
                </a:lnTo>
                <a:close/>
                <a:moveTo>
                  <a:pt x="87813" y="53709"/>
                </a:moveTo>
                <a:lnTo>
                  <a:pt x="87813" y="56597"/>
                </a:lnTo>
                <a:lnTo>
                  <a:pt x="90701" y="56597"/>
                </a:lnTo>
                <a:lnTo>
                  <a:pt x="90701" y="53709"/>
                </a:lnTo>
                <a:close/>
                <a:moveTo>
                  <a:pt x="83436" y="57509"/>
                </a:moveTo>
                <a:lnTo>
                  <a:pt x="83436" y="60396"/>
                </a:lnTo>
                <a:lnTo>
                  <a:pt x="86324" y="60396"/>
                </a:lnTo>
                <a:lnTo>
                  <a:pt x="86324" y="57509"/>
                </a:lnTo>
                <a:close/>
                <a:moveTo>
                  <a:pt x="92190" y="57509"/>
                </a:moveTo>
                <a:lnTo>
                  <a:pt x="92190" y="60396"/>
                </a:lnTo>
                <a:lnTo>
                  <a:pt x="95078" y="60396"/>
                </a:lnTo>
                <a:lnTo>
                  <a:pt x="95078" y="57509"/>
                </a:lnTo>
                <a:close/>
                <a:moveTo>
                  <a:pt x="96567" y="57509"/>
                </a:moveTo>
                <a:lnTo>
                  <a:pt x="96567" y="60396"/>
                </a:lnTo>
                <a:lnTo>
                  <a:pt x="99455" y="60396"/>
                </a:lnTo>
                <a:lnTo>
                  <a:pt x="99455" y="57509"/>
                </a:lnTo>
                <a:close/>
                <a:moveTo>
                  <a:pt x="108938" y="57509"/>
                </a:moveTo>
                <a:lnTo>
                  <a:pt x="108938" y="60396"/>
                </a:lnTo>
                <a:lnTo>
                  <a:pt x="111826" y="60396"/>
                </a:lnTo>
                <a:lnTo>
                  <a:pt x="111826" y="57509"/>
                </a:lnTo>
                <a:close/>
                <a:moveTo>
                  <a:pt x="112920" y="57509"/>
                </a:moveTo>
                <a:lnTo>
                  <a:pt x="112920" y="60396"/>
                </a:lnTo>
                <a:lnTo>
                  <a:pt x="115808" y="60396"/>
                </a:lnTo>
                <a:lnTo>
                  <a:pt x="115808" y="57509"/>
                </a:lnTo>
                <a:close/>
                <a:moveTo>
                  <a:pt x="116993" y="57509"/>
                </a:moveTo>
                <a:lnTo>
                  <a:pt x="116993" y="60396"/>
                </a:lnTo>
                <a:lnTo>
                  <a:pt x="119881" y="60396"/>
                </a:lnTo>
                <a:lnTo>
                  <a:pt x="119881" y="57509"/>
                </a:lnTo>
                <a:close/>
                <a:moveTo>
                  <a:pt x="121188" y="57509"/>
                </a:moveTo>
                <a:lnTo>
                  <a:pt x="121188" y="60396"/>
                </a:lnTo>
                <a:lnTo>
                  <a:pt x="124076" y="60396"/>
                </a:lnTo>
                <a:lnTo>
                  <a:pt x="124076" y="57509"/>
                </a:lnTo>
                <a:close/>
                <a:moveTo>
                  <a:pt x="125474" y="57509"/>
                </a:moveTo>
                <a:lnTo>
                  <a:pt x="125474" y="60396"/>
                </a:lnTo>
                <a:lnTo>
                  <a:pt x="128361" y="60396"/>
                </a:lnTo>
                <a:lnTo>
                  <a:pt x="128361" y="57509"/>
                </a:lnTo>
                <a:close/>
                <a:moveTo>
                  <a:pt x="129851" y="57509"/>
                </a:moveTo>
                <a:lnTo>
                  <a:pt x="129851" y="60396"/>
                </a:lnTo>
                <a:lnTo>
                  <a:pt x="132738" y="60396"/>
                </a:lnTo>
                <a:lnTo>
                  <a:pt x="132738" y="57509"/>
                </a:lnTo>
                <a:close/>
                <a:moveTo>
                  <a:pt x="134228" y="57509"/>
                </a:moveTo>
                <a:lnTo>
                  <a:pt x="134228" y="60396"/>
                </a:lnTo>
                <a:lnTo>
                  <a:pt x="137115" y="60396"/>
                </a:lnTo>
                <a:lnTo>
                  <a:pt x="137115" y="57509"/>
                </a:lnTo>
                <a:close/>
                <a:moveTo>
                  <a:pt x="138605" y="57509"/>
                </a:moveTo>
                <a:lnTo>
                  <a:pt x="138605" y="60396"/>
                </a:lnTo>
                <a:lnTo>
                  <a:pt x="141492" y="60396"/>
                </a:lnTo>
                <a:lnTo>
                  <a:pt x="141492" y="57509"/>
                </a:lnTo>
                <a:close/>
                <a:moveTo>
                  <a:pt x="142982" y="57509"/>
                </a:moveTo>
                <a:lnTo>
                  <a:pt x="142982" y="60396"/>
                </a:lnTo>
                <a:lnTo>
                  <a:pt x="145869" y="60396"/>
                </a:lnTo>
                <a:lnTo>
                  <a:pt x="145869" y="57509"/>
                </a:lnTo>
                <a:close/>
                <a:moveTo>
                  <a:pt x="147359" y="57509"/>
                </a:moveTo>
                <a:lnTo>
                  <a:pt x="147359" y="60396"/>
                </a:lnTo>
                <a:lnTo>
                  <a:pt x="150246" y="60396"/>
                </a:lnTo>
                <a:lnTo>
                  <a:pt x="150246" y="57509"/>
                </a:lnTo>
                <a:close/>
                <a:moveTo>
                  <a:pt x="151401" y="57509"/>
                </a:moveTo>
                <a:lnTo>
                  <a:pt x="151401" y="60396"/>
                </a:lnTo>
                <a:lnTo>
                  <a:pt x="154289" y="60396"/>
                </a:lnTo>
                <a:lnTo>
                  <a:pt x="154289" y="57509"/>
                </a:lnTo>
                <a:close/>
                <a:moveTo>
                  <a:pt x="155383" y="57509"/>
                </a:moveTo>
                <a:lnTo>
                  <a:pt x="155383" y="60396"/>
                </a:lnTo>
                <a:lnTo>
                  <a:pt x="158271" y="60396"/>
                </a:lnTo>
                <a:lnTo>
                  <a:pt x="158271" y="57509"/>
                </a:lnTo>
                <a:close/>
                <a:moveTo>
                  <a:pt x="159335" y="57509"/>
                </a:moveTo>
                <a:lnTo>
                  <a:pt x="159335" y="60396"/>
                </a:lnTo>
                <a:lnTo>
                  <a:pt x="162253" y="60396"/>
                </a:lnTo>
                <a:lnTo>
                  <a:pt x="162253" y="57509"/>
                </a:lnTo>
                <a:close/>
                <a:moveTo>
                  <a:pt x="163438" y="57509"/>
                </a:moveTo>
                <a:lnTo>
                  <a:pt x="163438" y="60396"/>
                </a:lnTo>
                <a:lnTo>
                  <a:pt x="166326" y="60396"/>
                </a:lnTo>
                <a:lnTo>
                  <a:pt x="166326" y="57509"/>
                </a:lnTo>
                <a:close/>
                <a:moveTo>
                  <a:pt x="167997" y="57509"/>
                </a:moveTo>
                <a:lnTo>
                  <a:pt x="167997" y="60396"/>
                </a:lnTo>
                <a:lnTo>
                  <a:pt x="170885" y="60396"/>
                </a:lnTo>
                <a:lnTo>
                  <a:pt x="170885" y="57509"/>
                </a:lnTo>
                <a:close/>
                <a:moveTo>
                  <a:pt x="21125" y="57843"/>
                </a:moveTo>
                <a:lnTo>
                  <a:pt x="21125" y="60761"/>
                </a:lnTo>
                <a:lnTo>
                  <a:pt x="24013" y="60761"/>
                </a:lnTo>
                <a:lnTo>
                  <a:pt x="24013" y="57843"/>
                </a:lnTo>
                <a:close/>
                <a:moveTo>
                  <a:pt x="25411" y="57843"/>
                </a:moveTo>
                <a:lnTo>
                  <a:pt x="25411" y="60761"/>
                </a:lnTo>
                <a:lnTo>
                  <a:pt x="28299" y="60761"/>
                </a:lnTo>
                <a:lnTo>
                  <a:pt x="28299" y="57843"/>
                </a:lnTo>
                <a:close/>
                <a:moveTo>
                  <a:pt x="29788" y="57843"/>
                </a:moveTo>
                <a:lnTo>
                  <a:pt x="29788" y="60761"/>
                </a:lnTo>
                <a:lnTo>
                  <a:pt x="32676" y="60761"/>
                </a:lnTo>
                <a:lnTo>
                  <a:pt x="32676" y="57843"/>
                </a:lnTo>
                <a:close/>
                <a:moveTo>
                  <a:pt x="34165" y="57843"/>
                </a:moveTo>
                <a:lnTo>
                  <a:pt x="34165" y="60761"/>
                </a:lnTo>
                <a:lnTo>
                  <a:pt x="37053" y="60761"/>
                </a:lnTo>
                <a:lnTo>
                  <a:pt x="37053" y="57843"/>
                </a:lnTo>
                <a:close/>
                <a:moveTo>
                  <a:pt x="38542" y="57843"/>
                </a:moveTo>
                <a:lnTo>
                  <a:pt x="38542" y="60761"/>
                </a:lnTo>
                <a:lnTo>
                  <a:pt x="41430" y="60761"/>
                </a:lnTo>
                <a:lnTo>
                  <a:pt x="41430" y="57843"/>
                </a:lnTo>
                <a:close/>
                <a:moveTo>
                  <a:pt x="42919" y="57843"/>
                </a:moveTo>
                <a:lnTo>
                  <a:pt x="42919" y="60761"/>
                </a:lnTo>
                <a:lnTo>
                  <a:pt x="45807" y="60761"/>
                </a:lnTo>
                <a:lnTo>
                  <a:pt x="45807" y="57843"/>
                </a:lnTo>
                <a:close/>
                <a:moveTo>
                  <a:pt x="79059" y="61642"/>
                </a:moveTo>
                <a:lnTo>
                  <a:pt x="79059" y="64560"/>
                </a:lnTo>
                <a:lnTo>
                  <a:pt x="81947" y="64560"/>
                </a:lnTo>
                <a:lnTo>
                  <a:pt x="81947" y="61642"/>
                </a:lnTo>
                <a:close/>
                <a:moveTo>
                  <a:pt x="83436" y="61642"/>
                </a:moveTo>
                <a:lnTo>
                  <a:pt x="83436" y="64560"/>
                </a:lnTo>
                <a:lnTo>
                  <a:pt x="86324" y="64560"/>
                </a:lnTo>
                <a:lnTo>
                  <a:pt x="86324" y="61642"/>
                </a:lnTo>
                <a:close/>
                <a:moveTo>
                  <a:pt x="87813" y="61642"/>
                </a:moveTo>
                <a:lnTo>
                  <a:pt x="87813" y="64560"/>
                </a:lnTo>
                <a:lnTo>
                  <a:pt x="90701" y="64560"/>
                </a:lnTo>
                <a:lnTo>
                  <a:pt x="90701" y="61642"/>
                </a:lnTo>
                <a:close/>
                <a:moveTo>
                  <a:pt x="92190" y="61642"/>
                </a:moveTo>
                <a:lnTo>
                  <a:pt x="92190" y="64560"/>
                </a:lnTo>
                <a:lnTo>
                  <a:pt x="95078" y="64560"/>
                </a:lnTo>
                <a:lnTo>
                  <a:pt x="95078" y="61642"/>
                </a:lnTo>
                <a:close/>
                <a:moveTo>
                  <a:pt x="96567" y="61642"/>
                </a:moveTo>
                <a:lnTo>
                  <a:pt x="96567" y="64560"/>
                </a:lnTo>
                <a:lnTo>
                  <a:pt x="99455" y="64560"/>
                </a:lnTo>
                <a:lnTo>
                  <a:pt x="99455" y="61642"/>
                </a:lnTo>
                <a:close/>
                <a:moveTo>
                  <a:pt x="100944" y="61642"/>
                </a:moveTo>
                <a:lnTo>
                  <a:pt x="100944" y="64560"/>
                </a:lnTo>
                <a:lnTo>
                  <a:pt x="103832" y="64560"/>
                </a:lnTo>
                <a:lnTo>
                  <a:pt x="103832" y="61642"/>
                </a:lnTo>
                <a:close/>
                <a:moveTo>
                  <a:pt x="104987" y="61642"/>
                </a:moveTo>
                <a:lnTo>
                  <a:pt x="104987" y="64560"/>
                </a:lnTo>
                <a:lnTo>
                  <a:pt x="107875" y="64560"/>
                </a:lnTo>
                <a:lnTo>
                  <a:pt x="107875" y="61642"/>
                </a:lnTo>
                <a:close/>
                <a:moveTo>
                  <a:pt x="108938" y="61642"/>
                </a:moveTo>
                <a:lnTo>
                  <a:pt x="108938" y="64560"/>
                </a:lnTo>
                <a:lnTo>
                  <a:pt x="111826" y="64560"/>
                </a:lnTo>
                <a:lnTo>
                  <a:pt x="111826" y="61642"/>
                </a:lnTo>
                <a:close/>
                <a:moveTo>
                  <a:pt x="112920" y="61642"/>
                </a:moveTo>
                <a:lnTo>
                  <a:pt x="112920" y="64560"/>
                </a:lnTo>
                <a:lnTo>
                  <a:pt x="115808" y="64560"/>
                </a:lnTo>
                <a:lnTo>
                  <a:pt x="115808" y="61642"/>
                </a:lnTo>
                <a:close/>
                <a:moveTo>
                  <a:pt x="116993" y="61642"/>
                </a:moveTo>
                <a:lnTo>
                  <a:pt x="116993" y="64560"/>
                </a:lnTo>
                <a:lnTo>
                  <a:pt x="119881" y="64560"/>
                </a:lnTo>
                <a:lnTo>
                  <a:pt x="119881" y="61642"/>
                </a:lnTo>
                <a:close/>
                <a:moveTo>
                  <a:pt x="121188" y="61642"/>
                </a:moveTo>
                <a:lnTo>
                  <a:pt x="121188" y="64560"/>
                </a:lnTo>
                <a:lnTo>
                  <a:pt x="124076" y="64560"/>
                </a:lnTo>
                <a:lnTo>
                  <a:pt x="124076" y="61642"/>
                </a:lnTo>
                <a:close/>
                <a:moveTo>
                  <a:pt x="125474" y="61642"/>
                </a:moveTo>
                <a:lnTo>
                  <a:pt x="125474" y="64560"/>
                </a:lnTo>
                <a:lnTo>
                  <a:pt x="128361" y="64560"/>
                </a:lnTo>
                <a:lnTo>
                  <a:pt x="128361" y="61642"/>
                </a:lnTo>
                <a:close/>
                <a:moveTo>
                  <a:pt x="134228" y="61642"/>
                </a:moveTo>
                <a:lnTo>
                  <a:pt x="134228" y="64560"/>
                </a:lnTo>
                <a:lnTo>
                  <a:pt x="137115" y="64560"/>
                </a:lnTo>
                <a:lnTo>
                  <a:pt x="137115" y="61642"/>
                </a:lnTo>
                <a:close/>
                <a:moveTo>
                  <a:pt x="138605" y="61642"/>
                </a:moveTo>
                <a:lnTo>
                  <a:pt x="138605" y="64560"/>
                </a:lnTo>
                <a:lnTo>
                  <a:pt x="141492" y="64560"/>
                </a:lnTo>
                <a:lnTo>
                  <a:pt x="141492" y="61642"/>
                </a:lnTo>
                <a:close/>
                <a:moveTo>
                  <a:pt x="142982" y="61642"/>
                </a:moveTo>
                <a:lnTo>
                  <a:pt x="142982" y="64560"/>
                </a:lnTo>
                <a:lnTo>
                  <a:pt x="145869" y="64560"/>
                </a:lnTo>
                <a:lnTo>
                  <a:pt x="145869" y="61642"/>
                </a:lnTo>
                <a:close/>
                <a:moveTo>
                  <a:pt x="147359" y="61642"/>
                </a:moveTo>
                <a:lnTo>
                  <a:pt x="147359" y="64560"/>
                </a:lnTo>
                <a:lnTo>
                  <a:pt x="150246" y="64560"/>
                </a:lnTo>
                <a:lnTo>
                  <a:pt x="150246" y="61642"/>
                </a:lnTo>
                <a:close/>
                <a:moveTo>
                  <a:pt x="151401" y="61642"/>
                </a:moveTo>
                <a:lnTo>
                  <a:pt x="151401" y="64560"/>
                </a:lnTo>
                <a:lnTo>
                  <a:pt x="154289" y="64560"/>
                </a:lnTo>
                <a:lnTo>
                  <a:pt x="154289" y="61642"/>
                </a:lnTo>
                <a:close/>
                <a:moveTo>
                  <a:pt x="155383" y="61642"/>
                </a:moveTo>
                <a:lnTo>
                  <a:pt x="155383" y="64560"/>
                </a:lnTo>
                <a:lnTo>
                  <a:pt x="158271" y="64560"/>
                </a:lnTo>
                <a:lnTo>
                  <a:pt x="158271" y="61642"/>
                </a:lnTo>
                <a:close/>
                <a:moveTo>
                  <a:pt x="159335" y="61642"/>
                </a:moveTo>
                <a:lnTo>
                  <a:pt x="159335" y="64560"/>
                </a:lnTo>
                <a:lnTo>
                  <a:pt x="162253" y="64560"/>
                </a:lnTo>
                <a:lnTo>
                  <a:pt x="162253" y="61642"/>
                </a:lnTo>
                <a:close/>
                <a:moveTo>
                  <a:pt x="163438" y="61642"/>
                </a:moveTo>
                <a:lnTo>
                  <a:pt x="163438" y="64560"/>
                </a:lnTo>
                <a:lnTo>
                  <a:pt x="166326" y="64560"/>
                </a:lnTo>
                <a:lnTo>
                  <a:pt x="166326" y="61642"/>
                </a:lnTo>
                <a:close/>
                <a:moveTo>
                  <a:pt x="167997" y="61642"/>
                </a:moveTo>
                <a:lnTo>
                  <a:pt x="167997" y="64560"/>
                </a:lnTo>
                <a:lnTo>
                  <a:pt x="170885" y="64560"/>
                </a:lnTo>
                <a:lnTo>
                  <a:pt x="170885" y="61642"/>
                </a:lnTo>
                <a:close/>
                <a:moveTo>
                  <a:pt x="21125" y="62068"/>
                </a:moveTo>
                <a:lnTo>
                  <a:pt x="21125" y="64986"/>
                </a:lnTo>
                <a:lnTo>
                  <a:pt x="24013" y="64986"/>
                </a:lnTo>
                <a:lnTo>
                  <a:pt x="24013" y="62068"/>
                </a:lnTo>
                <a:close/>
                <a:moveTo>
                  <a:pt x="25411" y="62068"/>
                </a:moveTo>
                <a:lnTo>
                  <a:pt x="25411" y="64986"/>
                </a:lnTo>
                <a:lnTo>
                  <a:pt x="28299" y="64986"/>
                </a:lnTo>
                <a:lnTo>
                  <a:pt x="28299" y="62068"/>
                </a:lnTo>
                <a:close/>
                <a:moveTo>
                  <a:pt x="29788" y="62068"/>
                </a:moveTo>
                <a:lnTo>
                  <a:pt x="29788" y="64986"/>
                </a:lnTo>
                <a:lnTo>
                  <a:pt x="32676" y="64986"/>
                </a:lnTo>
                <a:lnTo>
                  <a:pt x="32676" y="62068"/>
                </a:lnTo>
                <a:close/>
                <a:moveTo>
                  <a:pt x="42919" y="62068"/>
                </a:moveTo>
                <a:lnTo>
                  <a:pt x="42919" y="64986"/>
                </a:lnTo>
                <a:lnTo>
                  <a:pt x="45807" y="64986"/>
                </a:lnTo>
                <a:lnTo>
                  <a:pt x="45807" y="62068"/>
                </a:lnTo>
                <a:close/>
                <a:moveTo>
                  <a:pt x="74743" y="65807"/>
                </a:moveTo>
                <a:lnTo>
                  <a:pt x="74743" y="68694"/>
                </a:lnTo>
                <a:lnTo>
                  <a:pt x="77631" y="68694"/>
                </a:lnTo>
                <a:lnTo>
                  <a:pt x="77631" y="65807"/>
                </a:lnTo>
                <a:close/>
                <a:moveTo>
                  <a:pt x="79059" y="65807"/>
                </a:moveTo>
                <a:lnTo>
                  <a:pt x="79059" y="68694"/>
                </a:lnTo>
                <a:lnTo>
                  <a:pt x="81947" y="68694"/>
                </a:lnTo>
                <a:lnTo>
                  <a:pt x="81947" y="65807"/>
                </a:lnTo>
                <a:close/>
                <a:moveTo>
                  <a:pt x="83436" y="65807"/>
                </a:moveTo>
                <a:lnTo>
                  <a:pt x="83436" y="68694"/>
                </a:lnTo>
                <a:lnTo>
                  <a:pt x="86324" y="68694"/>
                </a:lnTo>
                <a:lnTo>
                  <a:pt x="86324" y="65807"/>
                </a:lnTo>
                <a:close/>
                <a:moveTo>
                  <a:pt x="87813" y="65807"/>
                </a:moveTo>
                <a:lnTo>
                  <a:pt x="87813" y="68694"/>
                </a:lnTo>
                <a:lnTo>
                  <a:pt x="90701" y="68694"/>
                </a:lnTo>
                <a:lnTo>
                  <a:pt x="90701" y="65807"/>
                </a:lnTo>
                <a:close/>
                <a:moveTo>
                  <a:pt x="92190" y="65807"/>
                </a:moveTo>
                <a:lnTo>
                  <a:pt x="92190" y="68694"/>
                </a:lnTo>
                <a:lnTo>
                  <a:pt x="95078" y="68694"/>
                </a:lnTo>
                <a:lnTo>
                  <a:pt x="95078" y="65807"/>
                </a:lnTo>
                <a:close/>
                <a:moveTo>
                  <a:pt x="96567" y="65807"/>
                </a:moveTo>
                <a:lnTo>
                  <a:pt x="96567" y="68694"/>
                </a:lnTo>
                <a:lnTo>
                  <a:pt x="99455" y="68694"/>
                </a:lnTo>
                <a:lnTo>
                  <a:pt x="99455" y="65807"/>
                </a:lnTo>
                <a:close/>
                <a:moveTo>
                  <a:pt x="100944" y="65807"/>
                </a:moveTo>
                <a:lnTo>
                  <a:pt x="100944" y="68694"/>
                </a:lnTo>
                <a:lnTo>
                  <a:pt x="103832" y="68694"/>
                </a:lnTo>
                <a:lnTo>
                  <a:pt x="103832" y="65807"/>
                </a:lnTo>
                <a:close/>
                <a:moveTo>
                  <a:pt x="104987" y="65807"/>
                </a:moveTo>
                <a:lnTo>
                  <a:pt x="104987" y="68694"/>
                </a:lnTo>
                <a:lnTo>
                  <a:pt x="107875" y="68694"/>
                </a:lnTo>
                <a:lnTo>
                  <a:pt x="107875" y="65807"/>
                </a:lnTo>
                <a:close/>
                <a:moveTo>
                  <a:pt x="108938" y="65807"/>
                </a:moveTo>
                <a:lnTo>
                  <a:pt x="108938" y="68694"/>
                </a:lnTo>
                <a:lnTo>
                  <a:pt x="111826" y="68694"/>
                </a:lnTo>
                <a:lnTo>
                  <a:pt x="111826" y="65807"/>
                </a:lnTo>
                <a:close/>
                <a:moveTo>
                  <a:pt x="112920" y="65807"/>
                </a:moveTo>
                <a:lnTo>
                  <a:pt x="112920" y="68694"/>
                </a:lnTo>
                <a:lnTo>
                  <a:pt x="115808" y="68694"/>
                </a:lnTo>
                <a:lnTo>
                  <a:pt x="115808" y="65807"/>
                </a:lnTo>
                <a:close/>
                <a:moveTo>
                  <a:pt x="116993" y="65807"/>
                </a:moveTo>
                <a:lnTo>
                  <a:pt x="116993" y="68694"/>
                </a:lnTo>
                <a:lnTo>
                  <a:pt x="119881" y="68694"/>
                </a:lnTo>
                <a:lnTo>
                  <a:pt x="119881" y="65807"/>
                </a:lnTo>
                <a:close/>
                <a:moveTo>
                  <a:pt x="121188" y="65807"/>
                </a:moveTo>
                <a:lnTo>
                  <a:pt x="121188" y="68694"/>
                </a:lnTo>
                <a:lnTo>
                  <a:pt x="124076" y="68694"/>
                </a:lnTo>
                <a:lnTo>
                  <a:pt x="124076" y="65807"/>
                </a:lnTo>
                <a:close/>
                <a:moveTo>
                  <a:pt x="125474" y="65807"/>
                </a:moveTo>
                <a:lnTo>
                  <a:pt x="125474" y="68694"/>
                </a:lnTo>
                <a:lnTo>
                  <a:pt x="128361" y="68694"/>
                </a:lnTo>
                <a:lnTo>
                  <a:pt x="128361" y="65807"/>
                </a:lnTo>
                <a:close/>
                <a:moveTo>
                  <a:pt x="138605" y="65807"/>
                </a:moveTo>
                <a:lnTo>
                  <a:pt x="138605" y="68694"/>
                </a:lnTo>
                <a:lnTo>
                  <a:pt x="141492" y="68694"/>
                </a:lnTo>
                <a:lnTo>
                  <a:pt x="141492" y="65807"/>
                </a:lnTo>
                <a:close/>
                <a:moveTo>
                  <a:pt x="142982" y="65807"/>
                </a:moveTo>
                <a:lnTo>
                  <a:pt x="142982" y="68694"/>
                </a:lnTo>
                <a:lnTo>
                  <a:pt x="145869" y="68694"/>
                </a:lnTo>
                <a:lnTo>
                  <a:pt x="145869" y="65807"/>
                </a:lnTo>
                <a:close/>
                <a:moveTo>
                  <a:pt x="147359" y="65807"/>
                </a:moveTo>
                <a:lnTo>
                  <a:pt x="147359" y="68694"/>
                </a:lnTo>
                <a:lnTo>
                  <a:pt x="150246" y="68694"/>
                </a:lnTo>
                <a:lnTo>
                  <a:pt x="150246" y="65807"/>
                </a:lnTo>
                <a:close/>
                <a:moveTo>
                  <a:pt x="151401" y="65807"/>
                </a:moveTo>
                <a:lnTo>
                  <a:pt x="151401" y="68694"/>
                </a:lnTo>
                <a:lnTo>
                  <a:pt x="154289" y="68694"/>
                </a:lnTo>
                <a:lnTo>
                  <a:pt x="154289" y="65807"/>
                </a:lnTo>
                <a:close/>
                <a:moveTo>
                  <a:pt x="155383" y="65807"/>
                </a:moveTo>
                <a:lnTo>
                  <a:pt x="155383" y="68694"/>
                </a:lnTo>
                <a:lnTo>
                  <a:pt x="158271" y="68694"/>
                </a:lnTo>
                <a:lnTo>
                  <a:pt x="158271" y="65807"/>
                </a:lnTo>
                <a:close/>
                <a:moveTo>
                  <a:pt x="159335" y="65807"/>
                </a:moveTo>
                <a:lnTo>
                  <a:pt x="159335" y="68694"/>
                </a:lnTo>
                <a:lnTo>
                  <a:pt x="162253" y="68694"/>
                </a:lnTo>
                <a:lnTo>
                  <a:pt x="162253" y="65807"/>
                </a:lnTo>
                <a:close/>
                <a:moveTo>
                  <a:pt x="25411" y="66323"/>
                </a:moveTo>
                <a:lnTo>
                  <a:pt x="25411" y="69211"/>
                </a:lnTo>
                <a:lnTo>
                  <a:pt x="28299" y="69211"/>
                </a:lnTo>
                <a:lnTo>
                  <a:pt x="28299" y="66323"/>
                </a:lnTo>
                <a:close/>
                <a:moveTo>
                  <a:pt x="29788" y="66323"/>
                </a:moveTo>
                <a:lnTo>
                  <a:pt x="29788" y="69211"/>
                </a:lnTo>
                <a:lnTo>
                  <a:pt x="32676" y="69211"/>
                </a:lnTo>
                <a:lnTo>
                  <a:pt x="32676" y="66323"/>
                </a:lnTo>
                <a:close/>
                <a:moveTo>
                  <a:pt x="38542" y="66323"/>
                </a:moveTo>
                <a:lnTo>
                  <a:pt x="38542" y="69211"/>
                </a:lnTo>
                <a:lnTo>
                  <a:pt x="41430" y="69211"/>
                </a:lnTo>
                <a:lnTo>
                  <a:pt x="41430" y="66323"/>
                </a:lnTo>
                <a:close/>
                <a:moveTo>
                  <a:pt x="74743" y="69971"/>
                </a:moveTo>
                <a:lnTo>
                  <a:pt x="74743" y="72858"/>
                </a:lnTo>
                <a:lnTo>
                  <a:pt x="77631" y="72858"/>
                </a:lnTo>
                <a:lnTo>
                  <a:pt x="77631" y="69971"/>
                </a:lnTo>
                <a:close/>
                <a:moveTo>
                  <a:pt x="79059" y="69971"/>
                </a:moveTo>
                <a:lnTo>
                  <a:pt x="79059" y="72858"/>
                </a:lnTo>
                <a:lnTo>
                  <a:pt x="81947" y="72858"/>
                </a:lnTo>
                <a:lnTo>
                  <a:pt x="81947" y="69971"/>
                </a:lnTo>
                <a:close/>
                <a:moveTo>
                  <a:pt x="83436" y="69971"/>
                </a:moveTo>
                <a:lnTo>
                  <a:pt x="83436" y="72858"/>
                </a:lnTo>
                <a:lnTo>
                  <a:pt x="86324" y="72858"/>
                </a:lnTo>
                <a:lnTo>
                  <a:pt x="86324" y="69971"/>
                </a:lnTo>
                <a:close/>
                <a:moveTo>
                  <a:pt x="87813" y="69971"/>
                </a:moveTo>
                <a:lnTo>
                  <a:pt x="87813" y="72858"/>
                </a:lnTo>
                <a:lnTo>
                  <a:pt x="90701" y="72858"/>
                </a:lnTo>
                <a:lnTo>
                  <a:pt x="90701" y="69971"/>
                </a:lnTo>
                <a:close/>
                <a:moveTo>
                  <a:pt x="92190" y="69971"/>
                </a:moveTo>
                <a:lnTo>
                  <a:pt x="92190" y="72858"/>
                </a:lnTo>
                <a:lnTo>
                  <a:pt x="95078" y="72858"/>
                </a:lnTo>
                <a:lnTo>
                  <a:pt x="95078" y="69971"/>
                </a:lnTo>
                <a:close/>
                <a:moveTo>
                  <a:pt x="96567" y="69971"/>
                </a:moveTo>
                <a:lnTo>
                  <a:pt x="96567" y="72858"/>
                </a:lnTo>
                <a:lnTo>
                  <a:pt x="99455" y="72858"/>
                </a:lnTo>
                <a:lnTo>
                  <a:pt x="99455" y="69971"/>
                </a:lnTo>
                <a:close/>
                <a:moveTo>
                  <a:pt x="100944" y="69971"/>
                </a:moveTo>
                <a:lnTo>
                  <a:pt x="100944" y="72858"/>
                </a:lnTo>
                <a:lnTo>
                  <a:pt x="103832" y="72858"/>
                </a:lnTo>
                <a:lnTo>
                  <a:pt x="103832" y="69971"/>
                </a:lnTo>
                <a:close/>
                <a:moveTo>
                  <a:pt x="104987" y="69971"/>
                </a:moveTo>
                <a:lnTo>
                  <a:pt x="104987" y="72858"/>
                </a:lnTo>
                <a:lnTo>
                  <a:pt x="107875" y="72858"/>
                </a:lnTo>
                <a:lnTo>
                  <a:pt x="107875" y="69971"/>
                </a:lnTo>
                <a:close/>
                <a:moveTo>
                  <a:pt x="108938" y="69971"/>
                </a:moveTo>
                <a:lnTo>
                  <a:pt x="108938" y="72858"/>
                </a:lnTo>
                <a:lnTo>
                  <a:pt x="111826" y="72858"/>
                </a:lnTo>
                <a:lnTo>
                  <a:pt x="111826" y="69971"/>
                </a:lnTo>
                <a:close/>
                <a:moveTo>
                  <a:pt x="112920" y="69971"/>
                </a:moveTo>
                <a:lnTo>
                  <a:pt x="112920" y="72858"/>
                </a:lnTo>
                <a:lnTo>
                  <a:pt x="115808" y="72858"/>
                </a:lnTo>
                <a:lnTo>
                  <a:pt x="115808" y="69971"/>
                </a:lnTo>
                <a:close/>
                <a:moveTo>
                  <a:pt x="116993" y="69971"/>
                </a:moveTo>
                <a:lnTo>
                  <a:pt x="116993" y="72858"/>
                </a:lnTo>
                <a:lnTo>
                  <a:pt x="119881" y="72858"/>
                </a:lnTo>
                <a:lnTo>
                  <a:pt x="119881" y="69971"/>
                </a:lnTo>
                <a:close/>
                <a:moveTo>
                  <a:pt x="121188" y="69971"/>
                </a:moveTo>
                <a:lnTo>
                  <a:pt x="121188" y="72858"/>
                </a:lnTo>
                <a:lnTo>
                  <a:pt x="124076" y="72858"/>
                </a:lnTo>
                <a:lnTo>
                  <a:pt x="124076" y="69971"/>
                </a:lnTo>
                <a:close/>
                <a:moveTo>
                  <a:pt x="138605" y="69971"/>
                </a:moveTo>
                <a:lnTo>
                  <a:pt x="138605" y="72858"/>
                </a:lnTo>
                <a:lnTo>
                  <a:pt x="141492" y="72858"/>
                </a:lnTo>
                <a:lnTo>
                  <a:pt x="141492" y="69971"/>
                </a:lnTo>
                <a:close/>
                <a:moveTo>
                  <a:pt x="142982" y="69971"/>
                </a:moveTo>
                <a:lnTo>
                  <a:pt x="142982" y="72858"/>
                </a:lnTo>
                <a:lnTo>
                  <a:pt x="145869" y="72858"/>
                </a:lnTo>
                <a:lnTo>
                  <a:pt x="145869" y="69971"/>
                </a:lnTo>
                <a:close/>
                <a:moveTo>
                  <a:pt x="147359" y="69971"/>
                </a:moveTo>
                <a:lnTo>
                  <a:pt x="147359" y="72858"/>
                </a:lnTo>
                <a:lnTo>
                  <a:pt x="150246" y="72858"/>
                </a:lnTo>
                <a:lnTo>
                  <a:pt x="150246" y="69971"/>
                </a:lnTo>
                <a:close/>
                <a:moveTo>
                  <a:pt x="151401" y="69971"/>
                </a:moveTo>
                <a:lnTo>
                  <a:pt x="151401" y="72858"/>
                </a:lnTo>
                <a:lnTo>
                  <a:pt x="154289" y="72858"/>
                </a:lnTo>
                <a:lnTo>
                  <a:pt x="154289" y="69971"/>
                </a:lnTo>
                <a:close/>
                <a:moveTo>
                  <a:pt x="155383" y="69971"/>
                </a:moveTo>
                <a:lnTo>
                  <a:pt x="155383" y="72858"/>
                </a:lnTo>
                <a:lnTo>
                  <a:pt x="158271" y="72858"/>
                </a:lnTo>
                <a:lnTo>
                  <a:pt x="158271" y="69971"/>
                </a:lnTo>
                <a:close/>
                <a:moveTo>
                  <a:pt x="159335" y="69971"/>
                </a:moveTo>
                <a:lnTo>
                  <a:pt x="159335" y="72858"/>
                </a:lnTo>
                <a:lnTo>
                  <a:pt x="162253" y="72858"/>
                </a:lnTo>
                <a:lnTo>
                  <a:pt x="162253" y="69971"/>
                </a:lnTo>
                <a:close/>
                <a:moveTo>
                  <a:pt x="163438" y="69971"/>
                </a:moveTo>
                <a:lnTo>
                  <a:pt x="163438" y="72858"/>
                </a:lnTo>
                <a:lnTo>
                  <a:pt x="166326" y="72858"/>
                </a:lnTo>
                <a:lnTo>
                  <a:pt x="166326" y="69971"/>
                </a:lnTo>
                <a:close/>
                <a:moveTo>
                  <a:pt x="34165" y="70548"/>
                </a:moveTo>
                <a:lnTo>
                  <a:pt x="34165" y="73436"/>
                </a:lnTo>
                <a:lnTo>
                  <a:pt x="37053" y="73436"/>
                </a:lnTo>
                <a:lnTo>
                  <a:pt x="37053" y="70548"/>
                </a:lnTo>
                <a:close/>
                <a:moveTo>
                  <a:pt x="38542" y="70548"/>
                </a:moveTo>
                <a:lnTo>
                  <a:pt x="38542" y="73436"/>
                </a:lnTo>
                <a:lnTo>
                  <a:pt x="41430" y="73436"/>
                </a:lnTo>
                <a:lnTo>
                  <a:pt x="41430" y="70548"/>
                </a:lnTo>
                <a:close/>
                <a:moveTo>
                  <a:pt x="79059" y="74105"/>
                </a:moveTo>
                <a:lnTo>
                  <a:pt x="79059" y="77023"/>
                </a:lnTo>
                <a:lnTo>
                  <a:pt x="81947" y="77023"/>
                </a:lnTo>
                <a:lnTo>
                  <a:pt x="81947" y="74105"/>
                </a:lnTo>
                <a:close/>
                <a:moveTo>
                  <a:pt x="83436" y="74105"/>
                </a:moveTo>
                <a:lnTo>
                  <a:pt x="83436" y="77023"/>
                </a:lnTo>
                <a:lnTo>
                  <a:pt x="86324" y="77023"/>
                </a:lnTo>
                <a:lnTo>
                  <a:pt x="86324" y="74105"/>
                </a:lnTo>
                <a:close/>
                <a:moveTo>
                  <a:pt x="87813" y="74105"/>
                </a:moveTo>
                <a:lnTo>
                  <a:pt x="87813" y="77023"/>
                </a:lnTo>
                <a:lnTo>
                  <a:pt x="90701" y="77023"/>
                </a:lnTo>
                <a:lnTo>
                  <a:pt x="90701" y="74105"/>
                </a:lnTo>
                <a:close/>
                <a:moveTo>
                  <a:pt x="92190" y="74105"/>
                </a:moveTo>
                <a:lnTo>
                  <a:pt x="92190" y="77023"/>
                </a:lnTo>
                <a:lnTo>
                  <a:pt x="95078" y="77023"/>
                </a:lnTo>
                <a:lnTo>
                  <a:pt x="95078" y="74105"/>
                </a:lnTo>
                <a:close/>
                <a:moveTo>
                  <a:pt x="96567" y="74105"/>
                </a:moveTo>
                <a:lnTo>
                  <a:pt x="96567" y="77023"/>
                </a:lnTo>
                <a:lnTo>
                  <a:pt x="99455" y="77023"/>
                </a:lnTo>
                <a:lnTo>
                  <a:pt x="99455" y="74105"/>
                </a:lnTo>
                <a:close/>
                <a:moveTo>
                  <a:pt x="100944" y="74105"/>
                </a:moveTo>
                <a:lnTo>
                  <a:pt x="100944" y="77023"/>
                </a:lnTo>
                <a:lnTo>
                  <a:pt x="103832" y="77023"/>
                </a:lnTo>
                <a:lnTo>
                  <a:pt x="103832" y="74105"/>
                </a:lnTo>
                <a:close/>
                <a:moveTo>
                  <a:pt x="104987" y="74105"/>
                </a:moveTo>
                <a:lnTo>
                  <a:pt x="104987" y="77023"/>
                </a:lnTo>
                <a:lnTo>
                  <a:pt x="107875" y="77023"/>
                </a:lnTo>
                <a:lnTo>
                  <a:pt x="107875" y="74105"/>
                </a:lnTo>
                <a:close/>
                <a:moveTo>
                  <a:pt x="108938" y="74105"/>
                </a:moveTo>
                <a:lnTo>
                  <a:pt x="108938" y="77023"/>
                </a:lnTo>
                <a:lnTo>
                  <a:pt x="111826" y="77023"/>
                </a:lnTo>
                <a:lnTo>
                  <a:pt x="111826" y="74105"/>
                </a:lnTo>
                <a:close/>
                <a:moveTo>
                  <a:pt x="112920" y="74105"/>
                </a:moveTo>
                <a:lnTo>
                  <a:pt x="112920" y="77023"/>
                </a:lnTo>
                <a:lnTo>
                  <a:pt x="115808" y="77023"/>
                </a:lnTo>
                <a:lnTo>
                  <a:pt x="115808" y="74105"/>
                </a:lnTo>
                <a:close/>
                <a:moveTo>
                  <a:pt x="116993" y="74105"/>
                </a:moveTo>
                <a:lnTo>
                  <a:pt x="116993" y="77023"/>
                </a:lnTo>
                <a:lnTo>
                  <a:pt x="119881" y="77023"/>
                </a:lnTo>
                <a:lnTo>
                  <a:pt x="119881" y="74105"/>
                </a:lnTo>
                <a:close/>
                <a:moveTo>
                  <a:pt x="121188" y="74105"/>
                </a:moveTo>
                <a:lnTo>
                  <a:pt x="121188" y="77023"/>
                </a:lnTo>
                <a:lnTo>
                  <a:pt x="124076" y="77023"/>
                </a:lnTo>
                <a:lnTo>
                  <a:pt x="124076" y="74105"/>
                </a:lnTo>
                <a:close/>
                <a:moveTo>
                  <a:pt x="142982" y="74105"/>
                </a:moveTo>
                <a:lnTo>
                  <a:pt x="142982" y="77023"/>
                </a:lnTo>
                <a:lnTo>
                  <a:pt x="145869" y="77023"/>
                </a:lnTo>
                <a:lnTo>
                  <a:pt x="145869" y="74105"/>
                </a:lnTo>
                <a:close/>
                <a:moveTo>
                  <a:pt x="147359" y="74105"/>
                </a:moveTo>
                <a:lnTo>
                  <a:pt x="147359" y="77023"/>
                </a:lnTo>
                <a:lnTo>
                  <a:pt x="150246" y="77023"/>
                </a:lnTo>
                <a:lnTo>
                  <a:pt x="150246" y="74105"/>
                </a:lnTo>
                <a:close/>
                <a:moveTo>
                  <a:pt x="151401" y="74105"/>
                </a:moveTo>
                <a:lnTo>
                  <a:pt x="151401" y="77023"/>
                </a:lnTo>
                <a:lnTo>
                  <a:pt x="154289" y="77023"/>
                </a:lnTo>
                <a:lnTo>
                  <a:pt x="154289" y="74105"/>
                </a:lnTo>
                <a:close/>
                <a:moveTo>
                  <a:pt x="155383" y="74105"/>
                </a:moveTo>
                <a:lnTo>
                  <a:pt x="155383" y="77023"/>
                </a:lnTo>
                <a:lnTo>
                  <a:pt x="158271" y="77023"/>
                </a:lnTo>
                <a:lnTo>
                  <a:pt x="158271" y="74105"/>
                </a:lnTo>
                <a:close/>
                <a:moveTo>
                  <a:pt x="159335" y="74105"/>
                </a:moveTo>
                <a:lnTo>
                  <a:pt x="159335" y="77023"/>
                </a:lnTo>
                <a:lnTo>
                  <a:pt x="162253" y="77023"/>
                </a:lnTo>
                <a:lnTo>
                  <a:pt x="162253" y="74105"/>
                </a:lnTo>
                <a:close/>
                <a:moveTo>
                  <a:pt x="163438" y="74105"/>
                </a:moveTo>
                <a:lnTo>
                  <a:pt x="163438" y="77023"/>
                </a:lnTo>
                <a:lnTo>
                  <a:pt x="166326" y="77023"/>
                </a:lnTo>
                <a:lnTo>
                  <a:pt x="166326" y="74105"/>
                </a:lnTo>
                <a:close/>
                <a:moveTo>
                  <a:pt x="42919" y="74530"/>
                </a:moveTo>
                <a:lnTo>
                  <a:pt x="42919" y="77448"/>
                </a:lnTo>
                <a:lnTo>
                  <a:pt x="45807" y="77448"/>
                </a:lnTo>
                <a:lnTo>
                  <a:pt x="45807" y="74530"/>
                </a:lnTo>
                <a:close/>
                <a:moveTo>
                  <a:pt x="47296" y="74530"/>
                </a:moveTo>
                <a:lnTo>
                  <a:pt x="47296" y="77448"/>
                </a:lnTo>
                <a:lnTo>
                  <a:pt x="50184" y="77448"/>
                </a:lnTo>
                <a:lnTo>
                  <a:pt x="50184" y="74530"/>
                </a:lnTo>
                <a:close/>
                <a:moveTo>
                  <a:pt x="51643" y="74530"/>
                </a:moveTo>
                <a:lnTo>
                  <a:pt x="51643" y="77448"/>
                </a:lnTo>
                <a:lnTo>
                  <a:pt x="54530" y="77448"/>
                </a:lnTo>
                <a:lnTo>
                  <a:pt x="54530" y="74530"/>
                </a:lnTo>
                <a:close/>
                <a:moveTo>
                  <a:pt x="83436" y="78269"/>
                </a:moveTo>
                <a:lnTo>
                  <a:pt x="83436" y="81156"/>
                </a:lnTo>
                <a:lnTo>
                  <a:pt x="86324" y="81156"/>
                </a:lnTo>
                <a:lnTo>
                  <a:pt x="86324" y="78269"/>
                </a:lnTo>
                <a:close/>
                <a:moveTo>
                  <a:pt x="87813" y="78269"/>
                </a:moveTo>
                <a:lnTo>
                  <a:pt x="87813" y="81156"/>
                </a:lnTo>
                <a:lnTo>
                  <a:pt x="90701" y="81156"/>
                </a:lnTo>
                <a:lnTo>
                  <a:pt x="90701" y="78269"/>
                </a:lnTo>
                <a:close/>
                <a:moveTo>
                  <a:pt x="92190" y="78269"/>
                </a:moveTo>
                <a:lnTo>
                  <a:pt x="92190" y="81156"/>
                </a:lnTo>
                <a:lnTo>
                  <a:pt x="95078" y="81156"/>
                </a:lnTo>
                <a:lnTo>
                  <a:pt x="95078" y="78269"/>
                </a:lnTo>
                <a:close/>
                <a:moveTo>
                  <a:pt x="96567" y="78269"/>
                </a:moveTo>
                <a:lnTo>
                  <a:pt x="96567" y="81156"/>
                </a:lnTo>
                <a:lnTo>
                  <a:pt x="99455" y="81156"/>
                </a:lnTo>
                <a:lnTo>
                  <a:pt x="99455" y="78269"/>
                </a:lnTo>
                <a:close/>
                <a:moveTo>
                  <a:pt x="100944" y="78269"/>
                </a:moveTo>
                <a:lnTo>
                  <a:pt x="100944" y="81156"/>
                </a:lnTo>
                <a:lnTo>
                  <a:pt x="103832" y="81156"/>
                </a:lnTo>
                <a:lnTo>
                  <a:pt x="103832" y="78269"/>
                </a:lnTo>
                <a:close/>
                <a:moveTo>
                  <a:pt x="104987" y="78269"/>
                </a:moveTo>
                <a:lnTo>
                  <a:pt x="104987" y="81156"/>
                </a:lnTo>
                <a:lnTo>
                  <a:pt x="107875" y="81156"/>
                </a:lnTo>
                <a:lnTo>
                  <a:pt x="107875" y="78269"/>
                </a:lnTo>
                <a:close/>
                <a:moveTo>
                  <a:pt x="108938" y="78269"/>
                </a:moveTo>
                <a:lnTo>
                  <a:pt x="108938" y="81156"/>
                </a:lnTo>
                <a:lnTo>
                  <a:pt x="111826" y="81156"/>
                </a:lnTo>
                <a:lnTo>
                  <a:pt x="111826" y="78269"/>
                </a:lnTo>
                <a:close/>
                <a:moveTo>
                  <a:pt x="112920" y="78269"/>
                </a:moveTo>
                <a:lnTo>
                  <a:pt x="112920" y="81156"/>
                </a:lnTo>
                <a:lnTo>
                  <a:pt x="115808" y="81156"/>
                </a:lnTo>
                <a:lnTo>
                  <a:pt x="115808" y="78269"/>
                </a:lnTo>
                <a:close/>
                <a:moveTo>
                  <a:pt x="116993" y="78269"/>
                </a:moveTo>
                <a:lnTo>
                  <a:pt x="116993" y="81156"/>
                </a:lnTo>
                <a:lnTo>
                  <a:pt x="119881" y="81156"/>
                </a:lnTo>
                <a:lnTo>
                  <a:pt x="119881" y="78269"/>
                </a:lnTo>
                <a:close/>
                <a:moveTo>
                  <a:pt x="121188" y="78269"/>
                </a:moveTo>
                <a:lnTo>
                  <a:pt x="121188" y="81156"/>
                </a:lnTo>
                <a:lnTo>
                  <a:pt x="124076" y="81156"/>
                </a:lnTo>
                <a:lnTo>
                  <a:pt x="124076" y="78269"/>
                </a:lnTo>
                <a:close/>
                <a:moveTo>
                  <a:pt x="155383" y="78269"/>
                </a:moveTo>
                <a:lnTo>
                  <a:pt x="155383" y="81156"/>
                </a:lnTo>
                <a:lnTo>
                  <a:pt x="158271" y="81156"/>
                </a:lnTo>
                <a:lnTo>
                  <a:pt x="158271" y="78269"/>
                </a:lnTo>
                <a:close/>
                <a:moveTo>
                  <a:pt x="167997" y="78269"/>
                </a:moveTo>
                <a:lnTo>
                  <a:pt x="167997" y="81156"/>
                </a:lnTo>
                <a:lnTo>
                  <a:pt x="170885" y="81156"/>
                </a:lnTo>
                <a:lnTo>
                  <a:pt x="170885" y="78269"/>
                </a:lnTo>
                <a:close/>
                <a:moveTo>
                  <a:pt x="47266" y="78330"/>
                </a:moveTo>
                <a:lnTo>
                  <a:pt x="47266" y="81217"/>
                </a:lnTo>
                <a:lnTo>
                  <a:pt x="50153" y="81217"/>
                </a:lnTo>
                <a:lnTo>
                  <a:pt x="50153" y="78330"/>
                </a:lnTo>
                <a:close/>
                <a:moveTo>
                  <a:pt x="51643" y="78330"/>
                </a:moveTo>
                <a:lnTo>
                  <a:pt x="51643" y="81217"/>
                </a:lnTo>
                <a:lnTo>
                  <a:pt x="54530" y="81217"/>
                </a:lnTo>
                <a:lnTo>
                  <a:pt x="54530" y="78330"/>
                </a:lnTo>
                <a:close/>
                <a:moveTo>
                  <a:pt x="56020" y="78330"/>
                </a:moveTo>
                <a:lnTo>
                  <a:pt x="56020" y="81217"/>
                </a:lnTo>
                <a:lnTo>
                  <a:pt x="58907" y="81217"/>
                </a:lnTo>
                <a:lnTo>
                  <a:pt x="58907" y="78330"/>
                </a:lnTo>
                <a:close/>
                <a:moveTo>
                  <a:pt x="60397" y="78330"/>
                </a:moveTo>
                <a:lnTo>
                  <a:pt x="60397" y="81217"/>
                </a:lnTo>
                <a:lnTo>
                  <a:pt x="63284" y="81217"/>
                </a:lnTo>
                <a:lnTo>
                  <a:pt x="63284" y="78330"/>
                </a:lnTo>
                <a:close/>
                <a:moveTo>
                  <a:pt x="47266" y="82342"/>
                </a:moveTo>
                <a:lnTo>
                  <a:pt x="47266" y="85229"/>
                </a:lnTo>
                <a:lnTo>
                  <a:pt x="50153" y="85229"/>
                </a:lnTo>
                <a:lnTo>
                  <a:pt x="50153" y="82342"/>
                </a:lnTo>
                <a:close/>
                <a:moveTo>
                  <a:pt x="51643" y="82342"/>
                </a:moveTo>
                <a:lnTo>
                  <a:pt x="51643" y="85229"/>
                </a:lnTo>
                <a:lnTo>
                  <a:pt x="54530" y="85229"/>
                </a:lnTo>
                <a:lnTo>
                  <a:pt x="54530" y="82342"/>
                </a:lnTo>
                <a:close/>
                <a:moveTo>
                  <a:pt x="56020" y="82342"/>
                </a:moveTo>
                <a:lnTo>
                  <a:pt x="56020" y="85229"/>
                </a:lnTo>
                <a:lnTo>
                  <a:pt x="58907" y="85229"/>
                </a:lnTo>
                <a:lnTo>
                  <a:pt x="58907" y="82342"/>
                </a:lnTo>
                <a:close/>
                <a:moveTo>
                  <a:pt x="60397" y="82342"/>
                </a:moveTo>
                <a:lnTo>
                  <a:pt x="60397" y="85229"/>
                </a:lnTo>
                <a:lnTo>
                  <a:pt x="63284" y="85229"/>
                </a:lnTo>
                <a:lnTo>
                  <a:pt x="63284" y="82342"/>
                </a:lnTo>
                <a:close/>
                <a:moveTo>
                  <a:pt x="64774" y="82342"/>
                </a:moveTo>
                <a:lnTo>
                  <a:pt x="64774" y="85229"/>
                </a:lnTo>
                <a:lnTo>
                  <a:pt x="67661" y="85229"/>
                </a:lnTo>
                <a:lnTo>
                  <a:pt x="67661" y="82342"/>
                </a:lnTo>
                <a:close/>
                <a:moveTo>
                  <a:pt x="96476" y="82555"/>
                </a:moveTo>
                <a:lnTo>
                  <a:pt x="96476" y="85442"/>
                </a:lnTo>
                <a:lnTo>
                  <a:pt x="99364" y="85442"/>
                </a:lnTo>
                <a:lnTo>
                  <a:pt x="99364" y="82555"/>
                </a:lnTo>
                <a:close/>
                <a:moveTo>
                  <a:pt x="100853" y="82555"/>
                </a:moveTo>
                <a:lnTo>
                  <a:pt x="100853" y="85442"/>
                </a:lnTo>
                <a:lnTo>
                  <a:pt x="103741" y="85442"/>
                </a:lnTo>
                <a:lnTo>
                  <a:pt x="103741" y="82555"/>
                </a:lnTo>
                <a:close/>
                <a:moveTo>
                  <a:pt x="104896" y="82555"/>
                </a:moveTo>
                <a:lnTo>
                  <a:pt x="104896" y="85442"/>
                </a:lnTo>
                <a:lnTo>
                  <a:pt x="107783" y="85442"/>
                </a:lnTo>
                <a:lnTo>
                  <a:pt x="107783" y="82555"/>
                </a:lnTo>
                <a:close/>
                <a:moveTo>
                  <a:pt x="108878" y="82555"/>
                </a:moveTo>
                <a:lnTo>
                  <a:pt x="108878" y="85442"/>
                </a:lnTo>
                <a:lnTo>
                  <a:pt x="111765" y="85442"/>
                </a:lnTo>
                <a:lnTo>
                  <a:pt x="111765" y="82555"/>
                </a:lnTo>
                <a:close/>
                <a:moveTo>
                  <a:pt x="112829" y="82555"/>
                </a:moveTo>
                <a:lnTo>
                  <a:pt x="112829" y="85442"/>
                </a:lnTo>
                <a:lnTo>
                  <a:pt x="115717" y="85442"/>
                </a:lnTo>
                <a:lnTo>
                  <a:pt x="115717" y="82555"/>
                </a:lnTo>
                <a:close/>
                <a:moveTo>
                  <a:pt x="116902" y="82555"/>
                </a:moveTo>
                <a:lnTo>
                  <a:pt x="116902" y="85442"/>
                </a:lnTo>
                <a:lnTo>
                  <a:pt x="119820" y="85442"/>
                </a:lnTo>
                <a:lnTo>
                  <a:pt x="119820" y="82555"/>
                </a:lnTo>
                <a:close/>
                <a:moveTo>
                  <a:pt x="159274" y="82555"/>
                </a:moveTo>
                <a:lnTo>
                  <a:pt x="159274" y="85442"/>
                </a:lnTo>
                <a:lnTo>
                  <a:pt x="162161" y="85442"/>
                </a:lnTo>
                <a:lnTo>
                  <a:pt x="162161" y="82555"/>
                </a:lnTo>
                <a:close/>
                <a:moveTo>
                  <a:pt x="167906" y="82555"/>
                </a:moveTo>
                <a:lnTo>
                  <a:pt x="167906" y="85442"/>
                </a:lnTo>
                <a:lnTo>
                  <a:pt x="170794" y="85442"/>
                </a:lnTo>
                <a:lnTo>
                  <a:pt x="170794" y="82555"/>
                </a:lnTo>
                <a:close/>
                <a:moveTo>
                  <a:pt x="42889" y="86354"/>
                </a:moveTo>
                <a:lnTo>
                  <a:pt x="42889" y="89242"/>
                </a:lnTo>
                <a:lnTo>
                  <a:pt x="45776" y="89242"/>
                </a:lnTo>
                <a:lnTo>
                  <a:pt x="45776" y="86354"/>
                </a:lnTo>
                <a:close/>
                <a:moveTo>
                  <a:pt x="47266" y="86354"/>
                </a:moveTo>
                <a:lnTo>
                  <a:pt x="47266" y="89242"/>
                </a:lnTo>
                <a:lnTo>
                  <a:pt x="50153" y="89242"/>
                </a:lnTo>
                <a:lnTo>
                  <a:pt x="50153" y="86354"/>
                </a:lnTo>
                <a:close/>
                <a:moveTo>
                  <a:pt x="51643" y="86354"/>
                </a:moveTo>
                <a:lnTo>
                  <a:pt x="51643" y="89242"/>
                </a:lnTo>
                <a:lnTo>
                  <a:pt x="54530" y="89242"/>
                </a:lnTo>
                <a:lnTo>
                  <a:pt x="54530" y="86354"/>
                </a:lnTo>
                <a:close/>
                <a:moveTo>
                  <a:pt x="56020" y="86354"/>
                </a:moveTo>
                <a:lnTo>
                  <a:pt x="56020" y="89242"/>
                </a:lnTo>
                <a:lnTo>
                  <a:pt x="58907" y="89242"/>
                </a:lnTo>
                <a:lnTo>
                  <a:pt x="58907" y="86354"/>
                </a:lnTo>
                <a:close/>
                <a:moveTo>
                  <a:pt x="60397" y="86354"/>
                </a:moveTo>
                <a:lnTo>
                  <a:pt x="60397" y="89242"/>
                </a:lnTo>
                <a:lnTo>
                  <a:pt x="63284" y="89242"/>
                </a:lnTo>
                <a:lnTo>
                  <a:pt x="63284" y="86354"/>
                </a:lnTo>
                <a:close/>
                <a:moveTo>
                  <a:pt x="64774" y="86354"/>
                </a:moveTo>
                <a:lnTo>
                  <a:pt x="64774" y="89242"/>
                </a:lnTo>
                <a:lnTo>
                  <a:pt x="67661" y="89242"/>
                </a:lnTo>
                <a:lnTo>
                  <a:pt x="67661" y="86354"/>
                </a:lnTo>
                <a:close/>
                <a:moveTo>
                  <a:pt x="68907" y="86354"/>
                </a:moveTo>
                <a:lnTo>
                  <a:pt x="68907" y="89242"/>
                </a:lnTo>
                <a:lnTo>
                  <a:pt x="71825" y="89242"/>
                </a:lnTo>
                <a:lnTo>
                  <a:pt x="71825" y="86354"/>
                </a:lnTo>
                <a:close/>
                <a:moveTo>
                  <a:pt x="73072" y="86354"/>
                </a:moveTo>
                <a:lnTo>
                  <a:pt x="73072" y="89242"/>
                </a:lnTo>
                <a:lnTo>
                  <a:pt x="75959" y="89242"/>
                </a:lnTo>
                <a:lnTo>
                  <a:pt x="75959" y="86354"/>
                </a:lnTo>
                <a:close/>
                <a:moveTo>
                  <a:pt x="96476" y="86445"/>
                </a:moveTo>
                <a:lnTo>
                  <a:pt x="96476" y="89333"/>
                </a:lnTo>
                <a:lnTo>
                  <a:pt x="99364" y="89333"/>
                </a:lnTo>
                <a:lnTo>
                  <a:pt x="99364" y="86445"/>
                </a:lnTo>
                <a:close/>
                <a:moveTo>
                  <a:pt x="100853" y="86445"/>
                </a:moveTo>
                <a:lnTo>
                  <a:pt x="100853" y="89333"/>
                </a:lnTo>
                <a:lnTo>
                  <a:pt x="103741" y="89333"/>
                </a:lnTo>
                <a:lnTo>
                  <a:pt x="103741" y="86445"/>
                </a:lnTo>
                <a:close/>
                <a:moveTo>
                  <a:pt x="104896" y="86445"/>
                </a:moveTo>
                <a:lnTo>
                  <a:pt x="104896" y="89333"/>
                </a:lnTo>
                <a:lnTo>
                  <a:pt x="107783" y="89333"/>
                </a:lnTo>
                <a:lnTo>
                  <a:pt x="107783" y="86445"/>
                </a:lnTo>
                <a:close/>
                <a:moveTo>
                  <a:pt x="108878" y="86445"/>
                </a:moveTo>
                <a:lnTo>
                  <a:pt x="108878" y="89333"/>
                </a:lnTo>
                <a:lnTo>
                  <a:pt x="111765" y="89333"/>
                </a:lnTo>
                <a:lnTo>
                  <a:pt x="111765" y="86445"/>
                </a:lnTo>
                <a:close/>
                <a:moveTo>
                  <a:pt x="112829" y="86445"/>
                </a:moveTo>
                <a:lnTo>
                  <a:pt x="112829" y="89333"/>
                </a:lnTo>
                <a:lnTo>
                  <a:pt x="115717" y="89333"/>
                </a:lnTo>
                <a:lnTo>
                  <a:pt x="115717" y="86445"/>
                </a:lnTo>
                <a:close/>
                <a:moveTo>
                  <a:pt x="183985" y="86445"/>
                </a:moveTo>
                <a:lnTo>
                  <a:pt x="183985" y="89333"/>
                </a:lnTo>
                <a:lnTo>
                  <a:pt x="186873" y="89333"/>
                </a:lnTo>
                <a:lnTo>
                  <a:pt x="186873" y="86445"/>
                </a:lnTo>
                <a:close/>
                <a:moveTo>
                  <a:pt x="47266" y="90336"/>
                </a:moveTo>
                <a:lnTo>
                  <a:pt x="47266" y="93223"/>
                </a:lnTo>
                <a:lnTo>
                  <a:pt x="50153" y="93223"/>
                </a:lnTo>
                <a:lnTo>
                  <a:pt x="50153" y="90336"/>
                </a:lnTo>
                <a:close/>
                <a:moveTo>
                  <a:pt x="51643" y="90336"/>
                </a:moveTo>
                <a:lnTo>
                  <a:pt x="51643" y="93223"/>
                </a:lnTo>
                <a:lnTo>
                  <a:pt x="54530" y="93223"/>
                </a:lnTo>
                <a:lnTo>
                  <a:pt x="54530" y="90336"/>
                </a:lnTo>
                <a:close/>
                <a:moveTo>
                  <a:pt x="56020" y="90336"/>
                </a:moveTo>
                <a:lnTo>
                  <a:pt x="56020" y="93223"/>
                </a:lnTo>
                <a:lnTo>
                  <a:pt x="58907" y="93223"/>
                </a:lnTo>
                <a:lnTo>
                  <a:pt x="58907" y="90336"/>
                </a:lnTo>
                <a:close/>
                <a:moveTo>
                  <a:pt x="60397" y="90336"/>
                </a:moveTo>
                <a:lnTo>
                  <a:pt x="60397" y="93223"/>
                </a:lnTo>
                <a:lnTo>
                  <a:pt x="63284" y="93223"/>
                </a:lnTo>
                <a:lnTo>
                  <a:pt x="63284" y="90336"/>
                </a:lnTo>
                <a:close/>
                <a:moveTo>
                  <a:pt x="64774" y="90336"/>
                </a:moveTo>
                <a:lnTo>
                  <a:pt x="64774" y="93223"/>
                </a:lnTo>
                <a:lnTo>
                  <a:pt x="67661" y="93223"/>
                </a:lnTo>
                <a:lnTo>
                  <a:pt x="67661" y="90336"/>
                </a:lnTo>
                <a:close/>
                <a:moveTo>
                  <a:pt x="68907" y="90336"/>
                </a:moveTo>
                <a:lnTo>
                  <a:pt x="68907" y="93223"/>
                </a:lnTo>
                <a:lnTo>
                  <a:pt x="71825" y="93223"/>
                </a:lnTo>
                <a:lnTo>
                  <a:pt x="71825" y="90336"/>
                </a:lnTo>
                <a:close/>
                <a:moveTo>
                  <a:pt x="73072" y="90336"/>
                </a:moveTo>
                <a:lnTo>
                  <a:pt x="73072" y="93223"/>
                </a:lnTo>
                <a:lnTo>
                  <a:pt x="75959" y="93223"/>
                </a:lnTo>
                <a:lnTo>
                  <a:pt x="75959" y="90336"/>
                </a:lnTo>
                <a:close/>
                <a:moveTo>
                  <a:pt x="96476" y="90336"/>
                </a:moveTo>
                <a:lnTo>
                  <a:pt x="96476" y="93223"/>
                </a:lnTo>
                <a:lnTo>
                  <a:pt x="99364" y="93223"/>
                </a:lnTo>
                <a:lnTo>
                  <a:pt x="99364" y="90336"/>
                </a:lnTo>
                <a:close/>
                <a:moveTo>
                  <a:pt x="100853" y="90336"/>
                </a:moveTo>
                <a:lnTo>
                  <a:pt x="100853" y="93223"/>
                </a:lnTo>
                <a:lnTo>
                  <a:pt x="103741" y="93223"/>
                </a:lnTo>
                <a:lnTo>
                  <a:pt x="103741" y="90336"/>
                </a:lnTo>
                <a:close/>
                <a:moveTo>
                  <a:pt x="104896" y="90336"/>
                </a:moveTo>
                <a:lnTo>
                  <a:pt x="104896" y="93223"/>
                </a:lnTo>
                <a:lnTo>
                  <a:pt x="107783" y="93223"/>
                </a:lnTo>
                <a:lnTo>
                  <a:pt x="107783" y="90336"/>
                </a:lnTo>
                <a:close/>
                <a:moveTo>
                  <a:pt x="108878" y="90336"/>
                </a:moveTo>
                <a:lnTo>
                  <a:pt x="108878" y="93223"/>
                </a:lnTo>
                <a:lnTo>
                  <a:pt x="111765" y="93223"/>
                </a:lnTo>
                <a:lnTo>
                  <a:pt x="111765" y="90336"/>
                </a:lnTo>
                <a:close/>
                <a:moveTo>
                  <a:pt x="112829" y="90336"/>
                </a:moveTo>
                <a:lnTo>
                  <a:pt x="112829" y="93223"/>
                </a:lnTo>
                <a:lnTo>
                  <a:pt x="115717" y="93223"/>
                </a:lnTo>
                <a:lnTo>
                  <a:pt x="115717" y="90336"/>
                </a:lnTo>
                <a:close/>
                <a:moveTo>
                  <a:pt x="116902" y="90336"/>
                </a:moveTo>
                <a:lnTo>
                  <a:pt x="116902" y="93223"/>
                </a:lnTo>
                <a:lnTo>
                  <a:pt x="119820" y="93223"/>
                </a:lnTo>
                <a:lnTo>
                  <a:pt x="119820" y="90336"/>
                </a:lnTo>
                <a:close/>
                <a:moveTo>
                  <a:pt x="121097" y="90336"/>
                </a:moveTo>
                <a:lnTo>
                  <a:pt x="121097" y="93223"/>
                </a:lnTo>
                <a:lnTo>
                  <a:pt x="124015" y="93223"/>
                </a:lnTo>
                <a:lnTo>
                  <a:pt x="124015" y="90336"/>
                </a:lnTo>
                <a:close/>
                <a:moveTo>
                  <a:pt x="167906" y="90336"/>
                </a:moveTo>
                <a:lnTo>
                  <a:pt x="167906" y="93223"/>
                </a:lnTo>
                <a:lnTo>
                  <a:pt x="170794" y="93223"/>
                </a:lnTo>
                <a:lnTo>
                  <a:pt x="170794" y="90336"/>
                </a:lnTo>
                <a:close/>
                <a:moveTo>
                  <a:pt x="171949" y="90336"/>
                </a:moveTo>
                <a:lnTo>
                  <a:pt x="171949" y="93223"/>
                </a:lnTo>
                <a:lnTo>
                  <a:pt x="174836" y="93223"/>
                </a:lnTo>
                <a:lnTo>
                  <a:pt x="174836" y="90336"/>
                </a:lnTo>
                <a:close/>
                <a:moveTo>
                  <a:pt x="175931" y="90336"/>
                </a:moveTo>
                <a:lnTo>
                  <a:pt x="175931" y="93223"/>
                </a:lnTo>
                <a:lnTo>
                  <a:pt x="178818" y="93223"/>
                </a:lnTo>
                <a:lnTo>
                  <a:pt x="178818" y="90336"/>
                </a:lnTo>
                <a:close/>
                <a:moveTo>
                  <a:pt x="179882" y="90336"/>
                </a:moveTo>
                <a:lnTo>
                  <a:pt x="179882" y="93223"/>
                </a:lnTo>
                <a:lnTo>
                  <a:pt x="182800" y="93223"/>
                </a:lnTo>
                <a:lnTo>
                  <a:pt x="182800" y="90336"/>
                </a:lnTo>
                <a:close/>
                <a:moveTo>
                  <a:pt x="183985" y="90336"/>
                </a:moveTo>
                <a:lnTo>
                  <a:pt x="183985" y="93223"/>
                </a:lnTo>
                <a:lnTo>
                  <a:pt x="186873" y="93223"/>
                </a:lnTo>
                <a:lnTo>
                  <a:pt x="186873" y="90336"/>
                </a:lnTo>
                <a:close/>
                <a:moveTo>
                  <a:pt x="96476" y="94226"/>
                </a:moveTo>
                <a:lnTo>
                  <a:pt x="96476" y="97144"/>
                </a:lnTo>
                <a:lnTo>
                  <a:pt x="99364" y="97144"/>
                </a:lnTo>
                <a:lnTo>
                  <a:pt x="99364" y="94226"/>
                </a:lnTo>
                <a:close/>
                <a:moveTo>
                  <a:pt x="100853" y="94226"/>
                </a:moveTo>
                <a:lnTo>
                  <a:pt x="100853" y="97144"/>
                </a:lnTo>
                <a:lnTo>
                  <a:pt x="103741" y="97144"/>
                </a:lnTo>
                <a:lnTo>
                  <a:pt x="103741" y="94226"/>
                </a:lnTo>
                <a:close/>
                <a:moveTo>
                  <a:pt x="104896" y="94226"/>
                </a:moveTo>
                <a:lnTo>
                  <a:pt x="104896" y="97144"/>
                </a:lnTo>
                <a:lnTo>
                  <a:pt x="107783" y="97144"/>
                </a:lnTo>
                <a:lnTo>
                  <a:pt x="107783" y="94226"/>
                </a:lnTo>
                <a:close/>
                <a:moveTo>
                  <a:pt x="108878" y="94226"/>
                </a:moveTo>
                <a:lnTo>
                  <a:pt x="108878" y="97144"/>
                </a:lnTo>
                <a:lnTo>
                  <a:pt x="111765" y="97144"/>
                </a:lnTo>
                <a:lnTo>
                  <a:pt x="111765" y="94226"/>
                </a:lnTo>
                <a:close/>
                <a:moveTo>
                  <a:pt x="112829" y="94226"/>
                </a:moveTo>
                <a:lnTo>
                  <a:pt x="112829" y="97144"/>
                </a:lnTo>
                <a:lnTo>
                  <a:pt x="115717" y="97144"/>
                </a:lnTo>
                <a:lnTo>
                  <a:pt x="115717" y="94226"/>
                </a:lnTo>
                <a:close/>
                <a:moveTo>
                  <a:pt x="116902" y="94226"/>
                </a:moveTo>
                <a:lnTo>
                  <a:pt x="116902" y="97144"/>
                </a:lnTo>
                <a:lnTo>
                  <a:pt x="119820" y="97144"/>
                </a:lnTo>
                <a:lnTo>
                  <a:pt x="119820" y="94226"/>
                </a:lnTo>
                <a:close/>
                <a:moveTo>
                  <a:pt x="163347" y="94226"/>
                </a:moveTo>
                <a:lnTo>
                  <a:pt x="163347" y="97144"/>
                </a:lnTo>
                <a:lnTo>
                  <a:pt x="166234" y="97144"/>
                </a:lnTo>
                <a:lnTo>
                  <a:pt x="166234" y="94226"/>
                </a:lnTo>
                <a:close/>
                <a:moveTo>
                  <a:pt x="167906" y="94226"/>
                </a:moveTo>
                <a:lnTo>
                  <a:pt x="167906" y="97144"/>
                </a:lnTo>
                <a:lnTo>
                  <a:pt x="170794" y="97144"/>
                </a:lnTo>
                <a:lnTo>
                  <a:pt x="170794" y="94226"/>
                </a:lnTo>
                <a:close/>
                <a:moveTo>
                  <a:pt x="171949" y="94226"/>
                </a:moveTo>
                <a:lnTo>
                  <a:pt x="171949" y="97144"/>
                </a:lnTo>
                <a:lnTo>
                  <a:pt x="174836" y="97144"/>
                </a:lnTo>
                <a:lnTo>
                  <a:pt x="174836" y="94226"/>
                </a:lnTo>
                <a:close/>
                <a:moveTo>
                  <a:pt x="175931" y="94226"/>
                </a:moveTo>
                <a:lnTo>
                  <a:pt x="175931" y="97144"/>
                </a:lnTo>
                <a:lnTo>
                  <a:pt x="178818" y="97144"/>
                </a:lnTo>
                <a:lnTo>
                  <a:pt x="178818" y="94226"/>
                </a:lnTo>
                <a:close/>
                <a:moveTo>
                  <a:pt x="179882" y="94226"/>
                </a:moveTo>
                <a:lnTo>
                  <a:pt x="179882" y="97144"/>
                </a:lnTo>
                <a:lnTo>
                  <a:pt x="182800" y="97144"/>
                </a:lnTo>
                <a:lnTo>
                  <a:pt x="182800" y="94226"/>
                </a:lnTo>
                <a:close/>
                <a:moveTo>
                  <a:pt x="183985" y="94226"/>
                </a:moveTo>
                <a:lnTo>
                  <a:pt x="183985" y="97144"/>
                </a:lnTo>
                <a:lnTo>
                  <a:pt x="186873" y="97144"/>
                </a:lnTo>
                <a:lnTo>
                  <a:pt x="186873" y="94226"/>
                </a:lnTo>
                <a:close/>
                <a:moveTo>
                  <a:pt x="51643" y="94348"/>
                </a:moveTo>
                <a:lnTo>
                  <a:pt x="51643" y="97236"/>
                </a:lnTo>
                <a:lnTo>
                  <a:pt x="54530" y="97236"/>
                </a:lnTo>
                <a:lnTo>
                  <a:pt x="54530" y="94348"/>
                </a:lnTo>
                <a:close/>
                <a:moveTo>
                  <a:pt x="56020" y="94348"/>
                </a:moveTo>
                <a:lnTo>
                  <a:pt x="56020" y="97236"/>
                </a:lnTo>
                <a:lnTo>
                  <a:pt x="58907" y="97236"/>
                </a:lnTo>
                <a:lnTo>
                  <a:pt x="58907" y="94348"/>
                </a:lnTo>
                <a:close/>
                <a:moveTo>
                  <a:pt x="60397" y="94348"/>
                </a:moveTo>
                <a:lnTo>
                  <a:pt x="60397" y="97236"/>
                </a:lnTo>
                <a:lnTo>
                  <a:pt x="63284" y="97236"/>
                </a:lnTo>
                <a:lnTo>
                  <a:pt x="63284" y="94348"/>
                </a:lnTo>
                <a:close/>
                <a:moveTo>
                  <a:pt x="64774" y="94348"/>
                </a:moveTo>
                <a:lnTo>
                  <a:pt x="64774" y="97236"/>
                </a:lnTo>
                <a:lnTo>
                  <a:pt x="67661" y="97236"/>
                </a:lnTo>
                <a:lnTo>
                  <a:pt x="67661" y="94348"/>
                </a:lnTo>
                <a:close/>
                <a:moveTo>
                  <a:pt x="68907" y="94348"/>
                </a:moveTo>
                <a:lnTo>
                  <a:pt x="68907" y="97236"/>
                </a:lnTo>
                <a:lnTo>
                  <a:pt x="71825" y="97236"/>
                </a:lnTo>
                <a:lnTo>
                  <a:pt x="71825" y="94348"/>
                </a:lnTo>
                <a:close/>
                <a:moveTo>
                  <a:pt x="73072" y="94348"/>
                </a:moveTo>
                <a:lnTo>
                  <a:pt x="73072" y="97236"/>
                </a:lnTo>
                <a:lnTo>
                  <a:pt x="75959" y="97236"/>
                </a:lnTo>
                <a:lnTo>
                  <a:pt x="75959" y="94348"/>
                </a:lnTo>
                <a:close/>
                <a:moveTo>
                  <a:pt x="96476" y="98147"/>
                </a:moveTo>
                <a:lnTo>
                  <a:pt x="96476" y="101035"/>
                </a:lnTo>
                <a:lnTo>
                  <a:pt x="99364" y="101035"/>
                </a:lnTo>
                <a:lnTo>
                  <a:pt x="99364" y="98147"/>
                </a:lnTo>
                <a:close/>
                <a:moveTo>
                  <a:pt x="100853" y="98147"/>
                </a:moveTo>
                <a:lnTo>
                  <a:pt x="100853" y="101035"/>
                </a:lnTo>
                <a:lnTo>
                  <a:pt x="103741" y="101035"/>
                </a:lnTo>
                <a:lnTo>
                  <a:pt x="103741" y="98147"/>
                </a:lnTo>
                <a:close/>
                <a:moveTo>
                  <a:pt x="104896" y="98147"/>
                </a:moveTo>
                <a:lnTo>
                  <a:pt x="104896" y="101035"/>
                </a:lnTo>
                <a:lnTo>
                  <a:pt x="107783" y="101035"/>
                </a:lnTo>
                <a:lnTo>
                  <a:pt x="107783" y="98147"/>
                </a:lnTo>
                <a:close/>
                <a:moveTo>
                  <a:pt x="108878" y="98147"/>
                </a:moveTo>
                <a:lnTo>
                  <a:pt x="108878" y="101035"/>
                </a:lnTo>
                <a:lnTo>
                  <a:pt x="111765" y="101035"/>
                </a:lnTo>
                <a:lnTo>
                  <a:pt x="111765" y="98147"/>
                </a:lnTo>
                <a:close/>
                <a:moveTo>
                  <a:pt x="163347" y="98147"/>
                </a:moveTo>
                <a:lnTo>
                  <a:pt x="163347" y="101035"/>
                </a:lnTo>
                <a:lnTo>
                  <a:pt x="166234" y="101035"/>
                </a:lnTo>
                <a:lnTo>
                  <a:pt x="166234" y="98147"/>
                </a:lnTo>
                <a:close/>
                <a:moveTo>
                  <a:pt x="167906" y="98147"/>
                </a:moveTo>
                <a:lnTo>
                  <a:pt x="167906" y="101035"/>
                </a:lnTo>
                <a:lnTo>
                  <a:pt x="170794" y="101035"/>
                </a:lnTo>
                <a:lnTo>
                  <a:pt x="170794" y="98147"/>
                </a:lnTo>
                <a:close/>
                <a:moveTo>
                  <a:pt x="171949" y="98147"/>
                </a:moveTo>
                <a:lnTo>
                  <a:pt x="171949" y="101035"/>
                </a:lnTo>
                <a:lnTo>
                  <a:pt x="174836" y="101035"/>
                </a:lnTo>
                <a:lnTo>
                  <a:pt x="174836" y="98147"/>
                </a:lnTo>
                <a:close/>
                <a:moveTo>
                  <a:pt x="175931" y="98147"/>
                </a:moveTo>
                <a:lnTo>
                  <a:pt x="175931" y="101035"/>
                </a:lnTo>
                <a:lnTo>
                  <a:pt x="178818" y="101035"/>
                </a:lnTo>
                <a:lnTo>
                  <a:pt x="178818" y="98147"/>
                </a:lnTo>
                <a:close/>
                <a:moveTo>
                  <a:pt x="179882" y="98147"/>
                </a:moveTo>
                <a:lnTo>
                  <a:pt x="179882" y="101035"/>
                </a:lnTo>
                <a:lnTo>
                  <a:pt x="182800" y="101035"/>
                </a:lnTo>
                <a:lnTo>
                  <a:pt x="182800" y="98147"/>
                </a:lnTo>
                <a:close/>
                <a:moveTo>
                  <a:pt x="183985" y="98147"/>
                </a:moveTo>
                <a:lnTo>
                  <a:pt x="183985" y="101035"/>
                </a:lnTo>
                <a:lnTo>
                  <a:pt x="186873" y="101035"/>
                </a:lnTo>
                <a:lnTo>
                  <a:pt x="186873" y="98147"/>
                </a:lnTo>
                <a:close/>
                <a:moveTo>
                  <a:pt x="188545" y="98147"/>
                </a:moveTo>
                <a:lnTo>
                  <a:pt x="188545" y="101035"/>
                </a:lnTo>
                <a:lnTo>
                  <a:pt x="191432" y="101035"/>
                </a:lnTo>
                <a:lnTo>
                  <a:pt x="191432" y="98147"/>
                </a:lnTo>
                <a:close/>
                <a:moveTo>
                  <a:pt x="51643" y="98360"/>
                </a:moveTo>
                <a:lnTo>
                  <a:pt x="51643" y="101248"/>
                </a:lnTo>
                <a:lnTo>
                  <a:pt x="54530" y="101248"/>
                </a:lnTo>
                <a:lnTo>
                  <a:pt x="54530" y="98360"/>
                </a:lnTo>
                <a:close/>
                <a:moveTo>
                  <a:pt x="56020" y="98360"/>
                </a:moveTo>
                <a:lnTo>
                  <a:pt x="56020" y="101248"/>
                </a:lnTo>
                <a:lnTo>
                  <a:pt x="58907" y="101248"/>
                </a:lnTo>
                <a:lnTo>
                  <a:pt x="58907" y="98360"/>
                </a:lnTo>
                <a:close/>
                <a:moveTo>
                  <a:pt x="60397" y="98360"/>
                </a:moveTo>
                <a:lnTo>
                  <a:pt x="60397" y="101248"/>
                </a:lnTo>
                <a:lnTo>
                  <a:pt x="63284" y="101248"/>
                </a:lnTo>
                <a:lnTo>
                  <a:pt x="63284" y="98360"/>
                </a:lnTo>
                <a:close/>
                <a:moveTo>
                  <a:pt x="64774" y="98360"/>
                </a:moveTo>
                <a:lnTo>
                  <a:pt x="64774" y="101248"/>
                </a:lnTo>
                <a:lnTo>
                  <a:pt x="67661" y="101248"/>
                </a:lnTo>
                <a:lnTo>
                  <a:pt x="67661" y="98360"/>
                </a:lnTo>
                <a:close/>
                <a:moveTo>
                  <a:pt x="68907" y="98360"/>
                </a:moveTo>
                <a:lnTo>
                  <a:pt x="68907" y="101248"/>
                </a:lnTo>
                <a:lnTo>
                  <a:pt x="71825" y="101248"/>
                </a:lnTo>
                <a:lnTo>
                  <a:pt x="71825" y="98360"/>
                </a:lnTo>
                <a:close/>
                <a:moveTo>
                  <a:pt x="100853" y="102038"/>
                </a:moveTo>
                <a:lnTo>
                  <a:pt x="100853" y="104926"/>
                </a:lnTo>
                <a:lnTo>
                  <a:pt x="103741" y="104926"/>
                </a:lnTo>
                <a:lnTo>
                  <a:pt x="103741" y="102038"/>
                </a:lnTo>
                <a:close/>
                <a:moveTo>
                  <a:pt x="104896" y="102038"/>
                </a:moveTo>
                <a:lnTo>
                  <a:pt x="104896" y="104926"/>
                </a:lnTo>
                <a:lnTo>
                  <a:pt x="107783" y="104926"/>
                </a:lnTo>
                <a:lnTo>
                  <a:pt x="107783" y="102038"/>
                </a:lnTo>
                <a:close/>
                <a:moveTo>
                  <a:pt x="108878" y="102038"/>
                </a:moveTo>
                <a:lnTo>
                  <a:pt x="108878" y="104926"/>
                </a:lnTo>
                <a:lnTo>
                  <a:pt x="111765" y="104926"/>
                </a:lnTo>
                <a:lnTo>
                  <a:pt x="111765" y="102038"/>
                </a:lnTo>
                <a:close/>
                <a:moveTo>
                  <a:pt x="163347" y="102038"/>
                </a:moveTo>
                <a:lnTo>
                  <a:pt x="163347" y="104926"/>
                </a:lnTo>
                <a:lnTo>
                  <a:pt x="166234" y="104926"/>
                </a:lnTo>
                <a:lnTo>
                  <a:pt x="166234" y="102038"/>
                </a:lnTo>
                <a:close/>
                <a:moveTo>
                  <a:pt x="167906" y="102038"/>
                </a:moveTo>
                <a:lnTo>
                  <a:pt x="167906" y="104926"/>
                </a:lnTo>
                <a:lnTo>
                  <a:pt x="170794" y="104926"/>
                </a:lnTo>
                <a:lnTo>
                  <a:pt x="170794" y="102038"/>
                </a:lnTo>
                <a:close/>
                <a:moveTo>
                  <a:pt x="171949" y="102038"/>
                </a:moveTo>
                <a:lnTo>
                  <a:pt x="171949" y="104926"/>
                </a:lnTo>
                <a:lnTo>
                  <a:pt x="174836" y="104926"/>
                </a:lnTo>
                <a:lnTo>
                  <a:pt x="174836" y="102038"/>
                </a:lnTo>
                <a:close/>
                <a:moveTo>
                  <a:pt x="175931" y="102038"/>
                </a:moveTo>
                <a:lnTo>
                  <a:pt x="175931" y="104926"/>
                </a:lnTo>
                <a:lnTo>
                  <a:pt x="178818" y="104926"/>
                </a:lnTo>
                <a:lnTo>
                  <a:pt x="178818" y="102038"/>
                </a:lnTo>
                <a:close/>
                <a:moveTo>
                  <a:pt x="179882" y="102038"/>
                </a:moveTo>
                <a:lnTo>
                  <a:pt x="179882" y="104926"/>
                </a:lnTo>
                <a:lnTo>
                  <a:pt x="182800" y="104926"/>
                </a:lnTo>
                <a:lnTo>
                  <a:pt x="182800" y="102038"/>
                </a:lnTo>
                <a:close/>
                <a:moveTo>
                  <a:pt x="183985" y="102038"/>
                </a:moveTo>
                <a:lnTo>
                  <a:pt x="183985" y="104926"/>
                </a:lnTo>
                <a:lnTo>
                  <a:pt x="186873" y="104926"/>
                </a:lnTo>
                <a:lnTo>
                  <a:pt x="186873" y="102038"/>
                </a:lnTo>
                <a:close/>
                <a:moveTo>
                  <a:pt x="188545" y="102038"/>
                </a:moveTo>
                <a:lnTo>
                  <a:pt x="188545" y="104926"/>
                </a:lnTo>
                <a:lnTo>
                  <a:pt x="191432" y="104926"/>
                </a:lnTo>
                <a:lnTo>
                  <a:pt x="191432" y="102038"/>
                </a:lnTo>
                <a:close/>
                <a:moveTo>
                  <a:pt x="51643" y="102372"/>
                </a:moveTo>
                <a:lnTo>
                  <a:pt x="51643" y="105260"/>
                </a:lnTo>
                <a:lnTo>
                  <a:pt x="54530" y="105260"/>
                </a:lnTo>
                <a:lnTo>
                  <a:pt x="54530" y="102372"/>
                </a:lnTo>
                <a:close/>
                <a:moveTo>
                  <a:pt x="56020" y="102372"/>
                </a:moveTo>
                <a:lnTo>
                  <a:pt x="56020" y="105260"/>
                </a:lnTo>
                <a:lnTo>
                  <a:pt x="58907" y="105260"/>
                </a:lnTo>
                <a:lnTo>
                  <a:pt x="58907" y="102372"/>
                </a:lnTo>
                <a:close/>
                <a:moveTo>
                  <a:pt x="60397" y="102372"/>
                </a:moveTo>
                <a:lnTo>
                  <a:pt x="60397" y="105260"/>
                </a:lnTo>
                <a:lnTo>
                  <a:pt x="63284" y="105260"/>
                </a:lnTo>
                <a:lnTo>
                  <a:pt x="63284" y="102372"/>
                </a:lnTo>
                <a:close/>
                <a:moveTo>
                  <a:pt x="64774" y="102372"/>
                </a:moveTo>
                <a:lnTo>
                  <a:pt x="64774" y="105260"/>
                </a:lnTo>
                <a:lnTo>
                  <a:pt x="67661" y="105260"/>
                </a:lnTo>
                <a:lnTo>
                  <a:pt x="67661" y="102372"/>
                </a:lnTo>
                <a:close/>
                <a:moveTo>
                  <a:pt x="100853" y="105929"/>
                </a:moveTo>
                <a:lnTo>
                  <a:pt x="100853" y="108816"/>
                </a:lnTo>
                <a:lnTo>
                  <a:pt x="103741" y="108816"/>
                </a:lnTo>
                <a:lnTo>
                  <a:pt x="103741" y="105929"/>
                </a:lnTo>
                <a:close/>
                <a:moveTo>
                  <a:pt x="104896" y="105929"/>
                </a:moveTo>
                <a:lnTo>
                  <a:pt x="104896" y="108816"/>
                </a:lnTo>
                <a:lnTo>
                  <a:pt x="107783" y="108816"/>
                </a:lnTo>
                <a:lnTo>
                  <a:pt x="107783" y="105929"/>
                </a:lnTo>
                <a:close/>
                <a:moveTo>
                  <a:pt x="163347" y="105929"/>
                </a:moveTo>
                <a:lnTo>
                  <a:pt x="163347" y="108816"/>
                </a:lnTo>
                <a:lnTo>
                  <a:pt x="166234" y="108816"/>
                </a:lnTo>
                <a:lnTo>
                  <a:pt x="166234" y="105929"/>
                </a:lnTo>
                <a:close/>
                <a:moveTo>
                  <a:pt x="179882" y="105929"/>
                </a:moveTo>
                <a:lnTo>
                  <a:pt x="179882" y="108816"/>
                </a:lnTo>
                <a:lnTo>
                  <a:pt x="182800" y="108816"/>
                </a:lnTo>
                <a:lnTo>
                  <a:pt x="182800" y="105929"/>
                </a:lnTo>
                <a:close/>
                <a:moveTo>
                  <a:pt x="183985" y="105929"/>
                </a:moveTo>
                <a:lnTo>
                  <a:pt x="183985" y="108816"/>
                </a:lnTo>
                <a:lnTo>
                  <a:pt x="186873" y="108816"/>
                </a:lnTo>
                <a:lnTo>
                  <a:pt x="186873" y="105929"/>
                </a:lnTo>
                <a:close/>
                <a:moveTo>
                  <a:pt x="51643" y="106354"/>
                </a:moveTo>
                <a:lnTo>
                  <a:pt x="51643" y="109272"/>
                </a:lnTo>
                <a:lnTo>
                  <a:pt x="54530" y="109272"/>
                </a:lnTo>
                <a:lnTo>
                  <a:pt x="54530" y="106354"/>
                </a:lnTo>
                <a:close/>
                <a:moveTo>
                  <a:pt x="56020" y="106354"/>
                </a:moveTo>
                <a:lnTo>
                  <a:pt x="56020" y="109272"/>
                </a:lnTo>
                <a:lnTo>
                  <a:pt x="58907" y="109272"/>
                </a:lnTo>
                <a:lnTo>
                  <a:pt x="58907" y="106354"/>
                </a:lnTo>
                <a:close/>
                <a:moveTo>
                  <a:pt x="60397" y="106354"/>
                </a:moveTo>
                <a:lnTo>
                  <a:pt x="60397" y="109272"/>
                </a:lnTo>
                <a:lnTo>
                  <a:pt x="63284" y="109272"/>
                </a:lnTo>
                <a:lnTo>
                  <a:pt x="63284" y="106354"/>
                </a:lnTo>
                <a:close/>
                <a:moveTo>
                  <a:pt x="64774" y="106354"/>
                </a:moveTo>
                <a:lnTo>
                  <a:pt x="64774" y="109272"/>
                </a:lnTo>
                <a:lnTo>
                  <a:pt x="67661" y="109272"/>
                </a:lnTo>
                <a:lnTo>
                  <a:pt x="67661" y="106354"/>
                </a:lnTo>
                <a:close/>
                <a:moveTo>
                  <a:pt x="51643" y="110366"/>
                </a:moveTo>
                <a:lnTo>
                  <a:pt x="51643" y="113254"/>
                </a:lnTo>
                <a:lnTo>
                  <a:pt x="54530" y="113254"/>
                </a:lnTo>
                <a:lnTo>
                  <a:pt x="54530" y="110366"/>
                </a:lnTo>
                <a:close/>
                <a:moveTo>
                  <a:pt x="56020" y="110366"/>
                </a:moveTo>
                <a:lnTo>
                  <a:pt x="56020" y="113254"/>
                </a:lnTo>
                <a:lnTo>
                  <a:pt x="58907" y="113254"/>
                </a:lnTo>
                <a:lnTo>
                  <a:pt x="58907" y="110366"/>
                </a:lnTo>
                <a:close/>
                <a:moveTo>
                  <a:pt x="60397" y="110366"/>
                </a:moveTo>
                <a:lnTo>
                  <a:pt x="60397" y="113254"/>
                </a:lnTo>
                <a:lnTo>
                  <a:pt x="63284" y="113254"/>
                </a:lnTo>
                <a:lnTo>
                  <a:pt x="63284" y="110366"/>
                </a:lnTo>
                <a:close/>
                <a:moveTo>
                  <a:pt x="179882" y="113710"/>
                </a:moveTo>
                <a:lnTo>
                  <a:pt x="179882" y="116598"/>
                </a:lnTo>
                <a:lnTo>
                  <a:pt x="182800" y="116598"/>
                </a:lnTo>
                <a:lnTo>
                  <a:pt x="182800" y="113710"/>
                </a:lnTo>
                <a:close/>
                <a:moveTo>
                  <a:pt x="183985" y="113710"/>
                </a:moveTo>
                <a:lnTo>
                  <a:pt x="183985" y="116598"/>
                </a:lnTo>
                <a:lnTo>
                  <a:pt x="186873" y="116598"/>
                </a:lnTo>
                <a:lnTo>
                  <a:pt x="186873" y="113710"/>
                </a:lnTo>
                <a:close/>
                <a:moveTo>
                  <a:pt x="51643" y="114379"/>
                </a:moveTo>
                <a:lnTo>
                  <a:pt x="51643" y="117266"/>
                </a:lnTo>
                <a:lnTo>
                  <a:pt x="54530" y="117266"/>
                </a:lnTo>
                <a:lnTo>
                  <a:pt x="54530" y="114379"/>
                </a:lnTo>
                <a:close/>
                <a:moveTo>
                  <a:pt x="56020" y="114379"/>
                </a:moveTo>
                <a:lnTo>
                  <a:pt x="56020" y="117266"/>
                </a:lnTo>
                <a:lnTo>
                  <a:pt x="58907" y="117266"/>
                </a:lnTo>
                <a:lnTo>
                  <a:pt x="58907" y="114379"/>
                </a:lnTo>
                <a:close/>
                <a:moveTo>
                  <a:pt x="51643" y="118391"/>
                </a:moveTo>
                <a:lnTo>
                  <a:pt x="51643" y="121278"/>
                </a:lnTo>
                <a:lnTo>
                  <a:pt x="54530" y="121278"/>
                </a:lnTo>
                <a:lnTo>
                  <a:pt x="54530" y="118391"/>
                </a:lnTo>
                <a:close/>
                <a:moveTo>
                  <a:pt x="56020" y="118391"/>
                </a:moveTo>
                <a:lnTo>
                  <a:pt x="56020" y="121278"/>
                </a:lnTo>
                <a:lnTo>
                  <a:pt x="58907" y="121278"/>
                </a:lnTo>
                <a:lnTo>
                  <a:pt x="58907" y="118391"/>
                </a:lnTo>
                <a:close/>
                <a:moveTo>
                  <a:pt x="56020" y="122403"/>
                </a:moveTo>
                <a:lnTo>
                  <a:pt x="56020" y="125291"/>
                </a:lnTo>
                <a:lnTo>
                  <a:pt x="58907" y="125291"/>
                </a:lnTo>
                <a:lnTo>
                  <a:pt x="58907" y="122403"/>
                </a:lnTo>
                <a:close/>
                <a:moveTo>
                  <a:pt x="56020" y="126385"/>
                </a:moveTo>
                <a:lnTo>
                  <a:pt x="56020" y="129303"/>
                </a:lnTo>
                <a:lnTo>
                  <a:pt x="58907" y="129303"/>
                </a:lnTo>
                <a:lnTo>
                  <a:pt x="58907" y="126385"/>
                </a:lnTo>
                <a:close/>
              </a:path>
            </a:pathLst>
          </a:custGeom>
          <a:solidFill>
            <a:srgbClr val="e84987"/>
          </a:solidFill>
          <a:ln>
            <a:noFill/>
          </a:ln>
        </p:spPr>
        <p:style>
          <a:lnRef idx="0"/>
          <a:fillRef idx="0"/>
          <a:effectRef idx="0"/>
          <a:fontRef idx="minor"/>
        </p:style>
      </p:sp>
      <p:sp>
        <p:nvSpPr>
          <p:cNvPr id="1945" name="CustomShape 2"/>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Our </a:t>
            </a:r>
            <a:r>
              <a:rPr b="1" lang="en" sz="3200" spc="-1" strike="noStrike">
                <a:solidFill>
                  <a:srgbClr val="e84987"/>
                </a:solidFill>
                <a:latin typeface="Orbitron"/>
                <a:ea typeface="Orbitron"/>
              </a:rPr>
              <a:t>offices</a:t>
            </a:r>
            <a:endParaRPr b="0" lang="fr-FR" sz="3200" spc="-1" strike="noStrike">
              <a:latin typeface="Arial"/>
            </a:endParaRPr>
          </a:p>
        </p:txBody>
      </p:sp>
      <p:sp>
        <p:nvSpPr>
          <p:cNvPr id="1946" name="CustomShape 3"/>
          <p:cNvSpPr/>
          <p:nvPr/>
        </p:nvSpPr>
        <p:spPr>
          <a:xfrm>
            <a:off x="720000" y="1548720"/>
            <a:ext cx="1263240" cy="52632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2000" spc="-1" strike="noStrike">
                <a:solidFill>
                  <a:srgbClr val="84bde7"/>
                </a:solidFill>
                <a:latin typeface="Orbitron"/>
                <a:ea typeface="Orbitron"/>
              </a:rPr>
              <a:t>Venus</a:t>
            </a:r>
            <a:endParaRPr b="0" lang="fr-FR" sz="2000" spc="-1" strike="noStrike">
              <a:latin typeface="Arial"/>
            </a:endParaRPr>
          </a:p>
        </p:txBody>
      </p:sp>
      <p:sp>
        <p:nvSpPr>
          <p:cNvPr id="1947" name="CustomShape 4"/>
          <p:cNvSpPr/>
          <p:nvPr/>
        </p:nvSpPr>
        <p:spPr>
          <a:xfrm>
            <a:off x="720000" y="2076480"/>
            <a:ext cx="1263240" cy="45828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84bde7"/>
                </a:solidFill>
                <a:latin typeface="Assistant"/>
                <a:ea typeface="Assistant"/>
              </a:rPr>
              <a:t>Venus is a</a:t>
            </a:r>
            <a:endParaRPr b="0" lang="fr-FR" sz="1400" spc="-1" strike="noStrike">
              <a:latin typeface="Arial"/>
            </a:endParaRPr>
          </a:p>
          <a:p>
            <a:pPr>
              <a:lnSpc>
                <a:spcPct val="100000"/>
              </a:lnSpc>
              <a:tabLst>
                <a:tab algn="l" pos="0"/>
              </a:tabLst>
            </a:pPr>
            <a:r>
              <a:rPr b="0" lang="en" sz="1400" spc="-1" strike="noStrike">
                <a:solidFill>
                  <a:srgbClr val="84bde7"/>
                </a:solidFill>
                <a:latin typeface="Assistant"/>
                <a:ea typeface="Assistant"/>
              </a:rPr>
              <a:t>hot planet</a:t>
            </a:r>
            <a:endParaRPr b="0" lang="fr-FR" sz="1400" spc="-1" strike="noStrike">
              <a:latin typeface="Arial"/>
            </a:endParaRPr>
          </a:p>
        </p:txBody>
      </p:sp>
      <p:sp>
        <p:nvSpPr>
          <p:cNvPr id="1948" name="CustomShape 5"/>
          <p:cNvSpPr/>
          <p:nvPr/>
        </p:nvSpPr>
        <p:spPr>
          <a:xfrm>
            <a:off x="720000" y="3319560"/>
            <a:ext cx="1263240" cy="52632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2000" spc="-1" strike="noStrike">
                <a:solidFill>
                  <a:srgbClr val="84bde7"/>
                </a:solidFill>
                <a:latin typeface="Orbitron"/>
                <a:ea typeface="Orbitron"/>
              </a:rPr>
              <a:t>Mars</a:t>
            </a:r>
            <a:endParaRPr b="0" lang="fr-FR" sz="2000" spc="-1" strike="noStrike">
              <a:latin typeface="Arial"/>
            </a:endParaRPr>
          </a:p>
        </p:txBody>
      </p:sp>
      <p:sp>
        <p:nvSpPr>
          <p:cNvPr id="1949" name="CustomShape 6"/>
          <p:cNvSpPr/>
          <p:nvPr/>
        </p:nvSpPr>
        <p:spPr>
          <a:xfrm>
            <a:off x="720000" y="3846960"/>
            <a:ext cx="1263240" cy="45828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84bde7"/>
                </a:solidFill>
                <a:latin typeface="Assistant"/>
                <a:ea typeface="Assistant"/>
              </a:rPr>
              <a:t>It’s full of iron oxide dust</a:t>
            </a:r>
            <a:endParaRPr b="0" lang="fr-FR" sz="1400" spc="-1" strike="noStrike">
              <a:latin typeface="Arial"/>
            </a:endParaRPr>
          </a:p>
        </p:txBody>
      </p:sp>
      <p:sp>
        <p:nvSpPr>
          <p:cNvPr id="1950" name="CustomShape 7"/>
          <p:cNvSpPr/>
          <p:nvPr/>
        </p:nvSpPr>
        <p:spPr>
          <a:xfrm>
            <a:off x="7159320" y="1548720"/>
            <a:ext cx="1263240" cy="526320"/>
          </a:xfrm>
          <a:prstGeom prst="rect">
            <a:avLst/>
          </a:prstGeom>
          <a:noFill/>
          <a:ln>
            <a:noFill/>
          </a:ln>
        </p:spPr>
        <p:style>
          <a:lnRef idx="0"/>
          <a:fillRef idx="0"/>
          <a:effectRef idx="0"/>
          <a:fontRef idx="minor"/>
        </p:style>
        <p:txBody>
          <a:bodyPr lIns="90000" rIns="90000" tIns="91440" bIns="91440" anchor="ctr">
            <a:noAutofit/>
          </a:bodyPr>
          <a:p>
            <a:pPr algn="r">
              <a:lnSpc>
                <a:spcPct val="100000"/>
              </a:lnSpc>
              <a:tabLst>
                <a:tab algn="l" pos="0"/>
              </a:tabLst>
            </a:pPr>
            <a:r>
              <a:rPr b="1" lang="en" sz="2000" spc="-1" strike="noStrike">
                <a:solidFill>
                  <a:srgbClr val="84bde7"/>
                </a:solidFill>
                <a:latin typeface="Orbitron"/>
                <a:ea typeface="Orbitron"/>
              </a:rPr>
              <a:t>Jupiter</a:t>
            </a:r>
            <a:endParaRPr b="0" lang="fr-FR" sz="2000" spc="-1" strike="noStrike">
              <a:latin typeface="Arial"/>
            </a:endParaRPr>
          </a:p>
        </p:txBody>
      </p:sp>
      <p:sp>
        <p:nvSpPr>
          <p:cNvPr id="1951" name="CustomShape 8"/>
          <p:cNvSpPr/>
          <p:nvPr/>
        </p:nvSpPr>
        <p:spPr>
          <a:xfrm>
            <a:off x="7159320" y="2076480"/>
            <a:ext cx="1263240" cy="458280"/>
          </a:xfrm>
          <a:prstGeom prst="rect">
            <a:avLst/>
          </a:prstGeom>
          <a:noFill/>
          <a:ln>
            <a:noFill/>
          </a:ln>
        </p:spPr>
        <p:style>
          <a:lnRef idx="0"/>
          <a:fillRef idx="0"/>
          <a:effectRef idx="0"/>
          <a:fontRef idx="minor"/>
        </p:style>
        <p:txBody>
          <a:bodyPr lIns="90000" rIns="90000" tIns="91440" bIns="91440" anchor="ctr">
            <a:noAutofit/>
          </a:bodyPr>
          <a:p>
            <a:pPr algn="r">
              <a:lnSpc>
                <a:spcPct val="100000"/>
              </a:lnSpc>
              <a:tabLst>
                <a:tab algn="l" pos="0"/>
              </a:tabLst>
            </a:pPr>
            <a:r>
              <a:rPr b="0" lang="en" sz="1400" spc="-1" strike="noStrike">
                <a:solidFill>
                  <a:srgbClr val="84bde7"/>
                </a:solidFill>
                <a:latin typeface="Assistant"/>
                <a:ea typeface="Assistant"/>
              </a:rPr>
              <a:t>Jupiter is the biggest planet</a:t>
            </a:r>
            <a:endParaRPr b="0" lang="fr-FR" sz="1400" spc="-1" strike="noStrike">
              <a:latin typeface="Arial"/>
            </a:endParaRPr>
          </a:p>
        </p:txBody>
      </p:sp>
      <p:sp>
        <p:nvSpPr>
          <p:cNvPr id="1952" name="CustomShape 9"/>
          <p:cNvSpPr/>
          <p:nvPr/>
        </p:nvSpPr>
        <p:spPr>
          <a:xfrm>
            <a:off x="7159320" y="3319560"/>
            <a:ext cx="1263240" cy="526320"/>
          </a:xfrm>
          <a:prstGeom prst="rect">
            <a:avLst/>
          </a:prstGeom>
          <a:noFill/>
          <a:ln>
            <a:noFill/>
          </a:ln>
        </p:spPr>
        <p:style>
          <a:lnRef idx="0"/>
          <a:fillRef idx="0"/>
          <a:effectRef idx="0"/>
          <a:fontRef idx="minor"/>
        </p:style>
        <p:txBody>
          <a:bodyPr lIns="90000" rIns="90000" tIns="91440" bIns="91440" anchor="ctr">
            <a:noAutofit/>
          </a:bodyPr>
          <a:p>
            <a:pPr algn="r">
              <a:lnSpc>
                <a:spcPct val="100000"/>
              </a:lnSpc>
              <a:tabLst>
                <a:tab algn="l" pos="0"/>
              </a:tabLst>
            </a:pPr>
            <a:r>
              <a:rPr b="1" lang="en" sz="2000" spc="-1" strike="noStrike">
                <a:solidFill>
                  <a:srgbClr val="84bde7"/>
                </a:solidFill>
                <a:latin typeface="Orbitron"/>
                <a:ea typeface="Orbitron"/>
              </a:rPr>
              <a:t>Saturn</a:t>
            </a:r>
            <a:endParaRPr b="0" lang="fr-FR" sz="2000" spc="-1" strike="noStrike">
              <a:latin typeface="Arial"/>
            </a:endParaRPr>
          </a:p>
        </p:txBody>
      </p:sp>
      <p:sp>
        <p:nvSpPr>
          <p:cNvPr id="1953" name="CustomShape 10"/>
          <p:cNvSpPr/>
          <p:nvPr/>
        </p:nvSpPr>
        <p:spPr>
          <a:xfrm>
            <a:off x="7159320" y="3846960"/>
            <a:ext cx="1263240" cy="458280"/>
          </a:xfrm>
          <a:prstGeom prst="rect">
            <a:avLst/>
          </a:prstGeom>
          <a:noFill/>
          <a:ln>
            <a:noFill/>
          </a:ln>
        </p:spPr>
        <p:style>
          <a:lnRef idx="0"/>
          <a:fillRef idx="0"/>
          <a:effectRef idx="0"/>
          <a:fontRef idx="minor"/>
        </p:style>
        <p:txBody>
          <a:bodyPr lIns="90000" rIns="90000" tIns="91440" bIns="91440" anchor="ctr">
            <a:noAutofit/>
          </a:bodyPr>
          <a:p>
            <a:pPr algn="r">
              <a:lnSpc>
                <a:spcPct val="100000"/>
              </a:lnSpc>
              <a:tabLst>
                <a:tab algn="l" pos="0"/>
              </a:tabLst>
            </a:pPr>
            <a:r>
              <a:rPr b="0" lang="en" sz="1400" spc="-1" strike="noStrike">
                <a:solidFill>
                  <a:srgbClr val="84bde7"/>
                </a:solidFill>
                <a:latin typeface="Assistant"/>
                <a:ea typeface="Assistant"/>
              </a:rPr>
              <a:t>It’s composed of hydrogen</a:t>
            </a:r>
            <a:endParaRPr b="0" lang="fr-FR" sz="1400" spc="-1" strike="noStrike">
              <a:latin typeface="Arial"/>
            </a:endParaRPr>
          </a:p>
        </p:txBody>
      </p:sp>
      <p:sp>
        <p:nvSpPr>
          <p:cNvPr id="1954" name="CustomShape 11"/>
          <p:cNvSpPr/>
          <p:nvPr/>
        </p:nvSpPr>
        <p:spPr>
          <a:xfrm>
            <a:off x="1984680" y="1812600"/>
            <a:ext cx="909720" cy="556200"/>
          </a:xfrm>
          <a:prstGeom prst="bentConnector3">
            <a:avLst>
              <a:gd name="adj1" fmla="val 50000"/>
            </a:avLst>
          </a:prstGeom>
          <a:noFill/>
          <a:ln w="19080">
            <a:solidFill>
              <a:srgbClr val="84bde7"/>
            </a:solidFill>
            <a:round/>
            <a:tailEnd len="med" type="oval" w="med"/>
          </a:ln>
        </p:spPr>
        <p:style>
          <a:lnRef idx="0"/>
          <a:fillRef idx="0"/>
          <a:effectRef idx="0"/>
          <a:fontRef idx="minor"/>
        </p:style>
      </p:sp>
      <p:sp>
        <p:nvSpPr>
          <p:cNvPr id="1955" name="CustomShape 12"/>
          <p:cNvSpPr/>
          <p:nvPr/>
        </p:nvSpPr>
        <p:spPr>
          <a:xfrm flipH="1" rot="10800000">
            <a:off x="1985040" y="3351600"/>
            <a:ext cx="1375200" cy="231840"/>
          </a:xfrm>
          <a:prstGeom prst="bentConnector3">
            <a:avLst>
              <a:gd name="adj1" fmla="val 50000"/>
            </a:avLst>
          </a:prstGeom>
          <a:noFill/>
          <a:ln w="19080">
            <a:solidFill>
              <a:srgbClr val="84bde7"/>
            </a:solidFill>
            <a:round/>
            <a:tailEnd len="med" type="oval" w="med"/>
          </a:ln>
        </p:spPr>
        <p:style>
          <a:lnRef idx="0"/>
          <a:fillRef idx="0"/>
          <a:effectRef idx="0"/>
          <a:fontRef idx="minor"/>
        </p:style>
      </p:sp>
      <p:sp>
        <p:nvSpPr>
          <p:cNvPr id="1956" name="CustomShape 13"/>
          <p:cNvSpPr/>
          <p:nvPr/>
        </p:nvSpPr>
        <p:spPr>
          <a:xfrm flipH="1">
            <a:off x="5533200" y="1812600"/>
            <a:ext cx="1622520" cy="449640"/>
          </a:xfrm>
          <a:prstGeom prst="bentConnector3">
            <a:avLst>
              <a:gd name="adj1" fmla="val 66343"/>
            </a:avLst>
          </a:prstGeom>
          <a:noFill/>
          <a:ln w="19080">
            <a:solidFill>
              <a:srgbClr val="84bde7"/>
            </a:solidFill>
            <a:round/>
            <a:tailEnd len="med" type="oval" w="med"/>
          </a:ln>
        </p:spPr>
        <p:style>
          <a:lnRef idx="0"/>
          <a:fillRef idx="0"/>
          <a:effectRef idx="0"/>
          <a:fontRef idx="minor"/>
        </p:style>
      </p:sp>
      <p:sp>
        <p:nvSpPr>
          <p:cNvPr id="1957" name="CustomShape 14"/>
          <p:cNvSpPr/>
          <p:nvPr/>
        </p:nvSpPr>
        <p:spPr>
          <a:xfrm rot="10800000">
            <a:off x="4598280" y="2837160"/>
            <a:ext cx="2561040" cy="744840"/>
          </a:xfrm>
          <a:prstGeom prst="bentConnector3">
            <a:avLst>
              <a:gd name="adj1" fmla="val 70191"/>
            </a:avLst>
          </a:prstGeom>
          <a:noFill/>
          <a:ln w="19080">
            <a:solidFill>
              <a:srgbClr val="84bde7"/>
            </a:solidFill>
            <a:round/>
            <a:tailEnd len="med" type="oval" w="med"/>
          </a:ln>
        </p:spPr>
        <p:style>
          <a:lnRef idx="0"/>
          <a:fillRef idx="0"/>
          <a:effectRef idx="0"/>
          <a:fontRef idx="minor"/>
        </p:style>
      </p:sp>
      <p:sp>
        <p:nvSpPr>
          <p:cNvPr id="1958" name="CustomShape 15"/>
          <p:cNvSpPr/>
          <p:nvPr/>
        </p:nvSpPr>
        <p:spPr>
          <a:xfrm>
            <a:off x="8229600" y="448020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9" name="CustomShape 1"/>
          <p:cNvSpPr/>
          <p:nvPr/>
        </p:nvSpPr>
        <p:spPr>
          <a:xfrm>
            <a:off x="3844440" y="2869920"/>
            <a:ext cx="4104720" cy="538920"/>
          </a:xfrm>
          <a:prstGeom prst="ellipse">
            <a:avLst/>
          </a:prstGeom>
          <a:noFill/>
          <a:ln w="28440">
            <a:solidFill>
              <a:srgbClr val="e84987"/>
            </a:solidFill>
            <a:round/>
          </a:ln>
        </p:spPr>
        <p:style>
          <a:lnRef idx="0"/>
          <a:fillRef idx="0"/>
          <a:effectRef idx="0"/>
          <a:fontRef idx="minor"/>
        </p:style>
      </p:sp>
      <p:sp>
        <p:nvSpPr>
          <p:cNvPr id="1960" name="CustomShape 2"/>
          <p:cNvSpPr/>
          <p:nvPr/>
        </p:nvSpPr>
        <p:spPr>
          <a:xfrm>
            <a:off x="830880" y="1469880"/>
            <a:ext cx="2208240" cy="2208240"/>
          </a:xfrm>
          <a:prstGeom prst="roundRect">
            <a:avLst>
              <a:gd name="adj" fmla="val 16667"/>
            </a:avLst>
          </a:prstGeom>
          <a:noFill/>
          <a:ln w="28440">
            <a:solidFill>
              <a:srgbClr val="ffffff"/>
            </a:solidFill>
            <a:round/>
          </a:ln>
        </p:spPr>
        <p:style>
          <a:lnRef idx="0"/>
          <a:fillRef idx="0"/>
          <a:effectRef idx="0"/>
          <a:fontRef idx="minor"/>
        </p:style>
      </p:sp>
      <p:sp>
        <p:nvSpPr>
          <p:cNvPr id="1961" name="CustomShape 3"/>
          <p:cNvSpPr/>
          <p:nvPr/>
        </p:nvSpPr>
        <p:spPr>
          <a:xfrm>
            <a:off x="3485520" y="1754640"/>
            <a:ext cx="4822920" cy="10094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4500" spc="-1" strike="noStrike">
                <a:solidFill>
                  <a:srgbClr val="191919"/>
                </a:solidFill>
                <a:latin typeface="Orbitron"/>
                <a:ea typeface="Orbitron"/>
              </a:rPr>
              <a:t>Requirements</a:t>
            </a:r>
            <a:endParaRPr b="0" lang="fr-FR" sz="4500" spc="-1" strike="noStrike">
              <a:latin typeface="Arial"/>
            </a:endParaRPr>
          </a:p>
        </p:txBody>
      </p:sp>
      <p:sp>
        <p:nvSpPr>
          <p:cNvPr id="1962" name="CustomShape 4"/>
          <p:cNvSpPr/>
          <p:nvPr/>
        </p:nvSpPr>
        <p:spPr>
          <a:xfrm>
            <a:off x="830880" y="1711080"/>
            <a:ext cx="2208240" cy="172548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8500" spc="-1" strike="noStrike">
                <a:solidFill>
                  <a:srgbClr val="e84987"/>
                </a:solidFill>
                <a:latin typeface="Orbitron"/>
                <a:ea typeface="Orbitron"/>
              </a:rPr>
              <a:t>02</a:t>
            </a:r>
            <a:endParaRPr b="0" lang="fr-FR" sz="8500" spc="-1" strike="noStrike">
              <a:latin typeface="Arial"/>
            </a:endParaRPr>
          </a:p>
        </p:txBody>
      </p:sp>
      <p:sp>
        <p:nvSpPr>
          <p:cNvPr id="1963" name="CustomShape 5"/>
          <p:cNvSpPr/>
          <p:nvPr/>
        </p:nvSpPr>
        <p:spPr>
          <a:xfrm>
            <a:off x="4137480" y="2924640"/>
            <a:ext cx="3518640" cy="40716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191919"/>
                </a:solidFill>
                <a:latin typeface="Assistant"/>
                <a:ea typeface="Assistant"/>
              </a:rPr>
              <a:t>You can enter a subtitle here if you need it</a:t>
            </a:r>
            <a:endParaRPr b="0" lang="fr-FR" sz="1400" spc="-1" strike="noStrike">
              <a:latin typeface="Arial"/>
            </a:endParaRPr>
          </a:p>
        </p:txBody>
      </p:sp>
      <p:sp>
        <p:nvSpPr>
          <p:cNvPr id="1964" name="CustomShape 6"/>
          <p:cNvSpPr/>
          <p:nvPr/>
        </p:nvSpPr>
        <p:spPr>
          <a:xfrm>
            <a:off x="7866360" y="4065480"/>
            <a:ext cx="563040" cy="6318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a:noFill/>
          </a:ln>
        </p:spPr>
        <p:style>
          <a:lnRef idx="0"/>
          <a:fillRef idx="0"/>
          <a:effectRef idx="0"/>
          <a:fontRef idx="minor"/>
        </p:style>
      </p:sp>
      <p:grpSp>
        <p:nvGrpSpPr>
          <p:cNvPr id="1965" name="Group 7"/>
          <p:cNvGrpSpPr/>
          <p:nvPr/>
        </p:nvGrpSpPr>
        <p:grpSpPr>
          <a:xfrm>
            <a:off x="713160" y="444960"/>
            <a:ext cx="7716240" cy="4249440"/>
            <a:chOff x="713160" y="444960"/>
            <a:chExt cx="7716240" cy="4249440"/>
          </a:xfrm>
        </p:grpSpPr>
        <p:sp>
          <p:nvSpPr>
            <p:cNvPr id="1966" name="CustomShape 8"/>
            <p:cNvSpPr/>
            <p:nvPr/>
          </p:nvSpPr>
          <p:spPr>
            <a:xfrm>
              <a:off x="713160" y="4587840"/>
              <a:ext cx="106560" cy="106560"/>
            </a:xfrm>
            <a:prstGeom prst="rect">
              <a:avLst/>
            </a:prstGeom>
            <a:solidFill>
              <a:srgbClr val="ffffff"/>
            </a:solidFill>
            <a:ln w="19080">
              <a:solidFill>
                <a:srgbClr val="ffffff"/>
              </a:solidFill>
              <a:round/>
            </a:ln>
          </p:spPr>
          <p:style>
            <a:lnRef idx="0"/>
            <a:fillRef idx="0"/>
            <a:effectRef idx="0"/>
            <a:fontRef idx="minor"/>
          </p:style>
        </p:sp>
        <p:sp>
          <p:nvSpPr>
            <p:cNvPr id="1967" name="CustomShape 9"/>
            <p:cNvSpPr/>
            <p:nvPr/>
          </p:nvSpPr>
          <p:spPr>
            <a:xfrm>
              <a:off x="8322840" y="444960"/>
              <a:ext cx="106560" cy="106560"/>
            </a:xfrm>
            <a:prstGeom prst="rect">
              <a:avLst/>
            </a:prstGeom>
            <a:solidFill>
              <a:srgbClr val="ffffff"/>
            </a:solidFill>
            <a:ln w="19080">
              <a:solidFill>
                <a:srgbClr val="ffffff"/>
              </a:solidFill>
              <a:round/>
            </a:ln>
          </p:spPr>
          <p:style>
            <a:lnRef idx="0"/>
            <a:fillRef idx="0"/>
            <a:effectRef idx="0"/>
            <a:fontRef idx="minor"/>
          </p:style>
        </p:sp>
      </p:grpSp>
      <p:grpSp>
        <p:nvGrpSpPr>
          <p:cNvPr id="1968" name="Group 10"/>
          <p:cNvGrpSpPr/>
          <p:nvPr/>
        </p:nvGrpSpPr>
        <p:grpSpPr>
          <a:xfrm>
            <a:off x="4138560" y="3084480"/>
            <a:ext cx="3516480" cy="109080"/>
            <a:chOff x="4138560" y="3084480"/>
            <a:chExt cx="3516480" cy="109080"/>
          </a:xfrm>
        </p:grpSpPr>
        <p:sp>
          <p:nvSpPr>
            <p:cNvPr id="1969" name="CustomShape 11"/>
            <p:cNvSpPr/>
            <p:nvPr/>
          </p:nvSpPr>
          <p:spPr>
            <a:xfrm>
              <a:off x="4138560" y="308448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sp>
          <p:nvSpPr>
            <p:cNvPr id="1970" name="CustomShape 12"/>
            <p:cNvSpPr/>
            <p:nvPr/>
          </p:nvSpPr>
          <p:spPr>
            <a:xfrm>
              <a:off x="7545960" y="308448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1" name="CustomShape 1"/>
          <p:cNvSpPr/>
          <p:nvPr/>
        </p:nvSpPr>
        <p:spPr>
          <a:xfrm>
            <a:off x="3159000" y="151884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1972" name="CustomShape 2"/>
          <p:cNvSpPr/>
          <p:nvPr/>
        </p:nvSpPr>
        <p:spPr>
          <a:xfrm>
            <a:off x="4860000" y="151884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1973" name="CustomShape 3"/>
          <p:cNvSpPr/>
          <p:nvPr/>
        </p:nvSpPr>
        <p:spPr>
          <a:xfrm>
            <a:off x="3159000" y="323928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1974" name="CustomShape 4"/>
          <p:cNvSpPr/>
          <p:nvPr/>
        </p:nvSpPr>
        <p:spPr>
          <a:xfrm>
            <a:off x="4860000" y="323928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1975" name="CustomShape 5"/>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Major </a:t>
            </a:r>
            <a:r>
              <a:rPr b="1" lang="en" sz="3200" spc="-1" strike="noStrike">
                <a:solidFill>
                  <a:srgbClr val="e84987"/>
                </a:solidFill>
                <a:latin typeface="Orbitron"/>
                <a:ea typeface="Orbitron"/>
              </a:rPr>
              <a:t>requirements</a:t>
            </a:r>
            <a:endParaRPr b="0" lang="fr-FR" sz="3200" spc="-1" strike="noStrike">
              <a:latin typeface="Arial"/>
            </a:endParaRPr>
          </a:p>
        </p:txBody>
      </p:sp>
      <p:sp>
        <p:nvSpPr>
          <p:cNvPr id="1976" name="CustomShape 6"/>
          <p:cNvSpPr/>
          <p:nvPr/>
        </p:nvSpPr>
        <p:spPr>
          <a:xfrm>
            <a:off x="865440" y="3841920"/>
            <a:ext cx="1976760" cy="446760"/>
          </a:xfrm>
          <a:prstGeom prst="rect">
            <a:avLst/>
          </a:prstGeom>
          <a:noFill/>
          <a:ln>
            <a:noFill/>
          </a:ln>
        </p:spPr>
        <p:style>
          <a:lnRef idx="0"/>
          <a:fillRef idx="0"/>
          <a:effectRef idx="0"/>
          <a:fontRef idx="minor"/>
        </p:style>
        <p:txBody>
          <a:bodyPr lIns="90000" rIns="90000" tIns="91440" bIns="91440" anchor="ctr">
            <a:noAutofit/>
          </a:bodyPr>
          <a:p>
            <a:pPr algn="r">
              <a:lnSpc>
                <a:spcPct val="100000"/>
              </a:lnSpc>
              <a:tabLst>
                <a:tab algn="l" pos="0"/>
              </a:tabLst>
            </a:pPr>
            <a:r>
              <a:rPr b="0" lang="en" sz="1400" spc="-1" strike="noStrike">
                <a:solidFill>
                  <a:srgbClr val="84bde7"/>
                </a:solidFill>
                <a:latin typeface="Assistant"/>
                <a:ea typeface="Assistant"/>
              </a:rPr>
              <a:t>Despite being red, Mars is a very cold place</a:t>
            </a:r>
            <a:endParaRPr b="0" lang="fr-FR" sz="1400" spc="-1" strike="noStrike">
              <a:latin typeface="Arial"/>
            </a:endParaRPr>
          </a:p>
        </p:txBody>
      </p:sp>
      <p:sp>
        <p:nvSpPr>
          <p:cNvPr id="1977" name="CustomShape 7"/>
          <p:cNvSpPr/>
          <p:nvPr/>
        </p:nvSpPr>
        <p:spPr>
          <a:xfrm>
            <a:off x="865440" y="1573920"/>
            <a:ext cx="1976760" cy="526320"/>
          </a:xfrm>
          <a:prstGeom prst="rect">
            <a:avLst/>
          </a:prstGeom>
          <a:noFill/>
          <a:ln>
            <a:noFill/>
          </a:ln>
        </p:spPr>
        <p:style>
          <a:lnRef idx="0"/>
          <a:fillRef idx="0"/>
          <a:effectRef idx="0"/>
          <a:fontRef idx="minor"/>
        </p:style>
        <p:txBody>
          <a:bodyPr lIns="90000" rIns="90000" tIns="91440" bIns="91440" anchor="ctr">
            <a:noAutofit/>
          </a:bodyPr>
          <a:p>
            <a:pPr algn="r">
              <a:lnSpc>
                <a:spcPct val="100000"/>
              </a:lnSpc>
              <a:tabLst>
                <a:tab algn="l" pos="0"/>
              </a:tabLst>
            </a:pPr>
            <a:r>
              <a:rPr b="1" lang="en" sz="2000" spc="-1" strike="noStrike">
                <a:solidFill>
                  <a:srgbClr val="84bde7"/>
                </a:solidFill>
                <a:latin typeface="Orbitron"/>
                <a:ea typeface="Orbitron"/>
              </a:rPr>
              <a:t>Venus</a:t>
            </a:r>
            <a:endParaRPr b="0" lang="fr-FR" sz="2000" spc="-1" strike="noStrike">
              <a:latin typeface="Arial"/>
            </a:endParaRPr>
          </a:p>
        </p:txBody>
      </p:sp>
      <p:sp>
        <p:nvSpPr>
          <p:cNvPr id="1978" name="CustomShape 8"/>
          <p:cNvSpPr/>
          <p:nvPr/>
        </p:nvSpPr>
        <p:spPr>
          <a:xfrm>
            <a:off x="865440" y="2108160"/>
            <a:ext cx="1976760" cy="446760"/>
          </a:xfrm>
          <a:prstGeom prst="rect">
            <a:avLst/>
          </a:prstGeom>
          <a:noFill/>
          <a:ln>
            <a:noFill/>
          </a:ln>
        </p:spPr>
        <p:style>
          <a:lnRef idx="0"/>
          <a:fillRef idx="0"/>
          <a:effectRef idx="0"/>
          <a:fontRef idx="minor"/>
        </p:style>
        <p:txBody>
          <a:bodyPr lIns="90000" rIns="90000" tIns="91440" bIns="91440" anchor="ctr">
            <a:noAutofit/>
          </a:bodyPr>
          <a:p>
            <a:pPr algn="r">
              <a:lnSpc>
                <a:spcPct val="100000"/>
              </a:lnSpc>
              <a:tabLst>
                <a:tab algn="l" pos="0"/>
              </a:tabLst>
            </a:pPr>
            <a:r>
              <a:rPr b="0" lang="en" sz="1400" spc="-1" strike="noStrike">
                <a:solidFill>
                  <a:srgbClr val="84bde7"/>
                </a:solidFill>
                <a:latin typeface="Assistant"/>
                <a:ea typeface="Assistant"/>
              </a:rPr>
              <a:t>Venus is the second planet from the Sun</a:t>
            </a:r>
            <a:endParaRPr b="0" lang="fr-FR" sz="1400" spc="-1" strike="noStrike">
              <a:latin typeface="Arial"/>
            </a:endParaRPr>
          </a:p>
        </p:txBody>
      </p:sp>
      <p:sp>
        <p:nvSpPr>
          <p:cNvPr id="1979" name="CustomShape 9"/>
          <p:cNvSpPr/>
          <p:nvPr/>
        </p:nvSpPr>
        <p:spPr>
          <a:xfrm>
            <a:off x="6300360" y="1573920"/>
            <a:ext cx="1976760" cy="52632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2000" spc="-1" strike="noStrike">
                <a:solidFill>
                  <a:srgbClr val="84bde7"/>
                </a:solidFill>
                <a:latin typeface="Orbitron"/>
                <a:ea typeface="Orbitron"/>
              </a:rPr>
              <a:t>Jupiter</a:t>
            </a:r>
            <a:endParaRPr b="0" lang="fr-FR" sz="2000" spc="-1" strike="noStrike">
              <a:latin typeface="Arial"/>
            </a:endParaRPr>
          </a:p>
        </p:txBody>
      </p:sp>
      <p:sp>
        <p:nvSpPr>
          <p:cNvPr id="1980" name="CustomShape 10"/>
          <p:cNvSpPr/>
          <p:nvPr/>
        </p:nvSpPr>
        <p:spPr>
          <a:xfrm>
            <a:off x="6300360" y="2108160"/>
            <a:ext cx="1976760" cy="44676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84bde7"/>
                </a:solidFill>
                <a:latin typeface="Assistant"/>
                <a:ea typeface="Assistant"/>
              </a:rPr>
              <a:t>It’s the biggest planet in the Solar System</a:t>
            </a:r>
            <a:endParaRPr b="0" lang="fr-FR" sz="1400" spc="-1" strike="noStrike">
              <a:latin typeface="Arial"/>
            </a:endParaRPr>
          </a:p>
        </p:txBody>
      </p:sp>
      <p:sp>
        <p:nvSpPr>
          <p:cNvPr id="1981" name="CustomShape 11"/>
          <p:cNvSpPr/>
          <p:nvPr/>
        </p:nvSpPr>
        <p:spPr>
          <a:xfrm>
            <a:off x="865440" y="3307680"/>
            <a:ext cx="1976760" cy="526320"/>
          </a:xfrm>
          <a:prstGeom prst="rect">
            <a:avLst/>
          </a:prstGeom>
          <a:noFill/>
          <a:ln>
            <a:noFill/>
          </a:ln>
        </p:spPr>
        <p:style>
          <a:lnRef idx="0"/>
          <a:fillRef idx="0"/>
          <a:effectRef idx="0"/>
          <a:fontRef idx="minor"/>
        </p:style>
        <p:txBody>
          <a:bodyPr lIns="90000" rIns="90000" tIns="91440" bIns="91440" anchor="ctr">
            <a:noAutofit/>
          </a:bodyPr>
          <a:p>
            <a:pPr algn="r">
              <a:lnSpc>
                <a:spcPct val="100000"/>
              </a:lnSpc>
              <a:tabLst>
                <a:tab algn="l" pos="0"/>
              </a:tabLst>
            </a:pPr>
            <a:r>
              <a:rPr b="1" lang="en" sz="2000" spc="-1" strike="noStrike">
                <a:solidFill>
                  <a:srgbClr val="84bde7"/>
                </a:solidFill>
                <a:latin typeface="Orbitron"/>
                <a:ea typeface="Orbitron"/>
              </a:rPr>
              <a:t>Mars</a:t>
            </a:r>
            <a:endParaRPr b="0" lang="fr-FR" sz="2000" spc="-1" strike="noStrike">
              <a:latin typeface="Arial"/>
            </a:endParaRPr>
          </a:p>
        </p:txBody>
      </p:sp>
      <p:sp>
        <p:nvSpPr>
          <p:cNvPr id="1982" name="CustomShape 12"/>
          <p:cNvSpPr/>
          <p:nvPr/>
        </p:nvSpPr>
        <p:spPr>
          <a:xfrm>
            <a:off x="6300360" y="3307680"/>
            <a:ext cx="1976760" cy="52632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2000" spc="-1" strike="noStrike">
                <a:solidFill>
                  <a:srgbClr val="84bde7"/>
                </a:solidFill>
                <a:latin typeface="Orbitron"/>
                <a:ea typeface="Orbitron"/>
              </a:rPr>
              <a:t>Saturn</a:t>
            </a:r>
            <a:endParaRPr b="0" lang="fr-FR" sz="2000" spc="-1" strike="noStrike">
              <a:latin typeface="Arial"/>
            </a:endParaRPr>
          </a:p>
        </p:txBody>
      </p:sp>
      <p:sp>
        <p:nvSpPr>
          <p:cNvPr id="1983" name="CustomShape 13"/>
          <p:cNvSpPr/>
          <p:nvPr/>
        </p:nvSpPr>
        <p:spPr>
          <a:xfrm>
            <a:off x="6300360" y="3841920"/>
            <a:ext cx="1976760" cy="44676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84bde7"/>
                </a:solidFill>
                <a:latin typeface="Assistant"/>
                <a:ea typeface="Assistant"/>
              </a:rPr>
              <a:t>Saturn is a gas giant and has several rings</a:t>
            </a:r>
            <a:endParaRPr b="0" lang="fr-FR" sz="1400" spc="-1" strike="noStrike">
              <a:latin typeface="Arial"/>
            </a:endParaRPr>
          </a:p>
        </p:txBody>
      </p:sp>
      <p:grpSp>
        <p:nvGrpSpPr>
          <p:cNvPr id="1984" name="Group 14"/>
          <p:cNvGrpSpPr/>
          <p:nvPr/>
        </p:nvGrpSpPr>
        <p:grpSpPr>
          <a:xfrm>
            <a:off x="3541680" y="3597120"/>
            <a:ext cx="364680" cy="415080"/>
            <a:chOff x="3541680" y="3597120"/>
            <a:chExt cx="364680" cy="415080"/>
          </a:xfrm>
        </p:grpSpPr>
        <p:sp>
          <p:nvSpPr>
            <p:cNvPr id="1985" name="CustomShape 15"/>
            <p:cNvSpPr/>
            <p:nvPr/>
          </p:nvSpPr>
          <p:spPr>
            <a:xfrm>
              <a:off x="3541680" y="3763080"/>
              <a:ext cx="364680" cy="249120"/>
            </a:xfrm>
            <a:custGeom>
              <a:avLst/>
              <a:gdLst/>
              <a:ahLst/>
              <a:rect l="l" t="t" r="r" b="b"/>
              <a:pathLst>
                <a:path w="10241" h="7002">
                  <a:moveTo>
                    <a:pt x="4287" y="1358"/>
                  </a:moveTo>
                  <a:cubicBezTo>
                    <a:pt x="4477" y="1358"/>
                    <a:pt x="4644" y="1524"/>
                    <a:pt x="4644" y="1715"/>
                  </a:cubicBezTo>
                  <a:cubicBezTo>
                    <a:pt x="4644" y="1905"/>
                    <a:pt x="4477" y="2048"/>
                    <a:pt x="4287" y="2048"/>
                  </a:cubicBezTo>
                  <a:lnTo>
                    <a:pt x="2715" y="2048"/>
                  </a:lnTo>
                  <a:cubicBezTo>
                    <a:pt x="2524" y="2048"/>
                    <a:pt x="2382" y="1905"/>
                    <a:pt x="2382" y="1715"/>
                  </a:cubicBezTo>
                  <a:cubicBezTo>
                    <a:pt x="2382" y="1524"/>
                    <a:pt x="2524" y="1358"/>
                    <a:pt x="2715" y="1358"/>
                  </a:cubicBezTo>
                  <a:close/>
                  <a:moveTo>
                    <a:pt x="7287" y="1358"/>
                  </a:moveTo>
                  <a:cubicBezTo>
                    <a:pt x="7502" y="1358"/>
                    <a:pt x="7645" y="1500"/>
                    <a:pt x="7645" y="1715"/>
                  </a:cubicBezTo>
                  <a:cubicBezTo>
                    <a:pt x="7645" y="1905"/>
                    <a:pt x="7502" y="2072"/>
                    <a:pt x="7287" y="2072"/>
                  </a:cubicBezTo>
                  <a:cubicBezTo>
                    <a:pt x="7097" y="2072"/>
                    <a:pt x="6930" y="1905"/>
                    <a:pt x="6930" y="1715"/>
                  </a:cubicBezTo>
                  <a:cubicBezTo>
                    <a:pt x="6930" y="1500"/>
                    <a:pt x="7097" y="1358"/>
                    <a:pt x="7287" y="1358"/>
                  </a:cubicBezTo>
                  <a:close/>
                  <a:moveTo>
                    <a:pt x="2048" y="0"/>
                  </a:moveTo>
                  <a:cubicBezTo>
                    <a:pt x="1596" y="0"/>
                    <a:pt x="1238" y="357"/>
                    <a:pt x="1238" y="810"/>
                  </a:cubicBezTo>
                  <a:lnTo>
                    <a:pt x="1238" y="2596"/>
                  </a:lnTo>
                  <a:cubicBezTo>
                    <a:pt x="1238" y="3048"/>
                    <a:pt x="1596" y="3406"/>
                    <a:pt x="2048" y="3406"/>
                  </a:cubicBezTo>
                  <a:lnTo>
                    <a:pt x="2739" y="3406"/>
                  </a:lnTo>
                  <a:lnTo>
                    <a:pt x="2739" y="4501"/>
                  </a:lnTo>
                  <a:lnTo>
                    <a:pt x="1643" y="5192"/>
                  </a:lnTo>
                  <a:cubicBezTo>
                    <a:pt x="1477" y="5049"/>
                    <a:pt x="1262" y="4977"/>
                    <a:pt x="1024" y="4977"/>
                  </a:cubicBezTo>
                  <a:cubicBezTo>
                    <a:pt x="453" y="4977"/>
                    <a:pt x="0" y="5430"/>
                    <a:pt x="0" y="6001"/>
                  </a:cubicBezTo>
                  <a:cubicBezTo>
                    <a:pt x="0" y="6549"/>
                    <a:pt x="453" y="7002"/>
                    <a:pt x="1024" y="7002"/>
                  </a:cubicBezTo>
                  <a:cubicBezTo>
                    <a:pt x="1596" y="7002"/>
                    <a:pt x="2048" y="6549"/>
                    <a:pt x="2048" y="6001"/>
                  </a:cubicBezTo>
                  <a:cubicBezTo>
                    <a:pt x="2048" y="5906"/>
                    <a:pt x="2048" y="5835"/>
                    <a:pt x="2024" y="5763"/>
                  </a:cubicBezTo>
                  <a:lnTo>
                    <a:pt x="3263" y="4954"/>
                  </a:lnTo>
                  <a:cubicBezTo>
                    <a:pt x="3358" y="4906"/>
                    <a:pt x="3406" y="4787"/>
                    <a:pt x="3406" y="4668"/>
                  </a:cubicBezTo>
                  <a:lnTo>
                    <a:pt x="3406" y="3406"/>
                  </a:lnTo>
                  <a:lnTo>
                    <a:pt x="4787" y="3406"/>
                  </a:lnTo>
                  <a:lnTo>
                    <a:pt x="4787" y="5025"/>
                  </a:lnTo>
                  <a:cubicBezTo>
                    <a:pt x="4382" y="5168"/>
                    <a:pt x="4096" y="5549"/>
                    <a:pt x="4096" y="6001"/>
                  </a:cubicBezTo>
                  <a:cubicBezTo>
                    <a:pt x="4096" y="6549"/>
                    <a:pt x="4549" y="7002"/>
                    <a:pt x="5120" y="7002"/>
                  </a:cubicBezTo>
                  <a:cubicBezTo>
                    <a:pt x="5692" y="7002"/>
                    <a:pt x="6144" y="6549"/>
                    <a:pt x="6144" y="6001"/>
                  </a:cubicBezTo>
                  <a:cubicBezTo>
                    <a:pt x="6144" y="5549"/>
                    <a:pt x="5858" y="5168"/>
                    <a:pt x="5454" y="5025"/>
                  </a:cubicBezTo>
                  <a:lnTo>
                    <a:pt x="5454" y="3406"/>
                  </a:lnTo>
                  <a:lnTo>
                    <a:pt x="6835" y="3406"/>
                  </a:lnTo>
                  <a:lnTo>
                    <a:pt x="6835" y="4668"/>
                  </a:lnTo>
                  <a:cubicBezTo>
                    <a:pt x="6835" y="4787"/>
                    <a:pt x="6882" y="4906"/>
                    <a:pt x="6978" y="4954"/>
                  </a:cubicBezTo>
                  <a:lnTo>
                    <a:pt x="8216" y="5763"/>
                  </a:lnTo>
                  <a:cubicBezTo>
                    <a:pt x="8192" y="5835"/>
                    <a:pt x="8192" y="5906"/>
                    <a:pt x="8192" y="6001"/>
                  </a:cubicBezTo>
                  <a:cubicBezTo>
                    <a:pt x="8192" y="6549"/>
                    <a:pt x="8645" y="7002"/>
                    <a:pt x="9216" y="7002"/>
                  </a:cubicBezTo>
                  <a:cubicBezTo>
                    <a:pt x="9788" y="7002"/>
                    <a:pt x="10240" y="6549"/>
                    <a:pt x="10240" y="6001"/>
                  </a:cubicBezTo>
                  <a:cubicBezTo>
                    <a:pt x="10240" y="5430"/>
                    <a:pt x="9788" y="4977"/>
                    <a:pt x="9216" y="4977"/>
                  </a:cubicBezTo>
                  <a:cubicBezTo>
                    <a:pt x="8978" y="4977"/>
                    <a:pt x="8764" y="5049"/>
                    <a:pt x="8597" y="5192"/>
                  </a:cubicBezTo>
                  <a:lnTo>
                    <a:pt x="7502" y="4501"/>
                  </a:lnTo>
                  <a:lnTo>
                    <a:pt x="7502" y="3406"/>
                  </a:lnTo>
                  <a:lnTo>
                    <a:pt x="8192" y="3406"/>
                  </a:lnTo>
                  <a:cubicBezTo>
                    <a:pt x="8645" y="3406"/>
                    <a:pt x="9002" y="3048"/>
                    <a:pt x="9002" y="2596"/>
                  </a:cubicBezTo>
                  <a:lnTo>
                    <a:pt x="9002" y="810"/>
                  </a:lnTo>
                  <a:cubicBezTo>
                    <a:pt x="9002" y="357"/>
                    <a:pt x="8645" y="0"/>
                    <a:pt x="8192" y="0"/>
                  </a:cubicBezTo>
                  <a:close/>
                </a:path>
              </a:pathLst>
            </a:custGeom>
            <a:solidFill>
              <a:srgbClr val="e84987"/>
            </a:solidFill>
            <a:ln>
              <a:noFill/>
            </a:ln>
          </p:spPr>
          <p:style>
            <a:lnRef idx="0"/>
            <a:fillRef idx="0"/>
            <a:effectRef idx="0"/>
            <a:fontRef idx="minor"/>
          </p:style>
        </p:sp>
        <p:sp>
          <p:nvSpPr>
            <p:cNvPr id="1986" name="CustomShape 16"/>
            <p:cNvSpPr/>
            <p:nvPr/>
          </p:nvSpPr>
          <p:spPr>
            <a:xfrm>
              <a:off x="3633840" y="3597120"/>
              <a:ext cx="180720" cy="55440"/>
            </a:xfrm>
            <a:custGeom>
              <a:avLst/>
              <a:gdLst/>
              <a:ahLst/>
              <a:rect l="l" t="t" r="r" b="b"/>
              <a:pathLst>
                <a:path w="5097" h="1590">
                  <a:moveTo>
                    <a:pt x="2548" y="0"/>
                  </a:moveTo>
                  <a:cubicBezTo>
                    <a:pt x="1643" y="0"/>
                    <a:pt x="786" y="358"/>
                    <a:pt x="143" y="1001"/>
                  </a:cubicBezTo>
                  <a:cubicBezTo>
                    <a:pt x="0" y="1143"/>
                    <a:pt x="0" y="1358"/>
                    <a:pt x="143" y="1501"/>
                  </a:cubicBezTo>
                  <a:cubicBezTo>
                    <a:pt x="202" y="1560"/>
                    <a:pt x="286" y="1590"/>
                    <a:pt x="372" y="1590"/>
                  </a:cubicBezTo>
                  <a:cubicBezTo>
                    <a:pt x="458" y="1590"/>
                    <a:pt x="548" y="1560"/>
                    <a:pt x="619" y="1501"/>
                  </a:cubicBezTo>
                  <a:cubicBezTo>
                    <a:pt x="1143" y="977"/>
                    <a:pt x="1810" y="691"/>
                    <a:pt x="2548" y="691"/>
                  </a:cubicBezTo>
                  <a:cubicBezTo>
                    <a:pt x="3286" y="691"/>
                    <a:pt x="3953" y="977"/>
                    <a:pt x="4477" y="1501"/>
                  </a:cubicBezTo>
                  <a:cubicBezTo>
                    <a:pt x="4549" y="1560"/>
                    <a:pt x="4638" y="1590"/>
                    <a:pt x="4724" y="1590"/>
                  </a:cubicBezTo>
                  <a:cubicBezTo>
                    <a:pt x="4811" y="1590"/>
                    <a:pt x="4894" y="1560"/>
                    <a:pt x="4953" y="1501"/>
                  </a:cubicBezTo>
                  <a:cubicBezTo>
                    <a:pt x="5096" y="1358"/>
                    <a:pt x="5096" y="1143"/>
                    <a:pt x="4953" y="1001"/>
                  </a:cubicBezTo>
                  <a:cubicBezTo>
                    <a:pt x="4310" y="358"/>
                    <a:pt x="3453" y="0"/>
                    <a:pt x="2548" y="0"/>
                  </a:cubicBezTo>
                  <a:close/>
                </a:path>
              </a:pathLst>
            </a:custGeom>
            <a:solidFill>
              <a:srgbClr val="e84987"/>
            </a:solidFill>
            <a:ln>
              <a:noFill/>
            </a:ln>
          </p:spPr>
          <p:style>
            <a:lnRef idx="0"/>
            <a:fillRef idx="0"/>
            <a:effectRef idx="0"/>
            <a:fontRef idx="minor"/>
          </p:style>
        </p:sp>
        <p:sp>
          <p:nvSpPr>
            <p:cNvPr id="1987" name="CustomShape 17"/>
            <p:cNvSpPr/>
            <p:nvPr/>
          </p:nvSpPr>
          <p:spPr>
            <a:xfrm>
              <a:off x="3713040" y="3706920"/>
              <a:ext cx="22320" cy="23400"/>
            </a:xfrm>
            <a:custGeom>
              <a:avLst/>
              <a:gdLst/>
              <a:ahLst/>
              <a:rect l="l" t="t" r="r" b="b"/>
              <a:pathLst>
                <a:path w="668" h="692">
                  <a:moveTo>
                    <a:pt x="334" y="0"/>
                  </a:moveTo>
                  <a:cubicBezTo>
                    <a:pt x="144" y="0"/>
                    <a:pt x="1" y="167"/>
                    <a:pt x="1" y="358"/>
                  </a:cubicBezTo>
                  <a:cubicBezTo>
                    <a:pt x="1" y="548"/>
                    <a:pt x="144" y="691"/>
                    <a:pt x="334" y="691"/>
                  </a:cubicBezTo>
                  <a:cubicBezTo>
                    <a:pt x="525" y="691"/>
                    <a:pt x="668" y="548"/>
                    <a:pt x="668" y="358"/>
                  </a:cubicBezTo>
                  <a:cubicBezTo>
                    <a:pt x="668" y="167"/>
                    <a:pt x="525" y="0"/>
                    <a:pt x="334" y="0"/>
                  </a:cubicBezTo>
                  <a:close/>
                </a:path>
              </a:pathLst>
            </a:custGeom>
            <a:solidFill>
              <a:srgbClr val="e84987"/>
            </a:solidFill>
            <a:ln>
              <a:noFill/>
            </a:ln>
          </p:spPr>
          <p:style>
            <a:lnRef idx="0"/>
            <a:fillRef idx="0"/>
            <a:effectRef idx="0"/>
            <a:fontRef idx="minor"/>
          </p:style>
        </p:sp>
        <p:sp>
          <p:nvSpPr>
            <p:cNvPr id="1988" name="CustomShape 18"/>
            <p:cNvSpPr/>
            <p:nvPr/>
          </p:nvSpPr>
          <p:spPr>
            <a:xfrm>
              <a:off x="3673080" y="3652200"/>
              <a:ext cx="102600" cy="38880"/>
            </a:xfrm>
            <a:custGeom>
              <a:avLst/>
              <a:gdLst/>
              <a:ahLst/>
              <a:rect l="l" t="t" r="r" b="b"/>
              <a:pathLst>
                <a:path w="2906" h="1132">
                  <a:moveTo>
                    <a:pt x="1453" y="0"/>
                  </a:moveTo>
                  <a:cubicBezTo>
                    <a:pt x="953" y="0"/>
                    <a:pt x="477" y="191"/>
                    <a:pt x="120" y="548"/>
                  </a:cubicBezTo>
                  <a:cubicBezTo>
                    <a:pt x="1" y="691"/>
                    <a:pt x="1" y="905"/>
                    <a:pt x="120" y="1024"/>
                  </a:cubicBezTo>
                  <a:cubicBezTo>
                    <a:pt x="191" y="1096"/>
                    <a:pt x="280" y="1132"/>
                    <a:pt x="370" y="1132"/>
                  </a:cubicBezTo>
                  <a:cubicBezTo>
                    <a:pt x="459" y="1132"/>
                    <a:pt x="548" y="1096"/>
                    <a:pt x="620" y="1024"/>
                  </a:cubicBezTo>
                  <a:cubicBezTo>
                    <a:pt x="834" y="810"/>
                    <a:pt x="1144" y="691"/>
                    <a:pt x="1453" y="691"/>
                  </a:cubicBezTo>
                  <a:cubicBezTo>
                    <a:pt x="1763" y="691"/>
                    <a:pt x="2072" y="810"/>
                    <a:pt x="2311" y="1024"/>
                  </a:cubicBezTo>
                  <a:cubicBezTo>
                    <a:pt x="2370" y="1096"/>
                    <a:pt x="2453" y="1132"/>
                    <a:pt x="2540" y="1132"/>
                  </a:cubicBezTo>
                  <a:cubicBezTo>
                    <a:pt x="2626" y="1132"/>
                    <a:pt x="2715" y="1096"/>
                    <a:pt x="2787" y="1024"/>
                  </a:cubicBezTo>
                  <a:cubicBezTo>
                    <a:pt x="2906" y="905"/>
                    <a:pt x="2906" y="691"/>
                    <a:pt x="2787" y="548"/>
                  </a:cubicBezTo>
                  <a:cubicBezTo>
                    <a:pt x="2430" y="191"/>
                    <a:pt x="1953" y="0"/>
                    <a:pt x="1453" y="0"/>
                  </a:cubicBezTo>
                  <a:close/>
                </a:path>
              </a:pathLst>
            </a:custGeom>
            <a:solidFill>
              <a:srgbClr val="e84987"/>
            </a:solidFill>
            <a:ln>
              <a:noFill/>
            </a:ln>
          </p:spPr>
          <p:style>
            <a:lnRef idx="0"/>
            <a:fillRef idx="0"/>
            <a:effectRef idx="0"/>
            <a:fontRef idx="minor"/>
          </p:style>
        </p:sp>
      </p:grpSp>
      <p:sp>
        <p:nvSpPr>
          <p:cNvPr id="1989" name="CustomShape 19"/>
          <p:cNvSpPr/>
          <p:nvPr/>
        </p:nvSpPr>
        <p:spPr>
          <a:xfrm>
            <a:off x="5217120" y="3597480"/>
            <a:ext cx="415800" cy="414360"/>
          </a:xfrm>
          <a:custGeom>
            <a:avLst/>
            <a:gdLst/>
            <a:ahLst/>
            <a:rect l="l" t="t" r="r" b="b"/>
            <a:pathLst>
              <a:path w="11670" h="11622">
                <a:moveTo>
                  <a:pt x="5145" y="1358"/>
                </a:moveTo>
                <a:cubicBezTo>
                  <a:pt x="5335" y="1358"/>
                  <a:pt x="5502" y="1501"/>
                  <a:pt x="5502" y="1691"/>
                </a:cubicBezTo>
                <a:cubicBezTo>
                  <a:pt x="5502" y="1882"/>
                  <a:pt x="5335" y="2024"/>
                  <a:pt x="5145" y="2024"/>
                </a:cubicBezTo>
                <a:cubicBezTo>
                  <a:pt x="4954" y="2024"/>
                  <a:pt x="4811" y="1882"/>
                  <a:pt x="4811" y="1691"/>
                </a:cubicBezTo>
                <a:cubicBezTo>
                  <a:pt x="4811" y="1501"/>
                  <a:pt x="4954" y="1358"/>
                  <a:pt x="5145" y="1358"/>
                </a:cubicBezTo>
                <a:close/>
                <a:moveTo>
                  <a:pt x="6526" y="1358"/>
                </a:moveTo>
                <a:cubicBezTo>
                  <a:pt x="6716" y="1358"/>
                  <a:pt x="6859" y="1501"/>
                  <a:pt x="6859" y="1691"/>
                </a:cubicBezTo>
                <a:cubicBezTo>
                  <a:pt x="6859" y="1882"/>
                  <a:pt x="6716" y="2024"/>
                  <a:pt x="6526" y="2024"/>
                </a:cubicBezTo>
                <a:cubicBezTo>
                  <a:pt x="6335" y="2024"/>
                  <a:pt x="6169" y="1882"/>
                  <a:pt x="6169" y="1691"/>
                </a:cubicBezTo>
                <a:cubicBezTo>
                  <a:pt x="6169" y="1501"/>
                  <a:pt x="6335" y="1358"/>
                  <a:pt x="6526" y="1358"/>
                </a:cubicBezTo>
                <a:close/>
                <a:moveTo>
                  <a:pt x="8907" y="6144"/>
                </a:moveTo>
                <a:lnTo>
                  <a:pt x="8907" y="7073"/>
                </a:lnTo>
                <a:lnTo>
                  <a:pt x="7193" y="7073"/>
                </a:lnTo>
                <a:cubicBezTo>
                  <a:pt x="7002" y="7073"/>
                  <a:pt x="6859" y="7216"/>
                  <a:pt x="6859" y="7406"/>
                </a:cubicBezTo>
                <a:lnTo>
                  <a:pt x="6859" y="8430"/>
                </a:lnTo>
                <a:lnTo>
                  <a:pt x="4811" y="8430"/>
                </a:lnTo>
                <a:lnTo>
                  <a:pt x="4811" y="7406"/>
                </a:lnTo>
                <a:cubicBezTo>
                  <a:pt x="4811" y="7216"/>
                  <a:pt x="4668" y="7073"/>
                  <a:pt x="4478" y="7073"/>
                </a:cubicBezTo>
                <a:lnTo>
                  <a:pt x="2763" y="7073"/>
                </a:lnTo>
                <a:lnTo>
                  <a:pt x="2763" y="6144"/>
                </a:lnTo>
                <a:close/>
                <a:moveTo>
                  <a:pt x="1739" y="8430"/>
                </a:moveTo>
                <a:cubicBezTo>
                  <a:pt x="1930" y="8430"/>
                  <a:pt x="2073" y="8597"/>
                  <a:pt x="2073" y="8764"/>
                </a:cubicBezTo>
                <a:cubicBezTo>
                  <a:pt x="2073" y="8954"/>
                  <a:pt x="1930" y="9121"/>
                  <a:pt x="1739" y="9121"/>
                </a:cubicBezTo>
                <a:cubicBezTo>
                  <a:pt x="1549" y="9121"/>
                  <a:pt x="1382" y="8954"/>
                  <a:pt x="1382" y="8764"/>
                </a:cubicBezTo>
                <a:cubicBezTo>
                  <a:pt x="1382" y="8597"/>
                  <a:pt x="1549" y="8430"/>
                  <a:pt x="1739" y="8430"/>
                </a:cubicBezTo>
                <a:close/>
                <a:moveTo>
                  <a:pt x="3097" y="8430"/>
                </a:moveTo>
                <a:cubicBezTo>
                  <a:pt x="3287" y="8430"/>
                  <a:pt x="3430" y="8597"/>
                  <a:pt x="3430" y="8764"/>
                </a:cubicBezTo>
                <a:cubicBezTo>
                  <a:pt x="3430" y="8954"/>
                  <a:pt x="3287" y="9121"/>
                  <a:pt x="3097" y="9121"/>
                </a:cubicBezTo>
                <a:cubicBezTo>
                  <a:pt x="2906" y="9121"/>
                  <a:pt x="2763" y="8954"/>
                  <a:pt x="2763" y="8764"/>
                </a:cubicBezTo>
                <a:cubicBezTo>
                  <a:pt x="2763" y="8597"/>
                  <a:pt x="2906" y="8430"/>
                  <a:pt x="3097" y="8430"/>
                </a:cubicBezTo>
                <a:close/>
                <a:moveTo>
                  <a:pt x="8574" y="8430"/>
                </a:moveTo>
                <a:cubicBezTo>
                  <a:pt x="8764" y="8430"/>
                  <a:pt x="8907" y="8597"/>
                  <a:pt x="8907" y="8764"/>
                </a:cubicBezTo>
                <a:cubicBezTo>
                  <a:pt x="8907" y="8954"/>
                  <a:pt x="8764" y="9121"/>
                  <a:pt x="8574" y="9121"/>
                </a:cubicBezTo>
                <a:cubicBezTo>
                  <a:pt x="8383" y="9121"/>
                  <a:pt x="8241" y="8954"/>
                  <a:pt x="8241" y="8764"/>
                </a:cubicBezTo>
                <a:cubicBezTo>
                  <a:pt x="8241" y="8597"/>
                  <a:pt x="8383" y="8430"/>
                  <a:pt x="8574" y="8430"/>
                </a:cubicBezTo>
                <a:close/>
                <a:moveTo>
                  <a:pt x="9931" y="8430"/>
                </a:moveTo>
                <a:cubicBezTo>
                  <a:pt x="10122" y="8430"/>
                  <a:pt x="10289" y="8597"/>
                  <a:pt x="10289" y="8764"/>
                </a:cubicBezTo>
                <a:cubicBezTo>
                  <a:pt x="10289" y="8954"/>
                  <a:pt x="10122" y="9121"/>
                  <a:pt x="9931" y="9121"/>
                </a:cubicBezTo>
                <a:cubicBezTo>
                  <a:pt x="9741" y="9121"/>
                  <a:pt x="9598" y="8954"/>
                  <a:pt x="9598" y="8764"/>
                </a:cubicBezTo>
                <a:cubicBezTo>
                  <a:pt x="9598" y="8597"/>
                  <a:pt x="9741" y="8430"/>
                  <a:pt x="9931" y="8430"/>
                </a:cubicBezTo>
                <a:close/>
                <a:moveTo>
                  <a:pt x="3787" y="0"/>
                </a:moveTo>
                <a:cubicBezTo>
                  <a:pt x="3597" y="0"/>
                  <a:pt x="3430" y="143"/>
                  <a:pt x="3430" y="334"/>
                </a:cubicBezTo>
                <a:lnTo>
                  <a:pt x="3430" y="3048"/>
                </a:lnTo>
                <a:cubicBezTo>
                  <a:pt x="3430" y="3239"/>
                  <a:pt x="3597" y="3406"/>
                  <a:pt x="3787" y="3406"/>
                </a:cubicBezTo>
                <a:lnTo>
                  <a:pt x="5502" y="3406"/>
                </a:lnTo>
                <a:lnTo>
                  <a:pt x="5502" y="3882"/>
                </a:lnTo>
                <a:lnTo>
                  <a:pt x="5002" y="3882"/>
                </a:lnTo>
                <a:cubicBezTo>
                  <a:pt x="4835" y="3882"/>
                  <a:pt x="4668" y="4025"/>
                  <a:pt x="4668" y="4215"/>
                </a:cubicBezTo>
                <a:cubicBezTo>
                  <a:pt x="4668" y="4406"/>
                  <a:pt x="4835" y="4549"/>
                  <a:pt x="5002" y="4549"/>
                </a:cubicBezTo>
                <a:lnTo>
                  <a:pt x="5502" y="4549"/>
                </a:lnTo>
                <a:lnTo>
                  <a:pt x="5502" y="5478"/>
                </a:lnTo>
                <a:lnTo>
                  <a:pt x="2406" y="5478"/>
                </a:lnTo>
                <a:cubicBezTo>
                  <a:pt x="2215" y="5478"/>
                  <a:pt x="2073" y="5620"/>
                  <a:pt x="2073" y="5811"/>
                </a:cubicBezTo>
                <a:lnTo>
                  <a:pt x="2073" y="7073"/>
                </a:lnTo>
                <a:lnTo>
                  <a:pt x="358" y="7073"/>
                </a:lnTo>
                <a:cubicBezTo>
                  <a:pt x="167" y="7073"/>
                  <a:pt x="1" y="7216"/>
                  <a:pt x="1" y="7406"/>
                </a:cubicBezTo>
                <a:lnTo>
                  <a:pt x="1" y="10145"/>
                </a:lnTo>
                <a:cubicBezTo>
                  <a:pt x="1" y="10336"/>
                  <a:pt x="167" y="10479"/>
                  <a:pt x="358" y="10479"/>
                </a:cubicBezTo>
                <a:lnTo>
                  <a:pt x="2073" y="10479"/>
                </a:lnTo>
                <a:lnTo>
                  <a:pt x="2073" y="10955"/>
                </a:lnTo>
                <a:lnTo>
                  <a:pt x="1596" y="10955"/>
                </a:lnTo>
                <a:cubicBezTo>
                  <a:pt x="1406" y="10955"/>
                  <a:pt x="1239" y="11098"/>
                  <a:pt x="1239" y="11288"/>
                </a:cubicBezTo>
                <a:cubicBezTo>
                  <a:pt x="1239" y="11479"/>
                  <a:pt x="1406" y="11622"/>
                  <a:pt x="1596" y="11622"/>
                </a:cubicBezTo>
                <a:lnTo>
                  <a:pt x="3240" y="11622"/>
                </a:lnTo>
                <a:cubicBezTo>
                  <a:pt x="3430" y="11622"/>
                  <a:pt x="3573" y="11479"/>
                  <a:pt x="3573" y="11288"/>
                </a:cubicBezTo>
                <a:cubicBezTo>
                  <a:pt x="3573" y="11098"/>
                  <a:pt x="3430" y="10955"/>
                  <a:pt x="3240" y="10955"/>
                </a:cubicBezTo>
                <a:lnTo>
                  <a:pt x="2763" y="10955"/>
                </a:lnTo>
                <a:lnTo>
                  <a:pt x="2763" y="10479"/>
                </a:lnTo>
                <a:lnTo>
                  <a:pt x="4478" y="10479"/>
                </a:lnTo>
                <a:cubicBezTo>
                  <a:pt x="4668" y="10479"/>
                  <a:pt x="4811" y="10336"/>
                  <a:pt x="4811" y="10145"/>
                </a:cubicBezTo>
                <a:lnTo>
                  <a:pt x="4811" y="9121"/>
                </a:lnTo>
                <a:lnTo>
                  <a:pt x="6859" y="9121"/>
                </a:lnTo>
                <a:lnTo>
                  <a:pt x="6859" y="10145"/>
                </a:lnTo>
                <a:cubicBezTo>
                  <a:pt x="6859" y="10336"/>
                  <a:pt x="7002" y="10479"/>
                  <a:pt x="7193" y="10479"/>
                </a:cubicBezTo>
                <a:lnTo>
                  <a:pt x="8907" y="10479"/>
                </a:lnTo>
                <a:lnTo>
                  <a:pt x="8907" y="10955"/>
                </a:lnTo>
                <a:lnTo>
                  <a:pt x="8431" y="10955"/>
                </a:lnTo>
                <a:cubicBezTo>
                  <a:pt x="8241" y="10955"/>
                  <a:pt x="8098" y="11098"/>
                  <a:pt x="8098" y="11288"/>
                </a:cubicBezTo>
                <a:cubicBezTo>
                  <a:pt x="8098" y="11479"/>
                  <a:pt x="8241" y="11622"/>
                  <a:pt x="8431" y="11622"/>
                </a:cubicBezTo>
                <a:lnTo>
                  <a:pt x="10074" y="11622"/>
                </a:lnTo>
                <a:cubicBezTo>
                  <a:pt x="10265" y="11622"/>
                  <a:pt x="10431" y="11479"/>
                  <a:pt x="10431" y="11288"/>
                </a:cubicBezTo>
                <a:cubicBezTo>
                  <a:pt x="10431" y="11098"/>
                  <a:pt x="10265" y="10955"/>
                  <a:pt x="10074" y="10955"/>
                </a:cubicBezTo>
                <a:lnTo>
                  <a:pt x="9598" y="10955"/>
                </a:lnTo>
                <a:lnTo>
                  <a:pt x="9598" y="10479"/>
                </a:lnTo>
                <a:lnTo>
                  <a:pt x="11313" y="10479"/>
                </a:lnTo>
                <a:cubicBezTo>
                  <a:pt x="11503" y="10479"/>
                  <a:pt x="11646" y="10336"/>
                  <a:pt x="11646" y="10145"/>
                </a:cubicBezTo>
                <a:lnTo>
                  <a:pt x="11646" y="7406"/>
                </a:lnTo>
                <a:cubicBezTo>
                  <a:pt x="11670" y="7216"/>
                  <a:pt x="11503" y="7073"/>
                  <a:pt x="11313" y="7073"/>
                </a:cubicBezTo>
                <a:lnTo>
                  <a:pt x="9598" y="7073"/>
                </a:lnTo>
                <a:lnTo>
                  <a:pt x="9598" y="5811"/>
                </a:lnTo>
                <a:cubicBezTo>
                  <a:pt x="9598" y="5620"/>
                  <a:pt x="9455" y="5478"/>
                  <a:pt x="9265" y="5478"/>
                </a:cubicBezTo>
                <a:lnTo>
                  <a:pt x="6169" y="5478"/>
                </a:lnTo>
                <a:lnTo>
                  <a:pt x="6169" y="4549"/>
                </a:lnTo>
                <a:lnTo>
                  <a:pt x="6669" y="4549"/>
                </a:lnTo>
                <a:cubicBezTo>
                  <a:pt x="6836" y="4549"/>
                  <a:pt x="7002" y="4406"/>
                  <a:pt x="7002" y="4215"/>
                </a:cubicBezTo>
                <a:cubicBezTo>
                  <a:pt x="7002" y="4025"/>
                  <a:pt x="6836" y="3882"/>
                  <a:pt x="6669" y="3882"/>
                </a:cubicBezTo>
                <a:lnTo>
                  <a:pt x="6169" y="3882"/>
                </a:lnTo>
                <a:lnTo>
                  <a:pt x="6169" y="3406"/>
                </a:lnTo>
                <a:lnTo>
                  <a:pt x="7883" y="3406"/>
                </a:lnTo>
                <a:cubicBezTo>
                  <a:pt x="8074" y="3406"/>
                  <a:pt x="8241" y="3239"/>
                  <a:pt x="8241" y="3048"/>
                </a:cubicBezTo>
                <a:lnTo>
                  <a:pt x="8241" y="334"/>
                </a:lnTo>
                <a:cubicBezTo>
                  <a:pt x="8241" y="143"/>
                  <a:pt x="8074" y="0"/>
                  <a:pt x="7883" y="0"/>
                </a:cubicBezTo>
                <a:close/>
              </a:path>
            </a:pathLst>
          </a:custGeom>
          <a:solidFill>
            <a:srgbClr val="e84987"/>
          </a:solidFill>
          <a:ln>
            <a:noFill/>
          </a:ln>
        </p:spPr>
        <p:style>
          <a:lnRef idx="0"/>
          <a:fillRef idx="0"/>
          <a:effectRef idx="0"/>
          <a:fontRef idx="minor"/>
        </p:style>
      </p:sp>
      <p:grpSp>
        <p:nvGrpSpPr>
          <p:cNvPr id="1990" name="Group 20"/>
          <p:cNvGrpSpPr/>
          <p:nvPr/>
        </p:nvGrpSpPr>
        <p:grpSpPr>
          <a:xfrm>
            <a:off x="5226480" y="1876680"/>
            <a:ext cx="397080" cy="414360"/>
            <a:chOff x="5226480" y="1876680"/>
            <a:chExt cx="397080" cy="414360"/>
          </a:xfrm>
        </p:grpSpPr>
        <p:sp>
          <p:nvSpPr>
            <p:cNvPr id="1991" name="CustomShape 21"/>
            <p:cNvSpPr/>
            <p:nvPr/>
          </p:nvSpPr>
          <p:spPr>
            <a:xfrm>
              <a:off x="5226480" y="1876680"/>
              <a:ext cx="227520" cy="38520"/>
            </a:xfrm>
            <a:custGeom>
              <a:avLst/>
              <a:gdLst/>
              <a:ahLst/>
              <a:rect l="l" t="t" r="r" b="b"/>
              <a:pathLst>
                <a:path w="6407" h="1120">
                  <a:moveTo>
                    <a:pt x="334" y="0"/>
                  </a:moveTo>
                  <a:cubicBezTo>
                    <a:pt x="144" y="0"/>
                    <a:pt x="1" y="143"/>
                    <a:pt x="1" y="334"/>
                  </a:cubicBezTo>
                  <a:lnTo>
                    <a:pt x="1" y="1119"/>
                  </a:lnTo>
                  <a:lnTo>
                    <a:pt x="6407" y="1119"/>
                  </a:lnTo>
                  <a:lnTo>
                    <a:pt x="5788" y="143"/>
                  </a:lnTo>
                  <a:cubicBezTo>
                    <a:pt x="5740" y="72"/>
                    <a:pt x="5645" y="24"/>
                    <a:pt x="5573" y="0"/>
                  </a:cubicBezTo>
                  <a:close/>
                </a:path>
              </a:pathLst>
            </a:custGeom>
            <a:solidFill>
              <a:srgbClr val="e84987"/>
            </a:solidFill>
            <a:ln>
              <a:noFill/>
            </a:ln>
          </p:spPr>
          <p:style>
            <a:lnRef idx="0"/>
            <a:fillRef idx="0"/>
            <a:effectRef idx="0"/>
            <a:fontRef idx="minor"/>
          </p:style>
        </p:sp>
        <p:sp>
          <p:nvSpPr>
            <p:cNvPr id="1992" name="CustomShape 22"/>
            <p:cNvSpPr/>
            <p:nvPr/>
          </p:nvSpPr>
          <p:spPr>
            <a:xfrm>
              <a:off x="5226480" y="1941480"/>
              <a:ext cx="397080" cy="267840"/>
            </a:xfrm>
            <a:custGeom>
              <a:avLst/>
              <a:gdLst/>
              <a:ahLst/>
              <a:rect l="l" t="t" r="r" b="b"/>
              <a:pathLst>
                <a:path w="11146" h="7526">
                  <a:moveTo>
                    <a:pt x="1" y="0"/>
                  </a:moveTo>
                  <a:lnTo>
                    <a:pt x="1" y="7192"/>
                  </a:lnTo>
                  <a:cubicBezTo>
                    <a:pt x="1" y="7383"/>
                    <a:pt x="144" y="7525"/>
                    <a:pt x="334" y="7525"/>
                  </a:cubicBezTo>
                  <a:lnTo>
                    <a:pt x="1430" y="7525"/>
                  </a:lnTo>
                  <a:cubicBezTo>
                    <a:pt x="1263" y="7073"/>
                    <a:pt x="1191" y="6597"/>
                    <a:pt x="1191" y="6120"/>
                  </a:cubicBezTo>
                  <a:cubicBezTo>
                    <a:pt x="1191" y="3691"/>
                    <a:pt x="3144" y="1739"/>
                    <a:pt x="5573" y="1739"/>
                  </a:cubicBezTo>
                  <a:cubicBezTo>
                    <a:pt x="8002" y="1739"/>
                    <a:pt x="9955" y="3691"/>
                    <a:pt x="9955" y="6120"/>
                  </a:cubicBezTo>
                  <a:cubicBezTo>
                    <a:pt x="9955" y="6597"/>
                    <a:pt x="9884" y="7073"/>
                    <a:pt x="9717" y="7525"/>
                  </a:cubicBezTo>
                  <a:lnTo>
                    <a:pt x="10813" y="7525"/>
                  </a:lnTo>
                  <a:cubicBezTo>
                    <a:pt x="11003" y="7525"/>
                    <a:pt x="11146" y="7383"/>
                    <a:pt x="11146" y="7192"/>
                  </a:cubicBezTo>
                  <a:lnTo>
                    <a:pt x="11146" y="333"/>
                  </a:lnTo>
                  <a:cubicBezTo>
                    <a:pt x="11146" y="143"/>
                    <a:pt x="11003" y="0"/>
                    <a:pt x="10813" y="0"/>
                  </a:cubicBezTo>
                  <a:close/>
                </a:path>
              </a:pathLst>
            </a:custGeom>
            <a:solidFill>
              <a:srgbClr val="e84987"/>
            </a:solidFill>
            <a:ln>
              <a:noFill/>
            </a:ln>
          </p:spPr>
          <p:style>
            <a:lnRef idx="0"/>
            <a:fillRef idx="0"/>
            <a:effectRef idx="0"/>
            <a:fontRef idx="minor"/>
          </p:style>
        </p:sp>
        <p:sp>
          <p:nvSpPr>
            <p:cNvPr id="1993" name="CustomShape 23"/>
            <p:cNvSpPr/>
            <p:nvPr/>
          </p:nvSpPr>
          <p:spPr>
            <a:xfrm>
              <a:off x="5395680" y="2212200"/>
              <a:ext cx="58320" cy="78840"/>
            </a:xfrm>
            <a:custGeom>
              <a:avLst/>
              <a:gdLst/>
              <a:ahLst/>
              <a:rect l="l" t="t" r="r" b="b"/>
              <a:pathLst>
                <a:path w="1668" h="2245">
                  <a:moveTo>
                    <a:pt x="1" y="0"/>
                  </a:moveTo>
                  <a:cubicBezTo>
                    <a:pt x="72" y="595"/>
                    <a:pt x="287" y="1786"/>
                    <a:pt x="691" y="2191"/>
                  </a:cubicBezTo>
                  <a:cubicBezTo>
                    <a:pt x="727" y="2227"/>
                    <a:pt x="781" y="2245"/>
                    <a:pt x="834" y="2245"/>
                  </a:cubicBezTo>
                  <a:cubicBezTo>
                    <a:pt x="888" y="2245"/>
                    <a:pt x="942" y="2227"/>
                    <a:pt x="977" y="2191"/>
                  </a:cubicBezTo>
                  <a:cubicBezTo>
                    <a:pt x="1382" y="1786"/>
                    <a:pt x="1596" y="595"/>
                    <a:pt x="1668" y="0"/>
                  </a:cubicBezTo>
                  <a:close/>
                </a:path>
              </a:pathLst>
            </a:custGeom>
            <a:solidFill>
              <a:srgbClr val="e84987"/>
            </a:solidFill>
            <a:ln>
              <a:noFill/>
            </a:ln>
          </p:spPr>
          <p:style>
            <a:lnRef idx="0"/>
            <a:fillRef idx="0"/>
            <a:effectRef idx="0"/>
            <a:fontRef idx="minor"/>
          </p:style>
        </p:sp>
        <p:sp>
          <p:nvSpPr>
            <p:cNvPr id="1994" name="CustomShape 24"/>
            <p:cNvSpPr/>
            <p:nvPr/>
          </p:nvSpPr>
          <p:spPr>
            <a:xfrm>
              <a:off x="5461560" y="2212200"/>
              <a:ext cx="84600" cy="74520"/>
            </a:xfrm>
            <a:custGeom>
              <a:avLst/>
              <a:gdLst/>
              <a:ahLst/>
              <a:rect l="l" t="t" r="r" b="b"/>
              <a:pathLst>
                <a:path w="2406" h="2120">
                  <a:moveTo>
                    <a:pt x="524" y="0"/>
                  </a:moveTo>
                  <a:cubicBezTo>
                    <a:pt x="477" y="572"/>
                    <a:pt x="358" y="1096"/>
                    <a:pt x="215" y="1524"/>
                  </a:cubicBezTo>
                  <a:cubicBezTo>
                    <a:pt x="143" y="1762"/>
                    <a:pt x="72" y="1953"/>
                    <a:pt x="1" y="2120"/>
                  </a:cubicBezTo>
                  <a:cubicBezTo>
                    <a:pt x="1072" y="1810"/>
                    <a:pt x="1977" y="1024"/>
                    <a:pt x="2406" y="0"/>
                  </a:cubicBezTo>
                  <a:close/>
                </a:path>
              </a:pathLst>
            </a:custGeom>
            <a:solidFill>
              <a:srgbClr val="e84987"/>
            </a:solidFill>
            <a:ln>
              <a:noFill/>
            </a:ln>
          </p:spPr>
          <p:style>
            <a:lnRef idx="0"/>
            <a:fillRef idx="0"/>
            <a:effectRef idx="0"/>
            <a:fontRef idx="minor"/>
          </p:style>
        </p:sp>
        <p:sp>
          <p:nvSpPr>
            <p:cNvPr id="1995" name="CustomShape 25"/>
            <p:cNvSpPr/>
            <p:nvPr/>
          </p:nvSpPr>
          <p:spPr>
            <a:xfrm>
              <a:off x="5303880" y="2212200"/>
              <a:ext cx="84600" cy="74520"/>
            </a:xfrm>
            <a:custGeom>
              <a:avLst/>
              <a:gdLst/>
              <a:ahLst/>
              <a:rect l="l" t="t" r="r" b="b"/>
              <a:pathLst>
                <a:path w="2407" h="2120">
                  <a:moveTo>
                    <a:pt x="1" y="0"/>
                  </a:moveTo>
                  <a:cubicBezTo>
                    <a:pt x="430" y="1024"/>
                    <a:pt x="1334" y="1810"/>
                    <a:pt x="2406" y="2120"/>
                  </a:cubicBezTo>
                  <a:cubicBezTo>
                    <a:pt x="2335" y="1953"/>
                    <a:pt x="2263" y="1762"/>
                    <a:pt x="2192" y="1524"/>
                  </a:cubicBezTo>
                  <a:cubicBezTo>
                    <a:pt x="2049" y="1096"/>
                    <a:pt x="1930" y="572"/>
                    <a:pt x="1882" y="0"/>
                  </a:cubicBezTo>
                  <a:close/>
                </a:path>
              </a:pathLst>
            </a:custGeom>
            <a:solidFill>
              <a:srgbClr val="e84987"/>
            </a:solidFill>
            <a:ln>
              <a:noFill/>
            </a:ln>
          </p:spPr>
          <p:style>
            <a:lnRef idx="0"/>
            <a:fillRef idx="0"/>
            <a:effectRef idx="0"/>
            <a:fontRef idx="minor"/>
          </p:style>
        </p:sp>
        <p:sp>
          <p:nvSpPr>
            <p:cNvPr id="1996" name="CustomShape 26"/>
            <p:cNvSpPr/>
            <p:nvPr/>
          </p:nvSpPr>
          <p:spPr>
            <a:xfrm>
              <a:off x="5303880" y="2032560"/>
              <a:ext cx="84600" cy="74520"/>
            </a:xfrm>
            <a:custGeom>
              <a:avLst/>
              <a:gdLst/>
              <a:ahLst/>
              <a:rect l="l" t="t" r="r" b="b"/>
              <a:pathLst>
                <a:path w="2407" h="2120">
                  <a:moveTo>
                    <a:pt x="2406" y="0"/>
                  </a:moveTo>
                  <a:cubicBezTo>
                    <a:pt x="1311" y="310"/>
                    <a:pt x="430" y="1096"/>
                    <a:pt x="1" y="2120"/>
                  </a:cubicBezTo>
                  <a:lnTo>
                    <a:pt x="1882" y="2120"/>
                  </a:lnTo>
                  <a:cubicBezTo>
                    <a:pt x="1954" y="1453"/>
                    <a:pt x="2120" y="619"/>
                    <a:pt x="2406" y="0"/>
                  </a:cubicBezTo>
                  <a:close/>
                </a:path>
              </a:pathLst>
            </a:custGeom>
            <a:solidFill>
              <a:srgbClr val="e84987"/>
            </a:solidFill>
            <a:ln>
              <a:noFill/>
            </a:ln>
          </p:spPr>
          <p:style>
            <a:lnRef idx="0"/>
            <a:fillRef idx="0"/>
            <a:effectRef idx="0"/>
            <a:fontRef idx="minor"/>
          </p:style>
        </p:sp>
        <p:sp>
          <p:nvSpPr>
            <p:cNvPr id="1997" name="CustomShape 27"/>
            <p:cNvSpPr/>
            <p:nvPr/>
          </p:nvSpPr>
          <p:spPr>
            <a:xfrm>
              <a:off x="5395680" y="2028240"/>
              <a:ext cx="58320" cy="78840"/>
            </a:xfrm>
            <a:custGeom>
              <a:avLst/>
              <a:gdLst/>
              <a:ahLst/>
              <a:rect l="l" t="t" r="r" b="b"/>
              <a:pathLst>
                <a:path w="1668" h="2245">
                  <a:moveTo>
                    <a:pt x="834" y="0"/>
                  </a:moveTo>
                  <a:cubicBezTo>
                    <a:pt x="781" y="0"/>
                    <a:pt x="727" y="18"/>
                    <a:pt x="691" y="54"/>
                  </a:cubicBezTo>
                  <a:cubicBezTo>
                    <a:pt x="287" y="459"/>
                    <a:pt x="72" y="1649"/>
                    <a:pt x="1" y="2245"/>
                  </a:cubicBezTo>
                  <a:lnTo>
                    <a:pt x="1668" y="2245"/>
                  </a:lnTo>
                  <a:cubicBezTo>
                    <a:pt x="1596" y="1649"/>
                    <a:pt x="1382" y="459"/>
                    <a:pt x="977" y="54"/>
                  </a:cubicBezTo>
                  <a:cubicBezTo>
                    <a:pt x="942" y="18"/>
                    <a:pt x="888" y="0"/>
                    <a:pt x="834" y="0"/>
                  </a:cubicBezTo>
                  <a:close/>
                </a:path>
              </a:pathLst>
            </a:custGeom>
            <a:solidFill>
              <a:srgbClr val="e84987"/>
            </a:solidFill>
            <a:ln>
              <a:noFill/>
            </a:ln>
          </p:spPr>
          <p:style>
            <a:lnRef idx="0"/>
            <a:fillRef idx="0"/>
            <a:effectRef idx="0"/>
            <a:fontRef idx="minor"/>
          </p:style>
        </p:sp>
        <p:sp>
          <p:nvSpPr>
            <p:cNvPr id="1998" name="CustomShape 28"/>
            <p:cNvSpPr/>
            <p:nvPr/>
          </p:nvSpPr>
          <p:spPr>
            <a:xfrm>
              <a:off x="5461560" y="2032560"/>
              <a:ext cx="84600" cy="74520"/>
            </a:xfrm>
            <a:custGeom>
              <a:avLst/>
              <a:gdLst/>
              <a:ahLst/>
              <a:rect l="l" t="t" r="r" b="b"/>
              <a:pathLst>
                <a:path w="2406" h="2120">
                  <a:moveTo>
                    <a:pt x="1" y="0"/>
                  </a:moveTo>
                  <a:lnTo>
                    <a:pt x="1" y="0"/>
                  </a:lnTo>
                  <a:cubicBezTo>
                    <a:pt x="286" y="619"/>
                    <a:pt x="453" y="1429"/>
                    <a:pt x="524" y="2120"/>
                  </a:cubicBezTo>
                  <a:lnTo>
                    <a:pt x="2406" y="2120"/>
                  </a:lnTo>
                  <a:cubicBezTo>
                    <a:pt x="1977" y="1096"/>
                    <a:pt x="1096" y="310"/>
                    <a:pt x="1" y="0"/>
                  </a:cubicBezTo>
                  <a:close/>
                </a:path>
              </a:pathLst>
            </a:custGeom>
            <a:solidFill>
              <a:srgbClr val="e84987"/>
            </a:solidFill>
            <a:ln>
              <a:noFill/>
            </a:ln>
          </p:spPr>
          <p:style>
            <a:lnRef idx="0"/>
            <a:fillRef idx="0"/>
            <a:effectRef idx="0"/>
            <a:fontRef idx="minor"/>
          </p:style>
        </p:sp>
        <p:sp>
          <p:nvSpPr>
            <p:cNvPr id="1999" name="CustomShape 29"/>
            <p:cNvSpPr/>
            <p:nvPr/>
          </p:nvSpPr>
          <p:spPr>
            <a:xfrm>
              <a:off x="5292000" y="2132280"/>
              <a:ext cx="75240" cy="54720"/>
            </a:xfrm>
            <a:custGeom>
              <a:avLst/>
              <a:gdLst/>
              <a:ahLst/>
              <a:rect l="l" t="t" r="r" b="b"/>
              <a:pathLst>
                <a:path w="2144" h="1573">
                  <a:moveTo>
                    <a:pt x="120" y="1"/>
                  </a:moveTo>
                  <a:cubicBezTo>
                    <a:pt x="0" y="501"/>
                    <a:pt x="0" y="1048"/>
                    <a:pt x="120" y="1572"/>
                  </a:cubicBezTo>
                  <a:lnTo>
                    <a:pt x="2144" y="1572"/>
                  </a:lnTo>
                  <a:cubicBezTo>
                    <a:pt x="2120" y="1048"/>
                    <a:pt x="2120" y="501"/>
                    <a:pt x="2144" y="1"/>
                  </a:cubicBezTo>
                  <a:close/>
                </a:path>
              </a:pathLst>
            </a:custGeom>
            <a:solidFill>
              <a:srgbClr val="e84987"/>
            </a:solidFill>
            <a:ln>
              <a:noFill/>
            </a:ln>
          </p:spPr>
          <p:style>
            <a:lnRef idx="0"/>
            <a:fillRef idx="0"/>
            <a:effectRef idx="0"/>
            <a:fontRef idx="minor"/>
          </p:style>
        </p:sp>
        <p:sp>
          <p:nvSpPr>
            <p:cNvPr id="2000" name="CustomShape 30"/>
            <p:cNvSpPr/>
            <p:nvPr/>
          </p:nvSpPr>
          <p:spPr>
            <a:xfrm>
              <a:off x="5482800" y="2132280"/>
              <a:ext cx="75240" cy="54720"/>
            </a:xfrm>
            <a:custGeom>
              <a:avLst/>
              <a:gdLst/>
              <a:ahLst/>
              <a:rect l="l" t="t" r="r" b="b"/>
              <a:pathLst>
                <a:path w="2145" h="1573">
                  <a:moveTo>
                    <a:pt x="1" y="1"/>
                  </a:moveTo>
                  <a:cubicBezTo>
                    <a:pt x="25" y="501"/>
                    <a:pt x="25" y="1048"/>
                    <a:pt x="1" y="1572"/>
                  </a:cubicBezTo>
                  <a:lnTo>
                    <a:pt x="2025" y="1572"/>
                  </a:lnTo>
                  <a:cubicBezTo>
                    <a:pt x="2144" y="1048"/>
                    <a:pt x="2144" y="501"/>
                    <a:pt x="2025" y="1"/>
                  </a:cubicBezTo>
                  <a:close/>
                </a:path>
              </a:pathLst>
            </a:custGeom>
            <a:solidFill>
              <a:srgbClr val="e84987"/>
            </a:solidFill>
            <a:ln>
              <a:noFill/>
            </a:ln>
          </p:spPr>
          <p:style>
            <a:lnRef idx="0"/>
            <a:fillRef idx="0"/>
            <a:effectRef idx="0"/>
            <a:fontRef idx="minor"/>
          </p:style>
        </p:sp>
        <p:sp>
          <p:nvSpPr>
            <p:cNvPr id="2001" name="CustomShape 31"/>
            <p:cNvSpPr/>
            <p:nvPr/>
          </p:nvSpPr>
          <p:spPr>
            <a:xfrm>
              <a:off x="5392440" y="2132280"/>
              <a:ext cx="65160" cy="54720"/>
            </a:xfrm>
            <a:custGeom>
              <a:avLst/>
              <a:gdLst/>
              <a:ahLst/>
              <a:rect l="l" t="t" r="r" b="b"/>
              <a:pathLst>
                <a:path w="1859" h="1573">
                  <a:moveTo>
                    <a:pt x="24" y="1"/>
                  </a:moveTo>
                  <a:cubicBezTo>
                    <a:pt x="1" y="524"/>
                    <a:pt x="1" y="1048"/>
                    <a:pt x="24" y="1572"/>
                  </a:cubicBezTo>
                  <a:lnTo>
                    <a:pt x="1834" y="1572"/>
                  </a:lnTo>
                  <a:cubicBezTo>
                    <a:pt x="1858" y="1048"/>
                    <a:pt x="1858" y="524"/>
                    <a:pt x="1834" y="1"/>
                  </a:cubicBezTo>
                  <a:close/>
                </a:path>
              </a:pathLst>
            </a:custGeom>
            <a:solidFill>
              <a:srgbClr val="e84987"/>
            </a:solidFill>
            <a:ln>
              <a:noFill/>
            </a:ln>
          </p:spPr>
          <p:style>
            <a:lnRef idx="0"/>
            <a:fillRef idx="0"/>
            <a:effectRef idx="0"/>
            <a:fontRef idx="minor"/>
          </p:style>
        </p:sp>
      </p:grpSp>
      <p:grpSp>
        <p:nvGrpSpPr>
          <p:cNvPr id="2002" name="Group 32"/>
          <p:cNvGrpSpPr/>
          <p:nvPr/>
        </p:nvGrpSpPr>
        <p:grpSpPr>
          <a:xfrm>
            <a:off x="3533040" y="1876320"/>
            <a:ext cx="382680" cy="415080"/>
            <a:chOff x="3533040" y="1876320"/>
            <a:chExt cx="382680" cy="415080"/>
          </a:xfrm>
        </p:grpSpPr>
        <p:sp>
          <p:nvSpPr>
            <p:cNvPr id="2003" name="CustomShape 33"/>
            <p:cNvSpPr/>
            <p:nvPr/>
          </p:nvSpPr>
          <p:spPr>
            <a:xfrm>
              <a:off x="3533040" y="1876320"/>
              <a:ext cx="382680" cy="292320"/>
            </a:xfrm>
            <a:custGeom>
              <a:avLst/>
              <a:gdLst/>
              <a:ahLst/>
              <a:rect l="l" t="t" r="r" b="b"/>
              <a:pathLst>
                <a:path w="10742" h="8217">
                  <a:moveTo>
                    <a:pt x="5359" y="3787"/>
                  </a:moveTo>
                  <a:cubicBezTo>
                    <a:pt x="6193" y="3787"/>
                    <a:pt x="6955" y="4097"/>
                    <a:pt x="7526" y="4692"/>
                  </a:cubicBezTo>
                  <a:cubicBezTo>
                    <a:pt x="7669" y="4811"/>
                    <a:pt x="7669" y="5026"/>
                    <a:pt x="7526" y="5169"/>
                  </a:cubicBezTo>
                  <a:cubicBezTo>
                    <a:pt x="7467" y="5240"/>
                    <a:pt x="7383" y="5276"/>
                    <a:pt x="7297" y="5276"/>
                  </a:cubicBezTo>
                  <a:cubicBezTo>
                    <a:pt x="7211" y="5276"/>
                    <a:pt x="7121" y="5240"/>
                    <a:pt x="7050" y="5169"/>
                  </a:cubicBezTo>
                  <a:cubicBezTo>
                    <a:pt x="6597" y="4716"/>
                    <a:pt x="6002" y="4478"/>
                    <a:pt x="5359" y="4478"/>
                  </a:cubicBezTo>
                  <a:cubicBezTo>
                    <a:pt x="4716" y="4478"/>
                    <a:pt x="4121" y="4716"/>
                    <a:pt x="3668" y="5169"/>
                  </a:cubicBezTo>
                  <a:cubicBezTo>
                    <a:pt x="3609" y="5240"/>
                    <a:pt x="3525" y="5276"/>
                    <a:pt x="3439" y="5276"/>
                  </a:cubicBezTo>
                  <a:cubicBezTo>
                    <a:pt x="3353" y="5276"/>
                    <a:pt x="3263" y="5240"/>
                    <a:pt x="3192" y="5169"/>
                  </a:cubicBezTo>
                  <a:cubicBezTo>
                    <a:pt x="3049" y="5026"/>
                    <a:pt x="3049" y="4811"/>
                    <a:pt x="3192" y="4692"/>
                  </a:cubicBezTo>
                  <a:cubicBezTo>
                    <a:pt x="3763" y="4097"/>
                    <a:pt x="4549" y="3787"/>
                    <a:pt x="5359" y="3787"/>
                  </a:cubicBezTo>
                  <a:close/>
                  <a:moveTo>
                    <a:pt x="5359" y="5145"/>
                  </a:moveTo>
                  <a:cubicBezTo>
                    <a:pt x="5812" y="5145"/>
                    <a:pt x="6240" y="5335"/>
                    <a:pt x="6574" y="5645"/>
                  </a:cubicBezTo>
                  <a:cubicBezTo>
                    <a:pt x="6716" y="5788"/>
                    <a:pt x="6716" y="6002"/>
                    <a:pt x="6574" y="6145"/>
                  </a:cubicBezTo>
                  <a:cubicBezTo>
                    <a:pt x="6502" y="6205"/>
                    <a:pt x="6413" y="6234"/>
                    <a:pt x="6327" y="6234"/>
                  </a:cubicBezTo>
                  <a:cubicBezTo>
                    <a:pt x="6240" y="6234"/>
                    <a:pt x="6157" y="6205"/>
                    <a:pt x="6097" y="6145"/>
                  </a:cubicBezTo>
                  <a:cubicBezTo>
                    <a:pt x="5907" y="5931"/>
                    <a:pt x="5645" y="5835"/>
                    <a:pt x="5359" y="5835"/>
                  </a:cubicBezTo>
                  <a:cubicBezTo>
                    <a:pt x="5097" y="5835"/>
                    <a:pt x="4835" y="5931"/>
                    <a:pt x="4645" y="6145"/>
                  </a:cubicBezTo>
                  <a:cubicBezTo>
                    <a:pt x="4573" y="6205"/>
                    <a:pt x="4484" y="6234"/>
                    <a:pt x="4398" y="6234"/>
                  </a:cubicBezTo>
                  <a:cubicBezTo>
                    <a:pt x="4311" y="6234"/>
                    <a:pt x="4228" y="6205"/>
                    <a:pt x="4168" y="6145"/>
                  </a:cubicBezTo>
                  <a:cubicBezTo>
                    <a:pt x="4025" y="6002"/>
                    <a:pt x="4025" y="5788"/>
                    <a:pt x="4168" y="5645"/>
                  </a:cubicBezTo>
                  <a:cubicBezTo>
                    <a:pt x="4478" y="5335"/>
                    <a:pt x="4907" y="5145"/>
                    <a:pt x="5359" y="5145"/>
                  </a:cubicBezTo>
                  <a:close/>
                  <a:moveTo>
                    <a:pt x="5359" y="6526"/>
                  </a:moveTo>
                  <a:cubicBezTo>
                    <a:pt x="5550" y="6526"/>
                    <a:pt x="5716" y="6669"/>
                    <a:pt x="5716" y="6860"/>
                  </a:cubicBezTo>
                  <a:cubicBezTo>
                    <a:pt x="5716" y="7050"/>
                    <a:pt x="5550" y="7193"/>
                    <a:pt x="5359" y="7193"/>
                  </a:cubicBezTo>
                  <a:cubicBezTo>
                    <a:pt x="5169" y="7193"/>
                    <a:pt x="5026" y="7050"/>
                    <a:pt x="5026" y="6860"/>
                  </a:cubicBezTo>
                  <a:cubicBezTo>
                    <a:pt x="5026" y="6669"/>
                    <a:pt x="5169" y="6526"/>
                    <a:pt x="5359" y="6526"/>
                  </a:cubicBezTo>
                  <a:close/>
                  <a:moveTo>
                    <a:pt x="1144" y="1"/>
                  </a:moveTo>
                  <a:cubicBezTo>
                    <a:pt x="572" y="1"/>
                    <a:pt x="120" y="453"/>
                    <a:pt x="120" y="1001"/>
                  </a:cubicBezTo>
                  <a:cubicBezTo>
                    <a:pt x="120" y="1573"/>
                    <a:pt x="572" y="2025"/>
                    <a:pt x="1144" y="2025"/>
                  </a:cubicBezTo>
                  <a:cubicBezTo>
                    <a:pt x="1596" y="2025"/>
                    <a:pt x="1977" y="1739"/>
                    <a:pt x="2120" y="1358"/>
                  </a:cubicBezTo>
                  <a:lnTo>
                    <a:pt x="2978" y="1358"/>
                  </a:lnTo>
                  <a:lnTo>
                    <a:pt x="2978" y="2763"/>
                  </a:lnTo>
                  <a:lnTo>
                    <a:pt x="334" y="2763"/>
                  </a:lnTo>
                  <a:cubicBezTo>
                    <a:pt x="144" y="2763"/>
                    <a:pt x="1" y="2906"/>
                    <a:pt x="1" y="3097"/>
                  </a:cubicBezTo>
                  <a:lnTo>
                    <a:pt x="1" y="8217"/>
                  </a:lnTo>
                  <a:lnTo>
                    <a:pt x="10741" y="8217"/>
                  </a:lnTo>
                  <a:lnTo>
                    <a:pt x="10741" y="3097"/>
                  </a:lnTo>
                  <a:cubicBezTo>
                    <a:pt x="10741" y="2906"/>
                    <a:pt x="10574" y="2763"/>
                    <a:pt x="10384" y="2763"/>
                  </a:cubicBezTo>
                  <a:lnTo>
                    <a:pt x="7764" y="2763"/>
                  </a:lnTo>
                  <a:lnTo>
                    <a:pt x="7764" y="1358"/>
                  </a:lnTo>
                  <a:lnTo>
                    <a:pt x="8622" y="1358"/>
                  </a:lnTo>
                  <a:cubicBezTo>
                    <a:pt x="8765" y="1739"/>
                    <a:pt x="9146" y="2025"/>
                    <a:pt x="9574" y="2025"/>
                  </a:cubicBezTo>
                  <a:cubicBezTo>
                    <a:pt x="10146" y="2025"/>
                    <a:pt x="10598" y="1573"/>
                    <a:pt x="10598" y="1001"/>
                  </a:cubicBezTo>
                  <a:cubicBezTo>
                    <a:pt x="10598" y="453"/>
                    <a:pt x="10146" y="1"/>
                    <a:pt x="9574" y="1"/>
                  </a:cubicBezTo>
                  <a:cubicBezTo>
                    <a:pt x="9146" y="1"/>
                    <a:pt x="8765" y="263"/>
                    <a:pt x="8622" y="668"/>
                  </a:cubicBezTo>
                  <a:lnTo>
                    <a:pt x="7407" y="668"/>
                  </a:lnTo>
                  <a:cubicBezTo>
                    <a:pt x="7217" y="668"/>
                    <a:pt x="7074" y="834"/>
                    <a:pt x="7074" y="1001"/>
                  </a:cubicBezTo>
                  <a:lnTo>
                    <a:pt x="7074" y="2763"/>
                  </a:lnTo>
                  <a:lnTo>
                    <a:pt x="5716" y="2763"/>
                  </a:lnTo>
                  <a:lnTo>
                    <a:pt x="5716" y="1978"/>
                  </a:lnTo>
                  <a:cubicBezTo>
                    <a:pt x="6097" y="1835"/>
                    <a:pt x="6383" y="1454"/>
                    <a:pt x="6383" y="1001"/>
                  </a:cubicBezTo>
                  <a:cubicBezTo>
                    <a:pt x="6383" y="453"/>
                    <a:pt x="5931" y="1"/>
                    <a:pt x="5359" y="1"/>
                  </a:cubicBezTo>
                  <a:cubicBezTo>
                    <a:pt x="4811" y="1"/>
                    <a:pt x="4335" y="453"/>
                    <a:pt x="4335" y="1001"/>
                  </a:cubicBezTo>
                  <a:cubicBezTo>
                    <a:pt x="4335" y="1454"/>
                    <a:pt x="4621" y="1835"/>
                    <a:pt x="5026" y="1978"/>
                  </a:cubicBezTo>
                  <a:lnTo>
                    <a:pt x="5026" y="2763"/>
                  </a:lnTo>
                  <a:lnTo>
                    <a:pt x="3668" y="2763"/>
                  </a:lnTo>
                  <a:lnTo>
                    <a:pt x="3668" y="1001"/>
                  </a:lnTo>
                  <a:cubicBezTo>
                    <a:pt x="3668" y="834"/>
                    <a:pt x="3502" y="668"/>
                    <a:pt x="3311" y="668"/>
                  </a:cubicBezTo>
                  <a:lnTo>
                    <a:pt x="2120" y="668"/>
                  </a:lnTo>
                  <a:cubicBezTo>
                    <a:pt x="1977" y="263"/>
                    <a:pt x="1596" y="1"/>
                    <a:pt x="1144" y="1"/>
                  </a:cubicBezTo>
                  <a:close/>
                </a:path>
              </a:pathLst>
            </a:custGeom>
            <a:solidFill>
              <a:srgbClr val="e84987"/>
            </a:solidFill>
            <a:ln>
              <a:noFill/>
            </a:ln>
          </p:spPr>
          <p:style>
            <a:lnRef idx="0"/>
            <a:fillRef idx="0"/>
            <a:effectRef idx="0"/>
            <a:fontRef idx="minor"/>
          </p:style>
        </p:sp>
        <p:sp>
          <p:nvSpPr>
            <p:cNvPr id="2004" name="CustomShape 34"/>
            <p:cNvSpPr/>
            <p:nvPr/>
          </p:nvSpPr>
          <p:spPr>
            <a:xfrm>
              <a:off x="3533040" y="2194920"/>
              <a:ext cx="382680" cy="96480"/>
            </a:xfrm>
            <a:custGeom>
              <a:avLst/>
              <a:gdLst/>
              <a:ahLst/>
              <a:rect l="l" t="t" r="r" b="b"/>
              <a:pathLst>
                <a:path w="10742" h="2740">
                  <a:moveTo>
                    <a:pt x="1" y="1"/>
                  </a:moveTo>
                  <a:lnTo>
                    <a:pt x="1" y="1025"/>
                  </a:lnTo>
                  <a:cubicBezTo>
                    <a:pt x="1" y="1215"/>
                    <a:pt x="144" y="1358"/>
                    <a:pt x="334" y="1358"/>
                  </a:cubicBezTo>
                  <a:lnTo>
                    <a:pt x="4335" y="1358"/>
                  </a:lnTo>
                  <a:lnTo>
                    <a:pt x="4335" y="2049"/>
                  </a:lnTo>
                  <a:lnTo>
                    <a:pt x="3502" y="2049"/>
                  </a:lnTo>
                  <a:cubicBezTo>
                    <a:pt x="3311" y="2049"/>
                    <a:pt x="3168" y="2191"/>
                    <a:pt x="3168" y="2382"/>
                  </a:cubicBezTo>
                  <a:cubicBezTo>
                    <a:pt x="3168" y="2572"/>
                    <a:pt x="3311" y="2739"/>
                    <a:pt x="3502" y="2739"/>
                  </a:cubicBezTo>
                  <a:lnTo>
                    <a:pt x="7217" y="2739"/>
                  </a:lnTo>
                  <a:cubicBezTo>
                    <a:pt x="7407" y="2739"/>
                    <a:pt x="7574" y="2572"/>
                    <a:pt x="7574" y="2382"/>
                  </a:cubicBezTo>
                  <a:cubicBezTo>
                    <a:pt x="7574" y="2191"/>
                    <a:pt x="7407" y="2049"/>
                    <a:pt x="7217" y="2049"/>
                  </a:cubicBezTo>
                  <a:lnTo>
                    <a:pt x="6383" y="2049"/>
                  </a:lnTo>
                  <a:lnTo>
                    <a:pt x="6383" y="1358"/>
                  </a:lnTo>
                  <a:lnTo>
                    <a:pt x="10384" y="1358"/>
                  </a:lnTo>
                  <a:cubicBezTo>
                    <a:pt x="10574" y="1358"/>
                    <a:pt x="10741" y="1215"/>
                    <a:pt x="10741" y="1025"/>
                  </a:cubicBezTo>
                  <a:lnTo>
                    <a:pt x="10741" y="1"/>
                  </a:lnTo>
                  <a:close/>
                </a:path>
              </a:pathLst>
            </a:custGeom>
            <a:solidFill>
              <a:srgbClr val="e84987"/>
            </a:solidFill>
            <a:ln>
              <a:noFill/>
            </a:ln>
          </p:spPr>
          <p:style>
            <a:lnRef idx="0"/>
            <a:fillRef idx="0"/>
            <a:effectRef idx="0"/>
            <a:fontRef idx="minor"/>
          </p:style>
        </p:sp>
      </p:grpSp>
      <p:sp>
        <p:nvSpPr>
          <p:cNvPr id="2005" name="CustomShape 35"/>
          <p:cNvSpPr/>
          <p:nvPr/>
        </p:nvSpPr>
        <p:spPr>
          <a:xfrm>
            <a:off x="7968600" y="4241160"/>
            <a:ext cx="300240" cy="3373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006" name="CustomShape 1"/>
          <p:cNvSpPr/>
          <p:nvPr/>
        </p:nvSpPr>
        <p:spPr>
          <a:xfrm>
            <a:off x="5784480" y="2705400"/>
            <a:ext cx="2644920" cy="1991520"/>
          </a:xfrm>
          <a:prstGeom prst="rect">
            <a:avLst/>
          </a:prstGeom>
          <a:solidFill>
            <a:srgbClr val="191919"/>
          </a:solidFill>
          <a:ln w="28440">
            <a:solidFill>
              <a:srgbClr val="84bde7"/>
            </a:solidFill>
            <a:round/>
          </a:ln>
        </p:spPr>
        <p:style>
          <a:lnRef idx="0"/>
          <a:fillRef idx="0"/>
          <a:effectRef idx="0"/>
          <a:fontRef idx="minor"/>
        </p:style>
        <p:txBody>
          <a:bodyPr lIns="90000" rIns="90000" tIns="91440" bIns="91440" anchor="ctr">
            <a:noAutofit/>
          </a:bodyPr>
          <a:p>
            <a:pPr algn="ctr">
              <a:lnSpc>
                <a:spcPct val="100000"/>
              </a:lnSpc>
              <a:tabLst>
                <a:tab algn="l" pos="0"/>
              </a:tabLst>
            </a:pPr>
            <a:r>
              <a:rPr b="1" lang="en" sz="3200" spc="-1" strike="noStrike">
                <a:solidFill>
                  <a:srgbClr val="84bde7"/>
                </a:solidFill>
                <a:latin typeface="Orbitron"/>
                <a:ea typeface="Orbitron"/>
              </a:rPr>
              <a:t>A picture is worth a thousand </a:t>
            </a:r>
            <a:r>
              <a:rPr b="1" lang="en" sz="3200" spc="-1" strike="noStrike">
                <a:solidFill>
                  <a:srgbClr val="e84987"/>
                </a:solidFill>
                <a:latin typeface="Orbitron"/>
                <a:ea typeface="Orbitron"/>
              </a:rPr>
              <a:t>words</a:t>
            </a:r>
            <a:endParaRPr b="0" lang="fr-FR" sz="3200" spc="-1" strike="noStrike">
              <a:latin typeface="Arial"/>
            </a:endParaRPr>
          </a:p>
        </p:txBody>
      </p:sp>
      <p:grpSp>
        <p:nvGrpSpPr>
          <p:cNvPr id="2007" name="Group 2"/>
          <p:cNvGrpSpPr/>
          <p:nvPr/>
        </p:nvGrpSpPr>
        <p:grpSpPr>
          <a:xfrm>
            <a:off x="5784480" y="2438280"/>
            <a:ext cx="2644920" cy="266040"/>
            <a:chOff x="5784480" y="2438280"/>
            <a:chExt cx="2644920" cy="266040"/>
          </a:xfrm>
        </p:grpSpPr>
        <p:sp>
          <p:nvSpPr>
            <p:cNvPr id="2008" name="CustomShape 3"/>
            <p:cNvSpPr/>
            <p:nvPr/>
          </p:nvSpPr>
          <p:spPr>
            <a:xfrm>
              <a:off x="5784480" y="2438280"/>
              <a:ext cx="2644920" cy="266040"/>
            </a:xfrm>
            <a:prstGeom prst="rect">
              <a:avLst/>
            </a:prstGeom>
            <a:solidFill>
              <a:srgbClr val="ffffff"/>
            </a:solidFill>
            <a:ln w="28440">
              <a:solidFill>
                <a:srgbClr val="84bde7"/>
              </a:solidFill>
              <a:round/>
            </a:ln>
          </p:spPr>
          <p:style>
            <a:lnRef idx="0"/>
            <a:fillRef idx="0"/>
            <a:effectRef idx="0"/>
            <a:fontRef idx="minor"/>
          </p:style>
        </p:sp>
        <p:sp>
          <p:nvSpPr>
            <p:cNvPr id="2009" name="CustomShape 4"/>
            <p:cNvSpPr/>
            <p:nvPr/>
          </p:nvSpPr>
          <p:spPr>
            <a:xfrm>
              <a:off x="7842600" y="2521800"/>
              <a:ext cx="98640" cy="98640"/>
            </a:xfrm>
            <a:prstGeom prst="ellipse">
              <a:avLst/>
            </a:prstGeom>
            <a:solidFill>
              <a:srgbClr val="e84987"/>
            </a:solidFill>
            <a:ln>
              <a:noFill/>
            </a:ln>
          </p:spPr>
          <p:style>
            <a:lnRef idx="0"/>
            <a:fillRef idx="0"/>
            <a:effectRef idx="0"/>
            <a:fontRef idx="minor"/>
          </p:style>
        </p:sp>
        <p:sp>
          <p:nvSpPr>
            <p:cNvPr id="2010" name="CustomShape 5"/>
            <p:cNvSpPr/>
            <p:nvPr/>
          </p:nvSpPr>
          <p:spPr>
            <a:xfrm>
              <a:off x="8026200" y="2521800"/>
              <a:ext cx="98640" cy="98640"/>
            </a:xfrm>
            <a:prstGeom prst="ellipse">
              <a:avLst/>
            </a:prstGeom>
            <a:solidFill>
              <a:srgbClr val="e84987"/>
            </a:solidFill>
            <a:ln>
              <a:noFill/>
            </a:ln>
          </p:spPr>
          <p:style>
            <a:lnRef idx="0"/>
            <a:fillRef idx="0"/>
            <a:effectRef idx="0"/>
            <a:fontRef idx="minor"/>
          </p:style>
        </p:sp>
        <p:sp>
          <p:nvSpPr>
            <p:cNvPr id="2011" name="CustomShape 6"/>
            <p:cNvSpPr/>
            <p:nvPr/>
          </p:nvSpPr>
          <p:spPr>
            <a:xfrm>
              <a:off x="8209440" y="2521800"/>
              <a:ext cx="98640" cy="98640"/>
            </a:xfrm>
            <a:prstGeom prst="ellipse">
              <a:avLst/>
            </a:prstGeom>
            <a:solidFill>
              <a:srgbClr val="e84987"/>
            </a:solidFill>
            <a:ln>
              <a:noFill/>
            </a:ln>
          </p:spPr>
          <p:style>
            <a:lnRef idx="0"/>
            <a:fillRef idx="0"/>
            <a:effectRef idx="0"/>
            <a:fontRef idx="minor"/>
          </p:style>
        </p:sp>
      </p:grpSp>
      <p:sp>
        <p:nvSpPr>
          <p:cNvPr id="2012" name="CustomShape 7"/>
          <p:cNvSpPr/>
          <p:nvPr/>
        </p:nvSpPr>
        <p:spPr>
          <a:xfrm>
            <a:off x="8119440" y="444960"/>
            <a:ext cx="300240" cy="3373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3" name="CustomShape 1"/>
          <p:cNvSpPr/>
          <p:nvPr/>
        </p:nvSpPr>
        <p:spPr>
          <a:xfrm>
            <a:off x="720360" y="29160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Pl</a:t>
            </a:r>
            <a:r>
              <a:rPr b="1" lang="en" sz="3200" spc="-1" strike="noStrike">
                <a:solidFill>
                  <a:srgbClr val="e84987"/>
                </a:solidFill>
                <a:latin typeface="Orbitron"/>
                <a:ea typeface="Orbitron"/>
              </a:rPr>
              <a:t>an</a:t>
            </a:r>
            <a:endParaRPr b="0" lang="fr-FR" sz="3200" spc="-1" strike="noStrike">
              <a:latin typeface="Arial"/>
            </a:endParaRPr>
          </a:p>
        </p:txBody>
      </p:sp>
      <p:graphicFrame>
        <p:nvGraphicFramePr>
          <p:cNvPr id="2014" name="Table 2"/>
          <p:cNvGraphicFramePr/>
          <p:nvPr/>
        </p:nvGraphicFramePr>
        <p:xfrm>
          <a:off x="808560" y="987120"/>
          <a:ext cx="7563240" cy="3833280"/>
        </p:xfrm>
        <a:graphic>
          <a:graphicData uri="http://schemas.openxmlformats.org/drawingml/2006/table">
            <a:tbl>
              <a:tblPr/>
              <a:tblGrid>
                <a:gridCol w="1301040"/>
                <a:gridCol w="6262560"/>
              </a:tblGrid>
              <a:tr h="369720">
                <a:tc>
                  <a:txBody>
                    <a:bodyPr lIns="91080" rIns="91080">
                      <a:noAutofit/>
                    </a:bodyPr>
                    <a:p>
                      <a:pPr>
                        <a:lnSpc>
                          <a:spcPct val="100000"/>
                        </a:lnSpc>
                        <a:tabLst>
                          <a:tab algn="l" pos="0"/>
                        </a:tabLst>
                      </a:pPr>
                      <a:r>
                        <a:rPr b="1" i="1" lang="en" sz="2000" spc="-1" strike="noStrike">
                          <a:solidFill>
                            <a:srgbClr val="e84987"/>
                          </a:solidFill>
                          <a:latin typeface="C059"/>
                          <a:ea typeface="Assistant"/>
                        </a:rPr>
                        <a:t>1</a:t>
                      </a:r>
                      <a:endParaRPr b="0" lang="fr-FR" sz="2000" spc="-1" strike="noStrike">
                        <a:latin typeface="Arial"/>
                      </a:endParaRPr>
                    </a:p>
                  </a:txBody>
                  <a:tcPr marL="91080" marR="91080">
                    <a:lnL w="18720">
                      <a:solidFill>
                        <a:srgbClr val="191919"/>
                      </a:solidFill>
                    </a:lnL>
                    <a:lnR w="18720">
                      <a:solidFill>
                        <a:srgbClr val="84bde7"/>
                      </a:solidFill>
                    </a:lnR>
                    <a:lnT w="18720">
                      <a:solidFill>
                        <a:srgbClr val="191919"/>
                      </a:solidFill>
                    </a:lnT>
                    <a:lnB w="18720">
                      <a:solidFill>
                        <a:srgbClr val="84bde7"/>
                      </a:solidFill>
                    </a:lnB>
                    <a:noFill/>
                  </a:tcPr>
                </a:tc>
                <a:tc>
                  <a:txBody>
                    <a:bodyPr lIns="91080" rIns="91080">
                      <a:noAutofit/>
                    </a:bodyPr>
                    <a:p>
                      <a:pPr>
                        <a:lnSpc>
                          <a:spcPct val="100000"/>
                        </a:lnSpc>
                      </a:pPr>
                      <a:r>
                        <a:rPr b="1" lang="en" sz="1500" spc="-1" strike="noStrike">
                          <a:solidFill>
                            <a:srgbClr val="84bde7"/>
                          </a:solidFill>
                          <a:latin typeface="Assistant Medium"/>
                          <a:ea typeface="Assistant Medium"/>
                        </a:rPr>
                        <a:t>- Introduction</a:t>
                      </a:r>
                      <a:endParaRPr b="0" lang="fr-FR" sz="1500" spc="-1" strike="noStrike">
                        <a:latin typeface="Arial"/>
                      </a:endParaRPr>
                    </a:p>
                  </a:txBody>
                  <a:tcPr marL="91080" marR="91080">
                    <a:lnL w="18720">
                      <a:solidFill>
                        <a:srgbClr val="84bde7"/>
                      </a:solidFill>
                    </a:lnL>
                    <a:lnR w="18720">
                      <a:solidFill>
                        <a:srgbClr val="191919"/>
                      </a:solidFill>
                    </a:lnR>
                    <a:lnT w="18720">
                      <a:solidFill>
                        <a:srgbClr val="191919"/>
                      </a:solidFill>
                    </a:lnT>
                    <a:lnB w="18720">
                      <a:solidFill>
                        <a:srgbClr val="84bde7"/>
                      </a:solidFill>
                    </a:lnB>
                    <a:noFill/>
                  </a:tcPr>
                </a:tc>
              </a:tr>
              <a:tr h="1239840">
                <a:tc>
                  <a:txBody>
                    <a:bodyPr lIns="91080" rIns="91080">
                      <a:noAutofit/>
                    </a:bodyPr>
                    <a:p>
                      <a:pPr>
                        <a:lnSpc>
                          <a:spcPct val="100000"/>
                        </a:lnSpc>
                      </a:pPr>
                      <a:r>
                        <a:rPr b="1" i="1" lang="en" sz="2000" spc="-1" strike="noStrike">
                          <a:solidFill>
                            <a:srgbClr val="e84987"/>
                          </a:solidFill>
                          <a:latin typeface="C059"/>
                          <a:ea typeface="Assistant"/>
                        </a:rPr>
                        <a:t>2</a:t>
                      </a:r>
                      <a:endParaRPr b="0" lang="fr-FR" sz="2000" spc="-1" strike="noStrike">
                        <a:latin typeface="Arial"/>
                      </a:endParaRPr>
                    </a:p>
                  </a:txBody>
                  <a:tcPr marL="91080" marR="91080">
                    <a:lnL w="18720">
                      <a:solidFill>
                        <a:srgbClr val="191919"/>
                      </a:solidFill>
                    </a:lnL>
                    <a:lnR w="18720">
                      <a:solidFill>
                        <a:srgbClr val="84bde7"/>
                      </a:solidFill>
                    </a:lnR>
                    <a:lnT w="18720">
                      <a:solidFill>
                        <a:srgbClr val="84bde7"/>
                      </a:solidFill>
                    </a:lnT>
                    <a:lnB w="18720">
                      <a:solidFill>
                        <a:srgbClr val="84bde7"/>
                      </a:solidFill>
                    </a:lnB>
                    <a:noFill/>
                  </a:tcPr>
                </a:tc>
                <a:tc>
                  <a:txBody>
                    <a:bodyPr lIns="91080" rIns="91080">
                      <a:noAutofit/>
                    </a:bodyPr>
                    <a:p>
                      <a:pPr>
                        <a:lnSpc>
                          <a:spcPct val="100000"/>
                        </a:lnSpc>
                        <a:spcAft>
                          <a:spcPts val="1599"/>
                        </a:spcAft>
                        <a:tabLst>
                          <a:tab algn="l" pos="0"/>
                        </a:tabLst>
                      </a:pPr>
                      <a:r>
                        <a:rPr b="1" lang="en" sz="1500" spc="-1" strike="noStrike">
                          <a:solidFill>
                            <a:srgbClr val="84bde7"/>
                          </a:solidFill>
                          <a:latin typeface="Assistant Medium"/>
                          <a:ea typeface="Assistant Medium"/>
                        </a:rPr>
                        <a:t>- Problématique</a:t>
                      </a:r>
                      <a:endParaRPr b="0" lang="fr-FR" sz="1500" spc="-1" strike="noStrike">
                        <a:latin typeface="Arial"/>
                      </a:endParaRPr>
                    </a:p>
                    <a:p>
                      <a:pPr>
                        <a:lnSpc>
                          <a:spcPct val="100000"/>
                        </a:lnSpc>
                        <a:spcAft>
                          <a:spcPts val="1599"/>
                        </a:spcAft>
                        <a:tabLst>
                          <a:tab algn="l" pos="0"/>
                        </a:tabLst>
                      </a:pPr>
                      <a:r>
                        <a:rPr b="1" lang="en" sz="1500" spc="-1" strike="noStrike">
                          <a:solidFill>
                            <a:srgbClr val="84bde7"/>
                          </a:solidFill>
                          <a:latin typeface="Assistant Medium"/>
                          <a:ea typeface="Assistant Medium"/>
                        </a:rPr>
                        <a:t>- Solutions envisagés et objectifs</a:t>
                      </a:r>
                      <a:endParaRPr b="0" lang="fr-FR" sz="1500" spc="-1" strike="noStrike">
                        <a:latin typeface="Arial"/>
                      </a:endParaRPr>
                    </a:p>
                    <a:p>
                      <a:pPr>
                        <a:lnSpc>
                          <a:spcPct val="100000"/>
                        </a:lnSpc>
                        <a:spcAft>
                          <a:spcPts val="1599"/>
                        </a:spcAft>
                        <a:tabLst>
                          <a:tab algn="l" pos="0"/>
                        </a:tabLst>
                      </a:pPr>
                      <a:r>
                        <a:rPr b="1" lang="en" sz="1500" spc="-1" strike="noStrike">
                          <a:solidFill>
                            <a:srgbClr val="84bde7"/>
                          </a:solidFill>
                          <a:latin typeface="Assistant Medium"/>
                          <a:ea typeface="Assistant Medium"/>
                        </a:rPr>
                        <a:t>- Organisation du travail</a:t>
                      </a:r>
                      <a:endParaRPr b="0" lang="fr-FR" sz="1500" spc="-1" strike="noStrike">
                        <a:latin typeface="Arial"/>
                      </a:endParaRPr>
                    </a:p>
                  </a:txBody>
                  <a:tcPr marL="91080" marR="91080">
                    <a:lnL w="18720">
                      <a:solidFill>
                        <a:srgbClr val="84bde7"/>
                      </a:solidFill>
                    </a:lnL>
                    <a:lnR w="18720">
                      <a:solidFill>
                        <a:srgbClr val="191919"/>
                      </a:solidFill>
                    </a:lnR>
                    <a:lnT w="18720">
                      <a:solidFill>
                        <a:srgbClr val="84bde7"/>
                      </a:solidFill>
                    </a:lnT>
                    <a:lnB w="18720">
                      <a:solidFill>
                        <a:srgbClr val="84bde7"/>
                      </a:solidFill>
                    </a:lnB>
                    <a:noFill/>
                  </a:tcPr>
                </a:tc>
              </a:tr>
              <a:tr h="369720">
                <a:tc>
                  <a:txBody>
                    <a:bodyPr lIns="91080" rIns="91080">
                      <a:noAutofit/>
                    </a:bodyPr>
                    <a:p>
                      <a:pPr>
                        <a:lnSpc>
                          <a:spcPct val="100000"/>
                        </a:lnSpc>
                      </a:pPr>
                      <a:r>
                        <a:rPr b="1" i="1" lang="en" sz="2000" spc="-1" strike="noStrike">
                          <a:solidFill>
                            <a:srgbClr val="e84987"/>
                          </a:solidFill>
                          <a:latin typeface="C059"/>
                          <a:ea typeface="Assistant"/>
                        </a:rPr>
                        <a:t>3</a:t>
                      </a:r>
                      <a:endParaRPr b="0" lang="fr-FR" sz="2000" spc="-1" strike="noStrike">
                        <a:latin typeface="Arial"/>
                      </a:endParaRPr>
                    </a:p>
                  </a:txBody>
                  <a:tcPr marL="91080" marR="91080">
                    <a:lnL w="18720">
                      <a:solidFill>
                        <a:srgbClr val="191919"/>
                      </a:solidFill>
                    </a:lnL>
                    <a:lnR w="18720">
                      <a:solidFill>
                        <a:srgbClr val="84bde7"/>
                      </a:solidFill>
                    </a:lnR>
                    <a:lnT w="18720">
                      <a:solidFill>
                        <a:srgbClr val="84bde7"/>
                      </a:solidFill>
                    </a:lnT>
                    <a:lnB w="18720">
                      <a:solidFill>
                        <a:srgbClr val="84bde7"/>
                      </a:solidFill>
                    </a:lnB>
                    <a:noFill/>
                  </a:tcPr>
                </a:tc>
                <a:tc>
                  <a:txBody>
                    <a:bodyPr lIns="91080" rIns="91080">
                      <a:noAutofit/>
                    </a:bodyPr>
                    <a:p>
                      <a:pPr>
                        <a:lnSpc>
                          <a:spcPct val="100000"/>
                        </a:lnSpc>
                      </a:pPr>
                      <a:r>
                        <a:rPr b="1" lang="en" sz="1500" spc="-1" strike="noStrike">
                          <a:solidFill>
                            <a:srgbClr val="84bde7"/>
                          </a:solidFill>
                          <a:latin typeface="Assistant Medium"/>
                          <a:ea typeface="Assistant Medium"/>
                        </a:rPr>
                        <a:t>- Blockchain [concept, fonctionnement, architecture, ...]</a:t>
                      </a:r>
                      <a:endParaRPr b="0" lang="fr-FR" sz="1500" spc="-1" strike="noStrike">
                        <a:latin typeface="Arial"/>
                      </a:endParaRPr>
                    </a:p>
                  </a:txBody>
                  <a:tcPr marL="91080" marR="91080">
                    <a:lnL w="18720">
                      <a:solidFill>
                        <a:srgbClr val="84bde7"/>
                      </a:solidFill>
                    </a:lnL>
                    <a:lnR w="18720">
                      <a:solidFill>
                        <a:srgbClr val="191919"/>
                      </a:solidFill>
                    </a:lnR>
                    <a:lnT w="18720">
                      <a:solidFill>
                        <a:srgbClr val="84bde7"/>
                      </a:solidFill>
                    </a:lnT>
                    <a:lnB w="18720">
                      <a:solidFill>
                        <a:srgbClr val="84bde7"/>
                      </a:solidFill>
                    </a:lnB>
                    <a:noFill/>
                  </a:tcPr>
                </a:tc>
              </a:tr>
              <a:tr h="1113840">
                <a:tc>
                  <a:txBody>
                    <a:bodyPr lIns="91080" rIns="91080">
                      <a:noAutofit/>
                    </a:bodyPr>
                    <a:p>
                      <a:pPr>
                        <a:lnSpc>
                          <a:spcPct val="100000"/>
                        </a:lnSpc>
                      </a:pPr>
                      <a:r>
                        <a:rPr b="1" i="1" lang="en" sz="2000" spc="-1" strike="noStrike">
                          <a:solidFill>
                            <a:srgbClr val="e84987"/>
                          </a:solidFill>
                          <a:latin typeface="C059"/>
                          <a:ea typeface="Assistant"/>
                        </a:rPr>
                        <a:t>4</a:t>
                      </a:r>
                      <a:endParaRPr b="0" lang="fr-FR" sz="2000" spc="-1" strike="noStrike">
                        <a:latin typeface="Arial"/>
                      </a:endParaRPr>
                    </a:p>
                  </a:txBody>
                  <a:tcPr marL="91080" marR="91080">
                    <a:lnL w="18720">
                      <a:solidFill>
                        <a:srgbClr val="191919"/>
                      </a:solidFill>
                    </a:lnL>
                    <a:lnR w="18720">
                      <a:solidFill>
                        <a:srgbClr val="84bde7"/>
                      </a:solidFill>
                    </a:lnR>
                    <a:lnT w="18720">
                      <a:solidFill>
                        <a:srgbClr val="84bde7"/>
                      </a:solidFill>
                    </a:lnT>
                    <a:lnB w="18720">
                      <a:solidFill>
                        <a:srgbClr val="84bde7"/>
                      </a:solidFill>
                    </a:lnB>
                    <a:noFill/>
                  </a:tcPr>
                </a:tc>
                <a:tc>
                  <a:txBody>
                    <a:bodyPr lIns="91080" rIns="91080">
                      <a:noAutofit/>
                    </a:bodyPr>
                    <a:p>
                      <a:pPr>
                        <a:lnSpc>
                          <a:spcPct val="100000"/>
                        </a:lnSpc>
                        <a:spcBef>
                          <a:spcPts val="567"/>
                        </a:spcBef>
                        <a:spcAft>
                          <a:spcPts val="567"/>
                        </a:spcAft>
                        <a:tabLst>
                          <a:tab algn="l" pos="0"/>
                        </a:tabLst>
                      </a:pPr>
                      <a:r>
                        <a:rPr b="1" lang="en" sz="1500" spc="-1" strike="noStrike">
                          <a:solidFill>
                            <a:srgbClr val="84bde7"/>
                          </a:solidFill>
                          <a:latin typeface="Assistant Medium"/>
                          <a:ea typeface="Assistant Medium"/>
                        </a:rPr>
                        <a:t>- Modélisation UML</a:t>
                      </a:r>
                      <a:endParaRPr b="0" lang="fr-FR" sz="1500" spc="-1" strike="noStrike">
                        <a:latin typeface="Arial"/>
                      </a:endParaRPr>
                    </a:p>
                    <a:p>
                      <a:pPr>
                        <a:lnSpc>
                          <a:spcPct val="100000"/>
                        </a:lnSpc>
                        <a:spcBef>
                          <a:spcPts val="567"/>
                        </a:spcBef>
                        <a:spcAft>
                          <a:spcPts val="567"/>
                        </a:spcAft>
                        <a:tabLst>
                          <a:tab algn="l" pos="0"/>
                        </a:tabLst>
                      </a:pPr>
                      <a:r>
                        <a:rPr b="1" lang="en" sz="1500" spc="-1" strike="noStrike">
                          <a:solidFill>
                            <a:srgbClr val="84bde7"/>
                          </a:solidFill>
                          <a:latin typeface="Assistant Medium"/>
                          <a:ea typeface="Assistant Medium"/>
                        </a:rPr>
                        <a:t>- Choix techniques</a:t>
                      </a:r>
                      <a:endParaRPr b="0" lang="fr-FR" sz="1500" spc="-1" strike="noStrike">
                        <a:latin typeface="Arial"/>
                      </a:endParaRPr>
                    </a:p>
                    <a:p>
                      <a:pPr>
                        <a:lnSpc>
                          <a:spcPct val="100000"/>
                        </a:lnSpc>
                        <a:spcBef>
                          <a:spcPts val="567"/>
                        </a:spcBef>
                        <a:spcAft>
                          <a:spcPts val="567"/>
                        </a:spcAft>
                        <a:tabLst>
                          <a:tab algn="l" pos="0"/>
                        </a:tabLst>
                      </a:pPr>
                      <a:r>
                        <a:rPr b="1" lang="en" sz="1500" spc="-1" strike="noStrike">
                          <a:solidFill>
                            <a:srgbClr val="84bde7"/>
                          </a:solidFill>
                          <a:latin typeface="Assistant Medium"/>
                          <a:ea typeface="Noto Sans CJK SC"/>
                        </a:rPr>
                        <a:t>- Architecture du système </a:t>
                      </a:r>
                      <a:endParaRPr b="0" lang="fr-FR" sz="1500" spc="-1" strike="noStrike">
                        <a:latin typeface="Arial"/>
                      </a:endParaRPr>
                    </a:p>
                  </a:txBody>
                  <a:tcPr marL="91080" marR="91080">
                    <a:lnL w="18720">
                      <a:solidFill>
                        <a:srgbClr val="84bde7"/>
                      </a:solidFill>
                    </a:lnL>
                    <a:lnR w="18720">
                      <a:solidFill>
                        <a:srgbClr val="191919"/>
                      </a:solidFill>
                    </a:lnR>
                    <a:lnT w="18720">
                      <a:solidFill>
                        <a:srgbClr val="84bde7"/>
                      </a:solidFill>
                    </a:lnT>
                    <a:lnB w="18720">
                      <a:solidFill>
                        <a:srgbClr val="84bde7"/>
                      </a:solidFill>
                    </a:lnB>
                    <a:noFill/>
                  </a:tcPr>
                </a:tc>
              </a:tr>
              <a:tr h="369720">
                <a:tc>
                  <a:txBody>
                    <a:bodyPr lIns="91080" rIns="91080">
                      <a:noAutofit/>
                    </a:bodyPr>
                    <a:p>
                      <a:pPr>
                        <a:lnSpc>
                          <a:spcPct val="100000"/>
                        </a:lnSpc>
                      </a:pPr>
                      <a:r>
                        <a:rPr b="1" i="1" lang="en" sz="2000" spc="-1" strike="noStrike">
                          <a:solidFill>
                            <a:srgbClr val="e84987"/>
                          </a:solidFill>
                          <a:latin typeface="C059"/>
                          <a:ea typeface="Assistant"/>
                        </a:rPr>
                        <a:t>5</a:t>
                      </a:r>
                      <a:endParaRPr b="0" lang="fr-FR" sz="2000" spc="-1" strike="noStrike">
                        <a:latin typeface="Arial"/>
                      </a:endParaRPr>
                    </a:p>
                  </a:txBody>
                  <a:tcPr marL="91080" marR="91080">
                    <a:lnL w="18720">
                      <a:solidFill>
                        <a:srgbClr val="191919"/>
                      </a:solidFill>
                    </a:lnL>
                    <a:lnR w="18720">
                      <a:solidFill>
                        <a:srgbClr val="84bde7"/>
                      </a:solidFill>
                    </a:lnR>
                    <a:lnT w="18720">
                      <a:solidFill>
                        <a:srgbClr val="84bde7"/>
                      </a:solidFill>
                    </a:lnT>
                    <a:lnB w="18720">
                      <a:solidFill>
                        <a:srgbClr val="84bde7"/>
                      </a:solidFill>
                    </a:lnB>
                    <a:noFill/>
                  </a:tcPr>
                </a:tc>
                <a:tc>
                  <a:txBody>
                    <a:bodyPr lIns="91080" rIns="91080">
                      <a:noAutofit/>
                    </a:bodyPr>
                    <a:p>
                      <a:pPr>
                        <a:lnSpc>
                          <a:spcPct val="100000"/>
                        </a:lnSpc>
                      </a:pPr>
                      <a:r>
                        <a:rPr b="1" lang="en" sz="1500" spc="-1" strike="noStrike">
                          <a:solidFill>
                            <a:srgbClr val="84bde7"/>
                          </a:solidFill>
                          <a:latin typeface="Assistant Medium"/>
                          <a:ea typeface="Assistant Medium"/>
                        </a:rPr>
                        <a:t>-Démonstration</a:t>
                      </a:r>
                      <a:endParaRPr b="0" lang="fr-FR" sz="1500" spc="-1" strike="noStrike">
                        <a:latin typeface="Arial"/>
                      </a:endParaRPr>
                    </a:p>
                  </a:txBody>
                  <a:tcPr marL="91080" marR="91080">
                    <a:lnL w="18720">
                      <a:solidFill>
                        <a:srgbClr val="84bde7"/>
                      </a:solidFill>
                    </a:lnL>
                    <a:lnR w="18720">
                      <a:solidFill>
                        <a:srgbClr val="191919"/>
                      </a:solidFill>
                    </a:lnR>
                    <a:lnT w="18720">
                      <a:solidFill>
                        <a:srgbClr val="84bde7"/>
                      </a:solidFill>
                    </a:lnT>
                    <a:lnB w="18720">
                      <a:solidFill>
                        <a:srgbClr val="84bde7"/>
                      </a:solidFill>
                    </a:lnB>
                    <a:noFill/>
                  </a:tcPr>
                </a:tc>
              </a:tr>
              <a:tr h="370800">
                <a:tc>
                  <a:txBody>
                    <a:bodyPr lIns="91080" rIns="91080">
                      <a:noAutofit/>
                    </a:bodyPr>
                    <a:p>
                      <a:pPr>
                        <a:lnSpc>
                          <a:spcPct val="100000"/>
                        </a:lnSpc>
                      </a:pPr>
                      <a:r>
                        <a:rPr b="1" i="1" lang="en" sz="2000" spc="-1" strike="noStrike">
                          <a:solidFill>
                            <a:srgbClr val="e84987"/>
                          </a:solidFill>
                          <a:latin typeface="C059"/>
                          <a:ea typeface="Assistant"/>
                        </a:rPr>
                        <a:t>6</a:t>
                      </a:r>
                      <a:endParaRPr b="0" lang="fr-FR" sz="2000" spc="-1" strike="noStrike">
                        <a:latin typeface="Arial"/>
                      </a:endParaRPr>
                    </a:p>
                  </a:txBody>
                  <a:tcPr marL="91080" marR="91080">
                    <a:lnL w="18720">
                      <a:solidFill>
                        <a:srgbClr val="191919"/>
                      </a:solidFill>
                    </a:lnL>
                    <a:lnR w="18720">
                      <a:solidFill>
                        <a:srgbClr val="84bde7"/>
                      </a:solidFill>
                    </a:lnR>
                    <a:lnT w="18720">
                      <a:solidFill>
                        <a:srgbClr val="84bde7"/>
                      </a:solidFill>
                    </a:lnT>
                    <a:lnB w="18720">
                      <a:solidFill>
                        <a:srgbClr val="191919"/>
                      </a:solidFill>
                    </a:lnB>
                    <a:noFill/>
                  </a:tcPr>
                </a:tc>
                <a:tc>
                  <a:txBody>
                    <a:bodyPr lIns="91080" rIns="91080">
                      <a:noAutofit/>
                    </a:bodyPr>
                    <a:p>
                      <a:pPr>
                        <a:lnSpc>
                          <a:spcPct val="100000"/>
                        </a:lnSpc>
                      </a:pPr>
                      <a:r>
                        <a:rPr b="1" lang="en" sz="1500" spc="-1" strike="noStrike">
                          <a:solidFill>
                            <a:srgbClr val="84bde7"/>
                          </a:solidFill>
                          <a:latin typeface="Assistant Medium"/>
                          <a:ea typeface="Assistant Medium"/>
                        </a:rPr>
                        <a:t>- Conclusion &amp; Perspectives</a:t>
                      </a:r>
                      <a:endParaRPr b="0" lang="fr-FR" sz="1500" spc="-1" strike="noStrike">
                        <a:latin typeface="Arial"/>
                      </a:endParaRPr>
                    </a:p>
                  </a:txBody>
                  <a:tcPr marL="91080" marR="91080">
                    <a:lnL w="18720">
                      <a:solidFill>
                        <a:srgbClr val="84bde7"/>
                      </a:solidFill>
                    </a:lnL>
                    <a:lnR w="18720">
                      <a:solidFill>
                        <a:srgbClr val="191919"/>
                      </a:solidFill>
                    </a:lnR>
                    <a:lnT w="18720">
                      <a:solidFill>
                        <a:srgbClr val="84bde7"/>
                      </a:solidFill>
                    </a:lnT>
                    <a:lnB w="18720">
                      <a:solidFill>
                        <a:srgbClr val="191919"/>
                      </a:solidFill>
                    </a:lnB>
                    <a:noFill/>
                  </a:tcPr>
                </a:tc>
              </a:tr>
            </a:tbl>
          </a:graphicData>
        </a:graphic>
      </p:graphicFrame>
      <p:sp>
        <p:nvSpPr>
          <p:cNvPr id="2015" name="CustomShape 3"/>
          <p:cNvSpPr/>
          <p:nvPr/>
        </p:nvSpPr>
        <p:spPr>
          <a:xfrm>
            <a:off x="8626680" y="4629600"/>
            <a:ext cx="300240" cy="3373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6" name="CustomShape 1"/>
          <p:cNvSpPr/>
          <p:nvPr/>
        </p:nvSpPr>
        <p:spPr>
          <a:xfrm>
            <a:off x="1142280" y="1396080"/>
            <a:ext cx="735120" cy="735120"/>
          </a:xfrm>
          <a:prstGeom prst="roundRect">
            <a:avLst>
              <a:gd name="adj" fmla="val 16667"/>
            </a:avLst>
          </a:prstGeom>
          <a:noFill/>
          <a:ln w="28440">
            <a:solidFill>
              <a:srgbClr val="84bde7"/>
            </a:solidFill>
            <a:round/>
          </a:ln>
        </p:spPr>
        <p:style>
          <a:lnRef idx="0"/>
          <a:fillRef idx="0"/>
          <a:effectRef idx="0"/>
          <a:fontRef idx="minor"/>
        </p:style>
      </p:sp>
      <p:sp>
        <p:nvSpPr>
          <p:cNvPr id="2017" name="CustomShape 2"/>
          <p:cNvSpPr/>
          <p:nvPr/>
        </p:nvSpPr>
        <p:spPr>
          <a:xfrm>
            <a:off x="1142280" y="2580480"/>
            <a:ext cx="735120" cy="735120"/>
          </a:xfrm>
          <a:prstGeom prst="roundRect">
            <a:avLst>
              <a:gd name="adj" fmla="val 16667"/>
            </a:avLst>
          </a:prstGeom>
          <a:noFill/>
          <a:ln w="28440">
            <a:solidFill>
              <a:srgbClr val="84bde7"/>
            </a:solidFill>
            <a:round/>
          </a:ln>
        </p:spPr>
        <p:style>
          <a:lnRef idx="0"/>
          <a:fillRef idx="0"/>
          <a:effectRef idx="0"/>
          <a:fontRef idx="minor"/>
        </p:style>
      </p:sp>
      <p:sp>
        <p:nvSpPr>
          <p:cNvPr id="2018" name="CustomShape 3"/>
          <p:cNvSpPr/>
          <p:nvPr/>
        </p:nvSpPr>
        <p:spPr>
          <a:xfrm>
            <a:off x="1142280" y="3742920"/>
            <a:ext cx="735120" cy="735120"/>
          </a:xfrm>
          <a:prstGeom prst="roundRect">
            <a:avLst>
              <a:gd name="adj" fmla="val 16667"/>
            </a:avLst>
          </a:prstGeom>
          <a:noFill/>
          <a:ln w="28440">
            <a:solidFill>
              <a:srgbClr val="84bde7"/>
            </a:solidFill>
            <a:round/>
          </a:ln>
        </p:spPr>
        <p:style>
          <a:lnRef idx="0"/>
          <a:fillRef idx="0"/>
          <a:effectRef idx="0"/>
          <a:fontRef idx="minor"/>
        </p:style>
      </p:sp>
      <p:sp>
        <p:nvSpPr>
          <p:cNvPr id="2019" name="CustomShape 4"/>
          <p:cNvSpPr/>
          <p:nvPr/>
        </p:nvSpPr>
        <p:spPr>
          <a:xfrm>
            <a:off x="5119560" y="1403280"/>
            <a:ext cx="735120" cy="735120"/>
          </a:xfrm>
          <a:prstGeom prst="roundRect">
            <a:avLst>
              <a:gd name="adj" fmla="val 16667"/>
            </a:avLst>
          </a:prstGeom>
          <a:noFill/>
          <a:ln w="28440">
            <a:solidFill>
              <a:srgbClr val="84bde7"/>
            </a:solidFill>
            <a:round/>
          </a:ln>
        </p:spPr>
        <p:style>
          <a:lnRef idx="0"/>
          <a:fillRef idx="0"/>
          <a:effectRef idx="0"/>
          <a:fontRef idx="minor"/>
        </p:style>
      </p:sp>
      <p:sp>
        <p:nvSpPr>
          <p:cNvPr id="2020" name="CustomShape 5"/>
          <p:cNvSpPr/>
          <p:nvPr/>
        </p:nvSpPr>
        <p:spPr>
          <a:xfrm>
            <a:off x="5119560" y="2587320"/>
            <a:ext cx="735120" cy="735120"/>
          </a:xfrm>
          <a:prstGeom prst="roundRect">
            <a:avLst>
              <a:gd name="adj" fmla="val 16667"/>
            </a:avLst>
          </a:prstGeom>
          <a:noFill/>
          <a:ln w="28440">
            <a:solidFill>
              <a:srgbClr val="84bde7"/>
            </a:solidFill>
            <a:round/>
          </a:ln>
        </p:spPr>
        <p:style>
          <a:lnRef idx="0"/>
          <a:fillRef idx="0"/>
          <a:effectRef idx="0"/>
          <a:fontRef idx="minor"/>
        </p:style>
      </p:sp>
      <p:sp>
        <p:nvSpPr>
          <p:cNvPr id="2021" name="CustomShape 6"/>
          <p:cNvSpPr/>
          <p:nvPr/>
        </p:nvSpPr>
        <p:spPr>
          <a:xfrm>
            <a:off x="5119560" y="3750120"/>
            <a:ext cx="735120" cy="735120"/>
          </a:xfrm>
          <a:prstGeom prst="roundRect">
            <a:avLst>
              <a:gd name="adj" fmla="val 16667"/>
            </a:avLst>
          </a:prstGeom>
          <a:noFill/>
          <a:ln w="28440">
            <a:solidFill>
              <a:srgbClr val="84bde7"/>
            </a:solidFill>
            <a:round/>
          </a:ln>
        </p:spPr>
        <p:style>
          <a:lnRef idx="0"/>
          <a:fillRef idx="0"/>
          <a:effectRef idx="0"/>
          <a:fontRef idx="minor"/>
        </p:style>
      </p:sp>
      <p:sp>
        <p:nvSpPr>
          <p:cNvPr id="2022" name="CustomShape 7"/>
          <p:cNvSpPr/>
          <p:nvPr/>
        </p:nvSpPr>
        <p:spPr>
          <a:xfrm>
            <a:off x="2174040" y="2923920"/>
            <a:ext cx="1984680" cy="46368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84bde7"/>
                </a:solidFill>
                <a:latin typeface="Assistant"/>
                <a:ea typeface="Assistant"/>
              </a:rPr>
              <a:t>Despite being red, Mars is very cold</a:t>
            </a:r>
            <a:endParaRPr b="0" lang="fr-FR" sz="1400" spc="-1" strike="noStrike">
              <a:latin typeface="Arial"/>
            </a:endParaRPr>
          </a:p>
        </p:txBody>
      </p:sp>
      <p:sp>
        <p:nvSpPr>
          <p:cNvPr id="2023" name="CustomShape 8"/>
          <p:cNvSpPr/>
          <p:nvPr/>
        </p:nvSpPr>
        <p:spPr>
          <a:xfrm>
            <a:off x="6145200" y="2923920"/>
            <a:ext cx="1984680" cy="46368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84bde7"/>
                </a:solidFill>
                <a:latin typeface="Assistant"/>
                <a:ea typeface="Assistant"/>
              </a:rPr>
              <a:t>Neptune is the farthest planet from the Sun</a:t>
            </a:r>
            <a:endParaRPr b="0" lang="fr-FR" sz="1400" spc="-1" strike="noStrike">
              <a:latin typeface="Arial"/>
            </a:endParaRPr>
          </a:p>
        </p:txBody>
      </p:sp>
      <p:sp>
        <p:nvSpPr>
          <p:cNvPr id="2024" name="CustomShape 9"/>
          <p:cNvSpPr/>
          <p:nvPr/>
        </p:nvSpPr>
        <p:spPr>
          <a:xfrm>
            <a:off x="2174040" y="2396160"/>
            <a:ext cx="1984680" cy="52632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2000" spc="-1" strike="noStrike">
                <a:solidFill>
                  <a:srgbClr val="84bde7"/>
                </a:solidFill>
                <a:latin typeface="Orbitron"/>
                <a:ea typeface="Orbitron"/>
              </a:rPr>
              <a:t>Mars</a:t>
            </a:r>
            <a:endParaRPr b="0" lang="fr-FR" sz="2000" spc="-1" strike="noStrike">
              <a:latin typeface="Arial"/>
            </a:endParaRPr>
          </a:p>
        </p:txBody>
      </p:sp>
      <p:sp>
        <p:nvSpPr>
          <p:cNvPr id="2025" name="CustomShape 10"/>
          <p:cNvSpPr/>
          <p:nvPr/>
        </p:nvSpPr>
        <p:spPr>
          <a:xfrm>
            <a:off x="6145200" y="2396160"/>
            <a:ext cx="1984680" cy="52632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2000" spc="-1" strike="noStrike">
                <a:solidFill>
                  <a:srgbClr val="84bde7"/>
                </a:solidFill>
                <a:latin typeface="Orbitron"/>
                <a:ea typeface="Orbitron"/>
              </a:rPr>
              <a:t>Neptune</a:t>
            </a:r>
            <a:endParaRPr b="0" lang="fr-FR" sz="2000" spc="-1" strike="noStrike">
              <a:latin typeface="Arial"/>
            </a:endParaRPr>
          </a:p>
        </p:txBody>
      </p:sp>
      <p:sp>
        <p:nvSpPr>
          <p:cNvPr id="2026" name="CustomShape 11"/>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e84987"/>
                </a:solidFill>
                <a:latin typeface="Orbitron"/>
                <a:ea typeface="Orbitron"/>
              </a:rPr>
              <a:t>Our</a:t>
            </a:r>
            <a:r>
              <a:rPr b="1" lang="en" sz="3200" spc="-1" strike="noStrike">
                <a:solidFill>
                  <a:srgbClr val="84bde7"/>
                </a:solidFill>
                <a:latin typeface="Orbitron"/>
                <a:ea typeface="Orbitron"/>
              </a:rPr>
              <a:t> services</a:t>
            </a:r>
            <a:endParaRPr b="0" lang="fr-FR" sz="3200" spc="-1" strike="noStrike">
              <a:latin typeface="Arial"/>
            </a:endParaRPr>
          </a:p>
        </p:txBody>
      </p:sp>
      <p:sp>
        <p:nvSpPr>
          <p:cNvPr id="2027" name="CustomShape 12"/>
          <p:cNvSpPr/>
          <p:nvPr/>
        </p:nvSpPr>
        <p:spPr>
          <a:xfrm>
            <a:off x="2174040" y="1233720"/>
            <a:ext cx="1984680" cy="52632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2000" spc="-1" strike="noStrike">
                <a:solidFill>
                  <a:srgbClr val="84bde7"/>
                </a:solidFill>
                <a:latin typeface="Orbitron"/>
                <a:ea typeface="Orbitron"/>
              </a:rPr>
              <a:t>Mercury</a:t>
            </a:r>
            <a:endParaRPr b="0" lang="fr-FR" sz="2000" spc="-1" strike="noStrike">
              <a:latin typeface="Arial"/>
            </a:endParaRPr>
          </a:p>
        </p:txBody>
      </p:sp>
      <p:sp>
        <p:nvSpPr>
          <p:cNvPr id="2028" name="CustomShape 13"/>
          <p:cNvSpPr/>
          <p:nvPr/>
        </p:nvSpPr>
        <p:spPr>
          <a:xfrm>
            <a:off x="2174040" y="1761480"/>
            <a:ext cx="1984680" cy="46368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84bde7"/>
                </a:solidFill>
                <a:latin typeface="Assistant"/>
                <a:ea typeface="Assistant"/>
              </a:rPr>
              <a:t>Mercury is the closest planet to the Sun</a:t>
            </a:r>
            <a:endParaRPr b="0" lang="fr-FR" sz="1400" spc="-1" strike="noStrike">
              <a:latin typeface="Arial"/>
            </a:endParaRPr>
          </a:p>
        </p:txBody>
      </p:sp>
      <p:sp>
        <p:nvSpPr>
          <p:cNvPr id="2029" name="CustomShape 14"/>
          <p:cNvSpPr/>
          <p:nvPr/>
        </p:nvSpPr>
        <p:spPr>
          <a:xfrm>
            <a:off x="6145200" y="1233720"/>
            <a:ext cx="1984680" cy="52632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2000" spc="-1" strike="noStrike">
                <a:solidFill>
                  <a:srgbClr val="84bde7"/>
                </a:solidFill>
                <a:latin typeface="Orbitron"/>
                <a:ea typeface="Orbitron"/>
              </a:rPr>
              <a:t>Venus</a:t>
            </a:r>
            <a:endParaRPr b="0" lang="fr-FR" sz="2000" spc="-1" strike="noStrike">
              <a:latin typeface="Arial"/>
            </a:endParaRPr>
          </a:p>
        </p:txBody>
      </p:sp>
      <p:sp>
        <p:nvSpPr>
          <p:cNvPr id="2030" name="CustomShape 15"/>
          <p:cNvSpPr/>
          <p:nvPr/>
        </p:nvSpPr>
        <p:spPr>
          <a:xfrm>
            <a:off x="6145200" y="1761480"/>
            <a:ext cx="1984680" cy="46368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84bde7"/>
                </a:solidFill>
                <a:latin typeface="Assistant"/>
                <a:ea typeface="Assistant"/>
              </a:rPr>
              <a:t>Venus is the second planet from the Sun</a:t>
            </a:r>
            <a:endParaRPr b="0" lang="fr-FR" sz="1400" spc="-1" strike="noStrike">
              <a:latin typeface="Arial"/>
            </a:endParaRPr>
          </a:p>
        </p:txBody>
      </p:sp>
      <p:sp>
        <p:nvSpPr>
          <p:cNvPr id="2031" name="CustomShape 16"/>
          <p:cNvSpPr/>
          <p:nvPr/>
        </p:nvSpPr>
        <p:spPr>
          <a:xfrm>
            <a:off x="2174040" y="3558600"/>
            <a:ext cx="1984680" cy="52632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2000" spc="-1" strike="noStrike">
                <a:solidFill>
                  <a:srgbClr val="84bde7"/>
                </a:solidFill>
                <a:latin typeface="Orbitron"/>
                <a:ea typeface="Orbitron"/>
              </a:rPr>
              <a:t>Jupiter</a:t>
            </a:r>
            <a:endParaRPr b="0" lang="fr-FR" sz="2000" spc="-1" strike="noStrike">
              <a:latin typeface="Arial"/>
            </a:endParaRPr>
          </a:p>
        </p:txBody>
      </p:sp>
      <p:sp>
        <p:nvSpPr>
          <p:cNvPr id="2032" name="CustomShape 17"/>
          <p:cNvSpPr/>
          <p:nvPr/>
        </p:nvSpPr>
        <p:spPr>
          <a:xfrm>
            <a:off x="2174040" y="4086360"/>
            <a:ext cx="1984680" cy="46368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84bde7"/>
                </a:solidFill>
                <a:latin typeface="Assistant"/>
                <a:ea typeface="Assistant"/>
              </a:rPr>
              <a:t>Jupiter is the biggest planet of them all</a:t>
            </a:r>
            <a:endParaRPr b="0" lang="fr-FR" sz="1400" spc="-1" strike="noStrike">
              <a:latin typeface="Arial"/>
            </a:endParaRPr>
          </a:p>
        </p:txBody>
      </p:sp>
      <p:sp>
        <p:nvSpPr>
          <p:cNvPr id="2033" name="CustomShape 18"/>
          <p:cNvSpPr/>
          <p:nvPr/>
        </p:nvSpPr>
        <p:spPr>
          <a:xfrm>
            <a:off x="6145200" y="3558600"/>
            <a:ext cx="1984680" cy="52632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2000" spc="-1" strike="noStrike">
                <a:solidFill>
                  <a:srgbClr val="84bde7"/>
                </a:solidFill>
                <a:latin typeface="Orbitron"/>
                <a:ea typeface="Orbitron"/>
              </a:rPr>
              <a:t>Saturn</a:t>
            </a:r>
            <a:endParaRPr b="0" lang="fr-FR" sz="2000" spc="-1" strike="noStrike">
              <a:latin typeface="Arial"/>
            </a:endParaRPr>
          </a:p>
        </p:txBody>
      </p:sp>
      <p:sp>
        <p:nvSpPr>
          <p:cNvPr id="2034" name="CustomShape 19"/>
          <p:cNvSpPr/>
          <p:nvPr/>
        </p:nvSpPr>
        <p:spPr>
          <a:xfrm>
            <a:off x="6145200" y="4086360"/>
            <a:ext cx="1984680" cy="46368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84bde7"/>
                </a:solidFill>
                <a:latin typeface="Assistant"/>
                <a:ea typeface="Assistant"/>
              </a:rPr>
              <a:t>It’s composed of hydrogen and helium</a:t>
            </a:r>
            <a:endParaRPr b="0" lang="fr-FR" sz="1400" spc="-1" strike="noStrike">
              <a:latin typeface="Arial"/>
            </a:endParaRPr>
          </a:p>
        </p:txBody>
      </p:sp>
      <p:grpSp>
        <p:nvGrpSpPr>
          <p:cNvPr id="2035" name="Group 20"/>
          <p:cNvGrpSpPr/>
          <p:nvPr/>
        </p:nvGrpSpPr>
        <p:grpSpPr>
          <a:xfrm>
            <a:off x="5279040" y="2736720"/>
            <a:ext cx="415800" cy="415080"/>
            <a:chOff x="5279040" y="2736720"/>
            <a:chExt cx="415800" cy="415080"/>
          </a:xfrm>
        </p:grpSpPr>
        <p:sp>
          <p:nvSpPr>
            <p:cNvPr id="2036" name="CustomShape 21"/>
            <p:cNvSpPr/>
            <p:nvPr/>
          </p:nvSpPr>
          <p:spPr>
            <a:xfrm>
              <a:off x="5279040" y="2736720"/>
              <a:ext cx="122040" cy="22320"/>
            </a:xfrm>
            <a:custGeom>
              <a:avLst/>
              <a:gdLst/>
              <a:ahLst/>
              <a:rect l="l" t="t" r="r" b="b"/>
              <a:pathLst>
                <a:path w="3454" h="667">
                  <a:moveTo>
                    <a:pt x="358" y="0"/>
                  </a:moveTo>
                  <a:cubicBezTo>
                    <a:pt x="167" y="0"/>
                    <a:pt x="1" y="143"/>
                    <a:pt x="1" y="333"/>
                  </a:cubicBezTo>
                  <a:lnTo>
                    <a:pt x="1" y="667"/>
                  </a:lnTo>
                  <a:lnTo>
                    <a:pt x="3454" y="667"/>
                  </a:lnTo>
                  <a:cubicBezTo>
                    <a:pt x="3144" y="238"/>
                    <a:pt x="3240" y="381"/>
                    <a:pt x="3049" y="119"/>
                  </a:cubicBezTo>
                  <a:cubicBezTo>
                    <a:pt x="3001" y="48"/>
                    <a:pt x="2882" y="0"/>
                    <a:pt x="2787" y="0"/>
                  </a:cubicBezTo>
                  <a:close/>
                </a:path>
              </a:pathLst>
            </a:custGeom>
            <a:solidFill>
              <a:srgbClr val="e84987"/>
            </a:solidFill>
            <a:ln>
              <a:noFill/>
            </a:ln>
          </p:spPr>
          <p:style>
            <a:lnRef idx="0"/>
            <a:fillRef idx="0"/>
            <a:effectRef idx="0"/>
            <a:fontRef idx="minor"/>
          </p:style>
        </p:sp>
        <p:sp>
          <p:nvSpPr>
            <p:cNvPr id="2037" name="CustomShape 22"/>
            <p:cNvSpPr/>
            <p:nvPr/>
          </p:nvSpPr>
          <p:spPr>
            <a:xfrm>
              <a:off x="5467320" y="2955600"/>
              <a:ext cx="122040" cy="23400"/>
            </a:xfrm>
            <a:custGeom>
              <a:avLst/>
              <a:gdLst/>
              <a:ahLst/>
              <a:rect l="l" t="t" r="r" b="b"/>
              <a:pathLst>
                <a:path w="3454" h="691">
                  <a:moveTo>
                    <a:pt x="358" y="0"/>
                  </a:moveTo>
                  <a:cubicBezTo>
                    <a:pt x="168" y="0"/>
                    <a:pt x="1" y="167"/>
                    <a:pt x="1" y="358"/>
                  </a:cubicBezTo>
                  <a:lnTo>
                    <a:pt x="1" y="691"/>
                  </a:lnTo>
                  <a:lnTo>
                    <a:pt x="3454" y="691"/>
                  </a:lnTo>
                  <a:cubicBezTo>
                    <a:pt x="3144" y="262"/>
                    <a:pt x="3240" y="405"/>
                    <a:pt x="3049" y="143"/>
                  </a:cubicBezTo>
                  <a:cubicBezTo>
                    <a:pt x="2978" y="72"/>
                    <a:pt x="2882" y="0"/>
                    <a:pt x="2787" y="0"/>
                  </a:cubicBezTo>
                  <a:close/>
                </a:path>
              </a:pathLst>
            </a:custGeom>
            <a:solidFill>
              <a:srgbClr val="e84987"/>
            </a:solidFill>
            <a:ln>
              <a:noFill/>
            </a:ln>
          </p:spPr>
          <p:style>
            <a:lnRef idx="0"/>
            <a:fillRef idx="0"/>
            <a:effectRef idx="0"/>
            <a:fontRef idx="minor"/>
          </p:style>
        </p:sp>
        <p:sp>
          <p:nvSpPr>
            <p:cNvPr id="2038" name="CustomShape 23"/>
            <p:cNvSpPr/>
            <p:nvPr/>
          </p:nvSpPr>
          <p:spPr>
            <a:xfrm>
              <a:off x="5279040" y="2785320"/>
              <a:ext cx="415800" cy="366480"/>
            </a:xfrm>
            <a:custGeom>
              <a:avLst/>
              <a:gdLst/>
              <a:ahLst/>
              <a:rect l="l" t="t" r="r" b="b"/>
              <a:pathLst>
                <a:path w="11670" h="10289">
                  <a:moveTo>
                    <a:pt x="2525" y="1715"/>
                  </a:moveTo>
                  <a:cubicBezTo>
                    <a:pt x="2716" y="1715"/>
                    <a:pt x="2859" y="1882"/>
                    <a:pt x="2859" y="2072"/>
                  </a:cubicBezTo>
                  <a:cubicBezTo>
                    <a:pt x="2859" y="2263"/>
                    <a:pt x="2716" y="2406"/>
                    <a:pt x="2525" y="2406"/>
                  </a:cubicBezTo>
                  <a:cubicBezTo>
                    <a:pt x="2335" y="2406"/>
                    <a:pt x="2192" y="2263"/>
                    <a:pt x="2192" y="2072"/>
                  </a:cubicBezTo>
                  <a:cubicBezTo>
                    <a:pt x="2192" y="1882"/>
                    <a:pt x="2335" y="1715"/>
                    <a:pt x="2525" y="1715"/>
                  </a:cubicBezTo>
                  <a:close/>
                  <a:moveTo>
                    <a:pt x="3883" y="1715"/>
                  </a:moveTo>
                  <a:cubicBezTo>
                    <a:pt x="4073" y="1715"/>
                    <a:pt x="4240" y="1882"/>
                    <a:pt x="4240" y="2072"/>
                  </a:cubicBezTo>
                  <a:cubicBezTo>
                    <a:pt x="4240" y="2263"/>
                    <a:pt x="4073" y="2406"/>
                    <a:pt x="3883" y="2406"/>
                  </a:cubicBezTo>
                  <a:cubicBezTo>
                    <a:pt x="3692" y="2406"/>
                    <a:pt x="3549" y="2263"/>
                    <a:pt x="3549" y="2072"/>
                  </a:cubicBezTo>
                  <a:cubicBezTo>
                    <a:pt x="3549" y="1882"/>
                    <a:pt x="3692" y="1715"/>
                    <a:pt x="3883" y="1715"/>
                  </a:cubicBezTo>
                  <a:close/>
                  <a:moveTo>
                    <a:pt x="10170" y="2406"/>
                  </a:moveTo>
                  <a:lnTo>
                    <a:pt x="10170" y="6145"/>
                  </a:lnTo>
                  <a:lnTo>
                    <a:pt x="5264" y="6145"/>
                  </a:lnTo>
                  <a:lnTo>
                    <a:pt x="5264" y="7859"/>
                  </a:lnTo>
                  <a:lnTo>
                    <a:pt x="2859" y="7859"/>
                  </a:lnTo>
                  <a:lnTo>
                    <a:pt x="2859" y="4144"/>
                  </a:lnTo>
                  <a:lnTo>
                    <a:pt x="6050" y="4144"/>
                  </a:lnTo>
                  <a:cubicBezTo>
                    <a:pt x="6240" y="4144"/>
                    <a:pt x="6407" y="3978"/>
                    <a:pt x="6407" y="3787"/>
                  </a:cubicBezTo>
                  <a:lnTo>
                    <a:pt x="6407" y="2406"/>
                  </a:lnTo>
                  <a:close/>
                  <a:moveTo>
                    <a:pt x="7788" y="7859"/>
                  </a:moveTo>
                  <a:cubicBezTo>
                    <a:pt x="7979" y="7859"/>
                    <a:pt x="8122" y="8026"/>
                    <a:pt x="8122" y="8216"/>
                  </a:cubicBezTo>
                  <a:cubicBezTo>
                    <a:pt x="8122" y="8407"/>
                    <a:pt x="7979" y="8550"/>
                    <a:pt x="7788" y="8550"/>
                  </a:cubicBezTo>
                  <a:cubicBezTo>
                    <a:pt x="7598" y="8550"/>
                    <a:pt x="7431" y="8407"/>
                    <a:pt x="7431" y="8216"/>
                  </a:cubicBezTo>
                  <a:cubicBezTo>
                    <a:pt x="7431" y="8026"/>
                    <a:pt x="7598" y="7859"/>
                    <a:pt x="7788" y="7859"/>
                  </a:cubicBezTo>
                  <a:close/>
                  <a:moveTo>
                    <a:pt x="9146" y="7859"/>
                  </a:moveTo>
                  <a:cubicBezTo>
                    <a:pt x="9336" y="7859"/>
                    <a:pt x="9479" y="8026"/>
                    <a:pt x="9479" y="8216"/>
                  </a:cubicBezTo>
                  <a:cubicBezTo>
                    <a:pt x="9479" y="8407"/>
                    <a:pt x="9336" y="8550"/>
                    <a:pt x="9146" y="8550"/>
                  </a:cubicBezTo>
                  <a:cubicBezTo>
                    <a:pt x="8955" y="8550"/>
                    <a:pt x="8812" y="8407"/>
                    <a:pt x="8812" y="8216"/>
                  </a:cubicBezTo>
                  <a:cubicBezTo>
                    <a:pt x="8812" y="8026"/>
                    <a:pt x="8955" y="7859"/>
                    <a:pt x="9146" y="7859"/>
                  </a:cubicBezTo>
                  <a:close/>
                  <a:moveTo>
                    <a:pt x="1" y="1"/>
                  </a:moveTo>
                  <a:lnTo>
                    <a:pt x="1" y="334"/>
                  </a:lnTo>
                  <a:lnTo>
                    <a:pt x="1" y="3787"/>
                  </a:lnTo>
                  <a:cubicBezTo>
                    <a:pt x="1" y="3978"/>
                    <a:pt x="167" y="4144"/>
                    <a:pt x="358" y="4144"/>
                  </a:cubicBezTo>
                  <a:lnTo>
                    <a:pt x="2192" y="4144"/>
                  </a:lnTo>
                  <a:lnTo>
                    <a:pt x="2192" y="8216"/>
                  </a:lnTo>
                  <a:cubicBezTo>
                    <a:pt x="2192" y="8383"/>
                    <a:pt x="2335" y="8550"/>
                    <a:pt x="2525" y="8550"/>
                  </a:cubicBezTo>
                  <a:lnTo>
                    <a:pt x="5264" y="8550"/>
                  </a:lnTo>
                  <a:lnTo>
                    <a:pt x="5264" y="9931"/>
                  </a:lnTo>
                  <a:cubicBezTo>
                    <a:pt x="5264" y="10122"/>
                    <a:pt x="5431" y="10288"/>
                    <a:pt x="5621" y="10288"/>
                  </a:cubicBezTo>
                  <a:lnTo>
                    <a:pt x="11313" y="10288"/>
                  </a:lnTo>
                  <a:cubicBezTo>
                    <a:pt x="11503" y="10288"/>
                    <a:pt x="11670" y="10122"/>
                    <a:pt x="11670" y="9931"/>
                  </a:cubicBezTo>
                  <a:lnTo>
                    <a:pt x="11670" y="6478"/>
                  </a:lnTo>
                  <a:cubicBezTo>
                    <a:pt x="11670" y="6288"/>
                    <a:pt x="11503" y="6145"/>
                    <a:pt x="11313" y="6145"/>
                  </a:cubicBezTo>
                  <a:lnTo>
                    <a:pt x="10836" y="6145"/>
                  </a:lnTo>
                  <a:lnTo>
                    <a:pt x="10836" y="2072"/>
                  </a:lnTo>
                  <a:cubicBezTo>
                    <a:pt x="10836" y="1882"/>
                    <a:pt x="10694" y="1715"/>
                    <a:pt x="10503" y="1715"/>
                  </a:cubicBezTo>
                  <a:lnTo>
                    <a:pt x="6407" y="1715"/>
                  </a:lnTo>
                  <a:lnTo>
                    <a:pt x="6407" y="334"/>
                  </a:lnTo>
                  <a:cubicBezTo>
                    <a:pt x="6407" y="143"/>
                    <a:pt x="6240" y="1"/>
                    <a:pt x="6050" y="1"/>
                  </a:cubicBezTo>
                  <a:close/>
                </a:path>
              </a:pathLst>
            </a:custGeom>
            <a:solidFill>
              <a:srgbClr val="e84987"/>
            </a:solidFill>
            <a:ln>
              <a:noFill/>
            </a:ln>
          </p:spPr>
          <p:style>
            <a:lnRef idx="0"/>
            <a:fillRef idx="0"/>
            <a:effectRef idx="0"/>
            <a:fontRef idx="minor"/>
          </p:style>
        </p:sp>
      </p:grpSp>
      <p:grpSp>
        <p:nvGrpSpPr>
          <p:cNvPr id="2039" name="Group 24"/>
          <p:cNvGrpSpPr/>
          <p:nvPr/>
        </p:nvGrpSpPr>
        <p:grpSpPr>
          <a:xfrm>
            <a:off x="1298520" y="2747520"/>
            <a:ext cx="422640" cy="415080"/>
            <a:chOff x="1298520" y="2747520"/>
            <a:chExt cx="422640" cy="415080"/>
          </a:xfrm>
        </p:grpSpPr>
        <p:sp>
          <p:nvSpPr>
            <p:cNvPr id="2040" name="CustomShape 25"/>
            <p:cNvSpPr/>
            <p:nvPr/>
          </p:nvSpPr>
          <p:spPr>
            <a:xfrm>
              <a:off x="1348920" y="2865960"/>
              <a:ext cx="331560" cy="296640"/>
            </a:xfrm>
            <a:custGeom>
              <a:avLst/>
              <a:gdLst/>
              <a:ahLst/>
              <a:rect l="l" t="t" r="r" b="b"/>
              <a:pathLst>
                <a:path w="9312" h="8336">
                  <a:moveTo>
                    <a:pt x="5454" y="1477"/>
                  </a:moveTo>
                  <a:cubicBezTo>
                    <a:pt x="5645" y="1477"/>
                    <a:pt x="5787" y="1620"/>
                    <a:pt x="5787" y="1810"/>
                  </a:cubicBezTo>
                  <a:lnTo>
                    <a:pt x="5787" y="3406"/>
                  </a:lnTo>
                  <a:cubicBezTo>
                    <a:pt x="5787" y="3596"/>
                    <a:pt x="5645" y="3739"/>
                    <a:pt x="5454" y="3739"/>
                  </a:cubicBezTo>
                  <a:lnTo>
                    <a:pt x="3858" y="3739"/>
                  </a:lnTo>
                  <a:cubicBezTo>
                    <a:pt x="3668" y="3739"/>
                    <a:pt x="3525" y="3596"/>
                    <a:pt x="3525" y="3406"/>
                  </a:cubicBezTo>
                  <a:lnTo>
                    <a:pt x="3525" y="1810"/>
                  </a:lnTo>
                  <a:cubicBezTo>
                    <a:pt x="3525" y="1620"/>
                    <a:pt x="3668" y="1477"/>
                    <a:pt x="3858" y="1477"/>
                  </a:cubicBezTo>
                  <a:close/>
                  <a:moveTo>
                    <a:pt x="2358" y="0"/>
                  </a:moveTo>
                  <a:cubicBezTo>
                    <a:pt x="2191" y="0"/>
                    <a:pt x="2049" y="143"/>
                    <a:pt x="2049" y="310"/>
                  </a:cubicBezTo>
                  <a:lnTo>
                    <a:pt x="2049" y="4906"/>
                  </a:lnTo>
                  <a:cubicBezTo>
                    <a:pt x="2049" y="5073"/>
                    <a:pt x="2191" y="5216"/>
                    <a:pt x="2358" y="5216"/>
                  </a:cubicBezTo>
                  <a:lnTo>
                    <a:pt x="2501" y="5216"/>
                  </a:lnTo>
                  <a:lnTo>
                    <a:pt x="2501" y="6978"/>
                  </a:lnTo>
                  <a:lnTo>
                    <a:pt x="1977" y="6978"/>
                  </a:lnTo>
                  <a:cubicBezTo>
                    <a:pt x="1834" y="6573"/>
                    <a:pt x="1453" y="6287"/>
                    <a:pt x="1025" y="6287"/>
                  </a:cubicBezTo>
                  <a:cubicBezTo>
                    <a:pt x="453" y="6287"/>
                    <a:pt x="0" y="6740"/>
                    <a:pt x="0" y="7311"/>
                  </a:cubicBezTo>
                  <a:cubicBezTo>
                    <a:pt x="0" y="7883"/>
                    <a:pt x="453" y="8335"/>
                    <a:pt x="1025" y="8335"/>
                  </a:cubicBezTo>
                  <a:cubicBezTo>
                    <a:pt x="1453" y="8335"/>
                    <a:pt x="1834" y="8049"/>
                    <a:pt x="1977" y="7645"/>
                  </a:cubicBezTo>
                  <a:lnTo>
                    <a:pt x="2834" y="7645"/>
                  </a:lnTo>
                  <a:cubicBezTo>
                    <a:pt x="3025" y="7645"/>
                    <a:pt x="3168" y="7502"/>
                    <a:pt x="3168" y="7311"/>
                  </a:cubicBezTo>
                  <a:lnTo>
                    <a:pt x="3168" y="5216"/>
                  </a:lnTo>
                  <a:lnTo>
                    <a:pt x="4311" y="5216"/>
                  </a:lnTo>
                  <a:lnTo>
                    <a:pt x="4311" y="6359"/>
                  </a:lnTo>
                  <a:cubicBezTo>
                    <a:pt x="3906" y="6478"/>
                    <a:pt x="3620" y="6859"/>
                    <a:pt x="3620" y="7311"/>
                  </a:cubicBezTo>
                  <a:cubicBezTo>
                    <a:pt x="3620" y="7883"/>
                    <a:pt x="4097" y="8335"/>
                    <a:pt x="4644" y="8335"/>
                  </a:cubicBezTo>
                  <a:cubicBezTo>
                    <a:pt x="5216" y="8335"/>
                    <a:pt x="5668" y="7883"/>
                    <a:pt x="5668" y="7311"/>
                  </a:cubicBezTo>
                  <a:cubicBezTo>
                    <a:pt x="5668" y="6859"/>
                    <a:pt x="5383" y="6478"/>
                    <a:pt x="5002" y="6359"/>
                  </a:cubicBezTo>
                  <a:lnTo>
                    <a:pt x="5002" y="5216"/>
                  </a:lnTo>
                  <a:lnTo>
                    <a:pt x="6145" y="5216"/>
                  </a:lnTo>
                  <a:lnTo>
                    <a:pt x="6145" y="7311"/>
                  </a:lnTo>
                  <a:cubicBezTo>
                    <a:pt x="6145" y="7502"/>
                    <a:pt x="6288" y="7645"/>
                    <a:pt x="6478" y="7645"/>
                  </a:cubicBezTo>
                  <a:lnTo>
                    <a:pt x="7335" y="7645"/>
                  </a:lnTo>
                  <a:cubicBezTo>
                    <a:pt x="7478" y="8049"/>
                    <a:pt x="7859" y="8335"/>
                    <a:pt x="8288" y="8335"/>
                  </a:cubicBezTo>
                  <a:cubicBezTo>
                    <a:pt x="8859" y="8335"/>
                    <a:pt x="9312" y="7883"/>
                    <a:pt x="9312" y="7311"/>
                  </a:cubicBezTo>
                  <a:cubicBezTo>
                    <a:pt x="9312" y="6740"/>
                    <a:pt x="8859" y="6287"/>
                    <a:pt x="8288" y="6287"/>
                  </a:cubicBezTo>
                  <a:cubicBezTo>
                    <a:pt x="7859" y="6287"/>
                    <a:pt x="7478" y="6573"/>
                    <a:pt x="7335" y="6978"/>
                  </a:cubicBezTo>
                  <a:lnTo>
                    <a:pt x="6811" y="6978"/>
                  </a:lnTo>
                  <a:lnTo>
                    <a:pt x="6811" y="5216"/>
                  </a:lnTo>
                  <a:lnTo>
                    <a:pt x="6954" y="5216"/>
                  </a:lnTo>
                  <a:cubicBezTo>
                    <a:pt x="7121" y="5216"/>
                    <a:pt x="7264" y="5073"/>
                    <a:pt x="7264" y="4906"/>
                  </a:cubicBezTo>
                  <a:lnTo>
                    <a:pt x="7264" y="310"/>
                  </a:lnTo>
                  <a:cubicBezTo>
                    <a:pt x="7264" y="143"/>
                    <a:pt x="7121" y="0"/>
                    <a:pt x="6954" y="0"/>
                  </a:cubicBezTo>
                  <a:close/>
                </a:path>
              </a:pathLst>
            </a:custGeom>
            <a:solidFill>
              <a:srgbClr val="e84987"/>
            </a:solidFill>
            <a:ln>
              <a:noFill/>
            </a:ln>
          </p:spPr>
          <p:style>
            <a:lnRef idx="0"/>
            <a:fillRef idx="0"/>
            <a:effectRef idx="0"/>
            <a:fontRef idx="minor"/>
          </p:style>
        </p:sp>
        <p:sp>
          <p:nvSpPr>
            <p:cNvPr id="2041" name="CustomShape 26"/>
            <p:cNvSpPr/>
            <p:nvPr/>
          </p:nvSpPr>
          <p:spPr>
            <a:xfrm>
              <a:off x="1498680" y="2942640"/>
              <a:ext cx="31680" cy="31680"/>
            </a:xfrm>
            <a:custGeom>
              <a:avLst/>
              <a:gdLst/>
              <a:ahLst/>
              <a:rect l="l" t="t" r="r" b="b"/>
              <a:pathLst>
                <a:path w="930" h="930">
                  <a:moveTo>
                    <a:pt x="1" y="0"/>
                  </a:moveTo>
                  <a:lnTo>
                    <a:pt x="1" y="929"/>
                  </a:lnTo>
                  <a:lnTo>
                    <a:pt x="930" y="929"/>
                  </a:lnTo>
                  <a:lnTo>
                    <a:pt x="930" y="0"/>
                  </a:lnTo>
                  <a:close/>
                </a:path>
              </a:pathLst>
            </a:custGeom>
            <a:solidFill>
              <a:srgbClr val="e84987"/>
            </a:solidFill>
            <a:ln>
              <a:noFill/>
            </a:ln>
          </p:spPr>
          <p:style>
            <a:lnRef idx="0"/>
            <a:fillRef idx="0"/>
            <a:effectRef idx="0"/>
            <a:fontRef idx="minor"/>
          </p:style>
        </p:sp>
        <p:sp>
          <p:nvSpPr>
            <p:cNvPr id="2042" name="CustomShape 27"/>
            <p:cNvSpPr/>
            <p:nvPr/>
          </p:nvSpPr>
          <p:spPr>
            <a:xfrm>
              <a:off x="1298520" y="2747520"/>
              <a:ext cx="422640" cy="240480"/>
            </a:xfrm>
            <a:custGeom>
              <a:avLst/>
              <a:gdLst/>
              <a:ahLst/>
              <a:rect l="l" t="t" r="r" b="b"/>
              <a:pathLst>
                <a:path w="11861" h="6764">
                  <a:moveTo>
                    <a:pt x="5930" y="0"/>
                  </a:moveTo>
                  <a:cubicBezTo>
                    <a:pt x="5621" y="0"/>
                    <a:pt x="5335" y="48"/>
                    <a:pt x="5049" y="167"/>
                  </a:cubicBezTo>
                  <a:cubicBezTo>
                    <a:pt x="4454" y="405"/>
                    <a:pt x="3977" y="857"/>
                    <a:pt x="3715" y="1453"/>
                  </a:cubicBezTo>
                  <a:cubicBezTo>
                    <a:pt x="3501" y="1357"/>
                    <a:pt x="3263" y="1286"/>
                    <a:pt x="3025" y="1286"/>
                  </a:cubicBezTo>
                  <a:cubicBezTo>
                    <a:pt x="2620" y="1286"/>
                    <a:pt x="2239" y="1429"/>
                    <a:pt x="1953" y="1691"/>
                  </a:cubicBezTo>
                  <a:cubicBezTo>
                    <a:pt x="1596" y="2000"/>
                    <a:pt x="1358" y="2501"/>
                    <a:pt x="1405" y="3024"/>
                  </a:cubicBezTo>
                  <a:cubicBezTo>
                    <a:pt x="715" y="3263"/>
                    <a:pt x="191" y="3882"/>
                    <a:pt x="119" y="4620"/>
                  </a:cubicBezTo>
                  <a:cubicBezTo>
                    <a:pt x="0" y="5763"/>
                    <a:pt x="882" y="6763"/>
                    <a:pt x="2025" y="6763"/>
                  </a:cubicBezTo>
                  <a:lnTo>
                    <a:pt x="2763" y="6763"/>
                  </a:lnTo>
                  <a:lnTo>
                    <a:pt x="2763" y="3644"/>
                  </a:lnTo>
                  <a:cubicBezTo>
                    <a:pt x="2763" y="3096"/>
                    <a:pt x="3215" y="2643"/>
                    <a:pt x="3763" y="2643"/>
                  </a:cubicBezTo>
                  <a:lnTo>
                    <a:pt x="8359" y="2643"/>
                  </a:lnTo>
                  <a:cubicBezTo>
                    <a:pt x="8907" y="2643"/>
                    <a:pt x="9360" y="3096"/>
                    <a:pt x="9360" y="3644"/>
                  </a:cubicBezTo>
                  <a:lnTo>
                    <a:pt x="9360" y="6763"/>
                  </a:lnTo>
                  <a:lnTo>
                    <a:pt x="9836" y="6763"/>
                  </a:lnTo>
                  <a:cubicBezTo>
                    <a:pt x="10979" y="6763"/>
                    <a:pt x="11860" y="5763"/>
                    <a:pt x="11741" y="4620"/>
                  </a:cubicBezTo>
                  <a:cubicBezTo>
                    <a:pt x="11646" y="3882"/>
                    <a:pt x="11146" y="3263"/>
                    <a:pt x="10455" y="3024"/>
                  </a:cubicBezTo>
                  <a:cubicBezTo>
                    <a:pt x="10479" y="2715"/>
                    <a:pt x="10407" y="2429"/>
                    <a:pt x="10288" y="2167"/>
                  </a:cubicBezTo>
                  <a:cubicBezTo>
                    <a:pt x="10026" y="1643"/>
                    <a:pt x="9479" y="1286"/>
                    <a:pt x="8836" y="1286"/>
                  </a:cubicBezTo>
                  <a:cubicBezTo>
                    <a:pt x="8597" y="1286"/>
                    <a:pt x="8359" y="1357"/>
                    <a:pt x="8145" y="1453"/>
                  </a:cubicBezTo>
                  <a:cubicBezTo>
                    <a:pt x="8074" y="1262"/>
                    <a:pt x="7954" y="1095"/>
                    <a:pt x="7835" y="929"/>
                  </a:cubicBezTo>
                  <a:cubicBezTo>
                    <a:pt x="7407" y="357"/>
                    <a:pt x="6716" y="0"/>
                    <a:pt x="5930" y="0"/>
                  </a:cubicBezTo>
                  <a:close/>
                </a:path>
              </a:pathLst>
            </a:custGeom>
            <a:solidFill>
              <a:srgbClr val="e84987"/>
            </a:solidFill>
            <a:ln>
              <a:noFill/>
            </a:ln>
          </p:spPr>
          <p:style>
            <a:lnRef idx="0"/>
            <a:fillRef idx="0"/>
            <a:effectRef idx="0"/>
            <a:fontRef idx="minor"/>
          </p:style>
        </p:sp>
      </p:grpSp>
      <p:grpSp>
        <p:nvGrpSpPr>
          <p:cNvPr id="2043" name="Group 28"/>
          <p:cNvGrpSpPr/>
          <p:nvPr/>
        </p:nvGrpSpPr>
        <p:grpSpPr>
          <a:xfrm>
            <a:off x="5278680" y="1553400"/>
            <a:ext cx="416520" cy="415080"/>
            <a:chOff x="5278680" y="1553400"/>
            <a:chExt cx="416520" cy="415080"/>
          </a:xfrm>
        </p:grpSpPr>
        <p:sp>
          <p:nvSpPr>
            <p:cNvPr id="2044" name="CustomShape 29"/>
            <p:cNvSpPr/>
            <p:nvPr/>
          </p:nvSpPr>
          <p:spPr>
            <a:xfrm>
              <a:off x="5278680" y="1553400"/>
              <a:ext cx="231120" cy="230400"/>
            </a:xfrm>
            <a:custGeom>
              <a:avLst/>
              <a:gdLst/>
              <a:ahLst/>
              <a:rect l="l" t="t" r="r" b="b"/>
              <a:pathLst>
                <a:path w="6503" h="6478">
                  <a:moveTo>
                    <a:pt x="3263" y="2215"/>
                  </a:moveTo>
                  <a:cubicBezTo>
                    <a:pt x="3835" y="2215"/>
                    <a:pt x="4287" y="2691"/>
                    <a:pt x="4287" y="3239"/>
                  </a:cubicBezTo>
                  <a:cubicBezTo>
                    <a:pt x="4287" y="3811"/>
                    <a:pt x="3835" y="4287"/>
                    <a:pt x="3263" y="4287"/>
                  </a:cubicBezTo>
                  <a:cubicBezTo>
                    <a:pt x="2692" y="4287"/>
                    <a:pt x="2216" y="3811"/>
                    <a:pt x="2216" y="3239"/>
                  </a:cubicBezTo>
                  <a:cubicBezTo>
                    <a:pt x="2216" y="2691"/>
                    <a:pt x="2692" y="2215"/>
                    <a:pt x="3263" y="2215"/>
                  </a:cubicBezTo>
                  <a:close/>
                  <a:moveTo>
                    <a:pt x="2716" y="0"/>
                  </a:moveTo>
                  <a:cubicBezTo>
                    <a:pt x="2525" y="0"/>
                    <a:pt x="2382" y="143"/>
                    <a:pt x="2358" y="310"/>
                  </a:cubicBezTo>
                  <a:lnTo>
                    <a:pt x="2287" y="953"/>
                  </a:lnTo>
                  <a:lnTo>
                    <a:pt x="1787" y="548"/>
                  </a:lnTo>
                  <a:cubicBezTo>
                    <a:pt x="1719" y="503"/>
                    <a:pt x="1641" y="479"/>
                    <a:pt x="1565" y="479"/>
                  </a:cubicBezTo>
                  <a:cubicBezTo>
                    <a:pt x="1480" y="479"/>
                    <a:pt x="1397" y="509"/>
                    <a:pt x="1334" y="572"/>
                  </a:cubicBezTo>
                  <a:lnTo>
                    <a:pt x="572" y="1358"/>
                  </a:lnTo>
                  <a:cubicBezTo>
                    <a:pt x="453" y="1477"/>
                    <a:pt x="429" y="1667"/>
                    <a:pt x="548" y="1810"/>
                  </a:cubicBezTo>
                  <a:lnTo>
                    <a:pt x="930" y="2310"/>
                  </a:lnTo>
                  <a:lnTo>
                    <a:pt x="310" y="2358"/>
                  </a:lnTo>
                  <a:cubicBezTo>
                    <a:pt x="144" y="2382"/>
                    <a:pt x="1" y="2525"/>
                    <a:pt x="1" y="2715"/>
                  </a:cubicBezTo>
                  <a:lnTo>
                    <a:pt x="1" y="3787"/>
                  </a:lnTo>
                  <a:cubicBezTo>
                    <a:pt x="1" y="3977"/>
                    <a:pt x="144" y="4120"/>
                    <a:pt x="310" y="4120"/>
                  </a:cubicBezTo>
                  <a:lnTo>
                    <a:pt x="953" y="4192"/>
                  </a:lnTo>
                  <a:lnTo>
                    <a:pt x="548" y="4716"/>
                  </a:lnTo>
                  <a:cubicBezTo>
                    <a:pt x="429" y="4835"/>
                    <a:pt x="453" y="5049"/>
                    <a:pt x="572" y="5168"/>
                  </a:cubicBezTo>
                  <a:lnTo>
                    <a:pt x="1334" y="5930"/>
                  </a:lnTo>
                  <a:cubicBezTo>
                    <a:pt x="1413" y="5995"/>
                    <a:pt x="1506" y="6032"/>
                    <a:pt x="1597" y="6032"/>
                  </a:cubicBezTo>
                  <a:cubicBezTo>
                    <a:pt x="1672" y="6032"/>
                    <a:pt x="1746" y="6008"/>
                    <a:pt x="1811" y="5954"/>
                  </a:cubicBezTo>
                  <a:lnTo>
                    <a:pt x="2287" y="5549"/>
                  </a:lnTo>
                  <a:lnTo>
                    <a:pt x="2358" y="6192"/>
                  </a:lnTo>
                  <a:cubicBezTo>
                    <a:pt x="2382" y="6359"/>
                    <a:pt x="2525" y="6478"/>
                    <a:pt x="2716" y="6478"/>
                  </a:cubicBezTo>
                  <a:lnTo>
                    <a:pt x="3787" y="6478"/>
                  </a:lnTo>
                  <a:cubicBezTo>
                    <a:pt x="3978" y="6478"/>
                    <a:pt x="4121" y="6359"/>
                    <a:pt x="4144" y="6192"/>
                  </a:cubicBezTo>
                  <a:lnTo>
                    <a:pt x="4216" y="5549"/>
                  </a:lnTo>
                  <a:lnTo>
                    <a:pt x="4716" y="5954"/>
                  </a:lnTo>
                  <a:cubicBezTo>
                    <a:pt x="4783" y="5999"/>
                    <a:pt x="4862" y="6023"/>
                    <a:pt x="4938" y="6023"/>
                  </a:cubicBezTo>
                  <a:cubicBezTo>
                    <a:pt x="5023" y="6023"/>
                    <a:pt x="5106" y="5993"/>
                    <a:pt x="5169" y="5930"/>
                  </a:cubicBezTo>
                  <a:lnTo>
                    <a:pt x="5931" y="5144"/>
                  </a:lnTo>
                  <a:cubicBezTo>
                    <a:pt x="6073" y="5025"/>
                    <a:pt x="6073" y="4835"/>
                    <a:pt x="5954" y="4692"/>
                  </a:cubicBezTo>
                  <a:lnTo>
                    <a:pt x="5573" y="4192"/>
                  </a:lnTo>
                  <a:lnTo>
                    <a:pt x="6193" y="4120"/>
                  </a:lnTo>
                  <a:cubicBezTo>
                    <a:pt x="6383" y="4120"/>
                    <a:pt x="6502" y="3977"/>
                    <a:pt x="6502" y="3787"/>
                  </a:cubicBezTo>
                  <a:lnTo>
                    <a:pt x="6502" y="2715"/>
                  </a:lnTo>
                  <a:cubicBezTo>
                    <a:pt x="6502" y="2525"/>
                    <a:pt x="6383" y="2382"/>
                    <a:pt x="6193" y="2382"/>
                  </a:cubicBezTo>
                  <a:lnTo>
                    <a:pt x="5550" y="2310"/>
                  </a:lnTo>
                  <a:lnTo>
                    <a:pt x="5954" y="1786"/>
                  </a:lnTo>
                  <a:cubicBezTo>
                    <a:pt x="6073" y="1667"/>
                    <a:pt x="6050" y="1453"/>
                    <a:pt x="5931" y="1334"/>
                  </a:cubicBezTo>
                  <a:lnTo>
                    <a:pt x="5169" y="572"/>
                  </a:lnTo>
                  <a:cubicBezTo>
                    <a:pt x="5090" y="506"/>
                    <a:pt x="4997" y="470"/>
                    <a:pt x="4910" y="470"/>
                  </a:cubicBezTo>
                  <a:cubicBezTo>
                    <a:pt x="4838" y="470"/>
                    <a:pt x="4770" y="494"/>
                    <a:pt x="4716" y="548"/>
                  </a:cubicBezTo>
                  <a:lnTo>
                    <a:pt x="4216" y="953"/>
                  </a:lnTo>
                  <a:lnTo>
                    <a:pt x="4144" y="310"/>
                  </a:lnTo>
                  <a:cubicBezTo>
                    <a:pt x="4121" y="143"/>
                    <a:pt x="3978" y="0"/>
                    <a:pt x="3787" y="0"/>
                  </a:cubicBezTo>
                  <a:close/>
                </a:path>
              </a:pathLst>
            </a:custGeom>
            <a:solidFill>
              <a:srgbClr val="e84987"/>
            </a:solidFill>
            <a:ln>
              <a:noFill/>
            </a:ln>
          </p:spPr>
          <p:style>
            <a:lnRef idx="0"/>
            <a:fillRef idx="0"/>
            <a:effectRef idx="0"/>
            <a:fontRef idx="minor"/>
          </p:style>
        </p:sp>
        <p:sp>
          <p:nvSpPr>
            <p:cNvPr id="2045" name="CustomShape 30"/>
            <p:cNvSpPr/>
            <p:nvPr/>
          </p:nvSpPr>
          <p:spPr>
            <a:xfrm>
              <a:off x="5464080" y="1741320"/>
              <a:ext cx="231120" cy="227160"/>
            </a:xfrm>
            <a:custGeom>
              <a:avLst/>
              <a:gdLst/>
              <a:ahLst/>
              <a:rect l="l" t="t" r="r" b="b"/>
              <a:pathLst>
                <a:path w="6502" h="6391">
                  <a:moveTo>
                    <a:pt x="3263" y="2178"/>
                  </a:moveTo>
                  <a:cubicBezTo>
                    <a:pt x="3659" y="2178"/>
                    <a:pt x="4032" y="2423"/>
                    <a:pt x="4192" y="2814"/>
                  </a:cubicBezTo>
                  <a:cubicBezTo>
                    <a:pt x="4406" y="3338"/>
                    <a:pt x="4168" y="3934"/>
                    <a:pt x="3644" y="4148"/>
                  </a:cubicBezTo>
                  <a:cubicBezTo>
                    <a:pt x="3514" y="4201"/>
                    <a:pt x="3379" y="4226"/>
                    <a:pt x="3247" y="4226"/>
                  </a:cubicBezTo>
                  <a:cubicBezTo>
                    <a:pt x="2846" y="4226"/>
                    <a:pt x="2466" y="3994"/>
                    <a:pt x="2287" y="3600"/>
                  </a:cubicBezTo>
                  <a:cubicBezTo>
                    <a:pt x="2072" y="3076"/>
                    <a:pt x="2334" y="2481"/>
                    <a:pt x="2858" y="2267"/>
                  </a:cubicBezTo>
                  <a:cubicBezTo>
                    <a:pt x="2991" y="2206"/>
                    <a:pt x="3128" y="2178"/>
                    <a:pt x="3263" y="2178"/>
                  </a:cubicBezTo>
                  <a:close/>
                  <a:moveTo>
                    <a:pt x="2633" y="0"/>
                  </a:moveTo>
                  <a:cubicBezTo>
                    <a:pt x="2590" y="0"/>
                    <a:pt x="2546" y="9"/>
                    <a:pt x="2501" y="28"/>
                  </a:cubicBezTo>
                  <a:lnTo>
                    <a:pt x="1501" y="433"/>
                  </a:lnTo>
                  <a:cubicBezTo>
                    <a:pt x="1334" y="504"/>
                    <a:pt x="1262" y="695"/>
                    <a:pt x="1310" y="862"/>
                  </a:cubicBezTo>
                  <a:lnTo>
                    <a:pt x="1477" y="1457"/>
                  </a:lnTo>
                  <a:lnTo>
                    <a:pt x="1477" y="1457"/>
                  </a:lnTo>
                  <a:lnTo>
                    <a:pt x="881" y="1290"/>
                  </a:lnTo>
                  <a:cubicBezTo>
                    <a:pt x="852" y="1282"/>
                    <a:pt x="822" y="1278"/>
                    <a:pt x="791" y="1278"/>
                  </a:cubicBezTo>
                  <a:cubicBezTo>
                    <a:pt x="651" y="1278"/>
                    <a:pt x="512" y="1363"/>
                    <a:pt x="453" y="1481"/>
                  </a:cubicBezTo>
                  <a:lnTo>
                    <a:pt x="48" y="2481"/>
                  </a:lnTo>
                  <a:cubicBezTo>
                    <a:pt x="0" y="2648"/>
                    <a:pt x="48" y="2838"/>
                    <a:pt x="215" y="2910"/>
                  </a:cubicBezTo>
                  <a:lnTo>
                    <a:pt x="762" y="3219"/>
                  </a:lnTo>
                  <a:lnTo>
                    <a:pt x="215" y="3505"/>
                  </a:lnTo>
                  <a:cubicBezTo>
                    <a:pt x="48" y="3600"/>
                    <a:pt x="0" y="3791"/>
                    <a:pt x="72" y="3934"/>
                  </a:cubicBezTo>
                  <a:lnTo>
                    <a:pt x="477" y="4934"/>
                  </a:lnTo>
                  <a:cubicBezTo>
                    <a:pt x="533" y="5066"/>
                    <a:pt x="651" y="5139"/>
                    <a:pt x="780" y="5139"/>
                  </a:cubicBezTo>
                  <a:cubicBezTo>
                    <a:pt x="813" y="5139"/>
                    <a:pt x="847" y="5134"/>
                    <a:pt x="881" y="5124"/>
                  </a:cubicBezTo>
                  <a:lnTo>
                    <a:pt x="1501" y="4958"/>
                  </a:lnTo>
                  <a:lnTo>
                    <a:pt x="1334" y="5553"/>
                  </a:lnTo>
                  <a:cubicBezTo>
                    <a:pt x="1286" y="5720"/>
                    <a:pt x="1358" y="5910"/>
                    <a:pt x="1524" y="5958"/>
                  </a:cubicBezTo>
                  <a:lnTo>
                    <a:pt x="2525" y="6363"/>
                  </a:lnTo>
                  <a:cubicBezTo>
                    <a:pt x="2569" y="6382"/>
                    <a:pt x="2614" y="6391"/>
                    <a:pt x="2657" y="6391"/>
                  </a:cubicBezTo>
                  <a:cubicBezTo>
                    <a:pt x="2776" y="6391"/>
                    <a:pt x="2884" y="6324"/>
                    <a:pt x="2953" y="6220"/>
                  </a:cubicBezTo>
                  <a:lnTo>
                    <a:pt x="3263" y="5672"/>
                  </a:lnTo>
                  <a:lnTo>
                    <a:pt x="3549" y="6220"/>
                  </a:lnTo>
                  <a:cubicBezTo>
                    <a:pt x="3618" y="6324"/>
                    <a:pt x="3739" y="6391"/>
                    <a:pt x="3855" y="6391"/>
                  </a:cubicBezTo>
                  <a:cubicBezTo>
                    <a:pt x="3897" y="6391"/>
                    <a:pt x="3939" y="6382"/>
                    <a:pt x="3977" y="6363"/>
                  </a:cubicBezTo>
                  <a:lnTo>
                    <a:pt x="4978" y="5958"/>
                  </a:lnTo>
                  <a:cubicBezTo>
                    <a:pt x="5144" y="5886"/>
                    <a:pt x="5216" y="5720"/>
                    <a:pt x="5168" y="5553"/>
                  </a:cubicBezTo>
                  <a:lnTo>
                    <a:pt x="5001" y="4934"/>
                  </a:lnTo>
                  <a:lnTo>
                    <a:pt x="5621" y="5101"/>
                  </a:lnTo>
                  <a:cubicBezTo>
                    <a:pt x="5655" y="5110"/>
                    <a:pt x="5689" y="5115"/>
                    <a:pt x="5722" y="5115"/>
                  </a:cubicBezTo>
                  <a:cubicBezTo>
                    <a:pt x="5851" y="5115"/>
                    <a:pt x="5969" y="5043"/>
                    <a:pt x="6025" y="4910"/>
                  </a:cubicBezTo>
                  <a:lnTo>
                    <a:pt x="6430" y="3910"/>
                  </a:lnTo>
                  <a:cubicBezTo>
                    <a:pt x="6502" y="3767"/>
                    <a:pt x="6430" y="3576"/>
                    <a:pt x="6287" y="3481"/>
                  </a:cubicBezTo>
                  <a:lnTo>
                    <a:pt x="5716" y="3195"/>
                  </a:lnTo>
                  <a:lnTo>
                    <a:pt x="6264" y="2886"/>
                  </a:lnTo>
                  <a:cubicBezTo>
                    <a:pt x="6430" y="2814"/>
                    <a:pt x="6502" y="2624"/>
                    <a:pt x="6430" y="2457"/>
                  </a:cubicBezTo>
                  <a:lnTo>
                    <a:pt x="6002" y="1481"/>
                  </a:lnTo>
                  <a:cubicBezTo>
                    <a:pt x="5962" y="1343"/>
                    <a:pt x="5825" y="1254"/>
                    <a:pt x="5685" y="1254"/>
                  </a:cubicBezTo>
                  <a:cubicBezTo>
                    <a:pt x="5656" y="1254"/>
                    <a:pt x="5626" y="1258"/>
                    <a:pt x="5597" y="1266"/>
                  </a:cubicBezTo>
                  <a:lnTo>
                    <a:pt x="4978" y="1457"/>
                  </a:lnTo>
                  <a:lnTo>
                    <a:pt x="5168" y="838"/>
                  </a:lnTo>
                  <a:cubicBezTo>
                    <a:pt x="5216" y="671"/>
                    <a:pt x="5120" y="504"/>
                    <a:pt x="4954" y="433"/>
                  </a:cubicBezTo>
                  <a:lnTo>
                    <a:pt x="3954" y="28"/>
                  </a:lnTo>
                  <a:cubicBezTo>
                    <a:pt x="3915" y="9"/>
                    <a:pt x="3874" y="0"/>
                    <a:pt x="3831" y="0"/>
                  </a:cubicBezTo>
                  <a:cubicBezTo>
                    <a:pt x="3715" y="0"/>
                    <a:pt x="3595" y="66"/>
                    <a:pt x="3525" y="171"/>
                  </a:cubicBezTo>
                  <a:lnTo>
                    <a:pt x="3239" y="719"/>
                  </a:lnTo>
                  <a:lnTo>
                    <a:pt x="2929" y="171"/>
                  </a:lnTo>
                  <a:cubicBezTo>
                    <a:pt x="2860" y="66"/>
                    <a:pt x="2752" y="0"/>
                    <a:pt x="2633" y="0"/>
                  </a:cubicBezTo>
                  <a:close/>
                </a:path>
              </a:pathLst>
            </a:custGeom>
            <a:solidFill>
              <a:srgbClr val="e84987"/>
            </a:solidFill>
            <a:ln>
              <a:noFill/>
            </a:ln>
          </p:spPr>
          <p:style>
            <a:lnRef idx="0"/>
            <a:fillRef idx="0"/>
            <a:effectRef idx="0"/>
            <a:fontRef idx="minor"/>
          </p:style>
        </p:sp>
        <p:sp>
          <p:nvSpPr>
            <p:cNvPr id="2046" name="CustomShape 31"/>
            <p:cNvSpPr/>
            <p:nvPr/>
          </p:nvSpPr>
          <p:spPr>
            <a:xfrm>
              <a:off x="5533920" y="1590480"/>
              <a:ext cx="104040" cy="118080"/>
            </a:xfrm>
            <a:custGeom>
              <a:avLst/>
              <a:gdLst/>
              <a:ahLst/>
              <a:rect l="l" t="t" r="r" b="b"/>
              <a:pathLst>
                <a:path w="2954" h="3345">
                  <a:moveTo>
                    <a:pt x="900" y="1"/>
                  </a:moveTo>
                  <a:cubicBezTo>
                    <a:pt x="796" y="1"/>
                    <a:pt x="691" y="43"/>
                    <a:pt x="619" y="129"/>
                  </a:cubicBezTo>
                  <a:lnTo>
                    <a:pt x="119" y="820"/>
                  </a:lnTo>
                  <a:cubicBezTo>
                    <a:pt x="0" y="963"/>
                    <a:pt x="24" y="1153"/>
                    <a:pt x="143" y="1272"/>
                  </a:cubicBezTo>
                  <a:lnTo>
                    <a:pt x="715" y="1820"/>
                  </a:lnTo>
                  <a:cubicBezTo>
                    <a:pt x="774" y="1891"/>
                    <a:pt x="857" y="1927"/>
                    <a:pt x="944" y="1927"/>
                  </a:cubicBezTo>
                  <a:cubicBezTo>
                    <a:pt x="1030" y="1927"/>
                    <a:pt x="1119" y="1891"/>
                    <a:pt x="1191" y="1820"/>
                  </a:cubicBezTo>
                  <a:cubicBezTo>
                    <a:pt x="1310" y="1701"/>
                    <a:pt x="1310" y="1487"/>
                    <a:pt x="1191" y="1344"/>
                  </a:cubicBezTo>
                  <a:lnTo>
                    <a:pt x="1119" y="1272"/>
                  </a:lnTo>
                  <a:lnTo>
                    <a:pt x="1119" y="1272"/>
                  </a:lnTo>
                  <a:cubicBezTo>
                    <a:pt x="1358" y="1320"/>
                    <a:pt x="1596" y="1439"/>
                    <a:pt x="1786" y="1606"/>
                  </a:cubicBezTo>
                  <a:cubicBezTo>
                    <a:pt x="2120" y="1939"/>
                    <a:pt x="2215" y="2439"/>
                    <a:pt x="2048" y="2892"/>
                  </a:cubicBezTo>
                  <a:cubicBezTo>
                    <a:pt x="1977" y="3058"/>
                    <a:pt x="2072" y="3249"/>
                    <a:pt x="2239" y="3320"/>
                  </a:cubicBezTo>
                  <a:cubicBezTo>
                    <a:pt x="2282" y="3337"/>
                    <a:pt x="2326" y="3344"/>
                    <a:pt x="2368" y="3344"/>
                  </a:cubicBezTo>
                  <a:cubicBezTo>
                    <a:pt x="2510" y="3344"/>
                    <a:pt x="2636" y="3258"/>
                    <a:pt x="2691" y="3130"/>
                  </a:cubicBezTo>
                  <a:cubicBezTo>
                    <a:pt x="2953" y="2439"/>
                    <a:pt x="2786" y="1653"/>
                    <a:pt x="2262" y="1129"/>
                  </a:cubicBezTo>
                  <a:cubicBezTo>
                    <a:pt x="1953" y="820"/>
                    <a:pt x="1548" y="629"/>
                    <a:pt x="1143" y="605"/>
                  </a:cubicBezTo>
                  <a:lnTo>
                    <a:pt x="1167" y="534"/>
                  </a:lnTo>
                  <a:cubicBezTo>
                    <a:pt x="1286" y="391"/>
                    <a:pt x="1262" y="177"/>
                    <a:pt x="1096" y="58"/>
                  </a:cubicBezTo>
                  <a:cubicBezTo>
                    <a:pt x="1038" y="20"/>
                    <a:pt x="970" y="1"/>
                    <a:pt x="900" y="1"/>
                  </a:cubicBezTo>
                  <a:close/>
                </a:path>
              </a:pathLst>
            </a:custGeom>
            <a:solidFill>
              <a:srgbClr val="e84987"/>
            </a:solidFill>
            <a:ln>
              <a:noFill/>
            </a:ln>
          </p:spPr>
          <p:style>
            <a:lnRef idx="0"/>
            <a:fillRef idx="0"/>
            <a:effectRef idx="0"/>
            <a:fontRef idx="minor"/>
          </p:style>
        </p:sp>
        <p:sp>
          <p:nvSpPr>
            <p:cNvPr id="2047" name="CustomShape 32"/>
            <p:cNvSpPr/>
            <p:nvPr/>
          </p:nvSpPr>
          <p:spPr>
            <a:xfrm>
              <a:off x="5337360" y="1807200"/>
              <a:ext cx="104040" cy="118440"/>
            </a:xfrm>
            <a:custGeom>
              <a:avLst/>
              <a:gdLst/>
              <a:ahLst/>
              <a:rect l="l" t="t" r="r" b="b"/>
              <a:pathLst>
                <a:path w="2954" h="3354">
                  <a:moveTo>
                    <a:pt x="588" y="0"/>
                  </a:moveTo>
                  <a:cubicBezTo>
                    <a:pt x="445" y="0"/>
                    <a:pt x="318" y="90"/>
                    <a:pt x="263" y="238"/>
                  </a:cubicBezTo>
                  <a:cubicBezTo>
                    <a:pt x="1" y="905"/>
                    <a:pt x="168" y="1691"/>
                    <a:pt x="692" y="2215"/>
                  </a:cubicBezTo>
                  <a:cubicBezTo>
                    <a:pt x="1001" y="2524"/>
                    <a:pt x="1406" y="2715"/>
                    <a:pt x="1835" y="2762"/>
                  </a:cubicBezTo>
                  <a:lnTo>
                    <a:pt x="1787" y="2810"/>
                  </a:lnTo>
                  <a:cubicBezTo>
                    <a:pt x="1668" y="2953"/>
                    <a:pt x="1692" y="3167"/>
                    <a:pt x="1858" y="3286"/>
                  </a:cubicBezTo>
                  <a:cubicBezTo>
                    <a:pt x="1914" y="3333"/>
                    <a:pt x="1981" y="3354"/>
                    <a:pt x="2048" y="3354"/>
                  </a:cubicBezTo>
                  <a:cubicBezTo>
                    <a:pt x="2154" y="3354"/>
                    <a:pt x="2262" y="3302"/>
                    <a:pt x="2335" y="3215"/>
                  </a:cubicBezTo>
                  <a:lnTo>
                    <a:pt x="2835" y="2524"/>
                  </a:lnTo>
                  <a:cubicBezTo>
                    <a:pt x="2954" y="2381"/>
                    <a:pt x="2930" y="2215"/>
                    <a:pt x="2811" y="2096"/>
                  </a:cubicBezTo>
                  <a:lnTo>
                    <a:pt x="2263" y="1524"/>
                  </a:lnTo>
                  <a:cubicBezTo>
                    <a:pt x="2192" y="1465"/>
                    <a:pt x="2103" y="1435"/>
                    <a:pt x="2013" y="1435"/>
                  </a:cubicBezTo>
                  <a:cubicBezTo>
                    <a:pt x="1924" y="1435"/>
                    <a:pt x="1835" y="1465"/>
                    <a:pt x="1763" y="1524"/>
                  </a:cubicBezTo>
                  <a:cubicBezTo>
                    <a:pt x="1644" y="1667"/>
                    <a:pt x="1644" y="1881"/>
                    <a:pt x="1763" y="2000"/>
                  </a:cubicBezTo>
                  <a:lnTo>
                    <a:pt x="1835" y="2072"/>
                  </a:lnTo>
                  <a:cubicBezTo>
                    <a:pt x="1597" y="2024"/>
                    <a:pt x="1358" y="1929"/>
                    <a:pt x="1168" y="1738"/>
                  </a:cubicBezTo>
                  <a:cubicBezTo>
                    <a:pt x="834" y="1405"/>
                    <a:pt x="739" y="905"/>
                    <a:pt x="906" y="476"/>
                  </a:cubicBezTo>
                  <a:cubicBezTo>
                    <a:pt x="977" y="286"/>
                    <a:pt x="882" y="95"/>
                    <a:pt x="715" y="24"/>
                  </a:cubicBezTo>
                  <a:cubicBezTo>
                    <a:pt x="672" y="8"/>
                    <a:pt x="630" y="0"/>
                    <a:pt x="588" y="0"/>
                  </a:cubicBezTo>
                  <a:close/>
                </a:path>
              </a:pathLst>
            </a:custGeom>
            <a:solidFill>
              <a:srgbClr val="e84987"/>
            </a:solidFill>
            <a:ln>
              <a:noFill/>
            </a:ln>
          </p:spPr>
          <p:style>
            <a:lnRef idx="0"/>
            <a:fillRef idx="0"/>
            <a:effectRef idx="0"/>
            <a:fontRef idx="minor"/>
          </p:style>
        </p:sp>
      </p:grpSp>
      <p:grpSp>
        <p:nvGrpSpPr>
          <p:cNvPr id="2048" name="Group 33"/>
          <p:cNvGrpSpPr/>
          <p:nvPr/>
        </p:nvGrpSpPr>
        <p:grpSpPr>
          <a:xfrm>
            <a:off x="1302120" y="1563840"/>
            <a:ext cx="416160" cy="416160"/>
            <a:chOff x="1302120" y="1563840"/>
            <a:chExt cx="416160" cy="416160"/>
          </a:xfrm>
        </p:grpSpPr>
        <p:sp>
          <p:nvSpPr>
            <p:cNvPr id="2049" name="CustomShape 34"/>
            <p:cNvSpPr/>
            <p:nvPr/>
          </p:nvSpPr>
          <p:spPr>
            <a:xfrm>
              <a:off x="1302120" y="1563840"/>
              <a:ext cx="72000" cy="72000"/>
            </a:xfrm>
            <a:custGeom>
              <a:avLst/>
              <a:gdLst/>
              <a:ahLst/>
              <a:rect l="l" t="t" r="r" b="b"/>
              <a:pathLst>
                <a:path w="2049" h="2049">
                  <a:moveTo>
                    <a:pt x="1024" y="0"/>
                  </a:moveTo>
                  <a:cubicBezTo>
                    <a:pt x="477" y="0"/>
                    <a:pt x="0" y="477"/>
                    <a:pt x="0" y="1024"/>
                  </a:cubicBezTo>
                  <a:cubicBezTo>
                    <a:pt x="0" y="1596"/>
                    <a:pt x="477" y="2048"/>
                    <a:pt x="1024" y="2048"/>
                  </a:cubicBezTo>
                  <a:cubicBezTo>
                    <a:pt x="1596" y="2048"/>
                    <a:pt x="2048" y="1596"/>
                    <a:pt x="2048" y="1024"/>
                  </a:cubicBezTo>
                  <a:cubicBezTo>
                    <a:pt x="2048" y="477"/>
                    <a:pt x="1596" y="0"/>
                    <a:pt x="1024" y="0"/>
                  </a:cubicBezTo>
                  <a:close/>
                </a:path>
              </a:pathLst>
            </a:custGeom>
            <a:solidFill>
              <a:srgbClr val="e84987"/>
            </a:solidFill>
            <a:ln>
              <a:noFill/>
            </a:ln>
          </p:spPr>
          <p:style>
            <a:lnRef idx="0"/>
            <a:fillRef idx="0"/>
            <a:effectRef idx="0"/>
            <a:fontRef idx="minor"/>
          </p:style>
        </p:sp>
        <p:sp>
          <p:nvSpPr>
            <p:cNvPr id="2050" name="CustomShape 35"/>
            <p:cNvSpPr/>
            <p:nvPr/>
          </p:nvSpPr>
          <p:spPr>
            <a:xfrm>
              <a:off x="1646280" y="1563840"/>
              <a:ext cx="72000" cy="72000"/>
            </a:xfrm>
            <a:custGeom>
              <a:avLst/>
              <a:gdLst/>
              <a:ahLst/>
              <a:rect l="l" t="t" r="r" b="b"/>
              <a:pathLst>
                <a:path w="2049" h="2049">
                  <a:moveTo>
                    <a:pt x="1024" y="0"/>
                  </a:moveTo>
                  <a:cubicBezTo>
                    <a:pt x="453" y="0"/>
                    <a:pt x="0" y="477"/>
                    <a:pt x="0" y="1024"/>
                  </a:cubicBezTo>
                  <a:cubicBezTo>
                    <a:pt x="0" y="1596"/>
                    <a:pt x="453" y="2048"/>
                    <a:pt x="1024" y="2048"/>
                  </a:cubicBezTo>
                  <a:cubicBezTo>
                    <a:pt x="1572" y="2048"/>
                    <a:pt x="2048" y="1596"/>
                    <a:pt x="2048" y="1024"/>
                  </a:cubicBezTo>
                  <a:cubicBezTo>
                    <a:pt x="2048" y="477"/>
                    <a:pt x="1572" y="0"/>
                    <a:pt x="1024" y="0"/>
                  </a:cubicBezTo>
                  <a:close/>
                </a:path>
              </a:pathLst>
            </a:custGeom>
            <a:solidFill>
              <a:srgbClr val="e84987"/>
            </a:solidFill>
            <a:ln>
              <a:noFill/>
            </a:ln>
          </p:spPr>
          <p:style>
            <a:lnRef idx="0"/>
            <a:fillRef idx="0"/>
            <a:effectRef idx="0"/>
            <a:fontRef idx="minor"/>
          </p:style>
        </p:sp>
        <p:sp>
          <p:nvSpPr>
            <p:cNvPr id="2051" name="CustomShape 36"/>
            <p:cNvSpPr/>
            <p:nvPr/>
          </p:nvSpPr>
          <p:spPr>
            <a:xfrm>
              <a:off x="1302120" y="1908000"/>
              <a:ext cx="72000" cy="72000"/>
            </a:xfrm>
            <a:custGeom>
              <a:avLst/>
              <a:gdLst/>
              <a:ahLst/>
              <a:rect l="l" t="t" r="r" b="b"/>
              <a:pathLst>
                <a:path w="2049" h="2049">
                  <a:moveTo>
                    <a:pt x="1024" y="0"/>
                  </a:moveTo>
                  <a:cubicBezTo>
                    <a:pt x="477" y="0"/>
                    <a:pt x="0" y="453"/>
                    <a:pt x="0" y="1024"/>
                  </a:cubicBezTo>
                  <a:cubicBezTo>
                    <a:pt x="0" y="1572"/>
                    <a:pt x="477" y="2048"/>
                    <a:pt x="1024" y="2048"/>
                  </a:cubicBezTo>
                  <a:cubicBezTo>
                    <a:pt x="1596" y="2048"/>
                    <a:pt x="2048" y="1572"/>
                    <a:pt x="2048" y="1024"/>
                  </a:cubicBezTo>
                  <a:cubicBezTo>
                    <a:pt x="2048" y="453"/>
                    <a:pt x="1596" y="0"/>
                    <a:pt x="1024" y="0"/>
                  </a:cubicBezTo>
                  <a:close/>
                </a:path>
              </a:pathLst>
            </a:custGeom>
            <a:solidFill>
              <a:srgbClr val="e84987"/>
            </a:solidFill>
            <a:ln>
              <a:noFill/>
            </a:ln>
          </p:spPr>
          <p:style>
            <a:lnRef idx="0"/>
            <a:fillRef idx="0"/>
            <a:effectRef idx="0"/>
            <a:fontRef idx="minor"/>
          </p:style>
        </p:sp>
        <p:sp>
          <p:nvSpPr>
            <p:cNvPr id="2052" name="CustomShape 37"/>
            <p:cNvSpPr/>
            <p:nvPr/>
          </p:nvSpPr>
          <p:spPr>
            <a:xfrm>
              <a:off x="1646280" y="1908000"/>
              <a:ext cx="72000" cy="72000"/>
            </a:xfrm>
            <a:custGeom>
              <a:avLst/>
              <a:gdLst/>
              <a:ahLst/>
              <a:rect l="l" t="t" r="r" b="b"/>
              <a:pathLst>
                <a:path w="2049" h="2049">
                  <a:moveTo>
                    <a:pt x="1024" y="0"/>
                  </a:moveTo>
                  <a:cubicBezTo>
                    <a:pt x="453" y="0"/>
                    <a:pt x="0" y="453"/>
                    <a:pt x="0" y="1024"/>
                  </a:cubicBezTo>
                  <a:cubicBezTo>
                    <a:pt x="0" y="1572"/>
                    <a:pt x="453" y="2048"/>
                    <a:pt x="1024" y="2048"/>
                  </a:cubicBezTo>
                  <a:cubicBezTo>
                    <a:pt x="1572" y="2048"/>
                    <a:pt x="2048" y="1572"/>
                    <a:pt x="2048" y="1024"/>
                  </a:cubicBezTo>
                  <a:cubicBezTo>
                    <a:pt x="2048" y="453"/>
                    <a:pt x="1572" y="0"/>
                    <a:pt x="1024" y="0"/>
                  </a:cubicBezTo>
                  <a:close/>
                </a:path>
              </a:pathLst>
            </a:custGeom>
            <a:solidFill>
              <a:srgbClr val="e84987"/>
            </a:solidFill>
            <a:ln>
              <a:noFill/>
            </a:ln>
          </p:spPr>
          <p:style>
            <a:lnRef idx="0"/>
            <a:fillRef idx="0"/>
            <a:effectRef idx="0"/>
            <a:fontRef idx="minor"/>
          </p:style>
        </p:sp>
        <p:sp>
          <p:nvSpPr>
            <p:cNvPr id="2053" name="CustomShape 38"/>
            <p:cNvSpPr/>
            <p:nvPr/>
          </p:nvSpPr>
          <p:spPr>
            <a:xfrm>
              <a:off x="1400040" y="1588680"/>
              <a:ext cx="56520" cy="23400"/>
            </a:xfrm>
            <a:custGeom>
              <a:avLst/>
              <a:gdLst/>
              <a:ahLst/>
              <a:rect l="l" t="t" r="r" b="b"/>
              <a:pathLst>
                <a:path w="1620" h="692">
                  <a:moveTo>
                    <a:pt x="333" y="1"/>
                  </a:moveTo>
                  <a:cubicBezTo>
                    <a:pt x="167" y="1"/>
                    <a:pt x="0" y="168"/>
                    <a:pt x="0" y="334"/>
                  </a:cubicBezTo>
                  <a:cubicBezTo>
                    <a:pt x="0" y="525"/>
                    <a:pt x="167" y="692"/>
                    <a:pt x="333" y="692"/>
                  </a:cubicBezTo>
                  <a:lnTo>
                    <a:pt x="1262" y="692"/>
                  </a:lnTo>
                  <a:cubicBezTo>
                    <a:pt x="1453" y="692"/>
                    <a:pt x="1619" y="525"/>
                    <a:pt x="1619" y="334"/>
                  </a:cubicBezTo>
                  <a:cubicBezTo>
                    <a:pt x="1619" y="168"/>
                    <a:pt x="1453" y="1"/>
                    <a:pt x="1262" y="1"/>
                  </a:cubicBezTo>
                  <a:close/>
                </a:path>
              </a:pathLst>
            </a:custGeom>
            <a:solidFill>
              <a:srgbClr val="e84987"/>
            </a:solidFill>
            <a:ln>
              <a:noFill/>
            </a:ln>
          </p:spPr>
          <p:style>
            <a:lnRef idx="0"/>
            <a:fillRef idx="0"/>
            <a:effectRef idx="0"/>
            <a:fontRef idx="minor"/>
          </p:style>
        </p:sp>
        <p:sp>
          <p:nvSpPr>
            <p:cNvPr id="2054" name="CustomShape 39"/>
            <p:cNvSpPr/>
            <p:nvPr/>
          </p:nvSpPr>
          <p:spPr>
            <a:xfrm>
              <a:off x="1563480" y="1588680"/>
              <a:ext cx="56520" cy="23400"/>
            </a:xfrm>
            <a:custGeom>
              <a:avLst/>
              <a:gdLst/>
              <a:ahLst/>
              <a:rect l="l" t="t" r="r" b="b"/>
              <a:pathLst>
                <a:path w="1620" h="692">
                  <a:moveTo>
                    <a:pt x="358" y="1"/>
                  </a:moveTo>
                  <a:cubicBezTo>
                    <a:pt x="167" y="1"/>
                    <a:pt x="0" y="168"/>
                    <a:pt x="0" y="334"/>
                  </a:cubicBezTo>
                  <a:cubicBezTo>
                    <a:pt x="0" y="525"/>
                    <a:pt x="167" y="692"/>
                    <a:pt x="358" y="692"/>
                  </a:cubicBezTo>
                  <a:lnTo>
                    <a:pt x="1286" y="692"/>
                  </a:lnTo>
                  <a:cubicBezTo>
                    <a:pt x="1453" y="692"/>
                    <a:pt x="1620" y="525"/>
                    <a:pt x="1620" y="334"/>
                  </a:cubicBezTo>
                  <a:cubicBezTo>
                    <a:pt x="1620" y="168"/>
                    <a:pt x="1453" y="1"/>
                    <a:pt x="1286" y="1"/>
                  </a:cubicBezTo>
                  <a:close/>
                </a:path>
              </a:pathLst>
            </a:custGeom>
            <a:solidFill>
              <a:srgbClr val="e84987"/>
            </a:solidFill>
            <a:ln>
              <a:noFill/>
            </a:ln>
          </p:spPr>
          <p:style>
            <a:lnRef idx="0"/>
            <a:fillRef idx="0"/>
            <a:effectRef idx="0"/>
            <a:fontRef idx="minor"/>
          </p:style>
        </p:sp>
        <p:sp>
          <p:nvSpPr>
            <p:cNvPr id="2055" name="CustomShape 40"/>
            <p:cNvSpPr/>
            <p:nvPr/>
          </p:nvSpPr>
          <p:spPr>
            <a:xfrm>
              <a:off x="1481760" y="1588680"/>
              <a:ext cx="56520" cy="23400"/>
            </a:xfrm>
            <a:custGeom>
              <a:avLst/>
              <a:gdLst/>
              <a:ahLst/>
              <a:rect l="l" t="t" r="r" b="b"/>
              <a:pathLst>
                <a:path w="1620" h="692">
                  <a:moveTo>
                    <a:pt x="357" y="1"/>
                  </a:moveTo>
                  <a:cubicBezTo>
                    <a:pt x="167" y="1"/>
                    <a:pt x="0" y="168"/>
                    <a:pt x="0" y="334"/>
                  </a:cubicBezTo>
                  <a:cubicBezTo>
                    <a:pt x="0" y="525"/>
                    <a:pt x="167" y="692"/>
                    <a:pt x="357" y="692"/>
                  </a:cubicBezTo>
                  <a:lnTo>
                    <a:pt x="1262" y="692"/>
                  </a:lnTo>
                  <a:cubicBezTo>
                    <a:pt x="1453" y="692"/>
                    <a:pt x="1620" y="525"/>
                    <a:pt x="1620" y="334"/>
                  </a:cubicBezTo>
                  <a:cubicBezTo>
                    <a:pt x="1620" y="168"/>
                    <a:pt x="1453" y="1"/>
                    <a:pt x="1262" y="1"/>
                  </a:cubicBezTo>
                  <a:close/>
                </a:path>
              </a:pathLst>
            </a:custGeom>
            <a:solidFill>
              <a:srgbClr val="e84987"/>
            </a:solidFill>
            <a:ln>
              <a:noFill/>
            </a:ln>
          </p:spPr>
          <p:style>
            <a:lnRef idx="0"/>
            <a:fillRef idx="0"/>
            <a:effectRef idx="0"/>
            <a:fontRef idx="minor"/>
          </p:style>
        </p:sp>
        <p:sp>
          <p:nvSpPr>
            <p:cNvPr id="2056" name="CustomShape 41"/>
            <p:cNvSpPr/>
            <p:nvPr/>
          </p:nvSpPr>
          <p:spPr>
            <a:xfrm>
              <a:off x="1326600" y="1661760"/>
              <a:ext cx="23400" cy="56520"/>
            </a:xfrm>
            <a:custGeom>
              <a:avLst/>
              <a:gdLst/>
              <a:ahLst/>
              <a:rect l="l" t="t" r="r" b="b"/>
              <a:pathLst>
                <a:path w="692" h="1621">
                  <a:moveTo>
                    <a:pt x="334" y="1"/>
                  </a:moveTo>
                  <a:cubicBezTo>
                    <a:pt x="168" y="1"/>
                    <a:pt x="1" y="168"/>
                    <a:pt x="1" y="334"/>
                  </a:cubicBezTo>
                  <a:lnTo>
                    <a:pt x="1" y="1263"/>
                  </a:lnTo>
                  <a:cubicBezTo>
                    <a:pt x="1" y="1454"/>
                    <a:pt x="168" y="1620"/>
                    <a:pt x="334" y="1620"/>
                  </a:cubicBezTo>
                  <a:cubicBezTo>
                    <a:pt x="525" y="1620"/>
                    <a:pt x="692" y="1454"/>
                    <a:pt x="692" y="1263"/>
                  </a:cubicBezTo>
                  <a:lnTo>
                    <a:pt x="692" y="334"/>
                  </a:lnTo>
                  <a:cubicBezTo>
                    <a:pt x="692" y="168"/>
                    <a:pt x="525" y="1"/>
                    <a:pt x="334" y="1"/>
                  </a:cubicBezTo>
                  <a:close/>
                </a:path>
              </a:pathLst>
            </a:custGeom>
            <a:solidFill>
              <a:srgbClr val="e84987"/>
            </a:solidFill>
            <a:ln>
              <a:noFill/>
            </a:ln>
          </p:spPr>
          <p:style>
            <a:lnRef idx="0"/>
            <a:fillRef idx="0"/>
            <a:effectRef idx="0"/>
            <a:fontRef idx="minor"/>
          </p:style>
        </p:sp>
        <p:sp>
          <p:nvSpPr>
            <p:cNvPr id="2057" name="CustomShape 42"/>
            <p:cNvSpPr/>
            <p:nvPr/>
          </p:nvSpPr>
          <p:spPr>
            <a:xfrm>
              <a:off x="1326600" y="1825560"/>
              <a:ext cx="23400" cy="56520"/>
            </a:xfrm>
            <a:custGeom>
              <a:avLst/>
              <a:gdLst/>
              <a:ahLst/>
              <a:rect l="l" t="t" r="r" b="b"/>
              <a:pathLst>
                <a:path w="692" h="1620">
                  <a:moveTo>
                    <a:pt x="334" y="0"/>
                  </a:moveTo>
                  <a:cubicBezTo>
                    <a:pt x="168" y="0"/>
                    <a:pt x="1" y="167"/>
                    <a:pt x="1" y="358"/>
                  </a:cubicBezTo>
                  <a:lnTo>
                    <a:pt x="1" y="1286"/>
                  </a:lnTo>
                  <a:cubicBezTo>
                    <a:pt x="1" y="1453"/>
                    <a:pt x="168" y="1620"/>
                    <a:pt x="334" y="1620"/>
                  </a:cubicBezTo>
                  <a:cubicBezTo>
                    <a:pt x="525" y="1620"/>
                    <a:pt x="692" y="1453"/>
                    <a:pt x="692" y="1286"/>
                  </a:cubicBezTo>
                  <a:lnTo>
                    <a:pt x="692" y="358"/>
                  </a:lnTo>
                  <a:cubicBezTo>
                    <a:pt x="692" y="167"/>
                    <a:pt x="525" y="0"/>
                    <a:pt x="334" y="0"/>
                  </a:cubicBezTo>
                  <a:close/>
                </a:path>
              </a:pathLst>
            </a:custGeom>
            <a:solidFill>
              <a:srgbClr val="e84987"/>
            </a:solidFill>
            <a:ln>
              <a:noFill/>
            </a:ln>
          </p:spPr>
          <p:style>
            <a:lnRef idx="0"/>
            <a:fillRef idx="0"/>
            <a:effectRef idx="0"/>
            <a:fontRef idx="minor"/>
          </p:style>
        </p:sp>
        <p:sp>
          <p:nvSpPr>
            <p:cNvPr id="2058" name="CustomShape 43"/>
            <p:cNvSpPr/>
            <p:nvPr/>
          </p:nvSpPr>
          <p:spPr>
            <a:xfrm>
              <a:off x="1326600" y="1743840"/>
              <a:ext cx="23400" cy="56520"/>
            </a:xfrm>
            <a:custGeom>
              <a:avLst/>
              <a:gdLst/>
              <a:ahLst/>
              <a:rect l="l" t="t" r="r" b="b"/>
              <a:pathLst>
                <a:path w="692" h="1620">
                  <a:moveTo>
                    <a:pt x="334" y="0"/>
                  </a:moveTo>
                  <a:cubicBezTo>
                    <a:pt x="168" y="0"/>
                    <a:pt x="1" y="167"/>
                    <a:pt x="1" y="357"/>
                  </a:cubicBezTo>
                  <a:lnTo>
                    <a:pt x="1" y="1262"/>
                  </a:lnTo>
                  <a:cubicBezTo>
                    <a:pt x="1" y="1453"/>
                    <a:pt x="168" y="1619"/>
                    <a:pt x="334" y="1619"/>
                  </a:cubicBezTo>
                  <a:cubicBezTo>
                    <a:pt x="525" y="1619"/>
                    <a:pt x="692" y="1453"/>
                    <a:pt x="692" y="1262"/>
                  </a:cubicBezTo>
                  <a:lnTo>
                    <a:pt x="692" y="357"/>
                  </a:lnTo>
                  <a:cubicBezTo>
                    <a:pt x="692" y="167"/>
                    <a:pt x="525" y="0"/>
                    <a:pt x="334" y="0"/>
                  </a:cubicBezTo>
                  <a:close/>
                </a:path>
              </a:pathLst>
            </a:custGeom>
            <a:solidFill>
              <a:srgbClr val="e84987"/>
            </a:solidFill>
            <a:ln>
              <a:noFill/>
            </a:ln>
          </p:spPr>
          <p:style>
            <a:lnRef idx="0"/>
            <a:fillRef idx="0"/>
            <a:effectRef idx="0"/>
            <a:fontRef idx="minor"/>
          </p:style>
        </p:sp>
        <p:sp>
          <p:nvSpPr>
            <p:cNvPr id="2059" name="CustomShape 44"/>
            <p:cNvSpPr/>
            <p:nvPr/>
          </p:nvSpPr>
          <p:spPr>
            <a:xfrm>
              <a:off x="1670040" y="1661760"/>
              <a:ext cx="23400" cy="56520"/>
            </a:xfrm>
            <a:custGeom>
              <a:avLst/>
              <a:gdLst/>
              <a:ahLst/>
              <a:rect l="l" t="t" r="r" b="b"/>
              <a:pathLst>
                <a:path w="691" h="1621">
                  <a:moveTo>
                    <a:pt x="357" y="1"/>
                  </a:moveTo>
                  <a:cubicBezTo>
                    <a:pt x="167" y="1"/>
                    <a:pt x="0" y="168"/>
                    <a:pt x="0" y="334"/>
                  </a:cubicBezTo>
                  <a:lnTo>
                    <a:pt x="0" y="1263"/>
                  </a:lnTo>
                  <a:cubicBezTo>
                    <a:pt x="0" y="1454"/>
                    <a:pt x="167" y="1620"/>
                    <a:pt x="357" y="1620"/>
                  </a:cubicBezTo>
                  <a:cubicBezTo>
                    <a:pt x="524" y="1620"/>
                    <a:pt x="691" y="1454"/>
                    <a:pt x="691" y="1263"/>
                  </a:cubicBezTo>
                  <a:lnTo>
                    <a:pt x="691" y="334"/>
                  </a:lnTo>
                  <a:cubicBezTo>
                    <a:pt x="691" y="168"/>
                    <a:pt x="524" y="1"/>
                    <a:pt x="357" y="1"/>
                  </a:cubicBezTo>
                  <a:close/>
                </a:path>
              </a:pathLst>
            </a:custGeom>
            <a:solidFill>
              <a:srgbClr val="e84987"/>
            </a:solidFill>
            <a:ln>
              <a:noFill/>
            </a:ln>
          </p:spPr>
          <p:style>
            <a:lnRef idx="0"/>
            <a:fillRef idx="0"/>
            <a:effectRef idx="0"/>
            <a:fontRef idx="minor"/>
          </p:style>
        </p:sp>
        <p:sp>
          <p:nvSpPr>
            <p:cNvPr id="2060" name="CustomShape 45"/>
            <p:cNvSpPr/>
            <p:nvPr/>
          </p:nvSpPr>
          <p:spPr>
            <a:xfrm>
              <a:off x="1670040" y="1825560"/>
              <a:ext cx="23400" cy="56520"/>
            </a:xfrm>
            <a:custGeom>
              <a:avLst/>
              <a:gdLst/>
              <a:ahLst/>
              <a:rect l="l" t="t" r="r" b="b"/>
              <a:pathLst>
                <a:path w="691" h="1620">
                  <a:moveTo>
                    <a:pt x="357" y="0"/>
                  </a:moveTo>
                  <a:cubicBezTo>
                    <a:pt x="167" y="0"/>
                    <a:pt x="0" y="167"/>
                    <a:pt x="0" y="358"/>
                  </a:cubicBezTo>
                  <a:lnTo>
                    <a:pt x="0" y="1286"/>
                  </a:lnTo>
                  <a:cubicBezTo>
                    <a:pt x="0" y="1453"/>
                    <a:pt x="167" y="1620"/>
                    <a:pt x="357" y="1620"/>
                  </a:cubicBezTo>
                  <a:cubicBezTo>
                    <a:pt x="524" y="1620"/>
                    <a:pt x="691" y="1453"/>
                    <a:pt x="691" y="1286"/>
                  </a:cubicBezTo>
                  <a:lnTo>
                    <a:pt x="691" y="358"/>
                  </a:lnTo>
                  <a:cubicBezTo>
                    <a:pt x="691" y="167"/>
                    <a:pt x="524" y="0"/>
                    <a:pt x="357" y="0"/>
                  </a:cubicBezTo>
                  <a:close/>
                </a:path>
              </a:pathLst>
            </a:custGeom>
            <a:solidFill>
              <a:srgbClr val="e84987"/>
            </a:solidFill>
            <a:ln>
              <a:noFill/>
            </a:ln>
          </p:spPr>
          <p:style>
            <a:lnRef idx="0"/>
            <a:fillRef idx="0"/>
            <a:effectRef idx="0"/>
            <a:fontRef idx="minor"/>
          </p:style>
        </p:sp>
        <p:sp>
          <p:nvSpPr>
            <p:cNvPr id="2061" name="CustomShape 46"/>
            <p:cNvSpPr/>
            <p:nvPr/>
          </p:nvSpPr>
          <p:spPr>
            <a:xfrm>
              <a:off x="1670040" y="1743840"/>
              <a:ext cx="23400" cy="56520"/>
            </a:xfrm>
            <a:custGeom>
              <a:avLst/>
              <a:gdLst/>
              <a:ahLst/>
              <a:rect l="l" t="t" r="r" b="b"/>
              <a:pathLst>
                <a:path w="691" h="1620">
                  <a:moveTo>
                    <a:pt x="357" y="0"/>
                  </a:moveTo>
                  <a:cubicBezTo>
                    <a:pt x="167" y="0"/>
                    <a:pt x="0" y="167"/>
                    <a:pt x="0" y="357"/>
                  </a:cubicBezTo>
                  <a:lnTo>
                    <a:pt x="0" y="1262"/>
                  </a:lnTo>
                  <a:cubicBezTo>
                    <a:pt x="0" y="1453"/>
                    <a:pt x="167" y="1619"/>
                    <a:pt x="357" y="1619"/>
                  </a:cubicBezTo>
                  <a:cubicBezTo>
                    <a:pt x="524" y="1619"/>
                    <a:pt x="691" y="1453"/>
                    <a:pt x="691" y="1262"/>
                  </a:cubicBezTo>
                  <a:lnTo>
                    <a:pt x="691" y="357"/>
                  </a:lnTo>
                  <a:cubicBezTo>
                    <a:pt x="691" y="167"/>
                    <a:pt x="524" y="0"/>
                    <a:pt x="357" y="0"/>
                  </a:cubicBezTo>
                  <a:close/>
                </a:path>
              </a:pathLst>
            </a:custGeom>
            <a:solidFill>
              <a:srgbClr val="e84987"/>
            </a:solidFill>
            <a:ln>
              <a:noFill/>
            </a:ln>
          </p:spPr>
          <p:style>
            <a:lnRef idx="0"/>
            <a:fillRef idx="0"/>
            <a:effectRef idx="0"/>
            <a:fontRef idx="minor"/>
          </p:style>
        </p:sp>
        <p:sp>
          <p:nvSpPr>
            <p:cNvPr id="2062" name="CustomShape 47"/>
            <p:cNvSpPr/>
            <p:nvPr/>
          </p:nvSpPr>
          <p:spPr>
            <a:xfrm>
              <a:off x="1400040" y="1931760"/>
              <a:ext cx="56520" cy="23400"/>
            </a:xfrm>
            <a:custGeom>
              <a:avLst/>
              <a:gdLst/>
              <a:ahLst/>
              <a:rect l="l" t="t" r="r" b="b"/>
              <a:pathLst>
                <a:path w="1620" h="691">
                  <a:moveTo>
                    <a:pt x="333" y="0"/>
                  </a:moveTo>
                  <a:cubicBezTo>
                    <a:pt x="167" y="0"/>
                    <a:pt x="0" y="167"/>
                    <a:pt x="0" y="357"/>
                  </a:cubicBezTo>
                  <a:cubicBezTo>
                    <a:pt x="0" y="524"/>
                    <a:pt x="167" y="691"/>
                    <a:pt x="333" y="691"/>
                  </a:cubicBezTo>
                  <a:lnTo>
                    <a:pt x="1262" y="691"/>
                  </a:lnTo>
                  <a:cubicBezTo>
                    <a:pt x="1453" y="691"/>
                    <a:pt x="1619" y="524"/>
                    <a:pt x="1619" y="357"/>
                  </a:cubicBezTo>
                  <a:cubicBezTo>
                    <a:pt x="1619" y="167"/>
                    <a:pt x="1453" y="0"/>
                    <a:pt x="1262" y="0"/>
                  </a:cubicBezTo>
                  <a:close/>
                </a:path>
              </a:pathLst>
            </a:custGeom>
            <a:solidFill>
              <a:srgbClr val="e84987"/>
            </a:solidFill>
            <a:ln>
              <a:noFill/>
            </a:ln>
          </p:spPr>
          <p:style>
            <a:lnRef idx="0"/>
            <a:fillRef idx="0"/>
            <a:effectRef idx="0"/>
            <a:fontRef idx="minor"/>
          </p:style>
        </p:sp>
        <p:sp>
          <p:nvSpPr>
            <p:cNvPr id="2063" name="CustomShape 48"/>
            <p:cNvSpPr/>
            <p:nvPr/>
          </p:nvSpPr>
          <p:spPr>
            <a:xfrm>
              <a:off x="1563480" y="1931760"/>
              <a:ext cx="56520" cy="23400"/>
            </a:xfrm>
            <a:custGeom>
              <a:avLst/>
              <a:gdLst/>
              <a:ahLst/>
              <a:rect l="l" t="t" r="r" b="b"/>
              <a:pathLst>
                <a:path w="1620" h="691">
                  <a:moveTo>
                    <a:pt x="358" y="0"/>
                  </a:moveTo>
                  <a:cubicBezTo>
                    <a:pt x="167" y="0"/>
                    <a:pt x="0" y="167"/>
                    <a:pt x="0" y="357"/>
                  </a:cubicBezTo>
                  <a:cubicBezTo>
                    <a:pt x="0" y="524"/>
                    <a:pt x="167" y="691"/>
                    <a:pt x="358" y="691"/>
                  </a:cubicBezTo>
                  <a:lnTo>
                    <a:pt x="1286" y="691"/>
                  </a:lnTo>
                  <a:cubicBezTo>
                    <a:pt x="1453" y="691"/>
                    <a:pt x="1620" y="524"/>
                    <a:pt x="1620" y="357"/>
                  </a:cubicBezTo>
                  <a:cubicBezTo>
                    <a:pt x="1620" y="167"/>
                    <a:pt x="1453" y="0"/>
                    <a:pt x="1286" y="0"/>
                  </a:cubicBezTo>
                  <a:close/>
                </a:path>
              </a:pathLst>
            </a:custGeom>
            <a:solidFill>
              <a:srgbClr val="e84987"/>
            </a:solidFill>
            <a:ln>
              <a:noFill/>
            </a:ln>
          </p:spPr>
          <p:style>
            <a:lnRef idx="0"/>
            <a:fillRef idx="0"/>
            <a:effectRef idx="0"/>
            <a:fontRef idx="minor"/>
          </p:style>
        </p:sp>
        <p:sp>
          <p:nvSpPr>
            <p:cNvPr id="2064" name="CustomShape 49"/>
            <p:cNvSpPr/>
            <p:nvPr/>
          </p:nvSpPr>
          <p:spPr>
            <a:xfrm>
              <a:off x="1481760" y="1931760"/>
              <a:ext cx="56520" cy="23400"/>
            </a:xfrm>
            <a:custGeom>
              <a:avLst/>
              <a:gdLst/>
              <a:ahLst/>
              <a:rect l="l" t="t" r="r" b="b"/>
              <a:pathLst>
                <a:path w="1620" h="691">
                  <a:moveTo>
                    <a:pt x="357" y="0"/>
                  </a:moveTo>
                  <a:cubicBezTo>
                    <a:pt x="167" y="0"/>
                    <a:pt x="0" y="167"/>
                    <a:pt x="0" y="357"/>
                  </a:cubicBezTo>
                  <a:cubicBezTo>
                    <a:pt x="0" y="524"/>
                    <a:pt x="167" y="691"/>
                    <a:pt x="357" y="691"/>
                  </a:cubicBezTo>
                  <a:lnTo>
                    <a:pt x="1262" y="691"/>
                  </a:lnTo>
                  <a:cubicBezTo>
                    <a:pt x="1453" y="691"/>
                    <a:pt x="1620" y="524"/>
                    <a:pt x="1620" y="357"/>
                  </a:cubicBezTo>
                  <a:cubicBezTo>
                    <a:pt x="1620" y="167"/>
                    <a:pt x="1453" y="0"/>
                    <a:pt x="1262" y="0"/>
                  </a:cubicBezTo>
                  <a:close/>
                </a:path>
              </a:pathLst>
            </a:custGeom>
            <a:solidFill>
              <a:srgbClr val="e84987"/>
            </a:solidFill>
            <a:ln>
              <a:noFill/>
            </a:ln>
          </p:spPr>
          <p:style>
            <a:lnRef idx="0"/>
            <a:fillRef idx="0"/>
            <a:effectRef idx="0"/>
            <a:fontRef idx="minor"/>
          </p:style>
        </p:sp>
        <p:sp>
          <p:nvSpPr>
            <p:cNvPr id="2065" name="CustomShape 50"/>
            <p:cNvSpPr/>
            <p:nvPr/>
          </p:nvSpPr>
          <p:spPr>
            <a:xfrm>
              <a:off x="1481040" y="1824480"/>
              <a:ext cx="58320" cy="78840"/>
            </a:xfrm>
            <a:custGeom>
              <a:avLst/>
              <a:gdLst/>
              <a:ahLst/>
              <a:rect l="l" t="t" r="r" b="b"/>
              <a:pathLst>
                <a:path w="1668" h="2245">
                  <a:moveTo>
                    <a:pt x="0" y="0"/>
                  </a:moveTo>
                  <a:cubicBezTo>
                    <a:pt x="72" y="596"/>
                    <a:pt x="286" y="1787"/>
                    <a:pt x="691" y="2191"/>
                  </a:cubicBezTo>
                  <a:cubicBezTo>
                    <a:pt x="727" y="2227"/>
                    <a:pt x="780" y="2245"/>
                    <a:pt x="834" y="2245"/>
                  </a:cubicBezTo>
                  <a:cubicBezTo>
                    <a:pt x="888" y="2245"/>
                    <a:pt x="941" y="2227"/>
                    <a:pt x="977" y="2191"/>
                  </a:cubicBezTo>
                  <a:cubicBezTo>
                    <a:pt x="1382" y="1787"/>
                    <a:pt x="1596" y="596"/>
                    <a:pt x="1667" y="0"/>
                  </a:cubicBezTo>
                  <a:close/>
                </a:path>
              </a:pathLst>
            </a:custGeom>
            <a:solidFill>
              <a:srgbClr val="e84987"/>
            </a:solidFill>
            <a:ln>
              <a:noFill/>
            </a:ln>
          </p:spPr>
          <p:style>
            <a:lnRef idx="0"/>
            <a:fillRef idx="0"/>
            <a:effectRef idx="0"/>
            <a:fontRef idx="minor"/>
          </p:style>
        </p:sp>
        <p:sp>
          <p:nvSpPr>
            <p:cNvPr id="2066" name="CustomShape 51"/>
            <p:cNvSpPr/>
            <p:nvPr/>
          </p:nvSpPr>
          <p:spPr>
            <a:xfrm>
              <a:off x="1546560" y="1824480"/>
              <a:ext cx="84600" cy="74520"/>
            </a:xfrm>
            <a:custGeom>
              <a:avLst/>
              <a:gdLst/>
              <a:ahLst/>
              <a:rect l="l" t="t" r="r" b="b"/>
              <a:pathLst>
                <a:path w="2406" h="2120">
                  <a:moveTo>
                    <a:pt x="524" y="0"/>
                  </a:moveTo>
                  <a:cubicBezTo>
                    <a:pt x="476" y="572"/>
                    <a:pt x="357" y="1096"/>
                    <a:pt x="214" y="1525"/>
                  </a:cubicBezTo>
                  <a:cubicBezTo>
                    <a:pt x="143" y="1763"/>
                    <a:pt x="72" y="1953"/>
                    <a:pt x="0" y="2120"/>
                  </a:cubicBezTo>
                  <a:cubicBezTo>
                    <a:pt x="1072" y="1810"/>
                    <a:pt x="1977" y="1024"/>
                    <a:pt x="2405" y="0"/>
                  </a:cubicBezTo>
                  <a:close/>
                </a:path>
              </a:pathLst>
            </a:custGeom>
            <a:solidFill>
              <a:srgbClr val="e84987"/>
            </a:solidFill>
            <a:ln>
              <a:noFill/>
            </a:ln>
          </p:spPr>
          <p:style>
            <a:lnRef idx="0"/>
            <a:fillRef idx="0"/>
            <a:effectRef idx="0"/>
            <a:fontRef idx="minor"/>
          </p:style>
        </p:sp>
        <p:sp>
          <p:nvSpPr>
            <p:cNvPr id="2067" name="CustomShape 52"/>
            <p:cNvSpPr/>
            <p:nvPr/>
          </p:nvSpPr>
          <p:spPr>
            <a:xfrm>
              <a:off x="1388880" y="1824480"/>
              <a:ext cx="84600" cy="74520"/>
            </a:xfrm>
            <a:custGeom>
              <a:avLst/>
              <a:gdLst/>
              <a:ahLst/>
              <a:rect l="l" t="t" r="r" b="b"/>
              <a:pathLst>
                <a:path w="2406" h="2120">
                  <a:moveTo>
                    <a:pt x="0" y="0"/>
                  </a:moveTo>
                  <a:cubicBezTo>
                    <a:pt x="429" y="1024"/>
                    <a:pt x="1334" y="1810"/>
                    <a:pt x="2406" y="2120"/>
                  </a:cubicBezTo>
                  <a:cubicBezTo>
                    <a:pt x="2334" y="1953"/>
                    <a:pt x="2263" y="1763"/>
                    <a:pt x="2191" y="1525"/>
                  </a:cubicBezTo>
                  <a:cubicBezTo>
                    <a:pt x="2048" y="1096"/>
                    <a:pt x="1929" y="572"/>
                    <a:pt x="1882" y="0"/>
                  </a:cubicBezTo>
                  <a:close/>
                </a:path>
              </a:pathLst>
            </a:custGeom>
            <a:solidFill>
              <a:srgbClr val="e84987"/>
            </a:solidFill>
            <a:ln>
              <a:noFill/>
            </a:ln>
          </p:spPr>
          <p:style>
            <a:lnRef idx="0"/>
            <a:fillRef idx="0"/>
            <a:effectRef idx="0"/>
            <a:fontRef idx="minor"/>
          </p:style>
        </p:sp>
        <p:sp>
          <p:nvSpPr>
            <p:cNvPr id="2068" name="CustomShape 53"/>
            <p:cNvSpPr/>
            <p:nvPr/>
          </p:nvSpPr>
          <p:spPr>
            <a:xfrm>
              <a:off x="1388880" y="1644840"/>
              <a:ext cx="84600" cy="74520"/>
            </a:xfrm>
            <a:custGeom>
              <a:avLst/>
              <a:gdLst/>
              <a:ahLst/>
              <a:rect l="l" t="t" r="r" b="b"/>
              <a:pathLst>
                <a:path w="2406" h="2121">
                  <a:moveTo>
                    <a:pt x="2406" y="1"/>
                  </a:moveTo>
                  <a:cubicBezTo>
                    <a:pt x="1310" y="310"/>
                    <a:pt x="429" y="1096"/>
                    <a:pt x="0" y="2120"/>
                  </a:cubicBezTo>
                  <a:lnTo>
                    <a:pt x="1882" y="2120"/>
                  </a:lnTo>
                  <a:cubicBezTo>
                    <a:pt x="1953" y="1453"/>
                    <a:pt x="2120" y="620"/>
                    <a:pt x="2406" y="1"/>
                  </a:cubicBezTo>
                  <a:close/>
                </a:path>
              </a:pathLst>
            </a:custGeom>
            <a:solidFill>
              <a:srgbClr val="e84987"/>
            </a:solidFill>
            <a:ln>
              <a:noFill/>
            </a:ln>
          </p:spPr>
          <p:style>
            <a:lnRef idx="0"/>
            <a:fillRef idx="0"/>
            <a:effectRef idx="0"/>
            <a:fontRef idx="minor"/>
          </p:style>
        </p:sp>
        <p:sp>
          <p:nvSpPr>
            <p:cNvPr id="2069" name="CustomShape 54"/>
            <p:cNvSpPr/>
            <p:nvPr/>
          </p:nvSpPr>
          <p:spPr>
            <a:xfrm>
              <a:off x="1481040" y="1640520"/>
              <a:ext cx="58320" cy="78840"/>
            </a:xfrm>
            <a:custGeom>
              <a:avLst/>
              <a:gdLst/>
              <a:ahLst/>
              <a:rect l="l" t="t" r="r" b="b"/>
              <a:pathLst>
                <a:path w="1668" h="2246">
                  <a:moveTo>
                    <a:pt x="834" y="1"/>
                  </a:moveTo>
                  <a:cubicBezTo>
                    <a:pt x="780" y="1"/>
                    <a:pt x="727" y="18"/>
                    <a:pt x="691" y="54"/>
                  </a:cubicBezTo>
                  <a:cubicBezTo>
                    <a:pt x="286" y="459"/>
                    <a:pt x="72" y="1650"/>
                    <a:pt x="0" y="2245"/>
                  </a:cubicBezTo>
                  <a:lnTo>
                    <a:pt x="1667" y="2245"/>
                  </a:lnTo>
                  <a:cubicBezTo>
                    <a:pt x="1596" y="1650"/>
                    <a:pt x="1382" y="459"/>
                    <a:pt x="977" y="54"/>
                  </a:cubicBezTo>
                  <a:cubicBezTo>
                    <a:pt x="941" y="18"/>
                    <a:pt x="888" y="1"/>
                    <a:pt x="834" y="1"/>
                  </a:cubicBezTo>
                  <a:close/>
                </a:path>
              </a:pathLst>
            </a:custGeom>
            <a:solidFill>
              <a:srgbClr val="e84987"/>
            </a:solidFill>
            <a:ln>
              <a:noFill/>
            </a:ln>
          </p:spPr>
          <p:style>
            <a:lnRef idx="0"/>
            <a:fillRef idx="0"/>
            <a:effectRef idx="0"/>
            <a:fontRef idx="minor"/>
          </p:style>
        </p:sp>
        <p:sp>
          <p:nvSpPr>
            <p:cNvPr id="2070" name="CustomShape 55"/>
            <p:cNvSpPr/>
            <p:nvPr/>
          </p:nvSpPr>
          <p:spPr>
            <a:xfrm>
              <a:off x="1546560" y="1644840"/>
              <a:ext cx="84600" cy="74520"/>
            </a:xfrm>
            <a:custGeom>
              <a:avLst/>
              <a:gdLst/>
              <a:ahLst/>
              <a:rect l="l" t="t" r="r" b="b"/>
              <a:pathLst>
                <a:path w="2406" h="2121">
                  <a:moveTo>
                    <a:pt x="0" y="1"/>
                  </a:moveTo>
                  <a:cubicBezTo>
                    <a:pt x="286" y="620"/>
                    <a:pt x="453" y="1430"/>
                    <a:pt x="524" y="2120"/>
                  </a:cubicBezTo>
                  <a:lnTo>
                    <a:pt x="2405" y="2120"/>
                  </a:lnTo>
                  <a:cubicBezTo>
                    <a:pt x="1977" y="1096"/>
                    <a:pt x="1096" y="310"/>
                    <a:pt x="0" y="1"/>
                  </a:cubicBezTo>
                  <a:close/>
                </a:path>
              </a:pathLst>
            </a:custGeom>
            <a:solidFill>
              <a:srgbClr val="e84987"/>
            </a:solidFill>
            <a:ln>
              <a:noFill/>
            </a:ln>
          </p:spPr>
          <p:style>
            <a:lnRef idx="0"/>
            <a:fillRef idx="0"/>
            <a:effectRef idx="0"/>
            <a:fontRef idx="minor"/>
          </p:style>
        </p:sp>
        <p:sp>
          <p:nvSpPr>
            <p:cNvPr id="2071" name="CustomShape 56"/>
            <p:cNvSpPr/>
            <p:nvPr/>
          </p:nvSpPr>
          <p:spPr>
            <a:xfrm>
              <a:off x="1377000" y="1744560"/>
              <a:ext cx="75240" cy="54720"/>
            </a:xfrm>
            <a:custGeom>
              <a:avLst/>
              <a:gdLst/>
              <a:ahLst/>
              <a:rect l="l" t="t" r="r" b="b"/>
              <a:pathLst>
                <a:path w="2144" h="1573">
                  <a:moveTo>
                    <a:pt x="119" y="1"/>
                  </a:moveTo>
                  <a:cubicBezTo>
                    <a:pt x="0" y="501"/>
                    <a:pt x="0" y="1049"/>
                    <a:pt x="119" y="1573"/>
                  </a:cubicBezTo>
                  <a:lnTo>
                    <a:pt x="2143" y="1573"/>
                  </a:lnTo>
                  <a:cubicBezTo>
                    <a:pt x="2120" y="1049"/>
                    <a:pt x="2120" y="501"/>
                    <a:pt x="2143" y="1"/>
                  </a:cubicBezTo>
                  <a:close/>
                </a:path>
              </a:pathLst>
            </a:custGeom>
            <a:solidFill>
              <a:srgbClr val="e84987"/>
            </a:solidFill>
            <a:ln>
              <a:noFill/>
            </a:ln>
          </p:spPr>
          <p:style>
            <a:lnRef idx="0"/>
            <a:fillRef idx="0"/>
            <a:effectRef idx="0"/>
            <a:fontRef idx="minor"/>
          </p:style>
        </p:sp>
        <p:sp>
          <p:nvSpPr>
            <p:cNvPr id="2072" name="CustomShape 57"/>
            <p:cNvSpPr/>
            <p:nvPr/>
          </p:nvSpPr>
          <p:spPr>
            <a:xfrm>
              <a:off x="1567800" y="1744560"/>
              <a:ext cx="75240" cy="54720"/>
            </a:xfrm>
            <a:custGeom>
              <a:avLst/>
              <a:gdLst/>
              <a:ahLst/>
              <a:rect l="l" t="t" r="r" b="b"/>
              <a:pathLst>
                <a:path w="2144" h="1573">
                  <a:moveTo>
                    <a:pt x="0" y="1"/>
                  </a:moveTo>
                  <a:cubicBezTo>
                    <a:pt x="24" y="501"/>
                    <a:pt x="24" y="1049"/>
                    <a:pt x="0" y="1573"/>
                  </a:cubicBezTo>
                  <a:lnTo>
                    <a:pt x="2025" y="1573"/>
                  </a:lnTo>
                  <a:cubicBezTo>
                    <a:pt x="2144" y="1049"/>
                    <a:pt x="2144" y="501"/>
                    <a:pt x="2025" y="1"/>
                  </a:cubicBezTo>
                  <a:close/>
                </a:path>
              </a:pathLst>
            </a:custGeom>
            <a:solidFill>
              <a:srgbClr val="e84987"/>
            </a:solidFill>
            <a:ln>
              <a:noFill/>
            </a:ln>
          </p:spPr>
          <p:style>
            <a:lnRef idx="0"/>
            <a:fillRef idx="0"/>
            <a:effectRef idx="0"/>
            <a:fontRef idx="minor"/>
          </p:style>
        </p:sp>
        <p:sp>
          <p:nvSpPr>
            <p:cNvPr id="2073" name="CustomShape 58"/>
            <p:cNvSpPr/>
            <p:nvPr/>
          </p:nvSpPr>
          <p:spPr>
            <a:xfrm>
              <a:off x="1477440" y="1744560"/>
              <a:ext cx="65160" cy="54720"/>
            </a:xfrm>
            <a:custGeom>
              <a:avLst/>
              <a:gdLst/>
              <a:ahLst/>
              <a:rect l="l" t="t" r="r" b="b"/>
              <a:pathLst>
                <a:path w="1858" h="1573">
                  <a:moveTo>
                    <a:pt x="24" y="1"/>
                  </a:moveTo>
                  <a:cubicBezTo>
                    <a:pt x="0" y="525"/>
                    <a:pt x="0" y="1073"/>
                    <a:pt x="24" y="1573"/>
                  </a:cubicBezTo>
                  <a:lnTo>
                    <a:pt x="1834" y="1573"/>
                  </a:lnTo>
                  <a:cubicBezTo>
                    <a:pt x="1858" y="1073"/>
                    <a:pt x="1858" y="525"/>
                    <a:pt x="1834" y="1"/>
                  </a:cubicBezTo>
                  <a:close/>
                </a:path>
              </a:pathLst>
            </a:custGeom>
            <a:solidFill>
              <a:srgbClr val="e84987"/>
            </a:solidFill>
            <a:ln>
              <a:noFill/>
            </a:ln>
          </p:spPr>
          <p:style>
            <a:lnRef idx="0"/>
            <a:fillRef idx="0"/>
            <a:effectRef idx="0"/>
            <a:fontRef idx="minor"/>
          </p:style>
        </p:sp>
      </p:grpSp>
      <p:grpSp>
        <p:nvGrpSpPr>
          <p:cNvPr id="2074" name="Group 59"/>
          <p:cNvGrpSpPr/>
          <p:nvPr/>
        </p:nvGrpSpPr>
        <p:grpSpPr>
          <a:xfrm>
            <a:off x="5279400" y="3927960"/>
            <a:ext cx="415080" cy="379080"/>
            <a:chOff x="5279400" y="3927960"/>
            <a:chExt cx="415080" cy="379080"/>
          </a:xfrm>
        </p:grpSpPr>
        <p:sp>
          <p:nvSpPr>
            <p:cNvPr id="2075" name="CustomShape 60"/>
            <p:cNvSpPr/>
            <p:nvPr/>
          </p:nvSpPr>
          <p:spPr>
            <a:xfrm>
              <a:off x="5337360" y="4215960"/>
              <a:ext cx="94680" cy="91080"/>
            </a:xfrm>
            <a:custGeom>
              <a:avLst/>
              <a:gdLst/>
              <a:ahLst/>
              <a:rect l="l" t="t" r="r" b="b"/>
              <a:pathLst>
                <a:path w="2692" h="2591">
                  <a:moveTo>
                    <a:pt x="1238" y="0"/>
                  </a:moveTo>
                  <a:lnTo>
                    <a:pt x="405" y="834"/>
                  </a:lnTo>
                  <a:cubicBezTo>
                    <a:pt x="0" y="1239"/>
                    <a:pt x="0" y="1882"/>
                    <a:pt x="405" y="2287"/>
                  </a:cubicBezTo>
                  <a:cubicBezTo>
                    <a:pt x="607" y="2489"/>
                    <a:pt x="869" y="2590"/>
                    <a:pt x="1131" y="2590"/>
                  </a:cubicBezTo>
                  <a:cubicBezTo>
                    <a:pt x="1393" y="2590"/>
                    <a:pt x="1655" y="2489"/>
                    <a:pt x="1858" y="2287"/>
                  </a:cubicBezTo>
                  <a:lnTo>
                    <a:pt x="2691" y="1453"/>
                  </a:lnTo>
                  <a:cubicBezTo>
                    <a:pt x="2072" y="1120"/>
                    <a:pt x="1572" y="619"/>
                    <a:pt x="1238" y="0"/>
                  </a:cubicBezTo>
                  <a:close/>
                </a:path>
              </a:pathLst>
            </a:custGeom>
            <a:solidFill>
              <a:srgbClr val="e84987"/>
            </a:solidFill>
            <a:ln>
              <a:noFill/>
            </a:ln>
          </p:spPr>
          <p:style>
            <a:lnRef idx="0"/>
            <a:fillRef idx="0"/>
            <a:effectRef idx="0"/>
            <a:fontRef idx="minor"/>
          </p:style>
        </p:sp>
        <p:sp>
          <p:nvSpPr>
            <p:cNvPr id="2076" name="CustomShape 61"/>
            <p:cNvSpPr/>
            <p:nvPr/>
          </p:nvSpPr>
          <p:spPr>
            <a:xfrm>
              <a:off x="5391720" y="4058280"/>
              <a:ext cx="198720" cy="198000"/>
            </a:xfrm>
            <a:custGeom>
              <a:avLst/>
              <a:gdLst/>
              <a:ahLst/>
              <a:rect l="l" t="t" r="r" b="b"/>
              <a:pathLst>
                <a:path w="5597" h="5574">
                  <a:moveTo>
                    <a:pt x="2787" y="1"/>
                  </a:moveTo>
                  <a:cubicBezTo>
                    <a:pt x="1262" y="1"/>
                    <a:pt x="0" y="1239"/>
                    <a:pt x="0" y="2787"/>
                  </a:cubicBezTo>
                  <a:cubicBezTo>
                    <a:pt x="0" y="4335"/>
                    <a:pt x="1262" y="5573"/>
                    <a:pt x="2787" y="5573"/>
                  </a:cubicBezTo>
                  <a:cubicBezTo>
                    <a:pt x="4335" y="5573"/>
                    <a:pt x="5597" y="4335"/>
                    <a:pt x="5597" y="2787"/>
                  </a:cubicBezTo>
                  <a:cubicBezTo>
                    <a:pt x="5597" y="1239"/>
                    <a:pt x="4335" y="1"/>
                    <a:pt x="2787" y="1"/>
                  </a:cubicBezTo>
                  <a:close/>
                </a:path>
              </a:pathLst>
            </a:custGeom>
            <a:solidFill>
              <a:srgbClr val="e84987"/>
            </a:solidFill>
            <a:ln>
              <a:noFill/>
            </a:ln>
          </p:spPr>
          <p:style>
            <a:lnRef idx="0"/>
            <a:fillRef idx="0"/>
            <a:effectRef idx="0"/>
            <a:fontRef idx="minor"/>
          </p:style>
        </p:sp>
        <p:sp>
          <p:nvSpPr>
            <p:cNvPr id="2077" name="CustomShape 62"/>
            <p:cNvSpPr/>
            <p:nvPr/>
          </p:nvSpPr>
          <p:spPr>
            <a:xfrm>
              <a:off x="5279400" y="3927960"/>
              <a:ext cx="415080" cy="239760"/>
            </a:xfrm>
            <a:custGeom>
              <a:avLst/>
              <a:gdLst/>
              <a:ahLst/>
              <a:rect l="l" t="t" r="r" b="b"/>
              <a:pathLst>
                <a:path w="11647" h="6740">
                  <a:moveTo>
                    <a:pt x="5811" y="0"/>
                  </a:moveTo>
                  <a:cubicBezTo>
                    <a:pt x="5502" y="0"/>
                    <a:pt x="5216" y="48"/>
                    <a:pt x="4954" y="143"/>
                  </a:cubicBezTo>
                  <a:cubicBezTo>
                    <a:pt x="4335" y="381"/>
                    <a:pt x="3859" y="857"/>
                    <a:pt x="3597" y="1453"/>
                  </a:cubicBezTo>
                  <a:cubicBezTo>
                    <a:pt x="3406" y="1334"/>
                    <a:pt x="3168" y="1286"/>
                    <a:pt x="2906" y="1286"/>
                  </a:cubicBezTo>
                  <a:cubicBezTo>
                    <a:pt x="2501" y="1286"/>
                    <a:pt x="2144" y="1429"/>
                    <a:pt x="1858" y="1667"/>
                  </a:cubicBezTo>
                  <a:cubicBezTo>
                    <a:pt x="1692" y="1810"/>
                    <a:pt x="1573" y="1977"/>
                    <a:pt x="1453" y="2167"/>
                  </a:cubicBezTo>
                  <a:cubicBezTo>
                    <a:pt x="1334" y="2405"/>
                    <a:pt x="1263" y="2715"/>
                    <a:pt x="1287" y="3001"/>
                  </a:cubicBezTo>
                  <a:cubicBezTo>
                    <a:pt x="596" y="3263"/>
                    <a:pt x="96" y="3858"/>
                    <a:pt x="1" y="4620"/>
                  </a:cubicBezTo>
                  <a:cubicBezTo>
                    <a:pt x="1" y="4691"/>
                    <a:pt x="1" y="4763"/>
                    <a:pt x="1" y="4834"/>
                  </a:cubicBezTo>
                  <a:cubicBezTo>
                    <a:pt x="1" y="5882"/>
                    <a:pt x="858" y="6740"/>
                    <a:pt x="1930" y="6740"/>
                  </a:cubicBezTo>
                  <a:lnTo>
                    <a:pt x="2477" y="6740"/>
                  </a:lnTo>
                  <a:cubicBezTo>
                    <a:pt x="2477" y="6644"/>
                    <a:pt x="2454" y="6525"/>
                    <a:pt x="2454" y="6430"/>
                  </a:cubicBezTo>
                  <a:cubicBezTo>
                    <a:pt x="2454" y="4501"/>
                    <a:pt x="4025" y="2953"/>
                    <a:pt x="5931" y="2953"/>
                  </a:cubicBezTo>
                  <a:cubicBezTo>
                    <a:pt x="7860" y="2953"/>
                    <a:pt x="9407" y="4501"/>
                    <a:pt x="9407" y="6430"/>
                  </a:cubicBezTo>
                  <a:cubicBezTo>
                    <a:pt x="9407" y="6525"/>
                    <a:pt x="9407" y="6644"/>
                    <a:pt x="9407" y="6740"/>
                  </a:cubicBezTo>
                  <a:lnTo>
                    <a:pt x="9717" y="6740"/>
                  </a:lnTo>
                  <a:cubicBezTo>
                    <a:pt x="10789" y="6740"/>
                    <a:pt x="11646" y="5882"/>
                    <a:pt x="11646" y="4834"/>
                  </a:cubicBezTo>
                  <a:cubicBezTo>
                    <a:pt x="11646" y="4763"/>
                    <a:pt x="11646" y="4691"/>
                    <a:pt x="11622" y="4620"/>
                  </a:cubicBezTo>
                  <a:cubicBezTo>
                    <a:pt x="11551" y="3858"/>
                    <a:pt x="11051" y="3263"/>
                    <a:pt x="10360" y="3001"/>
                  </a:cubicBezTo>
                  <a:cubicBezTo>
                    <a:pt x="10384" y="2715"/>
                    <a:pt x="10312" y="2405"/>
                    <a:pt x="10193" y="2167"/>
                  </a:cubicBezTo>
                  <a:cubicBezTo>
                    <a:pt x="9908" y="1643"/>
                    <a:pt x="9360" y="1286"/>
                    <a:pt x="8741" y="1286"/>
                  </a:cubicBezTo>
                  <a:cubicBezTo>
                    <a:pt x="8598" y="1286"/>
                    <a:pt x="8479" y="1310"/>
                    <a:pt x="8360" y="1334"/>
                  </a:cubicBezTo>
                  <a:cubicBezTo>
                    <a:pt x="8241" y="1357"/>
                    <a:pt x="8145" y="1405"/>
                    <a:pt x="8050" y="1453"/>
                  </a:cubicBezTo>
                  <a:cubicBezTo>
                    <a:pt x="7955" y="1262"/>
                    <a:pt x="7860" y="1096"/>
                    <a:pt x="7740" y="929"/>
                  </a:cubicBezTo>
                  <a:cubicBezTo>
                    <a:pt x="7288" y="357"/>
                    <a:pt x="6597" y="0"/>
                    <a:pt x="5811" y="0"/>
                  </a:cubicBezTo>
                  <a:close/>
                </a:path>
              </a:pathLst>
            </a:custGeom>
            <a:solidFill>
              <a:srgbClr val="e84987"/>
            </a:solidFill>
            <a:ln>
              <a:noFill/>
            </a:ln>
          </p:spPr>
          <p:style>
            <a:lnRef idx="0"/>
            <a:fillRef idx="0"/>
            <a:effectRef idx="0"/>
            <a:fontRef idx="minor"/>
          </p:style>
        </p:sp>
      </p:grpSp>
      <p:grpSp>
        <p:nvGrpSpPr>
          <p:cNvPr id="2078" name="Group 63"/>
          <p:cNvGrpSpPr/>
          <p:nvPr/>
        </p:nvGrpSpPr>
        <p:grpSpPr>
          <a:xfrm>
            <a:off x="1378800" y="3902760"/>
            <a:ext cx="262800" cy="415080"/>
            <a:chOff x="1378800" y="3902760"/>
            <a:chExt cx="262800" cy="415080"/>
          </a:xfrm>
        </p:grpSpPr>
        <p:sp>
          <p:nvSpPr>
            <p:cNvPr id="2079" name="CustomShape 64"/>
            <p:cNvSpPr/>
            <p:nvPr/>
          </p:nvSpPr>
          <p:spPr>
            <a:xfrm>
              <a:off x="1547280" y="3902760"/>
              <a:ext cx="23400" cy="91440"/>
            </a:xfrm>
            <a:custGeom>
              <a:avLst/>
              <a:gdLst/>
              <a:ahLst/>
              <a:rect l="l" t="t" r="r" b="b"/>
              <a:pathLst>
                <a:path w="691" h="2596">
                  <a:moveTo>
                    <a:pt x="357" y="0"/>
                  </a:moveTo>
                  <a:cubicBezTo>
                    <a:pt x="167" y="0"/>
                    <a:pt x="0" y="167"/>
                    <a:pt x="0" y="357"/>
                  </a:cubicBezTo>
                  <a:lnTo>
                    <a:pt x="0" y="2263"/>
                  </a:lnTo>
                  <a:cubicBezTo>
                    <a:pt x="0" y="2453"/>
                    <a:pt x="167" y="2596"/>
                    <a:pt x="357" y="2596"/>
                  </a:cubicBezTo>
                  <a:cubicBezTo>
                    <a:pt x="548" y="2596"/>
                    <a:pt x="691" y="2453"/>
                    <a:pt x="691" y="2263"/>
                  </a:cubicBezTo>
                  <a:lnTo>
                    <a:pt x="691" y="357"/>
                  </a:lnTo>
                  <a:cubicBezTo>
                    <a:pt x="691" y="167"/>
                    <a:pt x="548" y="0"/>
                    <a:pt x="357" y="0"/>
                  </a:cubicBezTo>
                  <a:close/>
                </a:path>
              </a:pathLst>
            </a:custGeom>
            <a:solidFill>
              <a:srgbClr val="e84987"/>
            </a:solidFill>
            <a:ln>
              <a:noFill/>
            </a:ln>
          </p:spPr>
          <p:style>
            <a:lnRef idx="0"/>
            <a:fillRef idx="0"/>
            <a:effectRef idx="0"/>
            <a:fontRef idx="minor"/>
          </p:style>
        </p:sp>
        <p:sp>
          <p:nvSpPr>
            <p:cNvPr id="2080" name="CustomShape 65"/>
            <p:cNvSpPr/>
            <p:nvPr/>
          </p:nvSpPr>
          <p:spPr>
            <a:xfrm>
              <a:off x="1450080" y="3902760"/>
              <a:ext cx="22320" cy="91440"/>
            </a:xfrm>
            <a:custGeom>
              <a:avLst/>
              <a:gdLst/>
              <a:ahLst/>
              <a:rect l="l" t="t" r="r" b="b"/>
              <a:pathLst>
                <a:path w="668" h="2596">
                  <a:moveTo>
                    <a:pt x="334" y="0"/>
                  </a:moveTo>
                  <a:cubicBezTo>
                    <a:pt x="143" y="0"/>
                    <a:pt x="0" y="167"/>
                    <a:pt x="0" y="357"/>
                  </a:cubicBezTo>
                  <a:lnTo>
                    <a:pt x="0" y="2263"/>
                  </a:lnTo>
                  <a:cubicBezTo>
                    <a:pt x="0" y="2453"/>
                    <a:pt x="143" y="2596"/>
                    <a:pt x="334" y="2596"/>
                  </a:cubicBezTo>
                  <a:cubicBezTo>
                    <a:pt x="524" y="2596"/>
                    <a:pt x="667" y="2453"/>
                    <a:pt x="667" y="2263"/>
                  </a:cubicBezTo>
                  <a:lnTo>
                    <a:pt x="667" y="357"/>
                  </a:lnTo>
                  <a:cubicBezTo>
                    <a:pt x="667" y="167"/>
                    <a:pt x="524" y="0"/>
                    <a:pt x="334" y="0"/>
                  </a:cubicBezTo>
                  <a:close/>
                </a:path>
              </a:pathLst>
            </a:custGeom>
            <a:solidFill>
              <a:srgbClr val="e84987"/>
            </a:solidFill>
            <a:ln>
              <a:noFill/>
            </a:ln>
          </p:spPr>
          <p:style>
            <a:lnRef idx="0"/>
            <a:fillRef idx="0"/>
            <a:effectRef idx="0"/>
            <a:fontRef idx="minor"/>
          </p:style>
        </p:sp>
        <p:sp>
          <p:nvSpPr>
            <p:cNvPr id="2081" name="CustomShape 66"/>
            <p:cNvSpPr/>
            <p:nvPr/>
          </p:nvSpPr>
          <p:spPr>
            <a:xfrm>
              <a:off x="1498680" y="3902760"/>
              <a:ext cx="23400" cy="42840"/>
            </a:xfrm>
            <a:custGeom>
              <a:avLst/>
              <a:gdLst/>
              <a:ahLst/>
              <a:rect l="l" t="t" r="r" b="b"/>
              <a:pathLst>
                <a:path w="692" h="1239">
                  <a:moveTo>
                    <a:pt x="334" y="0"/>
                  </a:moveTo>
                  <a:cubicBezTo>
                    <a:pt x="144" y="0"/>
                    <a:pt x="1" y="167"/>
                    <a:pt x="1" y="357"/>
                  </a:cubicBezTo>
                  <a:lnTo>
                    <a:pt x="1" y="905"/>
                  </a:lnTo>
                  <a:cubicBezTo>
                    <a:pt x="1" y="1096"/>
                    <a:pt x="144" y="1239"/>
                    <a:pt x="334" y="1239"/>
                  </a:cubicBezTo>
                  <a:cubicBezTo>
                    <a:pt x="525" y="1239"/>
                    <a:pt x="691" y="1096"/>
                    <a:pt x="691" y="905"/>
                  </a:cubicBezTo>
                  <a:lnTo>
                    <a:pt x="691" y="357"/>
                  </a:lnTo>
                  <a:cubicBezTo>
                    <a:pt x="691" y="167"/>
                    <a:pt x="525" y="0"/>
                    <a:pt x="334" y="0"/>
                  </a:cubicBezTo>
                  <a:close/>
                </a:path>
              </a:pathLst>
            </a:custGeom>
            <a:solidFill>
              <a:srgbClr val="e84987"/>
            </a:solidFill>
            <a:ln>
              <a:noFill/>
            </a:ln>
          </p:spPr>
          <p:style>
            <a:lnRef idx="0"/>
            <a:fillRef idx="0"/>
            <a:effectRef idx="0"/>
            <a:fontRef idx="minor"/>
          </p:style>
        </p:sp>
        <p:sp>
          <p:nvSpPr>
            <p:cNvPr id="2082" name="CustomShape 67"/>
            <p:cNvSpPr/>
            <p:nvPr/>
          </p:nvSpPr>
          <p:spPr>
            <a:xfrm>
              <a:off x="1498680" y="3971520"/>
              <a:ext cx="23400" cy="22320"/>
            </a:xfrm>
            <a:custGeom>
              <a:avLst/>
              <a:gdLst/>
              <a:ahLst/>
              <a:rect l="l" t="t" r="r" b="b"/>
              <a:pathLst>
                <a:path w="692" h="667">
                  <a:moveTo>
                    <a:pt x="334" y="0"/>
                  </a:moveTo>
                  <a:cubicBezTo>
                    <a:pt x="144" y="0"/>
                    <a:pt x="1" y="143"/>
                    <a:pt x="1" y="334"/>
                  </a:cubicBezTo>
                  <a:cubicBezTo>
                    <a:pt x="1" y="524"/>
                    <a:pt x="144" y="667"/>
                    <a:pt x="334" y="667"/>
                  </a:cubicBezTo>
                  <a:cubicBezTo>
                    <a:pt x="525" y="667"/>
                    <a:pt x="691" y="524"/>
                    <a:pt x="691" y="334"/>
                  </a:cubicBezTo>
                  <a:cubicBezTo>
                    <a:pt x="691" y="143"/>
                    <a:pt x="525" y="0"/>
                    <a:pt x="334" y="0"/>
                  </a:cubicBezTo>
                  <a:close/>
                </a:path>
              </a:pathLst>
            </a:custGeom>
            <a:solidFill>
              <a:srgbClr val="e84987"/>
            </a:solidFill>
            <a:ln>
              <a:noFill/>
            </a:ln>
          </p:spPr>
          <p:style>
            <a:lnRef idx="0"/>
            <a:fillRef idx="0"/>
            <a:effectRef idx="0"/>
            <a:fontRef idx="minor"/>
          </p:style>
        </p:sp>
        <p:sp>
          <p:nvSpPr>
            <p:cNvPr id="2083" name="CustomShape 68"/>
            <p:cNvSpPr/>
            <p:nvPr/>
          </p:nvSpPr>
          <p:spPr>
            <a:xfrm>
              <a:off x="1388880" y="4105080"/>
              <a:ext cx="242280" cy="212760"/>
            </a:xfrm>
            <a:custGeom>
              <a:avLst/>
              <a:gdLst/>
              <a:ahLst/>
              <a:rect l="l" t="t" r="r" b="b"/>
              <a:pathLst>
                <a:path w="6812" h="5994">
                  <a:moveTo>
                    <a:pt x="1" y="1"/>
                  </a:moveTo>
                  <a:lnTo>
                    <a:pt x="2382" y="2859"/>
                  </a:lnTo>
                  <a:lnTo>
                    <a:pt x="2382" y="5645"/>
                  </a:lnTo>
                  <a:cubicBezTo>
                    <a:pt x="2382" y="5848"/>
                    <a:pt x="2539" y="5994"/>
                    <a:pt x="2721" y="5994"/>
                  </a:cubicBezTo>
                  <a:cubicBezTo>
                    <a:pt x="2774" y="5994"/>
                    <a:pt x="2829" y="5981"/>
                    <a:pt x="2882" y="5955"/>
                  </a:cubicBezTo>
                  <a:cubicBezTo>
                    <a:pt x="3549" y="5621"/>
                    <a:pt x="3192" y="5788"/>
                    <a:pt x="4240" y="5264"/>
                  </a:cubicBezTo>
                  <a:cubicBezTo>
                    <a:pt x="4359" y="5216"/>
                    <a:pt x="4430" y="5097"/>
                    <a:pt x="4430" y="4978"/>
                  </a:cubicBezTo>
                  <a:lnTo>
                    <a:pt x="4430" y="2859"/>
                  </a:lnTo>
                  <a:lnTo>
                    <a:pt x="6812" y="1"/>
                  </a:lnTo>
                  <a:close/>
                </a:path>
              </a:pathLst>
            </a:custGeom>
            <a:solidFill>
              <a:srgbClr val="e84987"/>
            </a:solidFill>
            <a:ln>
              <a:noFill/>
            </a:ln>
          </p:spPr>
          <p:style>
            <a:lnRef idx="0"/>
            <a:fillRef idx="0"/>
            <a:effectRef idx="0"/>
            <a:fontRef idx="minor"/>
          </p:style>
        </p:sp>
        <p:sp>
          <p:nvSpPr>
            <p:cNvPr id="2084" name="CustomShape 69"/>
            <p:cNvSpPr/>
            <p:nvPr/>
          </p:nvSpPr>
          <p:spPr>
            <a:xfrm>
              <a:off x="1378800" y="4028760"/>
              <a:ext cx="262800" cy="50400"/>
            </a:xfrm>
            <a:custGeom>
              <a:avLst/>
              <a:gdLst/>
              <a:ahLst/>
              <a:rect l="l" t="t" r="r" b="b"/>
              <a:pathLst>
                <a:path w="7384" h="1454">
                  <a:moveTo>
                    <a:pt x="334" y="1"/>
                  </a:moveTo>
                  <a:cubicBezTo>
                    <a:pt x="144" y="1"/>
                    <a:pt x="1" y="144"/>
                    <a:pt x="1" y="334"/>
                  </a:cubicBezTo>
                  <a:lnTo>
                    <a:pt x="1" y="1453"/>
                  </a:lnTo>
                  <a:lnTo>
                    <a:pt x="7383" y="1453"/>
                  </a:lnTo>
                  <a:lnTo>
                    <a:pt x="7383" y="334"/>
                  </a:lnTo>
                  <a:cubicBezTo>
                    <a:pt x="7383" y="144"/>
                    <a:pt x="7241" y="1"/>
                    <a:pt x="7050" y="1"/>
                  </a:cubicBezTo>
                  <a:close/>
                </a:path>
              </a:pathLst>
            </a:custGeom>
            <a:solidFill>
              <a:srgbClr val="e84987"/>
            </a:solidFill>
            <a:ln>
              <a:noFill/>
            </a:ln>
          </p:spPr>
          <p:style>
            <a:lnRef idx="0"/>
            <a:fillRef idx="0"/>
            <a:effectRef idx="0"/>
            <a:fontRef idx="minor"/>
          </p:style>
        </p:sp>
      </p:grpSp>
      <p:sp>
        <p:nvSpPr>
          <p:cNvPr id="2085" name="CustomShape 70"/>
          <p:cNvSpPr/>
          <p:nvPr/>
        </p:nvSpPr>
        <p:spPr>
          <a:xfrm>
            <a:off x="8459640" y="246276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6" name="CustomShape 1"/>
          <p:cNvSpPr/>
          <p:nvPr/>
        </p:nvSpPr>
        <p:spPr>
          <a:xfrm>
            <a:off x="5516640" y="2296800"/>
            <a:ext cx="1349640" cy="925200"/>
          </a:xfrm>
          <a:prstGeom prst="roundRect">
            <a:avLst>
              <a:gd name="adj" fmla="val 8819"/>
            </a:avLst>
          </a:prstGeom>
          <a:noFill/>
          <a:ln w="28440">
            <a:solidFill>
              <a:srgbClr val="84bde7"/>
            </a:solidFill>
            <a:round/>
          </a:ln>
        </p:spPr>
        <p:style>
          <a:lnRef idx="0"/>
          <a:fillRef idx="0"/>
          <a:effectRef idx="0"/>
          <a:fontRef idx="minor"/>
        </p:style>
      </p:sp>
      <p:sp>
        <p:nvSpPr>
          <p:cNvPr id="2087" name="CustomShape 2"/>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Budget</a:t>
            </a:r>
            <a:endParaRPr b="0" lang="fr-FR" sz="3200" spc="-1" strike="noStrike">
              <a:latin typeface="Arial"/>
            </a:endParaRPr>
          </a:p>
        </p:txBody>
      </p:sp>
      <p:sp>
        <p:nvSpPr>
          <p:cNvPr id="2088" name="CustomShape 3"/>
          <p:cNvSpPr/>
          <p:nvPr/>
        </p:nvSpPr>
        <p:spPr>
          <a:xfrm>
            <a:off x="714240" y="4440600"/>
            <a:ext cx="7714080" cy="3607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200" spc="-1" strike="noStrike">
                <a:solidFill>
                  <a:srgbClr val="84bde7"/>
                </a:solidFill>
                <a:latin typeface="Assistant"/>
                <a:ea typeface="Assistant"/>
              </a:rPr>
              <a:t>Follow the link in the graph to modify its data and then paste the new one here. </a:t>
            </a:r>
            <a:r>
              <a:rPr b="1" lang="en" sz="1200" spc="-1" strike="noStrike" u="sng">
                <a:solidFill>
                  <a:srgbClr val="0000ff"/>
                </a:solidFill>
                <a:uFillTx/>
                <a:latin typeface="Assistant"/>
                <a:ea typeface="Assistant"/>
                <a:hlinkClick r:id="rId1"/>
              </a:rPr>
              <a:t>For more info, click here</a:t>
            </a:r>
            <a:endParaRPr b="0" lang="fr-FR" sz="1200" spc="-1" strike="noStrike">
              <a:latin typeface="Arial"/>
            </a:endParaRPr>
          </a:p>
        </p:txBody>
      </p:sp>
      <p:sp>
        <p:nvSpPr>
          <p:cNvPr id="2089" name="CustomShape 4"/>
          <p:cNvSpPr/>
          <p:nvPr/>
        </p:nvSpPr>
        <p:spPr>
          <a:xfrm>
            <a:off x="5517000" y="1435320"/>
            <a:ext cx="2905200" cy="675000"/>
          </a:xfrm>
          <a:prstGeom prst="roundRect">
            <a:avLst>
              <a:gd name="adj" fmla="val 14708"/>
            </a:avLst>
          </a:prstGeom>
          <a:noFill/>
          <a:ln w="28440">
            <a:solidFill>
              <a:srgbClr val="84bde7"/>
            </a:solidFill>
            <a:round/>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e84987"/>
                </a:solidFill>
                <a:latin typeface="Orbitron"/>
                <a:ea typeface="Orbitron"/>
              </a:rPr>
              <a:t>$50,000,000</a:t>
            </a:r>
            <a:endParaRPr b="0" lang="fr-FR" sz="2000" spc="-1" strike="noStrike">
              <a:latin typeface="Arial"/>
            </a:endParaRPr>
          </a:p>
        </p:txBody>
      </p:sp>
      <p:sp>
        <p:nvSpPr>
          <p:cNvPr id="2090" name="CustomShape 5"/>
          <p:cNvSpPr/>
          <p:nvPr/>
        </p:nvSpPr>
        <p:spPr>
          <a:xfrm>
            <a:off x="5515560" y="2678400"/>
            <a:ext cx="1349640" cy="47196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3000" spc="-1" strike="noStrike">
                <a:solidFill>
                  <a:srgbClr val="e84987"/>
                </a:solidFill>
                <a:latin typeface="Orbitron"/>
                <a:ea typeface="Orbitron"/>
              </a:rPr>
              <a:t>81%</a:t>
            </a:r>
            <a:endParaRPr b="0" lang="fr-FR" sz="3000" spc="-1" strike="noStrike">
              <a:latin typeface="Arial"/>
            </a:endParaRPr>
          </a:p>
        </p:txBody>
      </p:sp>
      <p:sp>
        <p:nvSpPr>
          <p:cNvPr id="2091" name="CustomShape 6"/>
          <p:cNvSpPr/>
          <p:nvPr/>
        </p:nvSpPr>
        <p:spPr>
          <a:xfrm>
            <a:off x="5531400" y="2374200"/>
            <a:ext cx="1333800" cy="30276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0" lang="en" sz="1400" spc="-1" strike="noStrike">
                <a:solidFill>
                  <a:srgbClr val="84bde7"/>
                </a:solidFill>
                <a:latin typeface="Assistant"/>
                <a:ea typeface="Assistant"/>
              </a:rPr>
              <a:t>Budget 1</a:t>
            </a:r>
            <a:endParaRPr b="0" lang="fr-FR" sz="1400" spc="-1" strike="noStrike">
              <a:latin typeface="Arial"/>
            </a:endParaRPr>
          </a:p>
        </p:txBody>
      </p:sp>
      <p:sp>
        <p:nvSpPr>
          <p:cNvPr id="2092" name="CustomShape 7"/>
          <p:cNvSpPr/>
          <p:nvPr/>
        </p:nvSpPr>
        <p:spPr>
          <a:xfrm>
            <a:off x="7072920" y="2296800"/>
            <a:ext cx="1349640" cy="925200"/>
          </a:xfrm>
          <a:prstGeom prst="roundRect">
            <a:avLst>
              <a:gd name="adj" fmla="val 8819"/>
            </a:avLst>
          </a:prstGeom>
          <a:noFill/>
          <a:ln w="28440">
            <a:solidFill>
              <a:srgbClr val="84bde7"/>
            </a:solidFill>
            <a:round/>
          </a:ln>
        </p:spPr>
        <p:style>
          <a:lnRef idx="0"/>
          <a:fillRef idx="0"/>
          <a:effectRef idx="0"/>
          <a:fontRef idx="minor"/>
        </p:style>
      </p:sp>
      <p:sp>
        <p:nvSpPr>
          <p:cNvPr id="2093" name="CustomShape 8"/>
          <p:cNvSpPr/>
          <p:nvPr/>
        </p:nvSpPr>
        <p:spPr>
          <a:xfrm>
            <a:off x="7071840" y="2678400"/>
            <a:ext cx="1349640" cy="47196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3000" spc="-1" strike="noStrike">
                <a:solidFill>
                  <a:srgbClr val="e84987"/>
                </a:solidFill>
                <a:latin typeface="Orbitron"/>
                <a:ea typeface="Orbitron"/>
              </a:rPr>
              <a:t>97%</a:t>
            </a:r>
            <a:endParaRPr b="0" lang="fr-FR" sz="3000" spc="-1" strike="noStrike">
              <a:latin typeface="Arial"/>
            </a:endParaRPr>
          </a:p>
        </p:txBody>
      </p:sp>
      <p:sp>
        <p:nvSpPr>
          <p:cNvPr id="2094" name="CustomShape 9"/>
          <p:cNvSpPr/>
          <p:nvPr/>
        </p:nvSpPr>
        <p:spPr>
          <a:xfrm>
            <a:off x="7087320" y="2374200"/>
            <a:ext cx="1333800" cy="30276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0" lang="en" sz="1400" spc="-1" strike="noStrike">
                <a:solidFill>
                  <a:srgbClr val="84bde7"/>
                </a:solidFill>
                <a:latin typeface="Assistant"/>
                <a:ea typeface="Assistant"/>
              </a:rPr>
              <a:t>Budget 2</a:t>
            </a:r>
            <a:endParaRPr b="0" lang="fr-FR" sz="1400" spc="-1" strike="noStrike">
              <a:latin typeface="Arial"/>
            </a:endParaRPr>
          </a:p>
        </p:txBody>
      </p:sp>
      <p:sp>
        <p:nvSpPr>
          <p:cNvPr id="2095" name="CustomShape 10"/>
          <p:cNvSpPr/>
          <p:nvPr/>
        </p:nvSpPr>
        <p:spPr>
          <a:xfrm>
            <a:off x="5516640" y="3403800"/>
            <a:ext cx="1349640" cy="925200"/>
          </a:xfrm>
          <a:prstGeom prst="roundRect">
            <a:avLst>
              <a:gd name="adj" fmla="val 8819"/>
            </a:avLst>
          </a:prstGeom>
          <a:noFill/>
          <a:ln w="28440">
            <a:solidFill>
              <a:srgbClr val="84bde7"/>
            </a:solidFill>
            <a:round/>
          </a:ln>
        </p:spPr>
        <p:style>
          <a:lnRef idx="0"/>
          <a:fillRef idx="0"/>
          <a:effectRef idx="0"/>
          <a:fontRef idx="minor"/>
        </p:style>
      </p:sp>
      <p:sp>
        <p:nvSpPr>
          <p:cNvPr id="2096" name="CustomShape 11"/>
          <p:cNvSpPr/>
          <p:nvPr/>
        </p:nvSpPr>
        <p:spPr>
          <a:xfrm>
            <a:off x="5515560" y="3785400"/>
            <a:ext cx="1349640" cy="47196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3000" spc="-1" strike="noStrike">
                <a:solidFill>
                  <a:srgbClr val="e84987"/>
                </a:solidFill>
                <a:latin typeface="Orbitron"/>
                <a:ea typeface="Orbitron"/>
              </a:rPr>
              <a:t>72%</a:t>
            </a:r>
            <a:endParaRPr b="0" lang="fr-FR" sz="3000" spc="-1" strike="noStrike">
              <a:latin typeface="Arial"/>
            </a:endParaRPr>
          </a:p>
        </p:txBody>
      </p:sp>
      <p:sp>
        <p:nvSpPr>
          <p:cNvPr id="2097" name="CustomShape 12"/>
          <p:cNvSpPr/>
          <p:nvPr/>
        </p:nvSpPr>
        <p:spPr>
          <a:xfrm>
            <a:off x="5531400" y="3481200"/>
            <a:ext cx="1333800" cy="30276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0" lang="en" sz="1400" spc="-1" strike="noStrike">
                <a:solidFill>
                  <a:srgbClr val="84bde7"/>
                </a:solidFill>
                <a:latin typeface="Assistant"/>
                <a:ea typeface="Assistant"/>
              </a:rPr>
              <a:t>Budget 3</a:t>
            </a:r>
            <a:endParaRPr b="0" lang="fr-FR" sz="1400" spc="-1" strike="noStrike">
              <a:latin typeface="Arial"/>
            </a:endParaRPr>
          </a:p>
        </p:txBody>
      </p:sp>
      <p:sp>
        <p:nvSpPr>
          <p:cNvPr id="2098" name="CustomShape 13"/>
          <p:cNvSpPr/>
          <p:nvPr/>
        </p:nvSpPr>
        <p:spPr>
          <a:xfrm>
            <a:off x="7072920" y="3403800"/>
            <a:ext cx="1349640" cy="925200"/>
          </a:xfrm>
          <a:prstGeom prst="roundRect">
            <a:avLst>
              <a:gd name="adj" fmla="val 8819"/>
            </a:avLst>
          </a:prstGeom>
          <a:noFill/>
          <a:ln w="28440">
            <a:solidFill>
              <a:srgbClr val="84bde7"/>
            </a:solidFill>
            <a:round/>
          </a:ln>
        </p:spPr>
        <p:style>
          <a:lnRef idx="0"/>
          <a:fillRef idx="0"/>
          <a:effectRef idx="0"/>
          <a:fontRef idx="minor"/>
        </p:style>
      </p:sp>
      <p:sp>
        <p:nvSpPr>
          <p:cNvPr id="2099" name="CustomShape 14"/>
          <p:cNvSpPr/>
          <p:nvPr/>
        </p:nvSpPr>
        <p:spPr>
          <a:xfrm>
            <a:off x="7071840" y="3785400"/>
            <a:ext cx="1349640" cy="47196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3000" spc="-1" strike="noStrike">
                <a:solidFill>
                  <a:srgbClr val="e84987"/>
                </a:solidFill>
                <a:latin typeface="Orbitron"/>
                <a:ea typeface="Orbitron"/>
              </a:rPr>
              <a:t>67%</a:t>
            </a:r>
            <a:endParaRPr b="0" lang="fr-FR" sz="3000" spc="-1" strike="noStrike">
              <a:latin typeface="Arial"/>
            </a:endParaRPr>
          </a:p>
        </p:txBody>
      </p:sp>
      <p:sp>
        <p:nvSpPr>
          <p:cNvPr id="2100" name="CustomShape 15"/>
          <p:cNvSpPr/>
          <p:nvPr/>
        </p:nvSpPr>
        <p:spPr>
          <a:xfrm>
            <a:off x="7087320" y="3481200"/>
            <a:ext cx="1333800" cy="30276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0" lang="en" sz="1400" spc="-1" strike="noStrike">
                <a:solidFill>
                  <a:srgbClr val="84bde7"/>
                </a:solidFill>
                <a:latin typeface="Assistant"/>
                <a:ea typeface="Assistant"/>
              </a:rPr>
              <a:t>Budget 4</a:t>
            </a:r>
            <a:endParaRPr b="0" lang="fr-FR" sz="1400" spc="-1" strike="noStrike">
              <a:latin typeface="Arial"/>
            </a:endParaRPr>
          </a:p>
        </p:txBody>
      </p:sp>
      <p:pic>
        <p:nvPicPr>
          <p:cNvPr id="2101" name="Google Shape;833;p54" descr=""/>
          <p:cNvPicPr/>
          <p:nvPr/>
        </p:nvPicPr>
        <p:blipFill>
          <a:blip r:embed="rId2"/>
          <a:stretch/>
        </p:blipFill>
        <p:spPr>
          <a:xfrm>
            <a:off x="521280" y="1238400"/>
            <a:ext cx="4714560" cy="3268440"/>
          </a:xfrm>
          <a:prstGeom prst="rect">
            <a:avLst/>
          </a:prstGeom>
          <a:ln>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102" name="Group 1"/>
          <p:cNvGrpSpPr/>
          <p:nvPr/>
        </p:nvGrpSpPr>
        <p:grpSpPr>
          <a:xfrm>
            <a:off x="713160" y="444960"/>
            <a:ext cx="7704720" cy="4251960"/>
            <a:chOff x="713160" y="444960"/>
            <a:chExt cx="7704720" cy="4251960"/>
          </a:xfrm>
        </p:grpSpPr>
        <p:sp>
          <p:nvSpPr>
            <p:cNvPr id="2103" name="CustomShape 2"/>
            <p:cNvSpPr/>
            <p:nvPr/>
          </p:nvSpPr>
          <p:spPr>
            <a:xfrm>
              <a:off x="713160" y="4516560"/>
              <a:ext cx="180360" cy="180360"/>
            </a:xfrm>
            <a:prstGeom prst="star4">
              <a:avLst>
                <a:gd name="adj" fmla="val 0"/>
              </a:avLst>
            </a:prstGeom>
            <a:solidFill>
              <a:srgbClr val="ffffff"/>
            </a:solidFill>
            <a:ln w="19080">
              <a:solidFill>
                <a:srgbClr val="ffffff"/>
              </a:solidFill>
              <a:round/>
            </a:ln>
          </p:spPr>
          <p:style>
            <a:lnRef idx="0"/>
            <a:fillRef idx="0"/>
            <a:effectRef idx="0"/>
            <a:fontRef idx="minor"/>
          </p:style>
        </p:sp>
        <p:sp>
          <p:nvSpPr>
            <p:cNvPr id="2104" name="CustomShape 3"/>
            <p:cNvSpPr/>
            <p:nvPr/>
          </p:nvSpPr>
          <p:spPr>
            <a:xfrm>
              <a:off x="8237520" y="444960"/>
              <a:ext cx="180360" cy="180360"/>
            </a:xfrm>
            <a:prstGeom prst="star4">
              <a:avLst>
                <a:gd name="adj" fmla="val 0"/>
              </a:avLst>
            </a:prstGeom>
            <a:solidFill>
              <a:srgbClr val="ffffff"/>
            </a:solidFill>
            <a:ln w="19080">
              <a:solidFill>
                <a:srgbClr val="ffffff"/>
              </a:solidFill>
              <a:round/>
            </a:ln>
          </p:spPr>
          <p:style>
            <a:lnRef idx="0"/>
            <a:fillRef idx="0"/>
            <a:effectRef idx="0"/>
            <a:fontRef idx="minor"/>
          </p:style>
        </p:sp>
      </p:grpSp>
      <p:sp>
        <p:nvSpPr>
          <p:cNvPr id="2105" name="CustomShape 4"/>
          <p:cNvSpPr/>
          <p:nvPr/>
        </p:nvSpPr>
        <p:spPr>
          <a:xfrm flipH="1">
            <a:off x="1195560" y="2869920"/>
            <a:ext cx="4104720" cy="538920"/>
          </a:xfrm>
          <a:prstGeom prst="ellipse">
            <a:avLst/>
          </a:prstGeom>
          <a:noFill/>
          <a:ln w="28440">
            <a:solidFill>
              <a:srgbClr val="e84987"/>
            </a:solidFill>
            <a:round/>
          </a:ln>
        </p:spPr>
        <p:style>
          <a:lnRef idx="0"/>
          <a:fillRef idx="0"/>
          <a:effectRef idx="0"/>
          <a:fontRef idx="minor"/>
        </p:style>
      </p:sp>
      <p:sp>
        <p:nvSpPr>
          <p:cNvPr id="2106" name="CustomShape 5"/>
          <p:cNvSpPr/>
          <p:nvPr/>
        </p:nvSpPr>
        <p:spPr>
          <a:xfrm flipH="1">
            <a:off x="6070320" y="1469880"/>
            <a:ext cx="2208240" cy="2208240"/>
          </a:xfrm>
          <a:prstGeom prst="roundRect">
            <a:avLst>
              <a:gd name="adj" fmla="val 16667"/>
            </a:avLst>
          </a:prstGeom>
          <a:noFill/>
          <a:ln w="28440">
            <a:solidFill>
              <a:srgbClr val="ffffff"/>
            </a:solidFill>
            <a:round/>
          </a:ln>
        </p:spPr>
        <p:style>
          <a:lnRef idx="0"/>
          <a:fillRef idx="0"/>
          <a:effectRef idx="0"/>
          <a:fontRef idx="minor"/>
        </p:style>
      </p:sp>
      <p:sp>
        <p:nvSpPr>
          <p:cNvPr id="2107" name="CustomShape 6"/>
          <p:cNvSpPr/>
          <p:nvPr/>
        </p:nvSpPr>
        <p:spPr>
          <a:xfrm>
            <a:off x="838440" y="1754640"/>
            <a:ext cx="4822920" cy="10094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4500" spc="-1" strike="noStrike">
                <a:solidFill>
                  <a:srgbClr val="191919"/>
                </a:solidFill>
                <a:latin typeface="Orbitron"/>
                <a:ea typeface="Orbitron"/>
              </a:rPr>
              <a:t>Project goals</a:t>
            </a:r>
            <a:endParaRPr b="0" lang="fr-FR" sz="4500" spc="-1" strike="noStrike">
              <a:latin typeface="Arial"/>
            </a:endParaRPr>
          </a:p>
        </p:txBody>
      </p:sp>
      <p:sp>
        <p:nvSpPr>
          <p:cNvPr id="2108" name="CustomShape 7"/>
          <p:cNvSpPr/>
          <p:nvPr/>
        </p:nvSpPr>
        <p:spPr>
          <a:xfrm>
            <a:off x="6107400" y="1711080"/>
            <a:ext cx="2208240" cy="172548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8500" spc="-1" strike="noStrike">
                <a:solidFill>
                  <a:srgbClr val="e84987"/>
                </a:solidFill>
                <a:latin typeface="Orbitron"/>
                <a:ea typeface="Orbitron"/>
              </a:rPr>
              <a:t>03</a:t>
            </a:r>
            <a:endParaRPr b="0" lang="fr-FR" sz="8500" spc="-1" strike="noStrike">
              <a:latin typeface="Arial"/>
            </a:endParaRPr>
          </a:p>
        </p:txBody>
      </p:sp>
      <p:sp>
        <p:nvSpPr>
          <p:cNvPr id="2109" name="CustomShape 8"/>
          <p:cNvSpPr/>
          <p:nvPr/>
        </p:nvSpPr>
        <p:spPr>
          <a:xfrm>
            <a:off x="1490400" y="2924640"/>
            <a:ext cx="3518640" cy="40716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191919"/>
                </a:solidFill>
                <a:latin typeface="Assistant"/>
                <a:ea typeface="Assistant"/>
              </a:rPr>
              <a:t>You can enter a subtitle here if you need it</a:t>
            </a:r>
            <a:endParaRPr b="0" lang="fr-FR" sz="1400" spc="-1" strike="noStrike">
              <a:latin typeface="Arial"/>
            </a:endParaRPr>
          </a:p>
        </p:txBody>
      </p:sp>
      <p:sp>
        <p:nvSpPr>
          <p:cNvPr id="2110" name="CustomShape 9"/>
          <p:cNvSpPr/>
          <p:nvPr/>
        </p:nvSpPr>
        <p:spPr>
          <a:xfrm>
            <a:off x="7866360" y="4065480"/>
            <a:ext cx="563040" cy="6318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a:noFill/>
          </a:ln>
        </p:spPr>
        <p:style>
          <a:lnRef idx="0"/>
          <a:fillRef idx="0"/>
          <a:effectRef idx="0"/>
          <a:fontRef idx="minor"/>
        </p:style>
      </p:sp>
      <p:grpSp>
        <p:nvGrpSpPr>
          <p:cNvPr id="2111" name="Group 10"/>
          <p:cNvGrpSpPr/>
          <p:nvPr/>
        </p:nvGrpSpPr>
        <p:grpSpPr>
          <a:xfrm>
            <a:off x="1491120" y="3084480"/>
            <a:ext cx="3516480" cy="109080"/>
            <a:chOff x="1491120" y="3084480"/>
            <a:chExt cx="3516480" cy="109080"/>
          </a:xfrm>
        </p:grpSpPr>
        <p:sp>
          <p:nvSpPr>
            <p:cNvPr id="2112" name="CustomShape 11"/>
            <p:cNvSpPr/>
            <p:nvPr/>
          </p:nvSpPr>
          <p:spPr>
            <a:xfrm>
              <a:off x="1491120" y="308448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sp>
          <p:nvSpPr>
            <p:cNvPr id="2113" name="CustomShape 12"/>
            <p:cNvSpPr/>
            <p:nvPr/>
          </p:nvSpPr>
          <p:spPr>
            <a:xfrm>
              <a:off x="4898520" y="308448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4" name="CustomShape 1"/>
          <p:cNvSpPr/>
          <p:nvPr/>
        </p:nvSpPr>
        <p:spPr>
          <a:xfrm>
            <a:off x="1424160" y="171576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2115" name="CustomShape 2"/>
          <p:cNvSpPr/>
          <p:nvPr/>
        </p:nvSpPr>
        <p:spPr>
          <a:xfrm>
            <a:off x="4006080" y="171576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2116" name="CustomShape 3"/>
          <p:cNvSpPr/>
          <p:nvPr/>
        </p:nvSpPr>
        <p:spPr>
          <a:xfrm>
            <a:off x="6580800" y="171576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2117" name="CustomShape 4"/>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Project </a:t>
            </a:r>
            <a:r>
              <a:rPr b="1" lang="en" sz="3200" spc="-1" strike="noStrike">
                <a:solidFill>
                  <a:srgbClr val="e84987"/>
                </a:solidFill>
                <a:latin typeface="Orbitron"/>
                <a:ea typeface="Orbitron"/>
              </a:rPr>
              <a:t>goals</a:t>
            </a:r>
            <a:endParaRPr b="0" lang="fr-FR" sz="3200" spc="-1" strike="noStrike">
              <a:latin typeface="Arial"/>
            </a:endParaRPr>
          </a:p>
        </p:txBody>
      </p:sp>
      <p:sp>
        <p:nvSpPr>
          <p:cNvPr id="2118" name="CustomShape 5"/>
          <p:cNvSpPr/>
          <p:nvPr/>
        </p:nvSpPr>
        <p:spPr>
          <a:xfrm>
            <a:off x="3599640" y="2941560"/>
            <a:ext cx="194364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Goal 2</a:t>
            </a:r>
            <a:endParaRPr b="0" lang="fr-FR" sz="2000" spc="-1" strike="noStrike">
              <a:latin typeface="Arial"/>
            </a:endParaRPr>
          </a:p>
        </p:txBody>
      </p:sp>
      <p:sp>
        <p:nvSpPr>
          <p:cNvPr id="2119" name="CustomShape 6"/>
          <p:cNvSpPr/>
          <p:nvPr/>
        </p:nvSpPr>
        <p:spPr>
          <a:xfrm>
            <a:off x="3599640" y="3469320"/>
            <a:ext cx="1943640" cy="6757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Mercury is the closest planet to the Sun and the smallest one</a:t>
            </a:r>
            <a:endParaRPr b="0" lang="fr-FR" sz="1400" spc="-1" strike="noStrike">
              <a:latin typeface="Arial"/>
            </a:endParaRPr>
          </a:p>
        </p:txBody>
      </p:sp>
      <p:sp>
        <p:nvSpPr>
          <p:cNvPr id="2120" name="CustomShape 7"/>
          <p:cNvSpPr/>
          <p:nvPr/>
        </p:nvSpPr>
        <p:spPr>
          <a:xfrm>
            <a:off x="1017720" y="2941560"/>
            <a:ext cx="194364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Goal 1</a:t>
            </a:r>
            <a:endParaRPr b="0" lang="fr-FR" sz="2000" spc="-1" strike="noStrike">
              <a:latin typeface="Arial"/>
            </a:endParaRPr>
          </a:p>
        </p:txBody>
      </p:sp>
      <p:sp>
        <p:nvSpPr>
          <p:cNvPr id="2121" name="CustomShape 8"/>
          <p:cNvSpPr/>
          <p:nvPr/>
        </p:nvSpPr>
        <p:spPr>
          <a:xfrm>
            <a:off x="1017720" y="3469320"/>
            <a:ext cx="1943640" cy="6757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Venus has a beautiful name and is the second planet from the Sun</a:t>
            </a:r>
            <a:endParaRPr b="0" lang="fr-FR" sz="1400" spc="-1" strike="noStrike">
              <a:latin typeface="Arial"/>
            </a:endParaRPr>
          </a:p>
        </p:txBody>
      </p:sp>
      <p:sp>
        <p:nvSpPr>
          <p:cNvPr id="2122" name="CustomShape 9"/>
          <p:cNvSpPr/>
          <p:nvPr/>
        </p:nvSpPr>
        <p:spPr>
          <a:xfrm>
            <a:off x="6174000" y="2941560"/>
            <a:ext cx="194364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Goal 3</a:t>
            </a:r>
            <a:endParaRPr b="0" lang="fr-FR" sz="2000" spc="-1" strike="noStrike">
              <a:latin typeface="Arial"/>
            </a:endParaRPr>
          </a:p>
        </p:txBody>
      </p:sp>
      <p:sp>
        <p:nvSpPr>
          <p:cNvPr id="2123" name="CustomShape 10"/>
          <p:cNvSpPr/>
          <p:nvPr/>
        </p:nvSpPr>
        <p:spPr>
          <a:xfrm>
            <a:off x="6174000" y="3469320"/>
            <a:ext cx="1943640" cy="6757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Mars is actually a cold place. It’s full of iron oxide dust</a:t>
            </a:r>
            <a:endParaRPr b="0" lang="fr-FR" sz="1400" spc="-1" strike="noStrike">
              <a:latin typeface="Arial"/>
            </a:endParaRPr>
          </a:p>
        </p:txBody>
      </p:sp>
      <p:grpSp>
        <p:nvGrpSpPr>
          <p:cNvPr id="2124" name="Group 11"/>
          <p:cNvGrpSpPr/>
          <p:nvPr/>
        </p:nvGrpSpPr>
        <p:grpSpPr>
          <a:xfrm>
            <a:off x="6937920" y="2117880"/>
            <a:ext cx="415800" cy="325800"/>
            <a:chOff x="6937920" y="2117880"/>
            <a:chExt cx="415800" cy="325800"/>
          </a:xfrm>
        </p:grpSpPr>
        <p:sp>
          <p:nvSpPr>
            <p:cNvPr id="2125" name="CustomShape 12"/>
            <p:cNvSpPr/>
            <p:nvPr/>
          </p:nvSpPr>
          <p:spPr>
            <a:xfrm>
              <a:off x="6938640" y="2364480"/>
              <a:ext cx="208800" cy="79200"/>
            </a:xfrm>
            <a:custGeom>
              <a:avLst/>
              <a:gdLst/>
              <a:ahLst/>
              <a:rect l="l" t="t" r="r" b="b"/>
              <a:pathLst>
                <a:path w="5883" h="2251">
                  <a:moveTo>
                    <a:pt x="0" y="0"/>
                  </a:moveTo>
                  <a:lnTo>
                    <a:pt x="0" y="1096"/>
                  </a:lnTo>
                  <a:cubicBezTo>
                    <a:pt x="0" y="1358"/>
                    <a:pt x="167" y="1739"/>
                    <a:pt x="1001" y="2001"/>
                  </a:cubicBezTo>
                  <a:cubicBezTo>
                    <a:pt x="1536" y="2167"/>
                    <a:pt x="2233" y="2251"/>
                    <a:pt x="2933" y="2251"/>
                  </a:cubicBezTo>
                  <a:cubicBezTo>
                    <a:pt x="3632" y="2251"/>
                    <a:pt x="4335" y="2167"/>
                    <a:pt x="4882" y="2001"/>
                  </a:cubicBezTo>
                  <a:cubicBezTo>
                    <a:pt x="5716" y="1739"/>
                    <a:pt x="5883" y="1358"/>
                    <a:pt x="5883" y="1096"/>
                  </a:cubicBezTo>
                  <a:lnTo>
                    <a:pt x="5883" y="0"/>
                  </a:lnTo>
                  <a:cubicBezTo>
                    <a:pt x="5668" y="143"/>
                    <a:pt x="5406" y="262"/>
                    <a:pt x="5097" y="381"/>
                  </a:cubicBezTo>
                  <a:cubicBezTo>
                    <a:pt x="4489" y="572"/>
                    <a:pt x="3716" y="667"/>
                    <a:pt x="2942" y="667"/>
                  </a:cubicBezTo>
                  <a:cubicBezTo>
                    <a:pt x="2168" y="667"/>
                    <a:pt x="1394" y="572"/>
                    <a:pt x="786" y="381"/>
                  </a:cubicBezTo>
                  <a:cubicBezTo>
                    <a:pt x="477" y="262"/>
                    <a:pt x="215" y="143"/>
                    <a:pt x="0" y="0"/>
                  </a:cubicBezTo>
                  <a:close/>
                </a:path>
              </a:pathLst>
            </a:custGeom>
            <a:solidFill>
              <a:srgbClr val="e84987"/>
            </a:solidFill>
            <a:ln>
              <a:noFill/>
            </a:ln>
          </p:spPr>
          <p:style>
            <a:lnRef idx="0"/>
            <a:fillRef idx="0"/>
            <a:effectRef idx="0"/>
            <a:fontRef idx="minor"/>
          </p:style>
        </p:sp>
        <p:sp>
          <p:nvSpPr>
            <p:cNvPr id="2126" name="CustomShape 13"/>
            <p:cNvSpPr/>
            <p:nvPr/>
          </p:nvSpPr>
          <p:spPr>
            <a:xfrm>
              <a:off x="6938640" y="2282760"/>
              <a:ext cx="208800" cy="79560"/>
            </a:xfrm>
            <a:custGeom>
              <a:avLst/>
              <a:gdLst/>
              <a:ahLst/>
              <a:rect l="l" t="t" r="r" b="b"/>
              <a:pathLst>
                <a:path w="5883" h="2260">
                  <a:moveTo>
                    <a:pt x="0" y="0"/>
                  </a:moveTo>
                  <a:lnTo>
                    <a:pt x="0" y="1096"/>
                  </a:lnTo>
                  <a:cubicBezTo>
                    <a:pt x="0" y="1381"/>
                    <a:pt x="167" y="1739"/>
                    <a:pt x="1001" y="2001"/>
                  </a:cubicBezTo>
                  <a:cubicBezTo>
                    <a:pt x="1546" y="2170"/>
                    <a:pt x="2257" y="2260"/>
                    <a:pt x="2969" y="2260"/>
                  </a:cubicBezTo>
                  <a:cubicBezTo>
                    <a:pt x="3656" y="2260"/>
                    <a:pt x="4344" y="2176"/>
                    <a:pt x="4882" y="2001"/>
                  </a:cubicBezTo>
                  <a:cubicBezTo>
                    <a:pt x="5716" y="1739"/>
                    <a:pt x="5883" y="1381"/>
                    <a:pt x="5883" y="1096"/>
                  </a:cubicBezTo>
                  <a:lnTo>
                    <a:pt x="5883" y="0"/>
                  </a:lnTo>
                  <a:cubicBezTo>
                    <a:pt x="5668" y="167"/>
                    <a:pt x="5406" y="286"/>
                    <a:pt x="5097" y="381"/>
                  </a:cubicBezTo>
                  <a:cubicBezTo>
                    <a:pt x="4489" y="572"/>
                    <a:pt x="3716" y="667"/>
                    <a:pt x="2942" y="667"/>
                  </a:cubicBezTo>
                  <a:cubicBezTo>
                    <a:pt x="2168" y="667"/>
                    <a:pt x="1394" y="572"/>
                    <a:pt x="786" y="381"/>
                  </a:cubicBezTo>
                  <a:cubicBezTo>
                    <a:pt x="477" y="286"/>
                    <a:pt x="215" y="167"/>
                    <a:pt x="0" y="0"/>
                  </a:cubicBezTo>
                  <a:close/>
                </a:path>
              </a:pathLst>
            </a:custGeom>
            <a:solidFill>
              <a:srgbClr val="e84987"/>
            </a:solidFill>
            <a:ln>
              <a:noFill/>
            </a:ln>
          </p:spPr>
          <p:style>
            <a:lnRef idx="0"/>
            <a:fillRef idx="0"/>
            <a:effectRef idx="0"/>
            <a:fontRef idx="minor"/>
          </p:style>
        </p:sp>
        <p:sp>
          <p:nvSpPr>
            <p:cNvPr id="2127" name="CustomShape 14"/>
            <p:cNvSpPr/>
            <p:nvPr/>
          </p:nvSpPr>
          <p:spPr>
            <a:xfrm>
              <a:off x="6938640" y="2201760"/>
              <a:ext cx="208800" cy="79200"/>
            </a:xfrm>
            <a:custGeom>
              <a:avLst/>
              <a:gdLst/>
              <a:ahLst/>
              <a:rect l="l" t="t" r="r" b="b"/>
              <a:pathLst>
                <a:path w="5883" h="2252">
                  <a:moveTo>
                    <a:pt x="0" y="1"/>
                  </a:moveTo>
                  <a:lnTo>
                    <a:pt x="0" y="1096"/>
                  </a:lnTo>
                  <a:cubicBezTo>
                    <a:pt x="0" y="1358"/>
                    <a:pt x="167" y="1739"/>
                    <a:pt x="1001" y="2001"/>
                  </a:cubicBezTo>
                  <a:cubicBezTo>
                    <a:pt x="1536" y="2168"/>
                    <a:pt x="2233" y="2251"/>
                    <a:pt x="2933" y="2251"/>
                  </a:cubicBezTo>
                  <a:cubicBezTo>
                    <a:pt x="3632" y="2251"/>
                    <a:pt x="4335" y="2168"/>
                    <a:pt x="4882" y="2001"/>
                  </a:cubicBezTo>
                  <a:cubicBezTo>
                    <a:pt x="5716" y="1739"/>
                    <a:pt x="5883" y="1358"/>
                    <a:pt x="5883" y="1096"/>
                  </a:cubicBezTo>
                  <a:lnTo>
                    <a:pt x="5883" y="1"/>
                  </a:lnTo>
                  <a:cubicBezTo>
                    <a:pt x="5668" y="144"/>
                    <a:pt x="5406" y="263"/>
                    <a:pt x="5097" y="382"/>
                  </a:cubicBezTo>
                  <a:cubicBezTo>
                    <a:pt x="4489" y="572"/>
                    <a:pt x="3716" y="668"/>
                    <a:pt x="2942" y="668"/>
                  </a:cubicBezTo>
                  <a:cubicBezTo>
                    <a:pt x="2168" y="668"/>
                    <a:pt x="1394" y="572"/>
                    <a:pt x="786" y="382"/>
                  </a:cubicBezTo>
                  <a:cubicBezTo>
                    <a:pt x="477" y="263"/>
                    <a:pt x="215" y="144"/>
                    <a:pt x="0" y="1"/>
                  </a:cubicBezTo>
                  <a:close/>
                </a:path>
              </a:pathLst>
            </a:custGeom>
            <a:solidFill>
              <a:srgbClr val="e84987"/>
            </a:solidFill>
            <a:ln>
              <a:noFill/>
            </a:ln>
          </p:spPr>
          <p:style>
            <a:lnRef idx="0"/>
            <a:fillRef idx="0"/>
            <a:effectRef idx="0"/>
            <a:fontRef idx="minor"/>
          </p:style>
        </p:sp>
        <p:sp>
          <p:nvSpPr>
            <p:cNvPr id="2128" name="CustomShape 15"/>
            <p:cNvSpPr/>
            <p:nvPr/>
          </p:nvSpPr>
          <p:spPr>
            <a:xfrm>
              <a:off x="6937920" y="2117880"/>
              <a:ext cx="209880" cy="81360"/>
            </a:xfrm>
            <a:custGeom>
              <a:avLst/>
              <a:gdLst/>
              <a:ahLst/>
              <a:rect l="l" t="t" r="r" b="b"/>
              <a:pathLst>
                <a:path w="5907" h="2320">
                  <a:moveTo>
                    <a:pt x="2974" y="0"/>
                  </a:moveTo>
                  <a:cubicBezTo>
                    <a:pt x="2275" y="0"/>
                    <a:pt x="1572" y="83"/>
                    <a:pt x="1025" y="250"/>
                  </a:cubicBezTo>
                  <a:cubicBezTo>
                    <a:pt x="191" y="512"/>
                    <a:pt x="1" y="893"/>
                    <a:pt x="1" y="1155"/>
                  </a:cubicBezTo>
                  <a:cubicBezTo>
                    <a:pt x="1" y="1441"/>
                    <a:pt x="191" y="1798"/>
                    <a:pt x="1025" y="2060"/>
                  </a:cubicBezTo>
                  <a:cubicBezTo>
                    <a:pt x="1570" y="2230"/>
                    <a:pt x="2281" y="2319"/>
                    <a:pt x="2993" y="2319"/>
                  </a:cubicBezTo>
                  <a:cubicBezTo>
                    <a:pt x="3680" y="2319"/>
                    <a:pt x="4368" y="2236"/>
                    <a:pt x="4906" y="2060"/>
                  </a:cubicBezTo>
                  <a:cubicBezTo>
                    <a:pt x="5740" y="1798"/>
                    <a:pt x="5907" y="1441"/>
                    <a:pt x="5907" y="1155"/>
                  </a:cubicBezTo>
                  <a:cubicBezTo>
                    <a:pt x="5907" y="893"/>
                    <a:pt x="5740" y="512"/>
                    <a:pt x="4906" y="250"/>
                  </a:cubicBezTo>
                  <a:cubicBezTo>
                    <a:pt x="4371" y="83"/>
                    <a:pt x="3674" y="0"/>
                    <a:pt x="2974" y="0"/>
                  </a:cubicBezTo>
                  <a:close/>
                </a:path>
              </a:pathLst>
            </a:custGeom>
            <a:solidFill>
              <a:srgbClr val="e84987"/>
            </a:solidFill>
            <a:ln>
              <a:noFill/>
            </a:ln>
          </p:spPr>
          <p:style>
            <a:lnRef idx="0"/>
            <a:fillRef idx="0"/>
            <a:effectRef idx="0"/>
            <a:fontRef idx="minor"/>
          </p:style>
        </p:sp>
        <p:sp>
          <p:nvSpPr>
            <p:cNvPr id="2129" name="CustomShape 16"/>
            <p:cNvSpPr/>
            <p:nvPr/>
          </p:nvSpPr>
          <p:spPr>
            <a:xfrm>
              <a:off x="7173720" y="2146320"/>
              <a:ext cx="180000" cy="244800"/>
            </a:xfrm>
            <a:custGeom>
              <a:avLst/>
              <a:gdLst/>
              <a:ahLst/>
              <a:rect l="l" t="t" r="r" b="b"/>
              <a:pathLst>
                <a:path w="5073" h="6884">
                  <a:moveTo>
                    <a:pt x="2525" y="668"/>
                  </a:moveTo>
                  <a:cubicBezTo>
                    <a:pt x="3263" y="668"/>
                    <a:pt x="3858" y="1263"/>
                    <a:pt x="3858" y="2001"/>
                  </a:cubicBezTo>
                  <a:lnTo>
                    <a:pt x="3858" y="2882"/>
                  </a:lnTo>
                  <a:lnTo>
                    <a:pt x="1215" y="2882"/>
                  </a:lnTo>
                  <a:lnTo>
                    <a:pt x="1215" y="2001"/>
                  </a:lnTo>
                  <a:cubicBezTo>
                    <a:pt x="1215" y="1263"/>
                    <a:pt x="1810" y="668"/>
                    <a:pt x="2525" y="668"/>
                  </a:cubicBezTo>
                  <a:close/>
                  <a:moveTo>
                    <a:pt x="1834" y="4597"/>
                  </a:moveTo>
                  <a:cubicBezTo>
                    <a:pt x="2001" y="4597"/>
                    <a:pt x="2120" y="4716"/>
                    <a:pt x="2120" y="4883"/>
                  </a:cubicBezTo>
                  <a:cubicBezTo>
                    <a:pt x="2120" y="5050"/>
                    <a:pt x="2001" y="5169"/>
                    <a:pt x="1834" y="5169"/>
                  </a:cubicBezTo>
                  <a:cubicBezTo>
                    <a:pt x="1667" y="5169"/>
                    <a:pt x="1548" y="5050"/>
                    <a:pt x="1548" y="4883"/>
                  </a:cubicBezTo>
                  <a:cubicBezTo>
                    <a:pt x="1548" y="4716"/>
                    <a:pt x="1667" y="4597"/>
                    <a:pt x="1834" y="4597"/>
                  </a:cubicBezTo>
                  <a:close/>
                  <a:moveTo>
                    <a:pt x="3239" y="4597"/>
                  </a:moveTo>
                  <a:cubicBezTo>
                    <a:pt x="3382" y="4597"/>
                    <a:pt x="3525" y="4716"/>
                    <a:pt x="3525" y="4883"/>
                  </a:cubicBezTo>
                  <a:cubicBezTo>
                    <a:pt x="3525" y="5050"/>
                    <a:pt x="3382" y="5169"/>
                    <a:pt x="3239" y="5169"/>
                  </a:cubicBezTo>
                  <a:cubicBezTo>
                    <a:pt x="3072" y="5169"/>
                    <a:pt x="2929" y="5050"/>
                    <a:pt x="2929" y="4883"/>
                  </a:cubicBezTo>
                  <a:cubicBezTo>
                    <a:pt x="2929" y="4716"/>
                    <a:pt x="3072" y="4597"/>
                    <a:pt x="3239" y="4597"/>
                  </a:cubicBezTo>
                  <a:close/>
                  <a:moveTo>
                    <a:pt x="2525" y="1"/>
                  </a:moveTo>
                  <a:cubicBezTo>
                    <a:pt x="1429" y="1"/>
                    <a:pt x="524" y="882"/>
                    <a:pt x="524" y="2001"/>
                  </a:cubicBezTo>
                  <a:lnTo>
                    <a:pt x="524" y="2882"/>
                  </a:lnTo>
                  <a:lnTo>
                    <a:pt x="334" y="2882"/>
                  </a:lnTo>
                  <a:cubicBezTo>
                    <a:pt x="167" y="2882"/>
                    <a:pt x="0" y="3049"/>
                    <a:pt x="0" y="3240"/>
                  </a:cubicBezTo>
                  <a:lnTo>
                    <a:pt x="0" y="6526"/>
                  </a:lnTo>
                  <a:cubicBezTo>
                    <a:pt x="0" y="6717"/>
                    <a:pt x="167" y="6883"/>
                    <a:pt x="334" y="6883"/>
                  </a:cubicBezTo>
                  <a:lnTo>
                    <a:pt x="4716" y="6883"/>
                  </a:lnTo>
                  <a:cubicBezTo>
                    <a:pt x="4906" y="6883"/>
                    <a:pt x="5049" y="6717"/>
                    <a:pt x="5049" y="6526"/>
                  </a:cubicBezTo>
                  <a:lnTo>
                    <a:pt x="5049" y="3240"/>
                  </a:lnTo>
                  <a:cubicBezTo>
                    <a:pt x="5073" y="3049"/>
                    <a:pt x="4906" y="2882"/>
                    <a:pt x="4716" y="2882"/>
                  </a:cubicBezTo>
                  <a:lnTo>
                    <a:pt x="4525" y="2882"/>
                  </a:lnTo>
                  <a:lnTo>
                    <a:pt x="4525" y="2001"/>
                  </a:lnTo>
                  <a:cubicBezTo>
                    <a:pt x="4525" y="882"/>
                    <a:pt x="3644" y="1"/>
                    <a:pt x="2525" y="1"/>
                  </a:cubicBezTo>
                  <a:close/>
                </a:path>
              </a:pathLst>
            </a:custGeom>
            <a:solidFill>
              <a:srgbClr val="e84987"/>
            </a:solidFill>
            <a:ln>
              <a:noFill/>
            </a:ln>
          </p:spPr>
          <p:style>
            <a:lnRef idx="0"/>
            <a:fillRef idx="0"/>
            <a:effectRef idx="0"/>
            <a:fontRef idx="minor"/>
          </p:style>
        </p:sp>
      </p:grpSp>
      <p:grpSp>
        <p:nvGrpSpPr>
          <p:cNvPr id="2130" name="Group 17"/>
          <p:cNvGrpSpPr/>
          <p:nvPr/>
        </p:nvGrpSpPr>
        <p:grpSpPr>
          <a:xfrm>
            <a:off x="4363560" y="2095200"/>
            <a:ext cx="415080" cy="371160"/>
            <a:chOff x="4363560" y="2095200"/>
            <a:chExt cx="415080" cy="371160"/>
          </a:xfrm>
        </p:grpSpPr>
        <p:sp>
          <p:nvSpPr>
            <p:cNvPr id="2131" name="CustomShape 18"/>
            <p:cNvSpPr/>
            <p:nvPr/>
          </p:nvSpPr>
          <p:spPr>
            <a:xfrm>
              <a:off x="4543560" y="2240280"/>
              <a:ext cx="65160" cy="38520"/>
            </a:xfrm>
            <a:custGeom>
              <a:avLst/>
              <a:gdLst/>
              <a:ahLst/>
              <a:rect l="l" t="t" r="r" b="b"/>
              <a:pathLst>
                <a:path w="1859" h="1120">
                  <a:moveTo>
                    <a:pt x="929" y="0"/>
                  </a:moveTo>
                  <a:cubicBezTo>
                    <a:pt x="429" y="0"/>
                    <a:pt x="1" y="405"/>
                    <a:pt x="1" y="905"/>
                  </a:cubicBezTo>
                  <a:lnTo>
                    <a:pt x="1" y="1120"/>
                  </a:lnTo>
                  <a:lnTo>
                    <a:pt x="1858" y="1120"/>
                  </a:lnTo>
                  <a:lnTo>
                    <a:pt x="1858" y="905"/>
                  </a:lnTo>
                  <a:cubicBezTo>
                    <a:pt x="1858" y="405"/>
                    <a:pt x="1429" y="0"/>
                    <a:pt x="929" y="0"/>
                  </a:cubicBezTo>
                  <a:close/>
                </a:path>
              </a:pathLst>
            </a:custGeom>
            <a:solidFill>
              <a:srgbClr val="e84987"/>
            </a:solidFill>
            <a:ln>
              <a:noFill/>
            </a:ln>
          </p:spPr>
          <p:style>
            <a:lnRef idx="0"/>
            <a:fillRef idx="0"/>
            <a:effectRef idx="0"/>
            <a:fontRef idx="minor"/>
          </p:style>
        </p:sp>
        <p:sp>
          <p:nvSpPr>
            <p:cNvPr id="2132" name="CustomShape 19"/>
            <p:cNvSpPr/>
            <p:nvPr/>
          </p:nvSpPr>
          <p:spPr>
            <a:xfrm>
              <a:off x="4472640" y="2191680"/>
              <a:ext cx="206280" cy="274680"/>
            </a:xfrm>
            <a:custGeom>
              <a:avLst/>
              <a:gdLst/>
              <a:ahLst/>
              <a:rect l="l" t="t" r="r" b="b"/>
              <a:pathLst>
                <a:path w="5811" h="7716">
                  <a:moveTo>
                    <a:pt x="2905" y="667"/>
                  </a:moveTo>
                  <a:cubicBezTo>
                    <a:pt x="3787" y="667"/>
                    <a:pt x="4501" y="1381"/>
                    <a:pt x="4501" y="2262"/>
                  </a:cubicBezTo>
                  <a:lnTo>
                    <a:pt x="4501" y="3167"/>
                  </a:lnTo>
                  <a:lnTo>
                    <a:pt x="1310" y="3167"/>
                  </a:lnTo>
                  <a:lnTo>
                    <a:pt x="1310" y="2262"/>
                  </a:lnTo>
                  <a:cubicBezTo>
                    <a:pt x="1310" y="1381"/>
                    <a:pt x="2024" y="667"/>
                    <a:pt x="2905" y="667"/>
                  </a:cubicBezTo>
                  <a:close/>
                  <a:moveTo>
                    <a:pt x="1548" y="5096"/>
                  </a:moveTo>
                  <a:cubicBezTo>
                    <a:pt x="1738" y="5096"/>
                    <a:pt x="1881" y="5263"/>
                    <a:pt x="1881" y="5430"/>
                  </a:cubicBezTo>
                  <a:cubicBezTo>
                    <a:pt x="1881" y="5620"/>
                    <a:pt x="1738" y="5787"/>
                    <a:pt x="1548" y="5787"/>
                  </a:cubicBezTo>
                  <a:cubicBezTo>
                    <a:pt x="1357" y="5787"/>
                    <a:pt x="1191" y="5620"/>
                    <a:pt x="1191" y="5430"/>
                  </a:cubicBezTo>
                  <a:cubicBezTo>
                    <a:pt x="1191" y="5263"/>
                    <a:pt x="1357" y="5096"/>
                    <a:pt x="1548" y="5096"/>
                  </a:cubicBezTo>
                  <a:close/>
                  <a:moveTo>
                    <a:pt x="2905" y="5096"/>
                  </a:moveTo>
                  <a:cubicBezTo>
                    <a:pt x="3096" y="5096"/>
                    <a:pt x="3239" y="5263"/>
                    <a:pt x="3239" y="5430"/>
                  </a:cubicBezTo>
                  <a:cubicBezTo>
                    <a:pt x="3239" y="5620"/>
                    <a:pt x="3096" y="5787"/>
                    <a:pt x="2905" y="5787"/>
                  </a:cubicBezTo>
                  <a:cubicBezTo>
                    <a:pt x="2715" y="5787"/>
                    <a:pt x="2572" y="5620"/>
                    <a:pt x="2572" y="5430"/>
                  </a:cubicBezTo>
                  <a:cubicBezTo>
                    <a:pt x="2572" y="5263"/>
                    <a:pt x="2715" y="5096"/>
                    <a:pt x="2905" y="5096"/>
                  </a:cubicBezTo>
                  <a:close/>
                  <a:moveTo>
                    <a:pt x="4263" y="5096"/>
                  </a:moveTo>
                  <a:cubicBezTo>
                    <a:pt x="4453" y="5096"/>
                    <a:pt x="4620" y="5263"/>
                    <a:pt x="4620" y="5430"/>
                  </a:cubicBezTo>
                  <a:cubicBezTo>
                    <a:pt x="4620" y="5620"/>
                    <a:pt x="4453" y="5787"/>
                    <a:pt x="4263" y="5787"/>
                  </a:cubicBezTo>
                  <a:cubicBezTo>
                    <a:pt x="4072" y="5787"/>
                    <a:pt x="3929" y="5620"/>
                    <a:pt x="3929" y="5430"/>
                  </a:cubicBezTo>
                  <a:cubicBezTo>
                    <a:pt x="3929" y="5263"/>
                    <a:pt x="4072" y="5096"/>
                    <a:pt x="4263" y="5096"/>
                  </a:cubicBezTo>
                  <a:close/>
                  <a:moveTo>
                    <a:pt x="2905" y="0"/>
                  </a:moveTo>
                  <a:cubicBezTo>
                    <a:pt x="1643" y="0"/>
                    <a:pt x="619" y="1024"/>
                    <a:pt x="619" y="2262"/>
                  </a:cubicBezTo>
                  <a:lnTo>
                    <a:pt x="619" y="3167"/>
                  </a:lnTo>
                  <a:lnTo>
                    <a:pt x="333" y="3167"/>
                  </a:lnTo>
                  <a:cubicBezTo>
                    <a:pt x="143" y="3167"/>
                    <a:pt x="0" y="3310"/>
                    <a:pt x="0" y="3501"/>
                  </a:cubicBezTo>
                  <a:lnTo>
                    <a:pt x="0" y="7382"/>
                  </a:lnTo>
                  <a:cubicBezTo>
                    <a:pt x="0" y="7573"/>
                    <a:pt x="143" y="7716"/>
                    <a:pt x="333" y="7716"/>
                  </a:cubicBezTo>
                  <a:lnTo>
                    <a:pt x="5477" y="7716"/>
                  </a:lnTo>
                  <a:cubicBezTo>
                    <a:pt x="5668" y="7716"/>
                    <a:pt x="5811" y="7573"/>
                    <a:pt x="5811" y="7382"/>
                  </a:cubicBezTo>
                  <a:lnTo>
                    <a:pt x="5811" y="3501"/>
                  </a:lnTo>
                  <a:cubicBezTo>
                    <a:pt x="5811" y="3310"/>
                    <a:pt x="5668" y="3167"/>
                    <a:pt x="5477" y="3167"/>
                  </a:cubicBezTo>
                  <a:lnTo>
                    <a:pt x="5192" y="3167"/>
                  </a:lnTo>
                  <a:lnTo>
                    <a:pt x="5192" y="2262"/>
                  </a:lnTo>
                  <a:cubicBezTo>
                    <a:pt x="5192" y="1024"/>
                    <a:pt x="4168" y="0"/>
                    <a:pt x="2905" y="0"/>
                  </a:cubicBezTo>
                  <a:close/>
                </a:path>
              </a:pathLst>
            </a:custGeom>
            <a:solidFill>
              <a:srgbClr val="e84987"/>
            </a:solidFill>
            <a:ln>
              <a:noFill/>
            </a:ln>
          </p:spPr>
          <p:style>
            <a:lnRef idx="0"/>
            <a:fillRef idx="0"/>
            <a:effectRef idx="0"/>
            <a:fontRef idx="minor"/>
          </p:style>
        </p:sp>
        <p:sp>
          <p:nvSpPr>
            <p:cNvPr id="2133" name="CustomShape 20"/>
            <p:cNvSpPr/>
            <p:nvPr/>
          </p:nvSpPr>
          <p:spPr>
            <a:xfrm>
              <a:off x="4363560" y="2095200"/>
              <a:ext cx="415080" cy="240480"/>
            </a:xfrm>
            <a:custGeom>
              <a:avLst/>
              <a:gdLst/>
              <a:ahLst/>
              <a:rect l="l" t="t" r="r" b="b"/>
              <a:pathLst>
                <a:path w="11647" h="6764">
                  <a:moveTo>
                    <a:pt x="5811" y="0"/>
                  </a:moveTo>
                  <a:cubicBezTo>
                    <a:pt x="5502" y="0"/>
                    <a:pt x="5216" y="48"/>
                    <a:pt x="4930" y="167"/>
                  </a:cubicBezTo>
                  <a:cubicBezTo>
                    <a:pt x="4335" y="405"/>
                    <a:pt x="3859" y="857"/>
                    <a:pt x="3597" y="1453"/>
                  </a:cubicBezTo>
                  <a:cubicBezTo>
                    <a:pt x="3406" y="1357"/>
                    <a:pt x="3168" y="1286"/>
                    <a:pt x="2906" y="1286"/>
                  </a:cubicBezTo>
                  <a:cubicBezTo>
                    <a:pt x="2501" y="1286"/>
                    <a:pt x="2144" y="1429"/>
                    <a:pt x="1858" y="1667"/>
                  </a:cubicBezTo>
                  <a:cubicBezTo>
                    <a:pt x="1692" y="1810"/>
                    <a:pt x="1549" y="1977"/>
                    <a:pt x="1453" y="2167"/>
                  </a:cubicBezTo>
                  <a:cubicBezTo>
                    <a:pt x="1334" y="2429"/>
                    <a:pt x="1263" y="2715"/>
                    <a:pt x="1287" y="3024"/>
                  </a:cubicBezTo>
                  <a:cubicBezTo>
                    <a:pt x="596" y="3263"/>
                    <a:pt x="96" y="3882"/>
                    <a:pt x="1" y="4620"/>
                  </a:cubicBezTo>
                  <a:cubicBezTo>
                    <a:pt x="1" y="4691"/>
                    <a:pt x="1" y="4763"/>
                    <a:pt x="1" y="4834"/>
                  </a:cubicBezTo>
                  <a:cubicBezTo>
                    <a:pt x="1" y="5882"/>
                    <a:pt x="858" y="6763"/>
                    <a:pt x="1930" y="6763"/>
                  </a:cubicBezTo>
                  <a:lnTo>
                    <a:pt x="2358" y="6763"/>
                  </a:lnTo>
                  <a:lnTo>
                    <a:pt x="2358" y="6192"/>
                  </a:lnTo>
                  <a:cubicBezTo>
                    <a:pt x="2358" y="5763"/>
                    <a:pt x="2620" y="5406"/>
                    <a:pt x="3001" y="5263"/>
                  </a:cubicBezTo>
                  <a:lnTo>
                    <a:pt x="3001" y="4953"/>
                  </a:lnTo>
                  <a:cubicBezTo>
                    <a:pt x="3001" y="3334"/>
                    <a:pt x="4311" y="2000"/>
                    <a:pt x="5954" y="2000"/>
                  </a:cubicBezTo>
                  <a:cubicBezTo>
                    <a:pt x="7598" y="2000"/>
                    <a:pt x="8931" y="3334"/>
                    <a:pt x="8931" y="4953"/>
                  </a:cubicBezTo>
                  <a:lnTo>
                    <a:pt x="8931" y="5263"/>
                  </a:lnTo>
                  <a:cubicBezTo>
                    <a:pt x="9288" y="5406"/>
                    <a:pt x="9550" y="5763"/>
                    <a:pt x="9550" y="6192"/>
                  </a:cubicBezTo>
                  <a:lnTo>
                    <a:pt x="9550" y="6763"/>
                  </a:lnTo>
                  <a:lnTo>
                    <a:pt x="9717" y="6763"/>
                  </a:lnTo>
                  <a:cubicBezTo>
                    <a:pt x="10789" y="6763"/>
                    <a:pt x="11646" y="5882"/>
                    <a:pt x="11646" y="4834"/>
                  </a:cubicBezTo>
                  <a:cubicBezTo>
                    <a:pt x="11646" y="4763"/>
                    <a:pt x="11646" y="4691"/>
                    <a:pt x="11622" y="4620"/>
                  </a:cubicBezTo>
                  <a:cubicBezTo>
                    <a:pt x="11551" y="3882"/>
                    <a:pt x="11051" y="3263"/>
                    <a:pt x="10360" y="3024"/>
                  </a:cubicBezTo>
                  <a:cubicBezTo>
                    <a:pt x="10384" y="2715"/>
                    <a:pt x="10312" y="2429"/>
                    <a:pt x="10193" y="2167"/>
                  </a:cubicBezTo>
                  <a:cubicBezTo>
                    <a:pt x="9908" y="1643"/>
                    <a:pt x="9360" y="1286"/>
                    <a:pt x="8741" y="1286"/>
                  </a:cubicBezTo>
                  <a:cubicBezTo>
                    <a:pt x="8598" y="1286"/>
                    <a:pt x="8479" y="1310"/>
                    <a:pt x="8336" y="1334"/>
                  </a:cubicBezTo>
                  <a:cubicBezTo>
                    <a:pt x="8241" y="1357"/>
                    <a:pt x="8145" y="1405"/>
                    <a:pt x="8050" y="1453"/>
                  </a:cubicBezTo>
                  <a:cubicBezTo>
                    <a:pt x="7955" y="1262"/>
                    <a:pt x="7860" y="1095"/>
                    <a:pt x="7740" y="953"/>
                  </a:cubicBezTo>
                  <a:cubicBezTo>
                    <a:pt x="7288" y="357"/>
                    <a:pt x="6597" y="0"/>
                    <a:pt x="5811" y="0"/>
                  </a:cubicBezTo>
                  <a:close/>
                </a:path>
              </a:pathLst>
            </a:custGeom>
            <a:solidFill>
              <a:srgbClr val="e84987"/>
            </a:solidFill>
            <a:ln>
              <a:noFill/>
            </a:ln>
          </p:spPr>
          <p:style>
            <a:lnRef idx="0"/>
            <a:fillRef idx="0"/>
            <a:effectRef idx="0"/>
            <a:fontRef idx="minor"/>
          </p:style>
        </p:sp>
      </p:grpSp>
      <p:grpSp>
        <p:nvGrpSpPr>
          <p:cNvPr id="2134" name="Group 21"/>
          <p:cNvGrpSpPr/>
          <p:nvPr/>
        </p:nvGrpSpPr>
        <p:grpSpPr>
          <a:xfrm>
            <a:off x="1791720" y="2073240"/>
            <a:ext cx="395640" cy="415080"/>
            <a:chOff x="1791720" y="2073240"/>
            <a:chExt cx="395640" cy="415080"/>
          </a:xfrm>
        </p:grpSpPr>
        <p:sp>
          <p:nvSpPr>
            <p:cNvPr id="2135" name="CustomShape 22"/>
            <p:cNvSpPr/>
            <p:nvPr/>
          </p:nvSpPr>
          <p:spPr>
            <a:xfrm>
              <a:off x="1791720" y="2073240"/>
              <a:ext cx="87840" cy="88920"/>
            </a:xfrm>
            <a:custGeom>
              <a:avLst/>
              <a:gdLst/>
              <a:ahLst/>
              <a:rect l="l" t="t" r="r" b="b"/>
              <a:pathLst>
                <a:path w="2501" h="2526">
                  <a:moveTo>
                    <a:pt x="2501" y="1"/>
                  </a:moveTo>
                  <a:cubicBezTo>
                    <a:pt x="2429" y="1"/>
                    <a:pt x="2334" y="48"/>
                    <a:pt x="2263" y="96"/>
                  </a:cubicBezTo>
                  <a:lnTo>
                    <a:pt x="95" y="2287"/>
                  </a:lnTo>
                  <a:cubicBezTo>
                    <a:pt x="24" y="2358"/>
                    <a:pt x="0" y="2430"/>
                    <a:pt x="0" y="2525"/>
                  </a:cubicBezTo>
                  <a:lnTo>
                    <a:pt x="2501" y="2525"/>
                  </a:lnTo>
                  <a:lnTo>
                    <a:pt x="2501" y="1"/>
                  </a:lnTo>
                  <a:close/>
                </a:path>
              </a:pathLst>
            </a:custGeom>
            <a:solidFill>
              <a:srgbClr val="e84987"/>
            </a:solidFill>
            <a:ln>
              <a:noFill/>
            </a:ln>
          </p:spPr>
          <p:style>
            <a:lnRef idx="0"/>
            <a:fillRef idx="0"/>
            <a:effectRef idx="0"/>
            <a:fontRef idx="minor"/>
          </p:style>
        </p:sp>
        <p:sp>
          <p:nvSpPr>
            <p:cNvPr id="2136" name="CustomShape 23"/>
            <p:cNvSpPr/>
            <p:nvPr/>
          </p:nvSpPr>
          <p:spPr>
            <a:xfrm>
              <a:off x="1791720" y="2073240"/>
              <a:ext cx="304200" cy="415080"/>
            </a:xfrm>
            <a:custGeom>
              <a:avLst/>
              <a:gdLst/>
              <a:ahLst/>
              <a:rect l="l" t="t" r="r" b="b"/>
              <a:pathLst>
                <a:path w="8550" h="11647">
                  <a:moveTo>
                    <a:pt x="3596" y="4835"/>
                  </a:moveTo>
                  <a:cubicBezTo>
                    <a:pt x="3787" y="4835"/>
                    <a:pt x="3930" y="4978"/>
                    <a:pt x="3930" y="5169"/>
                  </a:cubicBezTo>
                  <a:cubicBezTo>
                    <a:pt x="3930" y="5359"/>
                    <a:pt x="3787" y="5502"/>
                    <a:pt x="3596" y="5502"/>
                  </a:cubicBezTo>
                  <a:lnTo>
                    <a:pt x="1238" y="5502"/>
                  </a:lnTo>
                  <a:cubicBezTo>
                    <a:pt x="1048" y="5502"/>
                    <a:pt x="881" y="5359"/>
                    <a:pt x="881" y="5169"/>
                  </a:cubicBezTo>
                  <a:cubicBezTo>
                    <a:pt x="881" y="4978"/>
                    <a:pt x="1048" y="4835"/>
                    <a:pt x="1238" y="4835"/>
                  </a:cubicBezTo>
                  <a:close/>
                  <a:moveTo>
                    <a:pt x="3596" y="6193"/>
                  </a:moveTo>
                  <a:cubicBezTo>
                    <a:pt x="3787" y="6193"/>
                    <a:pt x="3930" y="6335"/>
                    <a:pt x="3930" y="6526"/>
                  </a:cubicBezTo>
                  <a:cubicBezTo>
                    <a:pt x="3930" y="6716"/>
                    <a:pt x="3787" y="6883"/>
                    <a:pt x="3596" y="6883"/>
                  </a:cubicBezTo>
                  <a:lnTo>
                    <a:pt x="1238" y="6883"/>
                  </a:lnTo>
                  <a:cubicBezTo>
                    <a:pt x="1048" y="6883"/>
                    <a:pt x="881" y="6716"/>
                    <a:pt x="881" y="6526"/>
                  </a:cubicBezTo>
                  <a:cubicBezTo>
                    <a:pt x="881" y="6335"/>
                    <a:pt x="1048" y="6193"/>
                    <a:pt x="1238" y="6193"/>
                  </a:cubicBezTo>
                  <a:close/>
                  <a:moveTo>
                    <a:pt x="3596" y="7550"/>
                  </a:moveTo>
                  <a:cubicBezTo>
                    <a:pt x="3787" y="7550"/>
                    <a:pt x="3930" y="7717"/>
                    <a:pt x="3930" y="7907"/>
                  </a:cubicBezTo>
                  <a:cubicBezTo>
                    <a:pt x="3930" y="8074"/>
                    <a:pt x="3787" y="8241"/>
                    <a:pt x="3596" y="8241"/>
                  </a:cubicBezTo>
                  <a:lnTo>
                    <a:pt x="1238" y="8241"/>
                  </a:lnTo>
                  <a:cubicBezTo>
                    <a:pt x="1048" y="8241"/>
                    <a:pt x="881" y="8074"/>
                    <a:pt x="881" y="7907"/>
                  </a:cubicBezTo>
                  <a:cubicBezTo>
                    <a:pt x="881" y="7717"/>
                    <a:pt x="1048" y="7550"/>
                    <a:pt x="1238" y="7550"/>
                  </a:cubicBezTo>
                  <a:close/>
                  <a:moveTo>
                    <a:pt x="3596" y="8931"/>
                  </a:moveTo>
                  <a:cubicBezTo>
                    <a:pt x="3787" y="8931"/>
                    <a:pt x="3930" y="9074"/>
                    <a:pt x="3930" y="9265"/>
                  </a:cubicBezTo>
                  <a:cubicBezTo>
                    <a:pt x="3930" y="9455"/>
                    <a:pt x="3787" y="9598"/>
                    <a:pt x="3596" y="9598"/>
                  </a:cubicBezTo>
                  <a:lnTo>
                    <a:pt x="1238" y="9598"/>
                  </a:lnTo>
                  <a:cubicBezTo>
                    <a:pt x="1048" y="9598"/>
                    <a:pt x="881" y="9455"/>
                    <a:pt x="881" y="9265"/>
                  </a:cubicBezTo>
                  <a:cubicBezTo>
                    <a:pt x="881" y="9074"/>
                    <a:pt x="1048" y="8931"/>
                    <a:pt x="1238" y="8931"/>
                  </a:cubicBezTo>
                  <a:close/>
                  <a:moveTo>
                    <a:pt x="3191" y="1"/>
                  </a:moveTo>
                  <a:lnTo>
                    <a:pt x="3191" y="2859"/>
                  </a:lnTo>
                  <a:cubicBezTo>
                    <a:pt x="3191" y="3049"/>
                    <a:pt x="3048" y="3216"/>
                    <a:pt x="2858" y="3216"/>
                  </a:cubicBezTo>
                  <a:lnTo>
                    <a:pt x="0" y="3216"/>
                  </a:lnTo>
                  <a:lnTo>
                    <a:pt x="0" y="11313"/>
                  </a:lnTo>
                  <a:cubicBezTo>
                    <a:pt x="0" y="11503"/>
                    <a:pt x="143" y="11646"/>
                    <a:pt x="334" y="11646"/>
                  </a:cubicBezTo>
                  <a:lnTo>
                    <a:pt x="8216" y="11646"/>
                  </a:lnTo>
                  <a:cubicBezTo>
                    <a:pt x="8407" y="11646"/>
                    <a:pt x="8550" y="11503"/>
                    <a:pt x="8550" y="11313"/>
                  </a:cubicBezTo>
                  <a:lnTo>
                    <a:pt x="8550" y="10360"/>
                  </a:lnTo>
                  <a:lnTo>
                    <a:pt x="5859" y="10360"/>
                  </a:lnTo>
                  <a:cubicBezTo>
                    <a:pt x="5287" y="10360"/>
                    <a:pt x="4834" y="9908"/>
                    <a:pt x="4834" y="9336"/>
                  </a:cubicBezTo>
                  <a:lnTo>
                    <a:pt x="4834" y="5478"/>
                  </a:lnTo>
                  <a:cubicBezTo>
                    <a:pt x="4834" y="5097"/>
                    <a:pt x="5049" y="4764"/>
                    <a:pt x="5358" y="4597"/>
                  </a:cubicBezTo>
                  <a:lnTo>
                    <a:pt x="5358" y="4145"/>
                  </a:lnTo>
                  <a:cubicBezTo>
                    <a:pt x="5358" y="2525"/>
                    <a:pt x="6668" y="1192"/>
                    <a:pt x="8311" y="1192"/>
                  </a:cubicBezTo>
                  <a:lnTo>
                    <a:pt x="8550" y="1192"/>
                  </a:lnTo>
                  <a:lnTo>
                    <a:pt x="8550" y="334"/>
                  </a:lnTo>
                  <a:cubicBezTo>
                    <a:pt x="8550" y="144"/>
                    <a:pt x="8407" y="1"/>
                    <a:pt x="8216" y="1"/>
                  </a:cubicBezTo>
                  <a:close/>
                </a:path>
              </a:pathLst>
            </a:custGeom>
            <a:solidFill>
              <a:srgbClr val="e84987"/>
            </a:solidFill>
            <a:ln>
              <a:noFill/>
            </a:ln>
          </p:spPr>
          <p:style>
            <a:lnRef idx="0"/>
            <a:fillRef idx="0"/>
            <a:effectRef idx="0"/>
            <a:fontRef idx="minor"/>
          </p:style>
        </p:sp>
        <p:sp>
          <p:nvSpPr>
            <p:cNvPr id="2137" name="CustomShape 24"/>
            <p:cNvSpPr/>
            <p:nvPr/>
          </p:nvSpPr>
          <p:spPr>
            <a:xfrm>
              <a:off x="1989360" y="2139480"/>
              <a:ext cx="198000" cy="278640"/>
            </a:xfrm>
            <a:custGeom>
              <a:avLst/>
              <a:gdLst/>
              <a:ahLst/>
              <a:rect l="l" t="t" r="r" b="b"/>
              <a:pathLst>
                <a:path w="5573" h="7836">
                  <a:moveTo>
                    <a:pt x="2786" y="691"/>
                  </a:moveTo>
                  <a:cubicBezTo>
                    <a:pt x="3668" y="691"/>
                    <a:pt x="4382" y="1405"/>
                    <a:pt x="4382" y="2287"/>
                  </a:cubicBezTo>
                  <a:lnTo>
                    <a:pt x="4382" y="3263"/>
                  </a:lnTo>
                  <a:lnTo>
                    <a:pt x="1191" y="3263"/>
                  </a:lnTo>
                  <a:lnTo>
                    <a:pt x="1191" y="2287"/>
                  </a:lnTo>
                  <a:cubicBezTo>
                    <a:pt x="1191" y="1405"/>
                    <a:pt x="1905" y="691"/>
                    <a:pt x="2786" y="691"/>
                  </a:cubicBezTo>
                  <a:close/>
                  <a:moveTo>
                    <a:pt x="1429" y="5216"/>
                  </a:moveTo>
                  <a:cubicBezTo>
                    <a:pt x="1619" y="5216"/>
                    <a:pt x="1762" y="5359"/>
                    <a:pt x="1762" y="5549"/>
                  </a:cubicBezTo>
                  <a:cubicBezTo>
                    <a:pt x="1762" y="5740"/>
                    <a:pt x="1619" y="5883"/>
                    <a:pt x="1429" y="5883"/>
                  </a:cubicBezTo>
                  <a:cubicBezTo>
                    <a:pt x="1238" y="5883"/>
                    <a:pt x="1096" y="5740"/>
                    <a:pt x="1096" y="5549"/>
                  </a:cubicBezTo>
                  <a:cubicBezTo>
                    <a:pt x="1096" y="5359"/>
                    <a:pt x="1238" y="5216"/>
                    <a:pt x="1429" y="5216"/>
                  </a:cubicBezTo>
                  <a:close/>
                  <a:moveTo>
                    <a:pt x="2786" y="5216"/>
                  </a:moveTo>
                  <a:cubicBezTo>
                    <a:pt x="2977" y="5216"/>
                    <a:pt x="3120" y="5359"/>
                    <a:pt x="3120" y="5549"/>
                  </a:cubicBezTo>
                  <a:cubicBezTo>
                    <a:pt x="3120" y="5740"/>
                    <a:pt x="2977" y="5883"/>
                    <a:pt x="2786" y="5883"/>
                  </a:cubicBezTo>
                  <a:cubicBezTo>
                    <a:pt x="2596" y="5883"/>
                    <a:pt x="2453" y="5740"/>
                    <a:pt x="2453" y="5549"/>
                  </a:cubicBezTo>
                  <a:cubicBezTo>
                    <a:pt x="2453" y="5359"/>
                    <a:pt x="2596" y="5216"/>
                    <a:pt x="2786" y="5216"/>
                  </a:cubicBezTo>
                  <a:close/>
                  <a:moveTo>
                    <a:pt x="4144" y="5216"/>
                  </a:moveTo>
                  <a:cubicBezTo>
                    <a:pt x="4334" y="5216"/>
                    <a:pt x="4501" y="5359"/>
                    <a:pt x="4501" y="5549"/>
                  </a:cubicBezTo>
                  <a:cubicBezTo>
                    <a:pt x="4501" y="5740"/>
                    <a:pt x="4334" y="5883"/>
                    <a:pt x="4144" y="5883"/>
                  </a:cubicBezTo>
                  <a:cubicBezTo>
                    <a:pt x="3977" y="5883"/>
                    <a:pt x="3810" y="5740"/>
                    <a:pt x="3810" y="5549"/>
                  </a:cubicBezTo>
                  <a:cubicBezTo>
                    <a:pt x="3810" y="5359"/>
                    <a:pt x="3977" y="5216"/>
                    <a:pt x="4144" y="5216"/>
                  </a:cubicBezTo>
                  <a:close/>
                  <a:moveTo>
                    <a:pt x="2786" y="0"/>
                  </a:moveTo>
                  <a:cubicBezTo>
                    <a:pt x="1524" y="0"/>
                    <a:pt x="500" y="1024"/>
                    <a:pt x="500" y="2287"/>
                  </a:cubicBezTo>
                  <a:lnTo>
                    <a:pt x="500" y="3263"/>
                  </a:lnTo>
                  <a:lnTo>
                    <a:pt x="334" y="3263"/>
                  </a:lnTo>
                  <a:cubicBezTo>
                    <a:pt x="143" y="3263"/>
                    <a:pt x="0" y="3430"/>
                    <a:pt x="0" y="3620"/>
                  </a:cubicBezTo>
                  <a:lnTo>
                    <a:pt x="0" y="7478"/>
                  </a:lnTo>
                  <a:cubicBezTo>
                    <a:pt x="0" y="7669"/>
                    <a:pt x="143" y="7835"/>
                    <a:pt x="334" y="7835"/>
                  </a:cubicBezTo>
                  <a:lnTo>
                    <a:pt x="5239" y="7835"/>
                  </a:lnTo>
                  <a:cubicBezTo>
                    <a:pt x="5430" y="7835"/>
                    <a:pt x="5573" y="7669"/>
                    <a:pt x="5573" y="7478"/>
                  </a:cubicBezTo>
                  <a:lnTo>
                    <a:pt x="5573" y="3620"/>
                  </a:lnTo>
                  <a:cubicBezTo>
                    <a:pt x="5573" y="3430"/>
                    <a:pt x="5430" y="3263"/>
                    <a:pt x="5239" y="3263"/>
                  </a:cubicBezTo>
                  <a:lnTo>
                    <a:pt x="5073" y="3263"/>
                  </a:lnTo>
                  <a:lnTo>
                    <a:pt x="5073" y="2287"/>
                  </a:lnTo>
                  <a:cubicBezTo>
                    <a:pt x="5073" y="1024"/>
                    <a:pt x="4049" y="0"/>
                    <a:pt x="2786" y="0"/>
                  </a:cubicBezTo>
                  <a:close/>
                </a:path>
              </a:pathLst>
            </a:custGeom>
            <a:solidFill>
              <a:srgbClr val="e84987"/>
            </a:solidFill>
            <a:ln>
              <a:noFill/>
            </a:ln>
          </p:spPr>
          <p:style>
            <a:lnRef idx="0"/>
            <a:fillRef idx="0"/>
            <a:effectRef idx="0"/>
            <a:fontRef idx="minor"/>
          </p:style>
        </p:sp>
        <p:sp>
          <p:nvSpPr>
            <p:cNvPr id="2138" name="CustomShape 25"/>
            <p:cNvSpPr/>
            <p:nvPr/>
          </p:nvSpPr>
          <p:spPr>
            <a:xfrm>
              <a:off x="2056320" y="2189160"/>
              <a:ext cx="39600" cy="42120"/>
            </a:xfrm>
            <a:custGeom>
              <a:avLst/>
              <a:gdLst/>
              <a:ahLst/>
              <a:rect l="l" t="t" r="r" b="b"/>
              <a:pathLst>
                <a:path w="1144" h="1216">
                  <a:moveTo>
                    <a:pt x="905" y="1"/>
                  </a:moveTo>
                  <a:cubicBezTo>
                    <a:pt x="405" y="1"/>
                    <a:pt x="0" y="405"/>
                    <a:pt x="0" y="906"/>
                  </a:cubicBezTo>
                  <a:lnTo>
                    <a:pt x="0" y="1215"/>
                  </a:lnTo>
                  <a:lnTo>
                    <a:pt x="1144" y="1215"/>
                  </a:lnTo>
                  <a:lnTo>
                    <a:pt x="1144" y="24"/>
                  </a:lnTo>
                  <a:cubicBezTo>
                    <a:pt x="1072" y="1"/>
                    <a:pt x="1001" y="1"/>
                    <a:pt x="905" y="1"/>
                  </a:cubicBezTo>
                  <a:close/>
                </a:path>
              </a:pathLst>
            </a:custGeom>
            <a:solidFill>
              <a:srgbClr val="e84987"/>
            </a:solidFill>
            <a:ln>
              <a:noFill/>
            </a:ln>
          </p:spPr>
          <p:style>
            <a:lnRef idx="0"/>
            <a:fillRef idx="0"/>
            <a:effectRef idx="0"/>
            <a:fontRef idx="minor"/>
          </p:style>
        </p:sp>
      </p:grpSp>
      <p:sp>
        <p:nvSpPr>
          <p:cNvPr id="2139" name="CustomShape 26"/>
          <p:cNvSpPr/>
          <p:nvPr/>
        </p:nvSpPr>
        <p:spPr>
          <a:xfrm>
            <a:off x="7665120" y="448020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140" name="CustomShape 27"/>
          <p:cNvSpPr/>
          <p:nvPr/>
        </p:nvSpPr>
        <p:spPr>
          <a:xfrm>
            <a:off x="7947360" y="448020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141" name="CustomShape 28"/>
          <p:cNvSpPr/>
          <p:nvPr/>
        </p:nvSpPr>
        <p:spPr>
          <a:xfrm>
            <a:off x="8229600" y="448020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grpSp>
        <p:nvGrpSpPr>
          <p:cNvPr id="2142" name="Group 29"/>
          <p:cNvGrpSpPr/>
          <p:nvPr/>
        </p:nvGrpSpPr>
        <p:grpSpPr>
          <a:xfrm>
            <a:off x="713160" y="4516560"/>
            <a:ext cx="713160" cy="180360"/>
            <a:chOff x="713160" y="4516560"/>
            <a:chExt cx="713160" cy="180360"/>
          </a:xfrm>
        </p:grpSpPr>
        <p:sp>
          <p:nvSpPr>
            <p:cNvPr id="2143" name="CustomShape 30"/>
            <p:cNvSpPr/>
            <p:nvPr/>
          </p:nvSpPr>
          <p:spPr>
            <a:xfrm>
              <a:off x="7131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2144" name="CustomShape 31"/>
            <p:cNvSpPr/>
            <p:nvPr/>
          </p:nvSpPr>
          <p:spPr>
            <a:xfrm>
              <a:off x="9795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2145" name="CustomShape 32"/>
            <p:cNvSpPr/>
            <p:nvPr/>
          </p:nvSpPr>
          <p:spPr>
            <a:xfrm>
              <a:off x="12459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7" name="CustomShape 1"/>
          <p:cNvSpPr/>
          <p:nvPr/>
        </p:nvSpPr>
        <p:spPr>
          <a:xfrm>
            <a:off x="3312000" y="1440000"/>
            <a:ext cx="5038920" cy="2302920"/>
          </a:xfrm>
          <a:prstGeom prst="ellipse">
            <a:avLst/>
          </a:prstGeom>
          <a:noFill/>
          <a:ln w="28440">
            <a:solidFill>
              <a:srgbClr val="e84987"/>
            </a:solidFill>
            <a:round/>
          </a:ln>
        </p:spPr>
        <p:style>
          <a:lnRef idx="0"/>
          <a:fillRef idx="0"/>
          <a:effectRef idx="0"/>
          <a:fontRef idx="minor"/>
        </p:style>
      </p:sp>
      <p:sp>
        <p:nvSpPr>
          <p:cNvPr id="1588" name="CustomShape 2"/>
          <p:cNvSpPr/>
          <p:nvPr/>
        </p:nvSpPr>
        <p:spPr>
          <a:xfrm>
            <a:off x="830880" y="1469880"/>
            <a:ext cx="2208240" cy="2208240"/>
          </a:xfrm>
          <a:prstGeom prst="roundRect">
            <a:avLst>
              <a:gd name="adj" fmla="val 16667"/>
            </a:avLst>
          </a:prstGeom>
          <a:noFill/>
          <a:ln w="28440">
            <a:solidFill>
              <a:srgbClr val="ffffff"/>
            </a:solidFill>
            <a:round/>
          </a:ln>
        </p:spPr>
        <p:style>
          <a:lnRef idx="0"/>
          <a:fillRef idx="0"/>
          <a:effectRef idx="0"/>
          <a:fontRef idx="minor"/>
        </p:style>
      </p:sp>
      <p:sp>
        <p:nvSpPr>
          <p:cNvPr id="1589" name="CustomShape 3"/>
          <p:cNvSpPr/>
          <p:nvPr/>
        </p:nvSpPr>
        <p:spPr>
          <a:xfrm>
            <a:off x="3312000" y="1440000"/>
            <a:ext cx="5038920" cy="23029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spcBef>
                <a:spcPts val="1417"/>
              </a:spcBef>
              <a:spcAft>
                <a:spcPts val="3016"/>
              </a:spcAft>
              <a:tabLst>
                <a:tab algn="l" pos="0"/>
              </a:tabLst>
            </a:pPr>
            <a:r>
              <a:rPr b="1" lang="en" sz="2500" spc="-1" strike="noStrike">
                <a:solidFill>
                  <a:srgbClr val="191919"/>
                </a:solidFill>
                <a:latin typeface="Orbitron"/>
                <a:ea typeface="Orbitron"/>
              </a:rPr>
              <a:t>Introduction</a:t>
            </a:r>
            <a:br/>
            <a:r>
              <a:rPr b="1" lang="en" sz="2500" spc="-1" strike="noStrike">
                <a:solidFill>
                  <a:srgbClr val="191919"/>
                </a:solidFill>
                <a:latin typeface="Orbitron"/>
                <a:ea typeface="Orbitron"/>
              </a:rPr>
              <a:t>Organisme d’accueil</a:t>
            </a:r>
            <a:endParaRPr b="0" lang="fr-FR" sz="2500" spc="-1" strike="noStrike">
              <a:latin typeface="Arial"/>
            </a:endParaRPr>
          </a:p>
        </p:txBody>
      </p:sp>
      <p:sp>
        <p:nvSpPr>
          <p:cNvPr id="1590" name="CustomShape 4"/>
          <p:cNvSpPr/>
          <p:nvPr/>
        </p:nvSpPr>
        <p:spPr>
          <a:xfrm>
            <a:off x="830880" y="1711080"/>
            <a:ext cx="2208240" cy="172548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8500" spc="-1" strike="noStrike">
                <a:solidFill>
                  <a:srgbClr val="e84987"/>
                </a:solidFill>
                <a:latin typeface="Orbitron"/>
                <a:ea typeface="Orbitron"/>
              </a:rPr>
              <a:t>01</a:t>
            </a:r>
            <a:endParaRPr b="0" lang="fr-FR" sz="8500" spc="-1" strike="noStrike">
              <a:latin typeface="Arial"/>
            </a:endParaRPr>
          </a:p>
        </p:txBody>
      </p:sp>
      <p:sp>
        <p:nvSpPr>
          <p:cNvPr id="1591" name="CustomShape 5"/>
          <p:cNvSpPr/>
          <p:nvPr/>
        </p:nvSpPr>
        <p:spPr>
          <a:xfrm>
            <a:off x="7866360" y="4065480"/>
            <a:ext cx="563040" cy="6318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a:noFill/>
          </a:ln>
        </p:spPr>
        <p:style>
          <a:lnRef idx="0"/>
          <a:fillRef idx="0"/>
          <a:effectRef idx="0"/>
          <a:fontRef idx="minor"/>
        </p:style>
      </p:sp>
      <p:grpSp>
        <p:nvGrpSpPr>
          <p:cNvPr id="1592" name="Group 6"/>
          <p:cNvGrpSpPr/>
          <p:nvPr/>
        </p:nvGrpSpPr>
        <p:grpSpPr>
          <a:xfrm>
            <a:off x="713160" y="444960"/>
            <a:ext cx="7716240" cy="4249440"/>
            <a:chOff x="713160" y="444960"/>
            <a:chExt cx="7716240" cy="4249440"/>
          </a:xfrm>
        </p:grpSpPr>
        <p:sp>
          <p:nvSpPr>
            <p:cNvPr id="1593" name="CustomShape 7"/>
            <p:cNvSpPr/>
            <p:nvPr/>
          </p:nvSpPr>
          <p:spPr>
            <a:xfrm>
              <a:off x="713160" y="4587840"/>
              <a:ext cx="106560" cy="106560"/>
            </a:xfrm>
            <a:prstGeom prst="rect">
              <a:avLst/>
            </a:prstGeom>
            <a:solidFill>
              <a:srgbClr val="ffffff"/>
            </a:solidFill>
            <a:ln w="19080">
              <a:solidFill>
                <a:srgbClr val="ffffff"/>
              </a:solidFill>
              <a:round/>
            </a:ln>
          </p:spPr>
          <p:style>
            <a:lnRef idx="0"/>
            <a:fillRef idx="0"/>
            <a:effectRef idx="0"/>
            <a:fontRef idx="minor"/>
          </p:style>
        </p:sp>
        <p:sp>
          <p:nvSpPr>
            <p:cNvPr id="1594" name="CustomShape 8"/>
            <p:cNvSpPr/>
            <p:nvPr/>
          </p:nvSpPr>
          <p:spPr>
            <a:xfrm>
              <a:off x="8322840" y="444960"/>
              <a:ext cx="106560" cy="106560"/>
            </a:xfrm>
            <a:prstGeom prst="rect">
              <a:avLst/>
            </a:prstGeom>
            <a:solidFill>
              <a:srgbClr val="ffffff"/>
            </a:solidFill>
            <a:ln w="19080">
              <a:solidFill>
                <a:srgbClr val="ffffff"/>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6" name="CustomShape 1"/>
          <p:cNvSpPr/>
          <p:nvPr/>
        </p:nvSpPr>
        <p:spPr>
          <a:xfrm>
            <a:off x="4120560" y="1579680"/>
            <a:ext cx="4308840" cy="1722600"/>
          </a:xfrm>
          <a:prstGeom prst="rect">
            <a:avLst/>
          </a:prstGeom>
          <a:noFill/>
          <a:ln>
            <a:noFill/>
          </a:ln>
        </p:spPr>
        <p:style>
          <a:lnRef idx="0"/>
          <a:fillRef idx="0"/>
          <a:effectRef idx="0"/>
          <a:fontRef idx="minor"/>
        </p:style>
        <p:txBody>
          <a:bodyPr lIns="90000" rIns="365760" tIns="91440" bIns="91440" anchor="ctr">
            <a:noAutofit/>
          </a:bodyPr>
          <a:p>
            <a:pPr>
              <a:lnSpc>
                <a:spcPct val="100000"/>
              </a:lnSpc>
              <a:tabLst>
                <a:tab algn="l" pos="0"/>
              </a:tabLst>
            </a:pPr>
            <a:r>
              <a:rPr b="1" lang="en" sz="3200" spc="-1" strike="noStrike">
                <a:solidFill>
                  <a:srgbClr val="84bde7"/>
                </a:solidFill>
                <a:latin typeface="Orbitron"/>
                <a:ea typeface="Orbitron"/>
              </a:rPr>
              <a:t>A picture always reinforces </a:t>
            </a:r>
            <a:br/>
            <a:r>
              <a:rPr b="1" lang="en" sz="3200" spc="-1" strike="noStrike">
                <a:solidFill>
                  <a:srgbClr val="84bde7"/>
                </a:solidFill>
                <a:latin typeface="Orbitron"/>
                <a:ea typeface="Orbitron"/>
              </a:rPr>
              <a:t>the</a:t>
            </a:r>
            <a:r>
              <a:rPr b="1" lang="en" sz="3200" spc="-1" strike="noStrike">
                <a:solidFill>
                  <a:srgbClr val="e84987"/>
                </a:solidFill>
                <a:latin typeface="Orbitron"/>
                <a:ea typeface="Orbitron"/>
              </a:rPr>
              <a:t> concept</a:t>
            </a:r>
            <a:endParaRPr b="0" lang="fr-FR" sz="3200" spc="-1" strike="noStrike">
              <a:latin typeface="Arial"/>
            </a:endParaRPr>
          </a:p>
        </p:txBody>
      </p:sp>
      <p:sp>
        <p:nvSpPr>
          <p:cNvPr id="2147" name="CustomShape 2"/>
          <p:cNvSpPr/>
          <p:nvPr/>
        </p:nvSpPr>
        <p:spPr>
          <a:xfrm>
            <a:off x="4120560" y="3199320"/>
            <a:ext cx="4308840" cy="109980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600" spc="-1" strike="noStrike">
                <a:solidFill>
                  <a:srgbClr val="84bde7"/>
                </a:solidFill>
                <a:latin typeface="Assistant"/>
                <a:ea typeface="Assistant"/>
              </a:rPr>
              <a:t>Images reveal large amounts of data, so remember: use an image instead of a long text. Your audience will appreciate it</a:t>
            </a:r>
            <a:endParaRPr b="0" lang="fr-FR" sz="1600" spc="-1" strike="noStrike">
              <a:latin typeface="Arial"/>
            </a:endParaRPr>
          </a:p>
        </p:txBody>
      </p:sp>
      <p:sp>
        <p:nvSpPr>
          <p:cNvPr id="2148" name="CustomShape 3"/>
          <p:cNvSpPr/>
          <p:nvPr/>
        </p:nvSpPr>
        <p:spPr>
          <a:xfrm>
            <a:off x="713160" y="1456920"/>
            <a:ext cx="2955600" cy="2955600"/>
          </a:xfrm>
          <a:prstGeom prst="roundRect">
            <a:avLst>
              <a:gd name="adj" fmla="val 10234"/>
            </a:avLst>
          </a:prstGeom>
          <a:blipFill rotWithShape="0">
            <a:blip r:embed="rId1"/>
            <a:stretch>
              <a:fillRect l="12709" t="0" r="20604" b="0"/>
            </a:stretch>
          </a:blipFill>
          <a:ln w="28440">
            <a:solidFill>
              <a:srgbClr val="84bde7"/>
            </a:solidFill>
            <a:round/>
          </a:ln>
        </p:spPr>
        <p:style>
          <a:lnRef idx="0"/>
          <a:fillRef idx="0"/>
          <a:effectRef idx="0"/>
          <a:fontRef idx="minor"/>
        </p:style>
      </p:sp>
      <p:sp>
        <p:nvSpPr>
          <p:cNvPr id="2149" name="CustomShape 4"/>
          <p:cNvSpPr/>
          <p:nvPr/>
        </p:nvSpPr>
        <p:spPr>
          <a:xfrm>
            <a:off x="7968600" y="4241160"/>
            <a:ext cx="300240" cy="3373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0" name="CustomShape 1"/>
          <p:cNvSpPr/>
          <p:nvPr/>
        </p:nvSpPr>
        <p:spPr>
          <a:xfrm>
            <a:off x="1580040" y="1243440"/>
            <a:ext cx="5982480" cy="1631520"/>
          </a:xfrm>
          <a:prstGeom prst="rect">
            <a:avLst/>
          </a:prstGeom>
          <a:noFill/>
          <a:ln>
            <a:noFill/>
          </a:ln>
        </p:spPr>
        <p:style>
          <a:lnRef idx="0"/>
          <a:fillRef idx="0"/>
          <a:effectRef idx="0"/>
          <a:fontRef idx="minor"/>
        </p:style>
        <p:txBody>
          <a:bodyPr lIns="90000" rIns="90000" tIns="91440" bIns="91440" anchor="ctr">
            <a:noAutofit/>
          </a:bodyPr>
          <a:p>
            <a:pPr algn="ctr">
              <a:lnSpc>
                <a:spcPct val="90000"/>
              </a:lnSpc>
              <a:tabLst>
                <a:tab algn="l" pos="0"/>
              </a:tabLst>
            </a:pPr>
            <a:r>
              <a:rPr b="1" lang="en" sz="7300" spc="-1" strike="noStrike">
                <a:solidFill>
                  <a:srgbClr val="191919"/>
                </a:solidFill>
                <a:latin typeface="Orbitron"/>
                <a:ea typeface="Orbitron"/>
              </a:rPr>
              <a:t>Awesome</a:t>
            </a:r>
            <a:endParaRPr b="0" lang="fr-FR" sz="7300" spc="-1" strike="noStrike">
              <a:latin typeface="Arial"/>
            </a:endParaRPr>
          </a:p>
        </p:txBody>
      </p:sp>
      <p:sp>
        <p:nvSpPr>
          <p:cNvPr id="2151" name="TextShape 2"/>
          <p:cNvSpPr txBox="1"/>
          <p:nvPr/>
        </p:nvSpPr>
        <p:spPr>
          <a:xfrm>
            <a:off x="2970000" y="2562840"/>
            <a:ext cx="3202200" cy="750600"/>
          </a:xfrm>
          <a:prstGeom prst="rect">
            <a:avLst/>
          </a:prstGeom>
        </p:spPr>
        <p:txBody>
          <a:bodyPr lIns="90000" rIns="90000" tIns="45000" bIns="45000" anchorCtr="1">
            <a:prstTxWarp prst="textPlain">
              <a:avLst>
                <a:gd name="adj" fmla="val 50000"/>
              </a:avLst>
            </a:prstTxWarp>
            <a:noAutofit/>
          </a:bodyPr>
          <a:p>
            <a:pPr algn="ctr">
              <a:lnSpc>
                <a:spcPct val="100000"/>
              </a:lnSpc>
            </a:pPr>
            <a:r>
              <a:rPr b="0" lang="fr-FR" sz="1400" spc="-1" strike="noStrike">
                <a:latin typeface="Orbitron;900"/>
                <a:ea typeface="Arial"/>
              </a:rPr>
              <a:t>words</a:t>
            </a:r>
            <a:endParaRPr b="0" lang="fr-FR" sz="1400" spc="-1" strike="noStrike">
              <a:latin typeface="Arial"/>
            </a:endParaRPr>
          </a:p>
        </p:txBody>
      </p:sp>
      <p:sp>
        <p:nvSpPr>
          <p:cNvPr id="2152" name="CustomShape 3"/>
          <p:cNvSpPr/>
          <p:nvPr/>
        </p:nvSpPr>
        <p:spPr>
          <a:xfrm>
            <a:off x="3030840" y="3970080"/>
            <a:ext cx="669960" cy="669960"/>
          </a:xfrm>
          <a:prstGeom prst="roundRect">
            <a:avLst>
              <a:gd name="adj" fmla="val 16667"/>
            </a:avLst>
          </a:prstGeom>
          <a:noFill/>
          <a:ln w="28440">
            <a:solidFill>
              <a:srgbClr val="ffffff"/>
            </a:solidFill>
            <a:round/>
          </a:ln>
        </p:spPr>
        <p:style>
          <a:lnRef idx="0"/>
          <a:fillRef idx="0"/>
          <a:effectRef idx="0"/>
          <a:fontRef idx="minor"/>
        </p:style>
      </p:sp>
      <p:grpSp>
        <p:nvGrpSpPr>
          <p:cNvPr id="2153" name="Group 4"/>
          <p:cNvGrpSpPr/>
          <p:nvPr/>
        </p:nvGrpSpPr>
        <p:grpSpPr>
          <a:xfrm>
            <a:off x="3088800" y="4343400"/>
            <a:ext cx="243000" cy="243000"/>
            <a:chOff x="3088800" y="4343400"/>
            <a:chExt cx="243000" cy="243000"/>
          </a:xfrm>
        </p:grpSpPr>
        <p:sp>
          <p:nvSpPr>
            <p:cNvPr id="2154" name="CustomShape 5"/>
            <p:cNvSpPr/>
            <p:nvPr/>
          </p:nvSpPr>
          <p:spPr>
            <a:xfrm>
              <a:off x="3088800" y="4343400"/>
              <a:ext cx="243000" cy="2430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noFill/>
            <a:ln w="9360">
              <a:solidFill>
                <a:srgbClr val="e84987"/>
              </a:solidFill>
              <a:round/>
            </a:ln>
          </p:spPr>
          <p:style>
            <a:lnRef idx="0"/>
            <a:fillRef idx="0"/>
            <a:effectRef idx="0"/>
            <a:fontRef idx="minor"/>
          </p:style>
        </p:sp>
        <p:sp>
          <p:nvSpPr>
            <p:cNvPr id="2155" name="CustomShape 6"/>
            <p:cNvSpPr/>
            <p:nvPr/>
          </p:nvSpPr>
          <p:spPr>
            <a:xfrm>
              <a:off x="3088800" y="4343400"/>
              <a:ext cx="243000" cy="2430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noFill/>
            <a:ln w="9360">
              <a:solidFill>
                <a:srgbClr val="e84987"/>
              </a:solidFill>
              <a:round/>
            </a:ln>
          </p:spPr>
          <p:style>
            <a:lnRef idx="0"/>
            <a:fillRef idx="0"/>
            <a:effectRef idx="0"/>
            <a:fontRef idx="minor"/>
          </p:style>
        </p:sp>
        <p:sp>
          <p:nvSpPr>
            <p:cNvPr id="2156" name="CustomShape 7"/>
            <p:cNvSpPr/>
            <p:nvPr/>
          </p:nvSpPr>
          <p:spPr>
            <a:xfrm>
              <a:off x="3112920" y="4343400"/>
              <a:ext cx="195120" cy="24300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noFill/>
            <a:ln w="9360">
              <a:solidFill>
                <a:srgbClr val="e84987"/>
              </a:solidFill>
              <a:round/>
            </a:ln>
          </p:spPr>
          <p:style>
            <a:lnRef idx="0"/>
            <a:fillRef idx="0"/>
            <a:effectRef idx="0"/>
            <a:fontRef idx="minor"/>
          </p:style>
        </p:sp>
        <p:sp>
          <p:nvSpPr>
            <p:cNvPr id="2157" name="CustomShape 8"/>
            <p:cNvSpPr/>
            <p:nvPr/>
          </p:nvSpPr>
          <p:spPr>
            <a:xfrm>
              <a:off x="3133800" y="4343400"/>
              <a:ext cx="153000" cy="24300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noFill/>
            <a:ln w="9360">
              <a:solidFill>
                <a:srgbClr val="e84987"/>
              </a:solidFill>
              <a:round/>
            </a:ln>
          </p:spPr>
          <p:style>
            <a:lnRef idx="0"/>
            <a:fillRef idx="0"/>
            <a:effectRef idx="0"/>
            <a:fontRef idx="minor"/>
          </p:style>
        </p:sp>
        <p:sp>
          <p:nvSpPr>
            <p:cNvPr id="2158" name="CustomShape 9"/>
            <p:cNvSpPr/>
            <p:nvPr/>
          </p:nvSpPr>
          <p:spPr>
            <a:xfrm>
              <a:off x="3151800" y="4343400"/>
              <a:ext cx="117360" cy="24300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noFill/>
            <a:ln w="9360">
              <a:solidFill>
                <a:srgbClr val="e84987"/>
              </a:solidFill>
              <a:round/>
            </a:ln>
          </p:spPr>
          <p:style>
            <a:lnRef idx="0"/>
            <a:fillRef idx="0"/>
            <a:effectRef idx="0"/>
            <a:fontRef idx="minor"/>
          </p:style>
        </p:sp>
        <p:sp>
          <p:nvSpPr>
            <p:cNvPr id="2159" name="CustomShape 10"/>
            <p:cNvSpPr/>
            <p:nvPr/>
          </p:nvSpPr>
          <p:spPr>
            <a:xfrm>
              <a:off x="3171960" y="4343400"/>
              <a:ext cx="78840" cy="24300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noFill/>
            <a:ln w="9360">
              <a:solidFill>
                <a:srgbClr val="e84987"/>
              </a:solidFill>
              <a:round/>
            </a:ln>
          </p:spPr>
          <p:style>
            <a:lnRef idx="0"/>
            <a:fillRef idx="0"/>
            <a:effectRef idx="0"/>
            <a:fontRef idx="minor"/>
          </p:style>
        </p:sp>
        <p:sp>
          <p:nvSpPr>
            <p:cNvPr id="2160" name="CustomShape 11"/>
            <p:cNvSpPr/>
            <p:nvPr/>
          </p:nvSpPr>
          <p:spPr>
            <a:xfrm>
              <a:off x="3192840" y="4343400"/>
              <a:ext cx="37800" cy="24300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noFill/>
            <a:ln w="9360">
              <a:solidFill>
                <a:srgbClr val="e84987"/>
              </a:solidFill>
              <a:round/>
            </a:ln>
          </p:spPr>
          <p:style>
            <a:lnRef idx="0"/>
            <a:fillRef idx="0"/>
            <a:effectRef idx="0"/>
            <a:fontRef idx="minor"/>
          </p:style>
        </p:sp>
        <p:sp>
          <p:nvSpPr>
            <p:cNvPr id="2161" name="CustomShape 12"/>
            <p:cNvSpPr/>
            <p:nvPr/>
          </p:nvSpPr>
          <p:spPr>
            <a:xfrm>
              <a:off x="3209760" y="4344480"/>
              <a:ext cx="360" cy="240840"/>
            </a:xfrm>
            <a:custGeom>
              <a:avLst/>
              <a:gdLst/>
              <a:ahLst/>
              <a:rect l="l" t="t" r="r" b="b"/>
              <a:pathLst>
                <a:path w="366" h="45534">
                  <a:moveTo>
                    <a:pt x="1" y="1"/>
                  </a:moveTo>
                  <a:lnTo>
                    <a:pt x="366" y="1"/>
                  </a:lnTo>
                  <a:lnTo>
                    <a:pt x="366" y="45533"/>
                  </a:lnTo>
                  <a:lnTo>
                    <a:pt x="1" y="45533"/>
                  </a:lnTo>
                  <a:close/>
                </a:path>
              </a:pathLst>
            </a:custGeom>
            <a:noFill/>
            <a:ln w="9360">
              <a:solidFill>
                <a:srgbClr val="e84987"/>
              </a:solidFill>
              <a:round/>
            </a:ln>
          </p:spPr>
          <p:style>
            <a:lnRef idx="0"/>
            <a:fillRef idx="0"/>
            <a:effectRef idx="0"/>
            <a:fontRef idx="minor"/>
          </p:style>
        </p:sp>
        <p:sp>
          <p:nvSpPr>
            <p:cNvPr id="2162" name="CustomShape 13"/>
            <p:cNvSpPr/>
            <p:nvPr/>
          </p:nvSpPr>
          <p:spPr>
            <a:xfrm>
              <a:off x="3092040" y="4483080"/>
              <a:ext cx="236160" cy="360"/>
            </a:xfrm>
            <a:custGeom>
              <a:avLst/>
              <a:gdLst/>
              <a:ahLst/>
              <a:rect l="l" t="t" r="r" b="b"/>
              <a:pathLst>
                <a:path w="44652" h="366">
                  <a:moveTo>
                    <a:pt x="0" y="0"/>
                  </a:moveTo>
                  <a:lnTo>
                    <a:pt x="44652" y="0"/>
                  </a:lnTo>
                  <a:lnTo>
                    <a:pt x="44652" y="365"/>
                  </a:lnTo>
                  <a:lnTo>
                    <a:pt x="0" y="365"/>
                  </a:lnTo>
                  <a:close/>
                </a:path>
              </a:pathLst>
            </a:custGeom>
            <a:noFill/>
            <a:ln w="9360">
              <a:solidFill>
                <a:srgbClr val="e84987"/>
              </a:solidFill>
              <a:round/>
            </a:ln>
          </p:spPr>
          <p:style>
            <a:lnRef idx="0"/>
            <a:fillRef idx="0"/>
            <a:effectRef idx="0"/>
            <a:fontRef idx="minor"/>
          </p:style>
        </p:sp>
        <p:sp>
          <p:nvSpPr>
            <p:cNvPr id="2163" name="CustomShape 14"/>
            <p:cNvSpPr/>
            <p:nvPr/>
          </p:nvSpPr>
          <p:spPr>
            <a:xfrm>
              <a:off x="3095280" y="4501080"/>
              <a:ext cx="230040" cy="720"/>
            </a:xfrm>
            <a:custGeom>
              <a:avLst/>
              <a:gdLst/>
              <a:ahLst/>
              <a:rect l="l" t="t" r="r" b="b"/>
              <a:pathLst>
                <a:path w="43467" h="396">
                  <a:moveTo>
                    <a:pt x="1" y="0"/>
                  </a:moveTo>
                  <a:lnTo>
                    <a:pt x="43467" y="0"/>
                  </a:lnTo>
                  <a:lnTo>
                    <a:pt x="43467" y="395"/>
                  </a:lnTo>
                  <a:lnTo>
                    <a:pt x="1" y="395"/>
                  </a:lnTo>
                  <a:close/>
                </a:path>
              </a:pathLst>
            </a:custGeom>
            <a:noFill/>
            <a:ln w="9360">
              <a:solidFill>
                <a:srgbClr val="e84987"/>
              </a:solidFill>
              <a:round/>
            </a:ln>
          </p:spPr>
          <p:style>
            <a:lnRef idx="0"/>
            <a:fillRef idx="0"/>
            <a:effectRef idx="0"/>
            <a:fontRef idx="minor"/>
          </p:style>
        </p:sp>
        <p:sp>
          <p:nvSpPr>
            <p:cNvPr id="2164" name="CustomShape 15"/>
            <p:cNvSpPr/>
            <p:nvPr/>
          </p:nvSpPr>
          <p:spPr>
            <a:xfrm>
              <a:off x="3102480" y="4519080"/>
              <a:ext cx="214560" cy="720"/>
            </a:xfrm>
            <a:custGeom>
              <a:avLst/>
              <a:gdLst/>
              <a:ahLst/>
              <a:rect l="l" t="t" r="r" b="b"/>
              <a:pathLst>
                <a:path w="40579" h="396">
                  <a:moveTo>
                    <a:pt x="1" y="0"/>
                  </a:moveTo>
                  <a:lnTo>
                    <a:pt x="40579" y="0"/>
                  </a:lnTo>
                  <a:lnTo>
                    <a:pt x="40579" y="395"/>
                  </a:lnTo>
                  <a:lnTo>
                    <a:pt x="1" y="395"/>
                  </a:lnTo>
                  <a:close/>
                </a:path>
              </a:pathLst>
            </a:custGeom>
            <a:noFill/>
            <a:ln w="9360">
              <a:solidFill>
                <a:srgbClr val="e84987"/>
              </a:solidFill>
              <a:round/>
            </a:ln>
          </p:spPr>
          <p:style>
            <a:lnRef idx="0"/>
            <a:fillRef idx="0"/>
            <a:effectRef idx="0"/>
            <a:fontRef idx="minor"/>
          </p:style>
        </p:sp>
        <p:sp>
          <p:nvSpPr>
            <p:cNvPr id="2165" name="CustomShape 16"/>
            <p:cNvSpPr/>
            <p:nvPr/>
          </p:nvSpPr>
          <p:spPr>
            <a:xfrm>
              <a:off x="3112920" y="4534920"/>
              <a:ext cx="194400" cy="360"/>
            </a:xfrm>
            <a:custGeom>
              <a:avLst/>
              <a:gdLst/>
              <a:ahLst/>
              <a:rect l="l" t="t" r="r" b="b"/>
              <a:pathLst>
                <a:path w="36811" h="366">
                  <a:moveTo>
                    <a:pt x="1" y="1"/>
                  </a:moveTo>
                  <a:lnTo>
                    <a:pt x="36810" y="1"/>
                  </a:lnTo>
                  <a:lnTo>
                    <a:pt x="36810" y="366"/>
                  </a:lnTo>
                  <a:lnTo>
                    <a:pt x="1" y="366"/>
                  </a:lnTo>
                  <a:close/>
                </a:path>
              </a:pathLst>
            </a:custGeom>
            <a:noFill/>
            <a:ln w="9360">
              <a:solidFill>
                <a:srgbClr val="e84987"/>
              </a:solidFill>
              <a:round/>
            </a:ln>
          </p:spPr>
          <p:style>
            <a:lnRef idx="0"/>
            <a:fillRef idx="0"/>
            <a:effectRef idx="0"/>
            <a:fontRef idx="minor"/>
          </p:style>
        </p:sp>
        <p:sp>
          <p:nvSpPr>
            <p:cNvPr id="2166" name="CustomShape 17"/>
            <p:cNvSpPr/>
            <p:nvPr/>
          </p:nvSpPr>
          <p:spPr>
            <a:xfrm>
              <a:off x="3125160" y="4549680"/>
              <a:ext cx="169560" cy="360"/>
            </a:xfrm>
            <a:custGeom>
              <a:avLst/>
              <a:gdLst/>
              <a:ahLst/>
              <a:rect l="l" t="t" r="r" b="b"/>
              <a:pathLst>
                <a:path w="32160" h="366">
                  <a:moveTo>
                    <a:pt x="1" y="0"/>
                  </a:moveTo>
                  <a:lnTo>
                    <a:pt x="32159" y="0"/>
                  </a:lnTo>
                  <a:lnTo>
                    <a:pt x="32159" y="365"/>
                  </a:lnTo>
                  <a:lnTo>
                    <a:pt x="1" y="365"/>
                  </a:lnTo>
                  <a:close/>
                </a:path>
              </a:pathLst>
            </a:custGeom>
            <a:noFill/>
            <a:ln w="9360">
              <a:solidFill>
                <a:srgbClr val="e84987"/>
              </a:solidFill>
              <a:round/>
            </a:ln>
          </p:spPr>
          <p:style>
            <a:lnRef idx="0"/>
            <a:fillRef idx="0"/>
            <a:effectRef idx="0"/>
            <a:fontRef idx="minor"/>
          </p:style>
        </p:sp>
        <p:sp>
          <p:nvSpPr>
            <p:cNvPr id="2167" name="CustomShape 18"/>
            <p:cNvSpPr/>
            <p:nvPr/>
          </p:nvSpPr>
          <p:spPr>
            <a:xfrm>
              <a:off x="3139920" y="4562640"/>
              <a:ext cx="139680" cy="720"/>
            </a:xfrm>
            <a:custGeom>
              <a:avLst/>
              <a:gdLst/>
              <a:ahLst/>
              <a:rect l="l" t="t" r="r" b="b"/>
              <a:pathLst>
                <a:path w="26537" h="396">
                  <a:moveTo>
                    <a:pt x="1" y="1"/>
                  </a:moveTo>
                  <a:lnTo>
                    <a:pt x="26536" y="1"/>
                  </a:lnTo>
                  <a:lnTo>
                    <a:pt x="26536" y="396"/>
                  </a:lnTo>
                  <a:lnTo>
                    <a:pt x="1" y="396"/>
                  </a:lnTo>
                  <a:close/>
                </a:path>
              </a:pathLst>
            </a:custGeom>
            <a:noFill/>
            <a:ln w="9360">
              <a:solidFill>
                <a:srgbClr val="e84987"/>
              </a:solidFill>
              <a:round/>
            </a:ln>
          </p:spPr>
          <p:style>
            <a:lnRef idx="0"/>
            <a:fillRef idx="0"/>
            <a:effectRef idx="0"/>
            <a:fontRef idx="minor"/>
          </p:style>
        </p:sp>
        <p:sp>
          <p:nvSpPr>
            <p:cNvPr id="2168" name="CustomShape 19"/>
            <p:cNvSpPr/>
            <p:nvPr/>
          </p:nvSpPr>
          <p:spPr>
            <a:xfrm>
              <a:off x="3156480" y="4572720"/>
              <a:ext cx="106920" cy="360"/>
            </a:xfrm>
            <a:custGeom>
              <a:avLst/>
              <a:gdLst/>
              <a:ahLst/>
              <a:rect l="l" t="t" r="r" b="b"/>
              <a:pathLst>
                <a:path w="20366" h="366">
                  <a:moveTo>
                    <a:pt x="1" y="0"/>
                  </a:moveTo>
                  <a:lnTo>
                    <a:pt x="20366" y="0"/>
                  </a:lnTo>
                  <a:lnTo>
                    <a:pt x="20366" y="365"/>
                  </a:lnTo>
                  <a:lnTo>
                    <a:pt x="1" y="365"/>
                  </a:lnTo>
                  <a:close/>
                </a:path>
              </a:pathLst>
            </a:custGeom>
            <a:noFill/>
            <a:ln w="9360">
              <a:solidFill>
                <a:srgbClr val="e84987"/>
              </a:solidFill>
              <a:round/>
            </a:ln>
          </p:spPr>
          <p:style>
            <a:lnRef idx="0"/>
            <a:fillRef idx="0"/>
            <a:effectRef idx="0"/>
            <a:fontRef idx="minor"/>
          </p:style>
        </p:sp>
        <p:sp>
          <p:nvSpPr>
            <p:cNvPr id="2169" name="CustomShape 20"/>
            <p:cNvSpPr/>
            <p:nvPr/>
          </p:nvSpPr>
          <p:spPr>
            <a:xfrm>
              <a:off x="3089520" y="4466160"/>
              <a:ext cx="241560" cy="360"/>
            </a:xfrm>
            <a:custGeom>
              <a:avLst/>
              <a:gdLst/>
              <a:ahLst/>
              <a:rect l="l" t="t" r="r" b="b"/>
              <a:pathLst>
                <a:path w="45625" h="366">
                  <a:moveTo>
                    <a:pt x="1" y="0"/>
                  </a:moveTo>
                  <a:lnTo>
                    <a:pt x="45625" y="0"/>
                  </a:lnTo>
                  <a:lnTo>
                    <a:pt x="45625" y="365"/>
                  </a:lnTo>
                  <a:lnTo>
                    <a:pt x="1" y="365"/>
                  </a:lnTo>
                  <a:close/>
                </a:path>
              </a:pathLst>
            </a:custGeom>
            <a:noFill/>
            <a:ln w="9360">
              <a:solidFill>
                <a:srgbClr val="e84987"/>
              </a:solidFill>
              <a:round/>
            </a:ln>
          </p:spPr>
          <p:style>
            <a:lnRef idx="0"/>
            <a:fillRef idx="0"/>
            <a:effectRef idx="0"/>
            <a:fontRef idx="minor"/>
          </p:style>
        </p:sp>
        <p:sp>
          <p:nvSpPr>
            <p:cNvPr id="2170" name="CustomShape 21"/>
            <p:cNvSpPr/>
            <p:nvPr/>
          </p:nvSpPr>
          <p:spPr>
            <a:xfrm>
              <a:off x="3092040" y="4447440"/>
              <a:ext cx="236160" cy="360"/>
            </a:xfrm>
            <a:custGeom>
              <a:avLst/>
              <a:gdLst/>
              <a:ahLst/>
              <a:rect l="l" t="t" r="r" b="b"/>
              <a:pathLst>
                <a:path w="44652" h="366">
                  <a:moveTo>
                    <a:pt x="0" y="1"/>
                  </a:moveTo>
                  <a:lnTo>
                    <a:pt x="44652" y="1"/>
                  </a:lnTo>
                  <a:lnTo>
                    <a:pt x="44652" y="366"/>
                  </a:lnTo>
                  <a:lnTo>
                    <a:pt x="0" y="366"/>
                  </a:lnTo>
                  <a:close/>
                </a:path>
              </a:pathLst>
            </a:custGeom>
            <a:noFill/>
            <a:ln w="9360">
              <a:solidFill>
                <a:srgbClr val="e84987"/>
              </a:solidFill>
              <a:round/>
            </a:ln>
          </p:spPr>
          <p:style>
            <a:lnRef idx="0"/>
            <a:fillRef idx="0"/>
            <a:effectRef idx="0"/>
            <a:fontRef idx="minor"/>
          </p:style>
        </p:sp>
        <p:sp>
          <p:nvSpPr>
            <p:cNvPr id="2171" name="CustomShape 22"/>
            <p:cNvSpPr/>
            <p:nvPr/>
          </p:nvSpPr>
          <p:spPr>
            <a:xfrm>
              <a:off x="3095280" y="4429440"/>
              <a:ext cx="230040" cy="720"/>
            </a:xfrm>
            <a:custGeom>
              <a:avLst/>
              <a:gdLst/>
              <a:ahLst/>
              <a:rect l="l" t="t" r="r" b="b"/>
              <a:pathLst>
                <a:path w="43467" h="396">
                  <a:moveTo>
                    <a:pt x="1" y="1"/>
                  </a:moveTo>
                  <a:lnTo>
                    <a:pt x="43467" y="1"/>
                  </a:lnTo>
                  <a:lnTo>
                    <a:pt x="43467" y="396"/>
                  </a:lnTo>
                  <a:lnTo>
                    <a:pt x="1" y="396"/>
                  </a:lnTo>
                  <a:close/>
                </a:path>
              </a:pathLst>
            </a:custGeom>
            <a:noFill/>
            <a:ln w="9360">
              <a:solidFill>
                <a:srgbClr val="e84987"/>
              </a:solidFill>
              <a:round/>
            </a:ln>
          </p:spPr>
          <p:style>
            <a:lnRef idx="0"/>
            <a:fillRef idx="0"/>
            <a:effectRef idx="0"/>
            <a:fontRef idx="minor"/>
          </p:style>
        </p:sp>
        <p:sp>
          <p:nvSpPr>
            <p:cNvPr id="2172" name="CustomShape 23"/>
            <p:cNvSpPr/>
            <p:nvPr/>
          </p:nvSpPr>
          <p:spPr>
            <a:xfrm>
              <a:off x="3102480" y="4411440"/>
              <a:ext cx="214560" cy="720"/>
            </a:xfrm>
            <a:custGeom>
              <a:avLst/>
              <a:gdLst/>
              <a:ahLst/>
              <a:rect l="l" t="t" r="r" b="b"/>
              <a:pathLst>
                <a:path w="40579" h="396">
                  <a:moveTo>
                    <a:pt x="1" y="1"/>
                  </a:moveTo>
                  <a:lnTo>
                    <a:pt x="40579" y="1"/>
                  </a:lnTo>
                  <a:lnTo>
                    <a:pt x="40579" y="396"/>
                  </a:lnTo>
                  <a:lnTo>
                    <a:pt x="1" y="396"/>
                  </a:lnTo>
                  <a:close/>
                </a:path>
              </a:pathLst>
            </a:custGeom>
            <a:noFill/>
            <a:ln w="9360">
              <a:solidFill>
                <a:srgbClr val="e84987"/>
              </a:solidFill>
              <a:round/>
            </a:ln>
          </p:spPr>
          <p:style>
            <a:lnRef idx="0"/>
            <a:fillRef idx="0"/>
            <a:effectRef idx="0"/>
            <a:fontRef idx="minor"/>
          </p:style>
        </p:sp>
        <p:sp>
          <p:nvSpPr>
            <p:cNvPr id="2173" name="CustomShape 24"/>
            <p:cNvSpPr/>
            <p:nvPr/>
          </p:nvSpPr>
          <p:spPr>
            <a:xfrm>
              <a:off x="3112920" y="4395600"/>
              <a:ext cx="194400" cy="720"/>
            </a:xfrm>
            <a:custGeom>
              <a:avLst/>
              <a:gdLst/>
              <a:ahLst/>
              <a:rect l="l" t="t" r="r" b="b"/>
              <a:pathLst>
                <a:path w="36811" h="397">
                  <a:moveTo>
                    <a:pt x="1" y="1"/>
                  </a:moveTo>
                  <a:lnTo>
                    <a:pt x="36810" y="1"/>
                  </a:lnTo>
                  <a:lnTo>
                    <a:pt x="36810" y="396"/>
                  </a:lnTo>
                  <a:lnTo>
                    <a:pt x="1" y="396"/>
                  </a:lnTo>
                  <a:close/>
                </a:path>
              </a:pathLst>
            </a:custGeom>
            <a:noFill/>
            <a:ln w="9360">
              <a:solidFill>
                <a:srgbClr val="e84987"/>
              </a:solidFill>
              <a:round/>
            </a:ln>
          </p:spPr>
          <p:style>
            <a:lnRef idx="0"/>
            <a:fillRef idx="0"/>
            <a:effectRef idx="0"/>
            <a:fontRef idx="minor"/>
          </p:style>
        </p:sp>
        <p:sp>
          <p:nvSpPr>
            <p:cNvPr id="2174" name="CustomShape 25"/>
            <p:cNvSpPr/>
            <p:nvPr/>
          </p:nvSpPr>
          <p:spPr>
            <a:xfrm>
              <a:off x="3125160" y="4380840"/>
              <a:ext cx="169560" cy="720"/>
            </a:xfrm>
            <a:custGeom>
              <a:avLst/>
              <a:gdLst/>
              <a:ahLst/>
              <a:rect l="l" t="t" r="r" b="b"/>
              <a:pathLst>
                <a:path w="32160" h="396">
                  <a:moveTo>
                    <a:pt x="1" y="0"/>
                  </a:moveTo>
                  <a:lnTo>
                    <a:pt x="32159" y="0"/>
                  </a:lnTo>
                  <a:lnTo>
                    <a:pt x="32159" y="395"/>
                  </a:lnTo>
                  <a:lnTo>
                    <a:pt x="1" y="395"/>
                  </a:lnTo>
                  <a:close/>
                </a:path>
              </a:pathLst>
            </a:custGeom>
            <a:noFill/>
            <a:ln w="9360">
              <a:solidFill>
                <a:srgbClr val="e84987"/>
              </a:solidFill>
              <a:round/>
            </a:ln>
          </p:spPr>
          <p:style>
            <a:lnRef idx="0"/>
            <a:fillRef idx="0"/>
            <a:effectRef idx="0"/>
            <a:fontRef idx="minor"/>
          </p:style>
        </p:sp>
        <p:sp>
          <p:nvSpPr>
            <p:cNvPr id="2175" name="CustomShape 26"/>
            <p:cNvSpPr/>
            <p:nvPr/>
          </p:nvSpPr>
          <p:spPr>
            <a:xfrm>
              <a:off x="3139920" y="4367880"/>
              <a:ext cx="139680" cy="720"/>
            </a:xfrm>
            <a:custGeom>
              <a:avLst/>
              <a:gdLst/>
              <a:ahLst/>
              <a:rect l="l" t="t" r="r" b="b"/>
              <a:pathLst>
                <a:path w="26537" h="396">
                  <a:moveTo>
                    <a:pt x="1" y="0"/>
                  </a:moveTo>
                  <a:lnTo>
                    <a:pt x="26536" y="0"/>
                  </a:lnTo>
                  <a:lnTo>
                    <a:pt x="26536" y="395"/>
                  </a:lnTo>
                  <a:lnTo>
                    <a:pt x="1" y="395"/>
                  </a:lnTo>
                  <a:close/>
                </a:path>
              </a:pathLst>
            </a:custGeom>
            <a:noFill/>
            <a:ln w="9360">
              <a:solidFill>
                <a:srgbClr val="e84987"/>
              </a:solidFill>
              <a:round/>
            </a:ln>
          </p:spPr>
          <p:style>
            <a:lnRef idx="0"/>
            <a:fillRef idx="0"/>
            <a:effectRef idx="0"/>
            <a:fontRef idx="minor"/>
          </p:style>
        </p:sp>
        <p:sp>
          <p:nvSpPr>
            <p:cNvPr id="2176" name="CustomShape 27"/>
            <p:cNvSpPr/>
            <p:nvPr/>
          </p:nvSpPr>
          <p:spPr>
            <a:xfrm>
              <a:off x="3156480" y="4357800"/>
              <a:ext cx="106920" cy="360"/>
            </a:xfrm>
            <a:custGeom>
              <a:avLst/>
              <a:gdLst/>
              <a:ahLst/>
              <a:rect l="l" t="t" r="r" b="b"/>
              <a:pathLst>
                <a:path w="20366" h="366">
                  <a:moveTo>
                    <a:pt x="1" y="1"/>
                  </a:moveTo>
                  <a:lnTo>
                    <a:pt x="20366" y="1"/>
                  </a:lnTo>
                  <a:lnTo>
                    <a:pt x="20366" y="365"/>
                  </a:lnTo>
                  <a:lnTo>
                    <a:pt x="1" y="365"/>
                  </a:lnTo>
                  <a:close/>
                </a:path>
              </a:pathLst>
            </a:custGeom>
            <a:noFill/>
            <a:ln w="9360">
              <a:solidFill>
                <a:srgbClr val="e84987"/>
              </a:solidFill>
              <a:round/>
            </a:ln>
          </p:spPr>
          <p:style>
            <a:lnRef idx="0"/>
            <a:fillRef idx="0"/>
            <a:effectRef idx="0"/>
            <a:fontRef idx="minor"/>
          </p:style>
        </p:sp>
      </p:grpSp>
      <p:sp>
        <p:nvSpPr>
          <p:cNvPr id="2177" name="CustomShape 28"/>
          <p:cNvSpPr/>
          <p:nvPr/>
        </p:nvSpPr>
        <p:spPr>
          <a:xfrm>
            <a:off x="1985760" y="475560"/>
            <a:ext cx="5162400" cy="538920"/>
          </a:xfrm>
          <a:prstGeom prst="ellipse">
            <a:avLst/>
          </a:prstGeom>
          <a:noFill/>
          <a:ln w="28440">
            <a:solidFill>
              <a:srgbClr val="e84987"/>
            </a:solidFill>
            <a:round/>
          </a:ln>
        </p:spPr>
        <p:style>
          <a:lnRef idx="0"/>
          <a:fillRef idx="0"/>
          <a:effectRef idx="0"/>
          <a:fontRef idx="minor"/>
        </p:style>
      </p:sp>
      <p:sp>
        <p:nvSpPr>
          <p:cNvPr id="2178" name="CustomShape 29"/>
          <p:cNvSpPr/>
          <p:nvPr/>
        </p:nvSpPr>
        <p:spPr>
          <a:xfrm>
            <a:off x="3328200" y="624600"/>
            <a:ext cx="2485800" cy="25560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000" spc="-1" strike="noStrike">
                <a:solidFill>
                  <a:srgbClr val="191919"/>
                </a:solidFill>
                <a:latin typeface="Orbitron"/>
                <a:ea typeface="Orbitron"/>
              </a:rPr>
              <a:t>Data integration project plan</a:t>
            </a:r>
            <a:endParaRPr b="0" lang="fr-FR" sz="1000" spc="-1" strike="noStrike">
              <a:latin typeface="Arial"/>
            </a:endParaRPr>
          </a:p>
        </p:txBody>
      </p:sp>
      <p:grpSp>
        <p:nvGrpSpPr>
          <p:cNvPr id="2179" name="Group 30"/>
          <p:cNvGrpSpPr/>
          <p:nvPr/>
        </p:nvGrpSpPr>
        <p:grpSpPr>
          <a:xfrm>
            <a:off x="3329640" y="711720"/>
            <a:ext cx="2485800" cy="109080"/>
            <a:chOff x="3329640" y="711720"/>
            <a:chExt cx="2485800" cy="109080"/>
          </a:xfrm>
        </p:grpSpPr>
        <p:sp>
          <p:nvSpPr>
            <p:cNvPr id="2180" name="CustomShape 31"/>
            <p:cNvSpPr/>
            <p:nvPr/>
          </p:nvSpPr>
          <p:spPr>
            <a:xfrm>
              <a:off x="3329640" y="71172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sp>
          <p:nvSpPr>
            <p:cNvPr id="2181" name="CustomShape 32"/>
            <p:cNvSpPr/>
            <p:nvPr/>
          </p:nvSpPr>
          <p:spPr>
            <a:xfrm>
              <a:off x="5706360" y="71172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grpSp>
      <p:sp>
        <p:nvSpPr>
          <p:cNvPr id="2182" name="CustomShape 33"/>
          <p:cNvSpPr/>
          <p:nvPr/>
        </p:nvSpPr>
        <p:spPr>
          <a:xfrm>
            <a:off x="4638240" y="3970080"/>
            <a:ext cx="669960" cy="669960"/>
          </a:xfrm>
          <a:prstGeom prst="roundRect">
            <a:avLst>
              <a:gd name="adj" fmla="val 16667"/>
            </a:avLst>
          </a:prstGeom>
          <a:noFill/>
          <a:ln w="28440">
            <a:solidFill>
              <a:srgbClr val="ffffff"/>
            </a:solidFill>
            <a:round/>
          </a:ln>
        </p:spPr>
        <p:style>
          <a:lnRef idx="0"/>
          <a:fillRef idx="0"/>
          <a:effectRef idx="0"/>
          <a:fontRef idx="minor"/>
        </p:style>
      </p:sp>
      <p:grpSp>
        <p:nvGrpSpPr>
          <p:cNvPr id="2183" name="Group 34"/>
          <p:cNvGrpSpPr/>
          <p:nvPr/>
        </p:nvGrpSpPr>
        <p:grpSpPr>
          <a:xfrm>
            <a:off x="4696560" y="4110840"/>
            <a:ext cx="475200" cy="475200"/>
            <a:chOff x="4696560" y="4110840"/>
            <a:chExt cx="475200" cy="475200"/>
          </a:xfrm>
        </p:grpSpPr>
        <p:sp>
          <p:nvSpPr>
            <p:cNvPr id="2184" name="CustomShape 35"/>
            <p:cNvSpPr/>
            <p:nvPr/>
          </p:nvSpPr>
          <p:spPr>
            <a:xfrm>
              <a:off x="4696560" y="4110840"/>
              <a:ext cx="475200" cy="47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noFill/>
            <a:ln w="9360">
              <a:solidFill>
                <a:srgbClr val="e84987"/>
              </a:solidFill>
              <a:round/>
            </a:ln>
          </p:spPr>
          <p:style>
            <a:lnRef idx="0"/>
            <a:fillRef idx="0"/>
            <a:effectRef idx="0"/>
            <a:fontRef idx="minor"/>
          </p:style>
        </p:sp>
        <p:sp>
          <p:nvSpPr>
            <p:cNvPr id="2185" name="CustomShape 36"/>
            <p:cNvSpPr/>
            <p:nvPr/>
          </p:nvSpPr>
          <p:spPr>
            <a:xfrm>
              <a:off x="4696560" y="4110840"/>
              <a:ext cx="475200" cy="47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noFill/>
            <a:ln w="9360">
              <a:solidFill>
                <a:srgbClr val="e84987"/>
              </a:solidFill>
              <a:round/>
            </a:ln>
          </p:spPr>
          <p:style>
            <a:lnRef idx="0"/>
            <a:fillRef idx="0"/>
            <a:effectRef idx="0"/>
            <a:fontRef idx="minor"/>
          </p:style>
        </p:sp>
        <p:sp>
          <p:nvSpPr>
            <p:cNvPr id="2186" name="CustomShape 37"/>
            <p:cNvSpPr/>
            <p:nvPr/>
          </p:nvSpPr>
          <p:spPr>
            <a:xfrm>
              <a:off x="4743720" y="4110840"/>
              <a:ext cx="382320" cy="47520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noFill/>
            <a:ln w="9360">
              <a:solidFill>
                <a:srgbClr val="e84987"/>
              </a:solidFill>
              <a:round/>
            </a:ln>
          </p:spPr>
          <p:style>
            <a:lnRef idx="0"/>
            <a:fillRef idx="0"/>
            <a:effectRef idx="0"/>
            <a:fontRef idx="minor"/>
          </p:style>
        </p:sp>
        <p:sp>
          <p:nvSpPr>
            <p:cNvPr id="2187" name="CustomShape 38"/>
            <p:cNvSpPr/>
            <p:nvPr/>
          </p:nvSpPr>
          <p:spPr>
            <a:xfrm>
              <a:off x="4785120" y="4110840"/>
              <a:ext cx="299880" cy="47520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noFill/>
            <a:ln w="9360">
              <a:solidFill>
                <a:srgbClr val="e84987"/>
              </a:solidFill>
              <a:round/>
            </a:ln>
          </p:spPr>
          <p:style>
            <a:lnRef idx="0"/>
            <a:fillRef idx="0"/>
            <a:effectRef idx="0"/>
            <a:fontRef idx="minor"/>
          </p:style>
        </p:sp>
        <p:sp>
          <p:nvSpPr>
            <p:cNvPr id="2188" name="CustomShape 39"/>
            <p:cNvSpPr/>
            <p:nvPr/>
          </p:nvSpPr>
          <p:spPr>
            <a:xfrm>
              <a:off x="4820040" y="4110840"/>
              <a:ext cx="230760" cy="47520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noFill/>
            <a:ln w="9360">
              <a:solidFill>
                <a:srgbClr val="e84987"/>
              </a:solidFill>
              <a:round/>
            </a:ln>
          </p:spPr>
          <p:style>
            <a:lnRef idx="0"/>
            <a:fillRef idx="0"/>
            <a:effectRef idx="0"/>
            <a:fontRef idx="minor"/>
          </p:style>
        </p:sp>
        <p:sp>
          <p:nvSpPr>
            <p:cNvPr id="2189" name="CustomShape 40"/>
            <p:cNvSpPr/>
            <p:nvPr/>
          </p:nvSpPr>
          <p:spPr>
            <a:xfrm>
              <a:off x="4858920" y="4110840"/>
              <a:ext cx="155160" cy="47520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noFill/>
            <a:ln w="9360">
              <a:solidFill>
                <a:srgbClr val="e84987"/>
              </a:solidFill>
              <a:round/>
            </a:ln>
          </p:spPr>
          <p:style>
            <a:lnRef idx="0"/>
            <a:fillRef idx="0"/>
            <a:effectRef idx="0"/>
            <a:fontRef idx="minor"/>
          </p:style>
        </p:sp>
        <p:sp>
          <p:nvSpPr>
            <p:cNvPr id="2190" name="CustomShape 41"/>
            <p:cNvSpPr/>
            <p:nvPr/>
          </p:nvSpPr>
          <p:spPr>
            <a:xfrm>
              <a:off x="4899960" y="4110840"/>
              <a:ext cx="74880" cy="47520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noFill/>
            <a:ln w="9360">
              <a:solidFill>
                <a:srgbClr val="e84987"/>
              </a:solidFill>
              <a:round/>
            </a:ln>
          </p:spPr>
          <p:style>
            <a:lnRef idx="0"/>
            <a:fillRef idx="0"/>
            <a:effectRef idx="0"/>
            <a:fontRef idx="minor"/>
          </p:style>
        </p:sp>
        <p:sp>
          <p:nvSpPr>
            <p:cNvPr id="2191" name="CustomShape 42"/>
            <p:cNvSpPr/>
            <p:nvPr/>
          </p:nvSpPr>
          <p:spPr>
            <a:xfrm>
              <a:off x="4933080" y="4113000"/>
              <a:ext cx="2520" cy="471600"/>
            </a:xfrm>
            <a:custGeom>
              <a:avLst/>
              <a:gdLst/>
              <a:ahLst/>
              <a:rect l="l" t="t" r="r" b="b"/>
              <a:pathLst>
                <a:path w="366" h="45534">
                  <a:moveTo>
                    <a:pt x="1" y="1"/>
                  </a:moveTo>
                  <a:lnTo>
                    <a:pt x="366" y="1"/>
                  </a:lnTo>
                  <a:lnTo>
                    <a:pt x="366" y="45533"/>
                  </a:lnTo>
                  <a:lnTo>
                    <a:pt x="1" y="45533"/>
                  </a:lnTo>
                  <a:close/>
                </a:path>
              </a:pathLst>
            </a:custGeom>
            <a:noFill/>
            <a:ln w="9360">
              <a:solidFill>
                <a:srgbClr val="e84987"/>
              </a:solidFill>
              <a:round/>
            </a:ln>
          </p:spPr>
          <p:style>
            <a:lnRef idx="0"/>
            <a:fillRef idx="0"/>
            <a:effectRef idx="0"/>
            <a:fontRef idx="minor"/>
          </p:style>
        </p:sp>
        <p:sp>
          <p:nvSpPr>
            <p:cNvPr id="2192" name="CustomShape 43"/>
            <p:cNvSpPr/>
            <p:nvPr/>
          </p:nvSpPr>
          <p:spPr>
            <a:xfrm>
              <a:off x="4703040" y="4383720"/>
              <a:ext cx="462240" cy="2520"/>
            </a:xfrm>
            <a:custGeom>
              <a:avLst/>
              <a:gdLst/>
              <a:ahLst/>
              <a:rect l="l" t="t" r="r" b="b"/>
              <a:pathLst>
                <a:path w="44652" h="366">
                  <a:moveTo>
                    <a:pt x="0" y="0"/>
                  </a:moveTo>
                  <a:lnTo>
                    <a:pt x="44652" y="0"/>
                  </a:lnTo>
                  <a:lnTo>
                    <a:pt x="44652" y="365"/>
                  </a:lnTo>
                  <a:lnTo>
                    <a:pt x="0" y="365"/>
                  </a:lnTo>
                  <a:close/>
                </a:path>
              </a:pathLst>
            </a:custGeom>
            <a:noFill/>
            <a:ln w="9360">
              <a:solidFill>
                <a:srgbClr val="e84987"/>
              </a:solidFill>
              <a:round/>
            </a:ln>
          </p:spPr>
          <p:style>
            <a:lnRef idx="0"/>
            <a:fillRef idx="0"/>
            <a:effectRef idx="0"/>
            <a:fontRef idx="minor"/>
          </p:style>
        </p:sp>
        <p:sp>
          <p:nvSpPr>
            <p:cNvPr id="2193" name="CustomShape 44"/>
            <p:cNvSpPr/>
            <p:nvPr/>
          </p:nvSpPr>
          <p:spPr>
            <a:xfrm>
              <a:off x="4709520" y="4418640"/>
              <a:ext cx="450000" cy="2520"/>
            </a:xfrm>
            <a:custGeom>
              <a:avLst/>
              <a:gdLst/>
              <a:ahLst/>
              <a:rect l="l" t="t" r="r" b="b"/>
              <a:pathLst>
                <a:path w="43467" h="396">
                  <a:moveTo>
                    <a:pt x="1" y="0"/>
                  </a:moveTo>
                  <a:lnTo>
                    <a:pt x="43467" y="0"/>
                  </a:lnTo>
                  <a:lnTo>
                    <a:pt x="43467" y="395"/>
                  </a:lnTo>
                  <a:lnTo>
                    <a:pt x="1" y="395"/>
                  </a:lnTo>
                  <a:close/>
                </a:path>
              </a:pathLst>
            </a:custGeom>
            <a:noFill/>
            <a:ln w="9360">
              <a:solidFill>
                <a:srgbClr val="e84987"/>
              </a:solidFill>
              <a:round/>
            </a:ln>
          </p:spPr>
          <p:style>
            <a:lnRef idx="0"/>
            <a:fillRef idx="0"/>
            <a:effectRef idx="0"/>
            <a:fontRef idx="minor"/>
          </p:style>
        </p:sp>
        <p:sp>
          <p:nvSpPr>
            <p:cNvPr id="2194" name="CustomShape 45"/>
            <p:cNvSpPr/>
            <p:nvPr/>
          </p:nvSpPr>
          <p:spPr>
            <a:xfrm>
              <a:off x="4723920" y="4453920"/>
              <a:ext cx="420120" cy="2520"/>
            </a:xfrm>
            <a:custGeom>
              <a:avLst/>
              <a:gdLst/>
              <a:ahLst/>
              <a:rect l="l" t="t" r="r" b="b"/>
              <a:pathLst>
                <a:path w="40579" h="396">
                  <a:moveTo>
                    <a:pt x="1" y="0"/>
                  </a:moveTo>
                  <a:lnTo>
                    <a:pt x="40579" y="0"/>
                  </a:lnTo>
                  <a:lnTo>
                    <a:pt x="40579" y="395"/>
                  </a:lnTo>
                  <a:lnTo>
                    <a:pt x="1" y="395"/>
                  </a:lnTo>
                  <a:close/>
                </a:path>
              </a:pathLst>
            </a:custGeom>
            <a:noFill/>
            <a:ln w="9360">
              <a:solidFill>
                <a:srgbClr val="e84987"/>
              </a:solidFill>
              <a:round/>
            </a:ln>
          </p:spPr>
          <p:style>
            <a:lnRef idx="0"/>
            <a:fillRef idx="0"/>
            <a:effectRef idx="0"/>
            <a:fontRef idx="minor"/>
          </p:style>
        </p:sp>
        <p:sp>
          <p:nvSpPr>
            <p:cNvPr id="2195" name="CustomShape 46"/>
            <p:cNvSpPr/>
            <p:nvPr/>
          </p:nvSpPr>
          <p:spPr>
            <a:xfrm>
              <a:off x="4744080" y="4484880"/>
              <a:ext cx="380880" cy="2520"/>
            </a:xfrm>
            <a:custGeom>
              <a:avLst/>
              <a:gdLst/>
              <a:ahLst/>
              <a:rect l="l" t="t" r="r" b="b"/>
              <a:pathLst>
                <a:path w="36811" h="366">
                  <a:moveTo>
                    <a:pt x="1" y="1"/>
                  </a:moveTo>
                  <a:lnTo>
                    <a:pt x="36810" y="1"/>
                  </a:lnTo>
                  <a:lnTo>
                    <a:pt x="36810" y="366"/>
                  </a:lnTo>
                  <a:lnTo>
                    <a:pt x="1" y="366"/>
                  </a:lnTo>
                  <a:close/>
                </a:path>
              </a:pathLst>
            </a:custGeom>
            <a:noFill/>
            <a:ln w="9360">
              <a:solidFill>
                <a:srgbClr val="e84987"/>
              </a:solidFill>
              <a:round/>
            </a:ln>
          </p:spPr>
          <p:style>
            <a:lnRef idx="0"/>
            <a:fillRef idx="0"/>
            <a:effectRef idx="0"/>
            <a:fontRef idx="minor"/>
          </p:style>
        </p:sp>
        <p:sp>
          <p:nvSpPr>
            <p:cNvPr id="2196" name="CustomShape 47"/>
            <p:cNvSpPr/>
            <p:nvPr/>
          </p:nvSpPr>
          <p:spPr>
            <a:xfrm>
              <a:off x="4767840" y="4513320"/>
              <a:ext cx="332640" cy="2520"/>
            </a:xfrm>
            <a:custGeom>
              <a:avLst/>
              <a:gdLst/>
              <a:ahLst/>
              <a:rect l="l" t="t" r="r" b="b"/>
              <a:pathLst>
                <a:path w="32160" h="366">
                  <a:moveTo>
                    <a:pt x="1" y="0"/>
                  </a:moveTo>
                  <a:lnTo>
                    <a:pt x="32159" y="0"/>
                  </a:lnTo>
                  <a:lnTo>
                    <a:pt x="32159" y="365"/>
                  </a:lnTo>
                  <a:lnTo>
                    <a:pt x="1" y="365"/>
                  </a:lnTo>
                  <a:close/>
                </a:path>
              </a:pathLst>
            </a:custGeom>
            <a:noFill/>
            <a:ln w="9360">
              <a:solidFill>
                <a:srgbClr val="e84987"/>
              </a:solidFill>
              <a:round/>
            </a:ln>
          </p:spPr>
          <p:style>
            <a:lnRef idx="0"/>
            <a:fillRef idx="0"/>
            <a:effectRef idx="0"/>
            <a:fontRef idx="minor"/>
          </p:style>
        </p:sp>
        <p:sp>
          <p:nvSpPr>
            <p:cNvPr id="2197" name="CustomShape 48"/>
            <p:cNvSpPr/>
            <p:nvPr/>
          </p:nvSpPr>
          <p:spPr>
            <a:xfrm>
              <a:off x="4796640" y="4538880"/>
              <a:ext cx="274320" cy="2520"/>
            </a:xfrm>
            <a:custGeom>
              <a:avLst/>
              <a:gdLst/>
              <a:ahLst/>
              <a:rect l="l" t="t" r="r" b="b"/>
              <a:pathLst>
                <a:path w="26537" h="396">
                  <a:moveTo>
                    <a:pt x="1" y="1"/>
                  </a:moveTo>
                  <a:lnTo>
                    <a:pt x="26536" y="1"/>
                  </a:lnTo>
                  <a:lnTo>
                    <a:pt x="26536" y="396"/>
                  </a:lnTo>
                  <a:lnTo>
                    <a:pt x="1" y="396"/>
                  </a:lnTo>
                  <a:close/>
                </a:path>
              </a:pathLst>
            </a:custGeom>
            <a:noFill/>
            <a:ln w="9360">
              <a:solidFill>
                <a:srgbClr val="e84987"/>
              </a:solidFill>
              <a:round/>
            </a:ln>
          </p:spPr>
          <p:style>
            <a:lnRef idx="0"/>
            <a:fillRef idx="0"/>
            <a:effectRef idx="0"/>
            <a:fontRef idx="minor"/>
          </p:style>
        </p:sp>
        <p:sp>
          <p:nvSpPr>
            <p:cNvPr id="2198" name="CustomShape 49"/>
            <p:cNvSpPr/>
            <p:nvPr/>
          </p:nvSpPr>
          <p:spPr>
            <a:xfrm>
              <a:off x="4829400" y="4558680"/>
              <a:ext cx="210240" cy="2520"/>
            </a:xfrm>
            <a:custGeom>
              <a:avLst/>
              <a:gdLst/>
              <a:ahLst/>
              <a:rect l="l" t="t" r="r" b="b"/>
              <a:pathLst>
                <a:path w="20366" h="366">
                  <a:moveTo>
                    <a:pt x="1" y="0"/>
                  </a:moveTo>
                  <a:lnTo>
                    <a:pt x="20366" y="0"/>
                  </a:lnTo>
                  <a:lnTo>
                    <a:pt x="20366" y="365"/>
                  </a:lnTo>
                  <a:lnTo>
                    <a:pt x="1" y="365"/>
                  </a:lnTo>
                  <a:close/>
                </a:path>
              </a:pathLst>
            </a:custGeom>
            <a:noFill/>
            <a:ln w="9360">
              <a:solidFill>
                <a:srgbClr val="e84987"/>
              </a:solidFill>
              <a:round/>
            </a:ln>
          </p:spPr>
          <p:style>
            <a:lnRef idx="0"/>
            <a:fillRef idx="0"/>
            <a:effectRef idx="0"/>
            <a:fontRef idx="minor"/>
          </p:style>
        </p:sp>
        <p:sp>
          <p:nvSpPr>
            <p:cNvPr id="2199" name="CustomShape 50"/>
            <p:cNvSpPr/>
            <p:nvPr/>
          </p:nvSpPr>
          <p:spPr>
            <a:xfrm>
              <a:off x="4698720" y="4350240"/>
              <a:ext cx="472320" cy="2520"/>
            </a:xfrm>
            <a:custGeom>
              <a:avLst/>
              <a:gdLst/>
              <a:ahLst/>
              <a:rect l="l" t="t" r="r" b="b"/>
              <a:pathLst>
                <a:path w="45625" h="366">
                  <a:moveTo>
                    <a:pt x="1" y="0"/>
                  </a:moveTo>
                  <a:lnTo>
                    <a:pt x="45625" y="0"/>
                  </a:lnTo>
                  <a:lnTo>
                    <a:pt x="45625" y="365"/>
                  </a:lnTo>
                  <a:lnTo>
                    <a:pt x="1" y="365"/>
                  </a:lnTo>
                  <a:close/>
                </a:path>
              </a:pathLst>
            </a:custGeom>
            <a:noFill/>
            <a:ln w="9360">
              <a:solidFill>
                <a:srgbClr val="e84987"/>
              </a:solidFill>
              <a:round/>
            </a:ln>
          </p:spPr>
          <p:style>
            <a:lnRef idx="0"/>
            <a:fillRef idx="0"/>
            <a:effectRef idx="0"/>
            <a:fontRef idx="minor"/>
          </p:style>
        </p:sp>
        <p:sp>
          <p:nvSpPr>
            <p:cNvPr id="2200" name="CustomShape 51"/>
            <p:cNvSpPr/>
            <p:nvPr/>
          </p:nvSpPr>
          <p:spPr>
            <a:xfrm>
              <a:off x="4703040" y="4313880"/>
              <a:ext cx="462240" cy="2520"/>
            </a:xfrm>
            <a:custGeom>
              <a:avLst/>
              <a:gdLst/>
              <a:ahLst/>
              <a:rect l="l" t="t" r="r" b="b"/>
              <a:pathLst>
                <a:path w="44652" h="366">
                  <a:moveTo>
                    <a:pt x="0" y="1"/>
                  </a:moveTo>
                  <a:lnTo>
                    <a:pt x="44652" y="1"/>
                  </a:lnTo>
                  <a:lnTo>
                    <a:pt x="44652" y="366"/>
                  </a:lnTo>
                  <a:lnTo>
                    <a:pt x="0" y="366"/>
                  </a:lnTo>
                  <a:close/>
                </a:path>
              </a:pathLst>
            </a:custGeom>
            <a:noFill/>
            <a:ln w="9360">
              <a:solidFill>
                <a:srgbClr val="e84987"/>
              </a:solidFill>
              <a:round/>
            </a:ln>
          </p:spPr>
          <p:style>
            <a:lnRef idx="0"/>
            <a:fillRef idx="0"/>
            <a:effectRef idx="0"/>
            <a:fontRef idx="minor"/>
          </p:style>
        </p:sp>
        <p:sp>
          <p:nvSpPr>
            <p:cNvPr id="2201" name="CustomShape 52"/>
            <p:cNvSpPr/>
            <p:nvPr/>
          </p:nvSpPr>
          <p:spPr>
            <a:xfrm>
              <a:off x="4709520" y="4278600"/>
              <a:ext cx="450000" cy="2520"/>
            </a:xfrm>
            <a:custGeom>
              <a:avLst/>
              <a:gdLst/>
              <a:ahLst/>
              <a:rect l="l" t="t" r="r" b="b"/>
              <a:pathLst>
                <a:path w="43467" h="396">
                  <a:moveTo>
                    <a:pt x="1" y="1"/>
                  </a:moveTo>
                  <a:lnTo>
                    <a:pt x="43467" y="1"/>
                  </a:lnTo>
                  <a:lnTo>
                    <a:pt x="43467" y="396"/>
                  </a:lnTo>
                  <a:lnTo>
                    <a:pt x="1" y="396"/>
                  </a:lnTo>
                  <a:close/>
                </a:path>
              </a:pathLst>
            </a:custGeom>
            <a:noFill/>
            <a:ln w="9360">
              <a:solidFill>
                <a:srgbClr val="e84987"/>
              </a:solidFill>
              <a:round/>
            </a:ln>
          </p:spPr>
          <p:style>
            <a:lnRef idx="0"/>
            <a:fillRef idx="0"/>
            <a:effectRef idx="0"/>
            <a:fontRef idx="minor"/>
          </p:style>
        </p:sp>
        <p:sp>
          <p:nvSpPr>
            <p:cNvPr id="2202" name="CustomShape 53"/>
            <p:cNvSpPr/>
            <p:nvPr/>
          </p:nvSpPr>
          <p:spPr>
            <a:xfrm>
              <a:off x="4723920" y="4243680"/>
              <a:ext cx="420120" cy="2520"/>
            </a:xfrm>
            <a:custGeom>
              <a:avLst/>
              <a:gdLst/>
              <a:ahLst/>
              <a:rect l="l" t="t" r="r" b="b"/>
              <a:pathLst>
                <a:path w="40579" h="396">
                  <a:moveTo>
                    <a:pt x="1" y="1"/>
                  </a:moveTo>
                  <a:lnTo>
                    <a:pt x="40579" y="1"/>
                  </a:lnTo>
                  <a:lnTo>
                    <a:pt x="40579" y="396"/>
                  </a:lnTo>
                  <a:lnTo>
                    <a:pt x="1" y="396"/>
                  </a:lnTo>
                  <a:close/>
                </a:path>
              </a:pathLst>
            </a:custGeom>
            <a:noFill/>
            <a:ln w="9360">
              <a:solidFill>
                <a:srgbClr val="e84987"/>
              </a:solidFill>
              <a:round/>
            </a:ln>
          </p:spPr>
          <p:style>
            <a:lnRef idx="0"/>
            <a:fillRef idx="0"/>
            <a:effectRef idx="0"/>
            <a:fontRef idx="minor"/>
          </p:style>
        </p:sp>
        <p:sp>
          <p:nvSpPr>
            <p:cNvPr id="2203" name="CustomShape 54"/>
            <p:cNvSpPr/>
            <p:nvPr/>
          </p:nvSpPr>
          <p:spPr>
            <a:xfrm>
              <a:off x="4744080" y="4212720"/>
              <a:ext cx="380880" cy="2520"/>
            </a:xfrm>
            <a:custGeom>
              <a:avLst/>
              <a:gdLst/>
              <a:ahLst/>
              <a:rect l="l" t="t" r="r" b="b"/>
              <a:pathLst>
                <a:path w="36811" h="397">
                  <a:moveTo>
                    <a:pt x="1" y="1"/>
                  </a:moveTo>
                  <a:lnTo>
                    <a:pt x="36810" y="1"/>
                  </a:lnTo>
                  <a:lnTo>
                    <a:pt x="36810" y="396"/>
                  </a:lnTo>
                  <a:lnTo>
                    <a:pt x="1" y="396"/>
                  </a:lnTo>
                  <a:close/>
                </a:path>
              </a:pathLst>
            </a:custGeom>
            <a:noFill/>
            <a:ln w="9360">
              <a:solidFill>
                <a:srgbClr val="e84987"/>
              </a:solidFill>
              <a:round/>
            </a:ln>
          </p:spPr>
          <p:style>
            <a:lnRef idx="0"/>
            <a:fillRef idx="0"/>
            <a:effectRef idx="0"/>
            <a:fontRef idx="minor"/>
          </p:style>
        </p:sp>
        <p:sp>
          <p:nvSpPr>
            <p:cNvPr id="2204" name="CustomShape 55"/>
            <p:cNvSpPr/>
            <p:nvPr/>
          </p:nvSpPr>
          <p:spPr>
            <a:xfrm>
              <a:off x="4767840" y="4184280"/>
              <a:ext cx="332640" cy="2520"/>
            </a:xfrm>
            <a:custGeom>
              <a:avLst/>
              <a:gdLst/>
              <a:ahLst/>
              <a:rect l="l" t="t" r="r" b="b"/>
              <a:pathLst>
                <a:path w="32160" h="396">
                  <a:moveTo>
                    <a:pt x="1" y="0"/>
                  </a:moveTo>
                  <a:lnTo>
                    <a:pt x="32159" y="0"/>
                  </a:lnTo>
                  <a:lnTo>
                    <a:pt x="32159" y="395"/>
                  </a:lnTo>
                  <a:lnTo>
                    <a:pt x="1" y="395"/>
                  </a:lnTo>
                  <a:close/>
                </a:path>
              </a:pathLst>
            </a:custGeom>
            <a:noFill/>
            <a:ln w="9360">
              <a:solidFill>
                <a:srgbClr val="e84987"/>
              </a:solidFill>
              <a:round/>
            </a:ln>
          </p:spPr>
          <p:style>
            <a:lnRef idx="0"/>
            <a:fillRef idx="0"/>
            <a:effectRef idx="0"/>
            <a:fontRef idx="minor"/>
          </p:style>
        </p:sp>
        <p:sp>
          <p:nvSpPr>
            <p:cNvPr id="2205" name="CustomShape 56"/>
            <p:cNvSpPr/>
            <p:nvPr/>
          </p:nvSpPr>
          <p:spPr>
            <a:xfrm>
              <a:off x="4796640" y="4158720"/>
              <a:ext cx="274320" cy="2520"/>
            </a:xfrm>
            <a:custGeom>
              <a:avLst/>
              <a:gdLst/>
              <a:ahLst/>
              <a:rect l="l" t="t" r="r" b="b"/>
              <a:pathLst>
                <a:path w="26537" h="396">
                  <a:moveTo>
                    <a:pt x="1" y="0"/>
                  </a:moveTo>
                  <a:lnTo>
                    <a:pt x="26536" y="0"/>
                  </a:lnTo>
                  <a:lnTo>
                    <a:pt x="26536" y="395"/>
                  </a:lnTo>
                  <a:lnTo>
                    <a:pt x="1" y="395"/>
                  </a:lnTo>
                  <a:close/>
                </a:path>
              </a:pathLst>
            </a:custGeom>
            <a:noFill/>
            <a:ln w="9360">
              <a:solidFill>
                <a:srgbClr val="e84987"/>
              </a:solidFill>
              <a:round/>
            </a:ln>
          </p:spPr>
          <p:style>
            <a:lnRef idx="0"/>
            <a:fillRef idx="0"/>
            <a:effectRef idx="0"/>
            <a:fontRef idx="minor"/>
          </p:style>
        </p:sp>
        <p:sp>
          <p:nvSpPr>
            <p:cNvPr id="2206" name="CustomShape 57"/>
            <p:cNvSpPr/>
            <p:nvPr/>
          </p:nvSpPr>
          <p:spPr>
            <a:xfrm>
              <a:off x="4829400" y="4139280"/>
              <a:ext cx="210240" cy="2520"/>
            </a:xfrm>
            <a:custGeom>
              <a:avLst/>
              <a:gdLst/>
              <a:ahLst/>
              <a:rect l="l" t="t" r="r" b="b"/>
              <a:pathLst>
                <a:path w="20366" h="366">
                  <a:moveTo>
                    <a:pt x="1" y="1"/>
                  </a:moveTo>
                  <a:lnTo>
                    <a:pt x="20366" y="1"/>
                  </a:lnTo>
                  <a:lnTo>
                    <a:pt x="20366" y="365"/>
                  </a:lnTo>
                  <a:lnTo>
                    <a:pt x="1" y="365"/>
                  </a:lnTo>
                  <a:close/>
                </a:path>
              </a:pathLst>
            </a:custGeom>
            <a:noFill/>
            <a:ln w="9360">
              <a:solidFill>
                <a:srgbClr val="e84987"/>
              </a:solidFill>
              <a:round/>
            </a:ln>
          </p:spPr>
          <p:style>
            <a:lnRef idx="0"/>
            <a:fillRef idx="0"/>
            <a:effectRef idx="0"/>
            <a:fontRef idx="minor"/>
          </p:style>
        </p:sp>
      </p:grpSp>
      <p:sp>
        <p:nvSpPr>
          <p:cNvPr id="2207" name="CustomShape 58"/>
          <p:cNvSpPr/>
          <p:nvPr/>
        </p:nvSpPr>
        <p:spPr>
          <a:xfrm>
            <a:off x="5441760" y="3970080"/>
            <a:ext cx="669960" cy="669960"/>
          </a:xfrm>
          <a:prstGeom prst="roundRect">
            <a:avLst>
              <a:gd name="adj" fmla="val 16667"/>
            </a:avLst>
          </a:prstGeom>
          <a:noFill/>
          <a:ln w="28440">
            <a:solidFill>
              <a:srgbClr val="ffffff"/>
            </a:solidFill>
            <a:round/>
          </a:ln>
        </p:spPr>
        <p:style>
          <a:lnRef idx="0"/>
          <a:fillRef idx="0"/>
          <a:effectRef idx="0"/>
          <a:fontRef idx="minor"/>
        </p:style>
      </p:sp>
      <p:grpSp>
        <p:nvGrpSpPr>
          <p:cNvPr id="2208" name="Group 59"/>
          <p:cNvGrpSpPr/>
          <p:nvPr/>
        </p:nvGrpSpPr>
        <p:grpSpPr>
          <a:xfrm>
            <a:off x="5507640" y="4035600"/>
            <a:ext cx="538920" cy="538920"/>
            <a:chOff x="5507640" y="4035600"/>
            <a:chExt cx="538920" cy="538920"/>
          </a:xfrm>
        </p:grpSpPr>
        <p:sp>
          <p:nvSpPr>
            <p:cNvPr id="2209" name="CustomShape 60"/>
            <p:cNvSpPr/>
            <p:nvPr/>
          </p:nvSpPr>
          <p:spPr>
            <a:xfrm>
              <a:off x="5507640" y="4035600"/>
              <a:ext cx="538920" cy="53892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noFill/>
            <a:ln w="9360">
              <a:solidFill>
                <a:srgbClr val="e84987"/>
              </a:solidFill>
              <a:round/>
            </a:ln>
          </p:spPr>
          <p:style>
            <a:lnRef idx="0"/>
            <a:fillRef idx="0"/>
            <a:effectRef idx="0"/>
            <a:fontRef idx="minor"/>
          </p:style>
        </p:sp>
        <p:sp>
          <p:nvSpPr>
            <p:cNvPr id="2210" name="CustomShape 61"/>
            <p:cNvSpPr/>
            <p:nvPr/>
          </p:nvSpPr>
          <p:spPr>
            <a:xfrm>
              <a:off x="5507640" y="4035600"/>
              <a:ext cx="538920" cy="53892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noFill/>
            <a:ln w="9360">
              <a:solidFill>
                <a:srgbClr val="e84987"/>
              </a:solidFill>
              <a:round/>
            </a:ln>
          </p:spPr>
          <p:style>
            <a:lnRef idx="0"/>
            <a:fillRef idx="0"/>
            <a:effectRef idx="0"/>
            <a:fontRef idx="minor"/>
          </p:style>
        </p:sp>
        <p:sp>
          <p:nvSpPr>
            <p:cNvPr id="2211" name="CustomShape 62"/>
            <p:cNvSpPr/>
            <p:nvPr/>
          </p:nvSpPr>
          <p:spPr>
            <a:xfrm>
              <a:off x="5560920" y="4035600"/>
              <a:ext cx="433440" cy="53892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noFill/>
            <a:ln w="9360">
              <a:solidFill>
                <a:srgbClr val="e84987"/>
              </a:solidFill>
              <a:round/>
            </a:ln>
          </p:spPr>
          <p:style>
            <a:lnRef idx="0"/>
            <a:fillRef idx="0"/>
            <a:effectRef idx="0"/>
            <a:fontRef idx="minor"/>
          </p:style>
        </p:sp>
        <p:sp>
          <p:nvSpPr>
            <p:cNvPr id="2212" name="CustomShape 63"/>
            <p:cNvSpPr/>
            <p:nvPr/>
          </p:nvSpPr>
          <p:spPr>
            <a:xfrm>
              <a:off x="5607720" y="4035600"/>
              <a:ext cx="339840" cy="53892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noFill/>
            <a:ln w="9360">
              <a:solidFill>
                <a:srgbClr val="e84987"/>
              </a:solidFill>
              <a:round/>
            </a:ln>
          </p:spPr>
          <p:style>
            <a:lnRef idx="0"/>
            <a:fillRef idx="0"/>
            <a:effectRef idx="0"/>
            <a:fontRef idx="minor"/>
          </p:style>
        </p:sp>
        <p:sp>
          <p:nvSpPr>
            <p:cNvPr id="2213" name="CustomShape 64"/>
            <p:cNvSpPr/>
            <p:nvPr/>
          </p:nvSpPr>
          <p:spPr>
            <a:xfrm>
              <a:off x="5647320" y="4035600"/>
              <a:ext cx="261720" cy="53892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noFill/>
            <a:ln w="9360">
              <a:solidFill>
                <a:srgbClr val="e84987"/>
              </a:solidFill>
              <a:round/>
            </a:ln>
          </p:spPr>
          <p:style>
            <a:lnRef idx="0"/>
            <a:fillRef idx="0"/>
            <a:effectRef idx="0"/>
            <a:fontRef idx="minor"/>
          </p:style>
        </p:sp>
        <p:sp>
          <p:nvSpPr>
            <p:cNvPr id="2214" name="CustomShape 65"/>
            <p:cNvSpPr/>
            <p:nvPr/>
          </p:nvSpPr>
          <p:spPr>
            <a:xfrm>
              <a:off x="5691240" y="4035600"/>
              <a:ext cx="176040" cy="53892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noFill/>
            <a:ln w="9360">
              <a:solidFill>
                <a:srgbClr val="e84987"/>
              </a:solidFill>
              <a:round/>
            </a:ln>
          </p:spPr>
          <p:style>
            <a:lnRef idx="0"/>
            <a:fillRef idx="0"/>
            <a:effectRef idx="0"/>
            <a:fontRef idx="minor"/>
          </p:style>
        </p:sp>
        <p:sp>
          <p:nvSpPr>
            <p:cNvPr id="2215" name="CustomShape 66"/>
            <p:cNvSpPr/>
            <p:nvPr/>
          </p:nvSpPr>
          <p:spPr>
            <a:xfrm>
              <a:off x="5738040" y="4035600"/>
              <a:ext cx="85320" cy="53892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noFill/>
            <a:ln w="9360">
              <a:solidFill>
                <a:srgbClr val="e84987"/>
              </a:solidFill>
              <a:round/>
            </a:ln>
          </p:spPr>
          <p:style>
            <a:lnRef idx="0"/>
            <a:fillRef idx="0"/>
            <a:effectRef idx="0"/>
            <a:fontRef idx="minor"/>
          </p:style>
        </p:sp>
        <p:sp>
          <p:nvSpPr>
            <p:cNvPr id="2216" name="CustomShape 67"/>
            <p:cNvSpPr/>
            <p:nvPr/>
          </p:nvSpPr>
          <p:spPr>
            <a:xfrm>
              <a:off x="5775480" y="4037760"/>
              <a:ext cx="2880" cy="534600"/>
            </a:xfrm>
            <a:custGeom>
              <a:avLst/>
              <a:gdLst/>
              <a:ahLst/>
              <a:rect l="l" t="t" r="r" b="b"/>
              <a:pathLst>
                <a:path w="366" h="45534">
                  <a:moveTo>
                    <a:pt x="1" y="1"/>
                  </a:moveTo>
                  <a:lnTo>
                    <a:pt x="366" y="1"/>
                  </a:lnTo>
                  <a:lnTo>
                    <a:pt x="366" y="45533"/>
                  </a:lnTo>
                  <a:lnTo>
                    <a:pt x="1" y="45533"/>
                  </a:lnTo>
                  <a:close/>
                </a:path>
              </a:pathLst>
            </a:custGeom>
            <a:noFill/>
            <a:ln w="9360">
              <a:solidFill>
                <a:srgbClr val="e84987"/>
              </a:solidFill>
              <a:round/>
            </a:ln>
          </p:spPr>
          <p:style>
            <a:lnRef idx="0"/>
            <a:fillRef idx="0"/>
            <a:effectRef idx="0"/>
            <a:fontRef idx="minor"/>
          </p:style>
        </p:sp>
        <p:sp>
          <p:nvSpPr>
            <p:cNvPr id="2217" name="CustomShape 68"/>
            <p:cNvSpPr/>
            <p:nvPr/>
          </p:nvSpPr>
          <p:spPr>
            <a:xfrm>
              <a:off x="5514480" y="4344840"/>
              <a:ext cx="524160" cy="2880"/>
            </a:xfrm>
            <a:custGeom>
              <a:avLst/>
              <a:gdLst/>
              <a:ahLst/>
              <a:rect l="l" t="t" r="r" b="b"/>
              <a:pathLst>
                <a:path w="44652" h="366">
                  <a:moveTo>
                    <a:pt x="0" y="0"/>
                  </a:moveTo>
                  <a:lnTo>
                    <a:pt x="44652" y="0"/>
                  </a:lnTo>
                  <a:lnTo>
                    <a:pt x="44652" y="365"/>
                  </a:lnTo>
                  <a:lnTo>
                    <a:pt x="0" y="365"/>
                  </a:lnTo>
                  <a:close/>
                </a:path>
              </a:pathLst>
            </a:custGeom>
            <a:noFill/>
            <a:ln w="9360">
              <a:solidFill>
                <a:srgbClr val="e84987"/>
              </a:solidFill>
              <a:round/>
            </a:ln>
          </p:spPr>
          <p:style>
            <a:lnRef idx="0"/>
            <a:fillRef idx="0"/>
            <a:effectRef idx="0"/>
            <a:fontRef idx="minor"/>
          </p:style>
        </p:sp>
        <p:sp>
          <p:nvSpPr>
            <p:cNvPr id="2218" name="CustomShape 69"/>
            <p:cNvSpPr/>
            <p:nvPr/>
          </p:nvSpPr>
          <p:spPr>
            <a:xfrm>
              <a:off x="5522040" y="4384440"/>
              <a:ext cx="510120" cy="3240"/>
            </a:xfrm>
            <a:custGeom>
              <a:avLst/>
              <a:gdLst/>
              <a:ahLst/>
              <a:rect l="l" t="t" r="r" b="b"/>
              <a:pathLst>
                <a:path w="43467" h="396">
                  <a:moveTo>
                    <a:pt x="1" y="0"/>
                  </a:moveTo>
                  <a:lnTo>
                    <a:pt x="43467" y="0"/>
                  </a:lnTo>
                  <a:lnTo>
                    <a:pt x="43467" y="395"/>
                  </a:lnTo>
                  <a:lnTo>
                    <a:pt x="1" y="395"/>
                  </a:lnTo>
                  <a:close/>
                </a:path>
              </a:pathLst>
            </a:custGeom>
            <a:noFill/>
            <a:ln w="9360">
              <a:solidFill>
                <a:srgbClr val="e84987"/>
              </a:solidFill>
              <a:round/>
            </a:ln>
          </p:spPr>
          <p:style>
            <a:lnRef idx="0"/>
            <a:fillRef idx="0"/>
            <a:effectRef idx="0"/>
            <a:fontRef idx="minor"/>
          </p:style>
        </p:sp>
        <p:sp>
          <p:nvSpPr>
            <p:cNvPr id="2219" name="CustomShape 70"/>
            <p:cNvSpPr/>
            <p:nvPr/>
          </p:nvSpPr>
          <p:spPr>
            <a:xfrm>
              <a:off x="5538240" y="4424040"/>
              <a:ext cx="476280" cy="3240"/>
            </a:xfrm>
            <a:custGeom>
              <a:avLst/>
              <a:gdLst/>
              <a:ahLst/>
              <a:rect l="l" t="t" r="r" b="b"/>
              <a:pathLst>
                <a:path w="40579" h="396">
                  <a:moveTo>
                    <a:pt x="1" y="0"/>
                  </a:moveTo>
                  <a:lnTo>
                    <a:pt x="40579" y="0"/>
                  </a:lnTo>
                  <a:lnTo>
                    <a:pt x="40579" y="395"/>
                  </a:lnTo>
                  <a:lnTo>
                    <a:pt x="1" y="395"/>
                  </a:lnTo>
                  <a:close/>
                </a:path>
              </a:pathLst>
            </a:custGeom>
            <a:noFill/>
            <a:ln w="9360">
              <a:solidFill>
                <a:srgbClr val="e84987"/>
              </a:solidFill>
              <a:round/>
            </a:ln>
          </p:spPr>
          <p:style>
            <a:lnRef idx="0"/>
            <a:fillRef idx="0"/>
            <a:effectRef idx="0"/>
            <a:fontRef idx="minor"/>
          </p:style>
        </p:sp>
        <p:sp>
          <p:nvSpPr>
            <p:cNvPr id="2220" name="CustomShape 71"/>
            <p:cNvSpPr/>
            <p:nvPr/>
          </p:nvSpPr>
          <p:spPr>
            <a:xfrm>
              <a:off x="5561280" y="4459320"/>
              <a:ext cx="432000" cy="2880"/>
            </a:xfrm>
            <a:custGeom>
              <a:avLst/>
              <a:gdLst/>
              <a:ahLst/>
              <a:rect l="l" t="t" r="r" b="b"/>
              <a:pathLst>
                <a:path w="36811" h="366">
                  <a:moveTo>
                    <a:pt x="1" y="1"/>
                  </a:moveTo>
                  <a:lnTo>
                    <a:pt x="36810" y="1"/>
                  </a:lnTo>
                  <a:lnTo>
                    <a:pt x="36810" y="366"/>
                  </a:lnTo>
                  <a:lnTo>
                    <a:pt x="1" y="366"/>
                  </a:lnTo>
                  <a:close/>
                </a:path>
              </a:pathLst>
            </a:custGeom>
            <a:noFill/>
            <a:ln w="9360">
              <a:solidFill>
                <a:srgbClr val="e84987"/>
              </a:solidFill>
              <a:round/>
            </a:ln>
          </p:spPr>
          <p:style>
            <a:lnRef idx="0"/>
            <a:fillRef idx="0"/>
            <a:effectRef idx="0"/>
            <a:fontRef idx="minor"/>
          </p:style>
        </p:sp>
        <p:sp>
          <p:nvSpPr>
            <p:cNvPr id="2221" name="CustomShape 72"/>
            <p:cNvSpPr/>
            <p:nvPr/>
          </p:nvSpPr>
          <p:spPr>
            <a:xfrm>
              <a:off x="5587920" y="4491360"/>
              <a:ext cx="377280" cy="2880"/>
            </a:xfrm>
            <a:custGeom>
              <a:avLst/>
              <a:gdLst/>
              <a:ahLst/>
              <a:rect l="l" t="t" r="r" b="b"/>
              <a:pathLst>
                <a:path w="32160" h="366">
                  <a:moveTo>
                    <a:pt x="1" y="0"/>
                  </a:moveTo>
                  <a:lnTo>
                    <a:pt x="32159" y="0"/>
                  </a:lnTo>
                  <a:lnTo>
                    <a:pt x="32159" y="365"/>
                  </a:lnTo>
                  <a:lnTo>
                    <a:pt x="1" y="365"/>
                  </a:lnTo>
                  <a:close/>
                </a:path>
              </a:pathLst>
            </a:custGeom>
            <a:noFill/>
            <a:ln w="9360">
              <a:solidFill>
                <a:srgbClr val="e84987"/>
              </a:solidFill>
              <a:round/>
            </a:ln>
          </p:spPr>
          <p:style>
            <a:lnRef idx="0"/>
            <a:fillRef idx="0"/>
            <a:effectRef idx="0"/>
            <a:fontRef idx="minor"/>
          </p:style>
        </p:sp>
        <p:sp>
          <p:nvSpPr>
            <p:cNvPr id="2222" name="CustomShape 73"/>
            <p:cNvSpPr/>
            <p:nvPr/>
          </p:nvSpPr>
          <p:spPr>
            <a:xfrm>
              <a:off x="5621040" y="4520520"/>
              <a:ext cx="311040" cy="3240"/>
            </a:xfrm>
            <a:custGeom>
              <a:avLst/>
              <a:gdLst/>
              <a:ahLst/>
              <a:rect l="l" t="t" r="r" b="b"/>
              <a:pathLst>
                <a:path w="26537" h="396">
                  <a:moveTo>
                    <a:pt x="1" y="1"/>
                  </a:moveTo>
                  <a:lnTo>
                    <a:pt x="26536" y="1"/>
                  </a:lnTo>
                  <a:lnTo>
                    <a:pt x="26536" y="396"/>
                  </a:lnTo>
                  <a:lnTo>
                    <a:pt x="1" y="396"/>
                  </a:lnTo>
                  <a:close/>
                </a:path>
              </a:pathLst>
            </a:custGeom>
            <a:noFill/>
            <a:ln w="9360">
              <a:solidFill>
                <a:srgbClr val="e84987"/>
              </a:solidFill>
              <a:round/>
            </a:ln>
          </p:spPr>
          <p:style>
            <a:lnRef idx="0"/>
            <a:fillRef idx="0"/>
            <a:effectRef idx="0"/>
            <a:fontRef idx="minor"/>
          </p:style>
        </p:sp>
        <p:sp>
          <p:nvSpPr>
            <p:cNvPr id="2223" name="CustomShape 74"/>
            <p:cNvSpPr/>
            <p:nvPr/>
          </p:nvSpPr>
          <p:spPr>
            <a:xfrm>
              <a:off x="5657760" y="4542840"/>
              <a:ext cx="238320" cy="2880"/>
            </a:xfrm>
            <a:custGeom>
              <a:avLst/>
              <a:gdLst/>
              <a:ahLst/>
              <a:rect l="l" t="t" r="r" b="b"/>
              <a:pathLst>
                <a:path w="20366" h="366">
                  <a:moveTo>
                    <a:pt x="1" y="0"/>
                  </a:moveTo>
                  <a:lnTo>
                    <a:pt x="20366" y="0"/>
                  </a:lnTo>
                  <a:lnTo>
                    <a:pt x="20366" y="365"/>
                  </a:lnTo>
                  <a:lnTo>
                    <a:pt x="1" y="365"/>
                  </a:lnTo>
                  <a:close/>
                </a:path>
              </a:pathLst>
            </a:custGeom>
            <a:noFill/>
            <a:ln w="9360">
              <a:solidFill>
                <a:srgbClr val="e84987"/>
              </a:solidFill>
              <a:round/>
            </a:ln>
          </p:spPr>
          <p:style>
            <a:lnRef idx="0"/>
            <a:fillRef idx="0"/>
            <a:effectRef idx="0"/>
            <a:fontRef idx="minor"/>
          </p:style>
        </p:sp>
        <p:sp>
          <p:nvSpPr>
            <p:cNvPr id="2224" name="CustomShape 75"/>
            <p:cNvSpPr/>
            <p:nvPr/>
          </p:nvSpPr>
          <p:spPr>
            <a:xfrm>
              <a:off x="5509440" y="4306680"/>
              <a:ext cx="535680" cy="2880"/>
            </a:xfrm>
            <a:custGeom>
              <a:avLst/>
              <a:gdLst/>
              <a:ahLst/>
              <a:rect l="l" t="t" r="r" b="b"/>
              <a:pathLst>
                <a:path w="45625" h="366">
                  <a:moveTo>
                    <a:pt x="1" y="0"/>
                  </a:moveTo>
                  <a:lnTo>
                    <a:pt x="45625" y="0"/>
                  </a:lnTo>
                  <a:lnTo>
                    <a:pt x="45625" y="365"/>
                  </a:lnTo>
                  <a:lnTo>
                    <a:pt x="1" y="365"/>
                  </a:lnTo>
                  <a:close/>
                </a:path>
              </a:pathLst>
            </a:custGeom>
            <a:noFill/>
            <a:ln w="9360">
              <a:solidFill>
                <a:srgbClr val="e84987"/>
              </a:solidFill>
              <a:round/>
            </a:ln>
          </p:spPr>
          <p:style>
            <a:lnRef idx="0"/>
            <a:fillRef idx="0"/>
            <a:effectRef idx="0"/>
            <a:fontRef idx="minor"/>
          </p:style>
        </p:sp>
        <p:sp>
          <p:nvSpPr>
            <p:cNvPr id="2225" name="CustomShape 76"/>
            <p:cNvSpPr/>
            <p:nvPr/>
          </p:nvSpPr>
          <p:spPr>
            <a:xfrm>
              <a:off x="5514480" y="4265640"/>
              <a:ext cx="524160" cy="2880"/>
            </a:xfrm>
            <a:custGeom>
              <a:avLst/>
              <a:gdLst/>
              <a:ahLst/>
              <a:rect l="l" t="t" r="r" b="b"/>
              <a:pathLst>
                <a:path w="44652" h="366">
                  <a:moveTo>
                    <a:pt x="0" y="1"/>
                  </a:moveTo>
                  <a:lnTo>
                    <a:pt x="44652" y="1"/>
                  </a:lnTo>
                  <a:lnTo>
                    <a:pt x="44652" y="366"/>
                  </a:lnTo>
                  <a:lnTo>
                    <a:pt x="0" y="366"/>
                  </a:lnTo>
                  <a:close/>
                </a:path>
              </a:pathLst>
            </a:custGeom>
            <a:noFill/>
            <a:ln w="9360">
              <a:solidFill>
                <a:srgbClr val="e84987"/>
              </a:solidFill>
              <a:round/>
            </a:ln>
          </p:spPr>
          <p:style>
            <a:lnRef idx="0"/>
            <a:fillRef idx="0"/>
            <a:effectRef idx="0"/>
            <a:fontRef idx="minor"/>
          </p:style>
        </p:sp>
        <p:sp>
          <p:nvSpPr>
            <p:cNvPr id="2226" name="CustomShape 77"/>
            <p:cNvSpPr/>
            <p:nvPr/>
          </p:nvSpPr>
          <p:spPr>
            <a:xfrm>
              <a:off x="5522040" y="4225680"/>
              <a:ext cx="510120" cy="3240"/>
            </a:xfrm>
            <a:custGeom>
              <a:avLst/>
              <a:gdLst/>
              <a:ahLst/>
              <a:rect l="l" t="t" r="r" b="b"/>
              <a:pathLst>
                <a:path w="43467" h="396">
                  <a:moveTo>
                    <a:pt x="1" y="1"/>
                  </a:moveTo>
                  <a:lnTo>
                    <a:pt x="43467" y="1"/>
                  </a:lnTo>
                  <a:lnTo>
                    <a:pt x="43467" y="396"/>
                  </a:lnTo>
                  <a:lnTo>
                    <a:pt x="1" y="396"/>
                  </a:lnTo>
                  <a:close/>
                </a:path>
              </a:pathLst>
            </a:custGeom>
            <a:noFill/>
            <a:ln w="9360">
              <a:solidFill>
                <a:srgbClr val="e84987"/>
              </a:solidFill>
              <a:round/>
            </a:ln>
          </p:spPr>
          <p:style>
            <a:lnRef idx="0"/>
            <a:fillRef idx="0"/>
            <a:effectRef idx="0"/>
            <a:fontRef idx="minor"/>
          </p:style>
        </p:sp>
        <p:sp>
          <p:nvSpPr>
            <p:cNvPr id="2227" name="CustomShape 78"/>
            <p:cNvSpPr/>
            <p:nvPr/>
          </p:nvSpPr>
          <p:spPr>
            <a:xfrm>
              <a:off x="5538240" y="4185720"/>
              <a:ext cx="476280" cy="3240"/>
            </a:xfrm>
            <a:custGeom>
              <a:avLst/>
              <a:gdLst/>
              <a:ahLst/>
              <a:rect l="l" t="t" r="r" b="b"/>
              <a:pathLst>
                <a:path w="40579" h="396">
                  <a:moveTo>
                    <a:pt x="1" y="1"/>
                  </a:moveTo>
                  <a:lnTo>
                    <a:pt x="40579" y="1"/>
                  </a:lnTo>
                  <a:lnTo>
                    <a:pt x="40579" y="396"/>
                  </a:lnTo>
                  <a:lnTo>
                    <a:pt x="1" y="396"/>
                  </a:lnTo>
                  <a:close/>
                </a:path>
              </a:pathLst>
            </a:custGeom>
            <a:noFill/>
            <a:ln w="9360">
              <a:solidFill>
                <a:srgbClr val="e84987"/>
              </a:solidFill>
              <a:round/>
            </a:ln>
          </p:spPr>
          <p:style>
            <a:lnRef idx="0"/>
            <a:fillRef idx="0"/>
            <a:effectRef idx="0"/>
            <a:fontRef idx="minor"/>
          </p:style>
        </p:sp>
        <p:sp>
          <p:nvSpPr>
            <p:cNvPr id="2228" name="CustomShape 79"/>
            <p:cNvSpPr/>
            <p:nvPr/>
          </p:nvSpPr>
          <p:spPr>
            <a:xfrm>
              <a:off x="5561280" y="4150800"/>
              <a:ext cx="432000" cy="3240"/>
            </a:xfrm>
            <a:custGeom>
              <a:avLst/>
              <a:gdLst/>
              <a:ahLst/>
              <a:rect l="l" t="t" r="r" b="b"/>
              <a:pathLst>
                <a:path w="36811" h="397">
                  <a:moveTo>
                    <a:pt x="1" y="1"/>
                  </a:moveTo>
                  <a:lnTo>
                    <a:pt x="36810" y="1"/>
                  </a:lnTo>
                  <a:lnTo>
                    <a:pt x="36810" y="396"/>
                  </a:lnTo>
                  <a:lnTo>
                    <a:pt x="1" y="396"/>
                  </a:lnTo>
                  <a:close/>
                </a:path>
              </a:pathLst>
            </a:custGeom>
            <a:noFill/>
            <a:ln w="9360">
              <a:solidFill>
                <a:srgbClr val="e84987"/>
              </a:solidFill>
              <a:round/>
            </a:ln>
          </p:spPr>
          <p:style>
            <a:lnRef idx="0"/>
            <a:fillRef idx="0"/>
            <a:effectRef idx="0"/>
            <a:fontRef idx="minor"/>
          </p:style>
        </p:sp>
        <p:sp>
          <p:nvSpPr>
            <p:cNvPr id="2229" name="CustomShape 80"/>
            <p:cNvSpPr/>
            <p:nvPr/>
          </p:nvSpPr>
          <p:spPr>
            <a:xfrm>
              <a:off x="5587920" y="4118760"/>
              <a:ext cx="377280" cy="3240"/>
            </a:xfrm>
            <a:custGeom>
              <a:avLst/>
              <a:gdLst/>
              <a:ahLst/>
              <a:rect l="l" t="t" r="r" b="b"/>
              <a:pathLst>
                <a:path w="32160" h="396">
                  <a:moveTo>
                    <a:pt x="1" y="0"/>
                  </a:moveTo>
                  <a:lnTo>
                    <a:pt x="32159" y="0"/>
                  </a:lnTo>
                  <a:lnTo>
                    <a:pt x="32159" y="395"/>
                  </a:lnTo>
                  <a:lnTo>
                    <a:pt x="1" y="395"/>
                  </a:lnTo>
                  <a:close/>
                </a:path>
              </a:pathLst>
            </a:custGeom>
            <a:noFill/>
            <a:ln w="9360">
              <a:solidFill>
                <a:srgbClr val="e84987"/>
              </a:solidFill>
              <a:round/>
            </a:ln>
          </p:spPr>
          <p:style>
            <a:lnRef idx="0"/>
            <a:fillRef idx="0"/>
            <a:effectRef idx="0"/>
            <a:fontRef idx="minor"/>
          </p:style>
        </p:sp>
        <p:sp>
          <p:nvSpPr>
            <p:cNvPr id="2230" name="CustomShape 81"/>
            <p:cNvSpPr/>
            <p:nvPr/>
          </p:nvSpPr>
          <p:spPr>
            <a:xfrm>
              <a:off x="5621040" y="4089600"/>
              <a:ext cx="311040" cy="3240"/>
            </a:xfrm>
            <a:custGeom>
              <a:avLst/>
              <a:gdLst/>
              <a:ahLst/>
              <a:rect l="l" t="t" r="r" b="b"/>
              <a:pathLst>
                <a:path w="26537" h="396">
                  <a:moveTo>
                    <a:pt x="1" y="0"/>
                  </a:moveTo>
                  <a:lnTo>
                    <a:pt x="26536" y="0"/>
                  </a:lnTo>
                  <a:lnTo>
                    <a:pt x="26536" y="395"/>
                  </a:lnTo>
                  <a:lnTo>
                    <a:pt x="1" y="395"/>
                  </a:lnTo>
                  <a:close/>
                </a:path>
              </a:pathLst>
            </a:custGeom>
            <a:noFill/>
            <a:ln w="9360">
              <a:solidFill>
                <a:srgbClr val="e84987"/>
              </a:solidFill>
              <a:round/>
            </a:ln>
          </p:spPr>
          <p:style>
            <a:lnRef idx="0"/>
            <a:fillRef idx="0"/>
            <a:effectRef idx="0"/>
            <a:fontRef idx="minor"/>
          </p:style>
        </p:sp>
        <p:sp>
          <p:nvSpPr>
            <p:cNvPr id="2231" name="CustomShape 82"/>
            <p:cNvSpPr/>
            <p:nvPr/>
          </p:nvSpPr>
          <p:spPr>
            <a:xfrm>
              <a:off x="5657760" y="4067280"/>
              <a:ext cx="238320" cy="2880"/>
            </a:xfrm>
            <a:custGeom>
              <a:avLst/>
              <a:gdLst/>
              <a:ahLst/>
              <a:rect l="l" t="t" r="r" b="b"/>
              <a:pathLst>
                <a:path w="20366" h="366">
                  <a:moveTo>
                    <a:pt x="1" y="1"/>
                  </a:moveTo>
                  <a:lnTo>
                    <a:pt x="20366" y="1"/>
                  </a:lnTo>
                  <a:lnTo>
                    <a:pt x="20366" y="365"/>
                  </a:lnTo>
                  <a:lnTo>
                    <a:pt x="1" y="365"/>
                  </a:lnTo>
                  <a:close/>
                </a:path>
              </a:pathLst>
            </a:custGeom>
            <a:noFill/>
            <a:ln w="9360">
              <a:solidFill>
                <a:srgbClr val="e84987"/>
              </a:solidFill>
              <a:round/>
            </a:ln>
          </p:spPr>
          <p:style>
            <a:lnRef idx="0"/>
            <a:fillRef idx="0"/>
            <a:effectRef idx="0"/>
            <a:fontRef idx="minor"/>
          </p:style>
        </p:sp>
      </p:grpSp>
      <p:sp>
        <p:nvSpPr>
          <p:cNvPr id="2232" name="CustomShape 83"/>
          <p:cNvSpPr/>
          <p:nvPr/>
        </p:nvSpPr>
        <p:spPr>
          <a:xfrm>
            <a:off x="3834360" y="3970080"/>
            <a:ext cx="669960" cy="669960"/>
          </a:xfrm>
          <a:prstGeom prst="roundRect">
            <a:avLst>
              <a:gd name="adj" fmla="val 16667"/>
            </a:avLst>
          </a:prstGeom>
          <a:noFill/>
          <a:ln w="28440">
            <a:solidFill>
              <a:srgbClr val="ffffff"/>
            </a:solidFill>
            <a:round/>
          </a:ln>
        </p:spPr>
        <p:style>
          <a:lnRef idx="0"/>
          <a:fillRef idx="0"/>
          <a:effectRef idx="0"/>
          <a:fontRef idx="minor"/>
        </p:style>
      </p:sp>
      <p:grpSp>
        <p:nvGrpSpPr>
          <p:cNvPr id="2233" name="Group 84"/>
          <p:cNvGrpSpPr/>
          <p:nvPr/>
        </p:nvGrpSpPr>
        <p:grpSpPr>
          <a:xfrm>
            <a:off x="3892320" y="4211640"/>
            <a:ext cx="374760" cy="374760"/>
            <a:chOff x="3892320" y="4211640"/>
            <a:chExt cx="374760" cy="374760"/>
          </a:xfrm>
        </p:grpSpPr>
        <p:sp>
          <p:nvSpPr>
            <p:cNvPr id="2234" name="CustomShape 85"/>
            <p:cNvSpPr/>
            <p:nvPr/>
          </p:nvSpPr>
          <p:spPr>
            <a:xfrm>
              <a:off x="3892320" y="4211640"/>
              <a:ext cx="374760" cy="37476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noFill/>
            <a:ln w="9360">
              <a:solidFill>
                <a:srgbClr val="e84987"/>
              </a:solidFill>
              <a:round/>
            </a:ln>
          </p:spPr>
          <p:style>
            <a:lnRef idx="0"/>
            <a:fillRef idx="0"/>
            <a:effectRef idx="0"/>
            <a:fontRef idx="minor"/>
          </p:style>
        </p:sp>
        <p:sp>
          <p:nvSpPr>
            <p:cNvPr id="2235" name="CustomShape 86"/>
            <p:cNvSpPr/>
            <p:nvPr/>
          </p:nvSpPr>
          <p:spPr>
            <a:xfrm>
              <a:off x="3892320" y="4211640"/>
              <a:ext cx="374760" cy="37476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noFill/>
            <a:ln w="9360">
              <a:solidFill>
                <a:srgbClr val="e84987"/>
              </a:solidFill>
              <a:round/>
            </a:ln>
          </p:spPr>
          <p:style>
            <a:lnRef idx="0"/>
            <a:fillRef idx="0"/>
            <a:effectRef idx="0"/>
            <a:fontRef idx="minor"/>
          </p:style>
        </p:sp>
        <p:sp>
          <p:nvSpPr>
            <p:cNvPr id="2236" name="CustomShape 87"/>
            <p:cNvSpPr/>
            <p:nvPr/>
          </p:nvSpPr>
          <p:spPr>
            <a:xfrm>
              <a:off x="3929400" y="4211640"/>
              <a:ext cx="301320" cy="37476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noFill/>
            <a:ln w="9360">
              <a:solidFill>
                <a:srgbClr val="e84987"/>
              </a:solidFill>
              <a:round/>
            </a:ln>
          </p:spPr>
          <p:style>
            <a:lnRef idx="0"/>
            <a:fillRef idx="0"/>
            <a:effectRef idx="0"/>
            <a:fontRef idx="minor"/>
          </p:style>
        </p:sp>
        <p:sp>
          <p:nvSpPr>
            <p:cNvPr id="2237" name="CustomShape 88"/>
            <p:cNvSpPr/>
            <p:nvPr/>
          </p:nvSpPr>
          <p:spPr>
            <a:xfrm>
              <a:off x="3962160" y="4211640"/>
              <a:ext cx="236160" cy="37476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noFill/>
            <a:ln w="9360">
              <a:solidFill>
                <a:srgbClr val="e84987"/>
              </a:solidFill>
              <a:round/>
            </a:ln>
          </p:spPr>
          <p:style>
            <a:lnRef idx="0"/>
            <a:fillRef idx="0"/>
            <a:effectRef idx="0"/>
            <a:fontRef idx="minor"/>
          </p:style>
        </p:sp>
        <p:sp>
          <p:nvSpPr>
            <p:cNvPr id="2238" name="CustomShape 89"/>
            <p:cNvSpPr/>
            <p:nvPr/>
          </p:nvSpPr>
          <p:spPr>
            <a:xfrm>
              <a:off x="3989880" y="4211640"/>
              <a:ext cx="181800" cy="37476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noFill/>
            <a:ln w="9360">
              <a:solidFill>
                <a:srgbClr val="e84987"/>
              </a:solidFill>
              <a:round/>
            </a:ln>
          </p:spPr>
          <p:style>
            <a:lnRef idx="0"/>
            <a:fillRef idx="0"/>
            <a:effectRef idx="0"/>
            <a:fontRef idx="minor"/>
          </p:style>
        </p:sp>
        <p:sp>
          <p:nvSpPr>
            <p:cNvPr id="2239" name="CustomShape 90"/>
            <p:cNvSpPr/>
            <p:nvPr/>
          </p:nvSpPr>
          <p:spPr>
            <a:xfrm>
              <a:off x="4020480" y="4211640"/>
              <a:ext cx="122040" cy="37476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noFill/>
            <a:ln w="9360">
              <a:solidFill>
                <a:srgbClr val="e84987"/>
              </a:solidFill>
              <a:round/>
            </a:ln>
          </p:spPr>
          <p:style>
            <a:lnRef idx="0"/>
            <a:fillRef idx="0"/>
            <a:effectRef idx="0"/>
            <a:fontRef idx="minor"/>
          </p:style>
        </p:sp>
        <p:sp>
          <p:nvSpPr>
            <p:cNvPr id="2240" name="CustomShape 91"/>
            <p:cNvSpPr/>
            <p:nvPr/>
          </p:nvSpPr>
          <p:spPr>
            <a:xfrm>
              <a:off x="4052880" y="4211640"/>
              <a:ext cx="58680" cy="37476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noFill/>
            <a:ln w="9360">
              <a:solidFill>
                <a:srgbClr val="e84987"/>
              </a:solidFill>
              <a:round/>
            </a:ln>
          </p:spPr>
          <p:style>
            <a:lnRef idx="0"/>
            <a:fillRef idx="0"/>
            <a:effectRef idx="0"/>
            <a:fontRef idx="minor"/>
          </p:style>
        </p:sp>
        <p:sp>
          <p:nvSpPr>
            <p:cNvPr id="2241" name="CustomShape 92"/>
            <p:cNvSpPr/>
            <p:nvPr/>
          </p:nvSpPr>
          <p:spPr>
            <a:xfrm>
              <a:off x="4078800" y="4213080"/>
              <a:ext cx="1440" cy="371880"/>
            </a:xfrm>
            <a:custGeom>
              <a:avLst/>
              <a:gdLst/>
              <a:ahLst/>
              <a:rect l="l" t="t" r="r" b="b"/>
              <a:pathLst>
                <a:path w="366" h="45534">
                  <a:moveTo>
                    <a:pt x="1" y="1"/>
                  </a:moveTo>
                  <a:lnTo>
                    <a:pt x="366" y="1"/>
                  </a:lnTo>
                  <a:lnTo>
                    <a:pt x="366" y="45533"/>
                  </a:lnTo>
                  <a:lnTo>
                    <a:pt x="1" y="45533"/>
                  </a:lnTo>
                  <a:close/>
                </a:path>
              </a:pathLst>
            </a:custGeom>
            <a:noFill/>
            <a:ln w="9360">
              <a:solidFill>
                <a:srgbClr val="e84987"/>
              </a:solidFill>
              <a:round/>
            </a:ln>
          </p:spPr>
          <p:style>
            <a:lnRef idx="0"/>
            <a:fillRef idx="0"/>
            <a:effectRef idx="0"/>
            <a:fontRef idx="minor"/>
          </p:style>
        </p:sp>
        <p:sp>
          <p:nvSpPr>
            <p:cNvPr id="2242" name="CustomShape 93"/>
            <p:cNvSpPr/>
            <p:nvPr/>
          </p:nvSpPr>
          <p:spPr>
            <a:xfrm>
              <a:off x="3897360" y="4426920"/>
              <a:ext cx="364320" cy="1440"/>
            </a:xfrm>
            <a:custGeom>
              <a:avLst/>
              <a:gdLst/>
              <a:ahLst/>
              <a:rect l="l" t="t" r="r" b="b"/>
              <a:pathLst>
                <a:path w="44652" h="366">
                  <a:moveTo>
                    <a:pt x="0" y="0"/>
                  </a:moveTo>
                  <a:lnTo>
                    <a:pt x="44652" y="0"/>
                  </a:lnTo>
                  <a:lnTo>
                    <a:pt x="44652" y="365"/>
                  </a:lnTo>
                  <a:lnTo>
                    <a:pt x="0" y="365"/>
                  </a:lnTo>
                  <a:close/>
                </a:path>
              </a:pathLst>
            </a:custGeom>
            <a:noFill/>
            <a:ln w="9360">
              <a:solidFill>
                <a:srgbClr val="e84987"/>
              </a:solidFill>
              <a:round/>
            </a:ln>
          </p:spPr>
          <p:style>
            <a:lnRef idx="0"/>
            <a:fillRef idx="0"/>
            <a:effectRef idx="0"/>
            <a:fontRef idx="minor"/>
          </p:style>
        </p:sp>
        <p:sp>
          <p:nvSpPr>
            <p:cNvPr id="2243" name="CustomShape 94"/>
            <p:cNvSpPr/>
            <p:nvPr/>
          </p:nvSpPr>
          <p:spPr>
            <a:xfrm>
              <a:off x="3902400" y="4454280"/>
              <a:ext cx="354600" cy="1800"/>
            </a:xfrm>
            <a:custGeom>
              <a:avLst/>
              <a:gdLst/>
              <a:ahLst/>
              <a:rect l="l" t="t" r="r" b="b"/>
              <a:pathLst>
                <a:path w="43467" h="396">
                  <a:moveTo>
                    <a:pt x="1" y="0"/>
                  </a:moveTo>
                  <a:lnTo>
                    <a:pt x="43467" y="0"/>
                  </a:lnTo>
                  <a:lnTo>
                    <a:pt x="43467" y="395"/>
                  </a:lnTo>
                  <a:lnTo>
                    <a:pt x="1" y="395"/>
                  </a:lnTo>
                  <a:close/>
                </a:path>
              </a:pathLst>
            </a:custGeom>
            <a:noFill/>
            <a:ln w="9360">
              <a:solidFill>
                <a:srgbClr val="e84987"/>
              </a:solidFill>
              <a:round/>
            </a:ln>
          </p:spPr>
          <p:style>
            <a:lnRef idx="0"/>
            <a:fillRef idx="0"/>
            <a:effectRef idx="0"/>
            <a:fontRef idx="minor"/>
          </p:style>
        </p:sp>
        <p:sp>
          <p:nvSpPr>
            <p:cNvPr id="2244" name="CustomShape 95"/>
            <p:cNvSpPr/>
            <p:nvPr/>
          </p:nvSpPr>
          <p:spPr>
            <a:xfrm>
              <a:off x="3913920" y="4482000"/>
              <a:ext cx="331200" cy="1800"/>
            </a:xfrm>
            <a:custGeom>
              <a:avLst/>
              <a:gdLst/>
              <a:ahLst/>
              <a:rect l="l" t="t" r="r" b="b"/>
              <a:pathLst>
                <a:path w="40579" h="396">
                  <a:moveTo>
                    <a:pt x="1" y="0"/>
                  </a:moveTo>
                  <a:lnTo>
                    <a:pt x="40579" y="0"/>
                  </a:lnTo>
                  <a:lnTo>
                    <a:pt x="40579" y="395"/>
                  </a:lnTo>
                  <a:lnTo>
                    <a:pt x="1" y="395"/>
                  </a:lnTo>
                  <a:close/>
                </a:path>
              </a:pathLst>
            </a:custGeom>
            <a:noFill/>
            <a:ln w="9360">
              <a:solidFill>
                <a:srgbClr val="e84987"/>
              </a:solidFill>
              <a:round/>
            </a:ln>
          </p:spPr>
          <p:style>
            <a:lnRef idx="0"/>
            <a:fillRef idx="0"/>
            <a:effectRef idx="0"/>
            <a:fontRef idx="minor"/>
          </p:style>
        </p:sp>
        <p:sp>
          <p:nvSpPr>
            <p:cNvPr id="2245" name="CustomShape 96"/>
            <p:cNvSpPr/>
            <p:nvPr/>
          </p:nvSpPr>
          <p:spPr>
            <a:xfrm>
              <a:off x="3929760" y="4506480"/>
              <a:ext cx="300240" cy="1440"/>
            </a:xfrm>
            <a:custGeom>
              <a:avLst/>
              <a:gdLst/>
              <a:ahLst/>
              <a:rect l="l" t="t" r="r" b="b"/>
              <a:pathLst>
                <a:path w="36811" h="366">
                  <a:moveTo>
                    <a:pt x="1" y="1"/>
                  </a:moveTo>
                  <a:lnTo>
                    <a:pt x="36810" y="1"/>
                  </a:lnTo>
                  <a:lnTo>
                    <a:pt x="36810" y="366"/>
                  </a:lnTo>
                  <a:lnTo>
                    <a:pt x="1" y="366"/>
                  </a:lnTo>
                  <a:close/>
                </a:path>
              </a:pathLst>
            </a:custGeom>
            <a:noFill/>
            <a:ln w="9360">
              <a:solidFill>
                <a:srgbClr val="e84987"/>
              </a:solidFill>
              <a:round/>
            </a:ln>
          </p:spPr>
          <p:style>
            <a:lnRef idx="0"/>
            <a:fillRef idx="0"/>
            <a:effectRef idx="0"/>
            <a:fontRef idx="minor"/>
          </p:style>
        </p:sp>
        <p:sp>
          <p:nvSpPr>
            <p:cNvPr id="2246" name="CustomShape 97"/>
            <p:cNvSpPr/>
            <p:nvPr/>
          </p:nvSpPr>
          <p:spPr>
            <a:xfrm>
              <a:off x="3948480" y="4528800"/>
              <a:ext cx="262080" cy="1440"/>
            </a:xfrm>
            <a:custGeom>
              <a:avLst/>
              <a:gdLst/>
              <a:ahLst/>
              <a:rect l="l" t="t" r="r" b="b"/>
              <a:pathLst>
                <a:path w="32160" h="366">
                  <a:moveTo>
                    <a:pt x="1" y="0"/>
                  </a:moveTo>
                  <a:lnTo>
                    <a:pt x="32159" y="0"/>
                  </a:lnTo>
                  <a:lnTo>
                    <a:pt x="32159" y="365"/>
                  </a:lnTo>
                  <a:lnTo>
                    <a:pt x="1" y="365"/>
                  </a:lnTo>
                  <a:close/>
                </a:path>
              </a:pathLst>
            </a:custGeom>
            <a:noFill/>
            <a:ln w="9360">
              <a:solidFill>
                <a:srgbClr val="e84987"/>
              </a:solidFill>
              <a:round/>
            </a:ln>
          </p:spPr>
          <p:style>
            <a:lnRef idx="0"/>
            <a:fillRef idx="0"/>
            <a:effectRef idx="0"/>
            <a:fontRef idx="minor"/>
          </p:style>
        </p:sp>
        <p:sp>
          <p:nvSpPr>
            <p:cNvPr id="2247" name="CustomShape 98"/>
            <p:cNvSpPr/>
            <p:nvPr/>
          </p:nvSpPr>
          <p:spPr>
            <a:xfrm>
              <a:off x="3971160" y="4548960"/>
              <a:ext cx="216000" cy="1800"/>
            </a:xfrm>
            <a:custGeom>
              <a:avLst/>
              <a:gdLst/>
              <a:ahLst/>
              <a:rect l="l" t="t" r="r" b="b"/>
              <a:pathLst>
                <a:path w="26537" h="396">
                  <a:moveTo>
                    <a:pt x="1" y="1"/>
                  </a:moveTo>
                  <a:lnTo>
                    <a:pt x="26536" y="1"/>
                  </a:lnTo>
                  <a:lnTo>
                    <a:pt x="26536" y="396"/>
                  </a:lnTo>
                  <a:lnTo>
                    <a:pt x="1" y="396"/>
                  </a:lnTo>
                  <a:close/>
                </a:path>
              </a:pathLst>
            </a:custGeom>
            <a:noFill/>
            <a:ln w="9360">
              <a:solidFill>
                <a:srgbClr val="e84987"/>
              </a:solidFill>
              <a:round/>
            </a:ln>
          </p:spPr>
          <p:style>
            <a:lnRef idx="0"/>
            <a:fillRef idx="0"/>
            <a:effectRef idx="0"/>
            <a:fontRef idx="minor"/>
          </p:style>
        </p:sp>
        <p:sp>
          <p:nvSpPr>
            <p:cNvPr id="2248" name="CustomShape 99"/>
            <p:cNvSpPr/>
            <p:nvPr/>
          </p:nvSpPr>
          <p:spPr>
            <a:xfrm>
              <a:off x="3997080" y="4564800"/>
              <a:ext cx="165600" cy="1440"/>
            </a:xfrm>
            <a:custGeom>
              <a:avLst/>
              <a:gdLst/>
              <a:ahLst/>
              <a:rect l="l" t="t" r="r" b="b"/>
              <a:pathLst>
                <a:path w="20366" h="366">
                  <a:moveTo>
                    <a:pt x="1" y="0"/>
                  </a:moveTo>
                  <a:lnTo>
                    <a:pt x="20366" y="0"/>
                  </a:lnTo>
                  <a:lnTo>
                    <a:pt x="20366" y="365"/>
                  </a:lnTo>
                  <a:lnTo>
                    <a:pt x="1" y="365"/>
                  </a:lnTo>
                  <a:close/>
                </a:path>
              </a:pathLst>
            </a:custGeom>
            <a:noFill/>
            <a:ln w="9360">
              <a:solidFill>
                <a:srgbClr val="e84987"/>
              </a:solidFill>
              <a:round/>
            </a:ln>
          </p:spPr>
          <p:style>
            <a:lnRef idx="0"/>
            <a:fillRef idx="0"/>
            <a:effectRef idx="0"/>
            <a:fontRef idx="minor"/>
          </p:style>
        </p:sp>
        <p:sp>
          <p:nvSpPr>
            <p:cNvPr id="2249" name="CustomShape 100"/>
            <p:cNvSpPr/>
            <p:nvPr/>
          </p:nvSpPr>
          <p:spPr>
            <a:xfrm>
              <a:off x="3893760" y="4400280"/>
              <a:ext cx="372600" cy="1440"/>
            </a:xfrm>
            <a:custGeom>
              <a:avLst/>
              <a:gdLst/>
              <a:ahLst/>
              <a:rect l="l" t="t" r="r" b="b"/>
              <a:pathLst>
                <a:path w="45625" h="366">
                  <a:moveTo>
                    <a:pt x="1" y="0"/>
                  </a:moveTo>
                  <a:lnTo>
                    <a:pt x="45625" y="0"/>
                  </a:lnTo>
                  <a:lnTo>
                    <a:pt x="45625" y="365"/>
                  </a:lnTo>
                  <a:lnTo>
                    <a:pt x="1" y="365"/>
                  </a:lnTo>
                  <a:close/>
                </a:path>
              </a:pathLst>
            </a:custGeom>
            <a:noFill/>
            <a:ln w="9360">
              <a:solidFill>
                <a:srgbClr val="e84987"/>
              </a:solidFill>
              <a:round/>
            </a:ln>
          </p:spPr>
          <p:style>
            <a:lnRef idx="0"/>
            <a:fillRef idx="0"/>
            <a:effectRef idx="0"/>
            <a:fontRef idx="minor"/>
          </p:style>
        </p:sp>
        <p:sp>
          <p:nvSpPr>
            <p:cNvPr id="2250" name="CustomShape 101"/>
            <p:cNvSpPr/>
            <p:nvPr/>
          </p:nvSpPr>
          <p:spPr>
            <a:xfrm>
              <a:off x="3897360" y="4371840"/>
              <a:ext cx="364320" cy="1440"/>
            </a:xfrm>
            <a:custGeom>
              <a:avLst/>
              <a:gdLst/>
              <a:ahLst/>
              <a:rect l="l" t="t" r="r" b="b"/>
              <a:pathLst>
                <a:path w="44652" h="366">
                  <a:moveTo>
                    <a:pt x="0" y="1"/>
                  </a:moveTo>
                  <a:lnTo>
                    <a:pt x="44652" y="1"/>
                  </a:lnTo>
                  <a:lnTo>
                    <a:pt x="44652" y="366"/>
                  </a:lnTo>
                  <a:lnTo>
                    <a:pt x="0" y="366"/>
                  </a:lnTo>
                  <a:close/>
                </a:path>
              </a:pathLst>
            </a:custGeom>
            <a:noFill/>
            <a:ln w="9360">
              <a:solidFill>
                <a:srgbClr val="e84987"/>
              </a:solidFill>
              <a:round/>
            </a:ln>
          </p:spPr>
          <p:style>
            <a:lnRef idx="0"/>
            <a:fillRef idx="0"/>
            <a:effectRef idx="0"/>
            <a:fontRef idx="minor"/>
          </p:style>
        </p:sp>
        <p:sp>
          <p:nvSpPr>
            <p:cNvPr id="2251" name="CustomShape 102"/>
            <p:cNvSpPr/>
            <p:nvPr/>
          </p:nvSpPr>
          <p:spPr>
            <a:xfrm>
              <a:off x="3902400" y="4343760"/>
              <a:ext cx="354600" cy="1800"/>
            </a:xfrm>
            <a:custGeom>
              <a:avLst/>
              <a:gdLst/>
              <a:ahLst/>
              <a:rect l="l" t="t" r="r" b="b"/>
              <a:pathLst>
                <a:path w="43467" h="396">
                  <a:moveTo>
                    <a:pt x="1" y="1"/>
                  </a:moveTo>
                  <a:lnTo>
                    <a:pt x="43467" y="1"/>
                  </a:lnTo>
                  <a:lnTo>
                    <a:pt x="43467" y="396"/>
                  </a:lnTo>
                  <a:lnTo>
                    <a:pt x="1" y="396"/>
                  </a:lnTo>
                  <a:close/>
                </a:path>
              </a:pathLst>
            </a:custGeom>
            <a:noFill/>
            <a:ln w="9360">
              <a:solidFill>
                <a:srgbClr val="e84987"/>
              </a:solidFill>
              <a:round/>
            </a:ln>
          </p:spPr>
          <p:style>
            <a:lnRef idx="0"/>
            <a:fillRef idx="0"/>
            <a:effectRef idx="0"/>
            <a:fontRef idx="minor"/>
          </p:style>
        </p:sp>
        <p:sp>
          <p:nvSpPr>
            <p:cNvPr id="2252" name="CustomShape 103"/>
            <p:cNvSpPr/>
            <p:nvPr/>
          </p:nvSpPr>
          <p:spPr>
            <a:xfrm>
              <a:off x="3913920" y="4316040"/>
              <a:ext cx="331200" cy="1800"/>
            </a:xfrm>
            <a:custGeom>
              <a:avLst/>
              <a:gdLst/>
              <a:ahLst/>
              <a:rect l="l" t="t" r="r" b="b"/>
              <a:pathLst>
                <a:path w="40579" h="396">
                  <a:moveTo>
                    <a:pt x="1" y="1"/>
                  </a:moveTo>
                  <a:lnTo>
                    <a:pt x="40579" y="1"/>
                  </a:lnTo>
                  <a:lnTo>
                    <a:pt x="40579" y="396"/>
                  </a:lnTo>
                  <a:lnTo>
                    <a:pt x="1" y="396"/>
                  </a:lnTo>
                  <a:close/>
                </a:path>
              </a:pathLst>
            </a:custGeom>
            <a:noFill/>
            <a:ln w="9360">
              <a:solidFill>
                <a:srgbClr val="e84987"/>
              </a:solidFill>
              <a:round/>
            </a:ln>
          </p:spPr>
          <p:style>
            <a:lnRef idx="0"/>
            <a:fillRef idx="0"/>
            <a:effectRef idx="0"/>
            <a:fontRef idx="minor"/>
          </p:style>
        </p:sp>
        <p:sp>
          <p:nvSpPr>
            <p:cNvPr id="2253" name="CustomShape 104"/>
            <p:cNvSpPr/>
            <p:nvPr/>
          </p:nvSpPr>
          <p:spPr>
            <a:xfrm>
              <a:off x="3929760" y="4291920"/>
              <a:ext cx="300240" cy="1800"/>
            </a:xfrm>
            <a:custGeom>
              <a:avLst/>
              <a:gdLst/>
              <a:ahLst/>
              <a:rect l="l" t="t" r="r" b="b"/>
              <a:pathLst>
                <a:path w="36811" h="397">
                  <a:moveTo>
                    <a:pt x="1" y="1"/>
                  </a:moveTo>
                  <a:lnTo>
                    <a:pt x="36810" y="1"/>
                  </a:lnTo>
                  <a:lnTo>
                    <a:pt x="36810" y="396"/>
                  </a:lnTo>
                  <a:lnTo>
                    <a:pt x="1" y="396"/>
                  </a:lnTo>
                  <a:close/>
                </a:path>
              </a:pathLst>
            </a:custGeom>
            <a:noFill/>
            <a:ln w="9360">
              <a:solidFill>
                <a:srgbClr val="e84987"/>
              </a:solidFill>
              <a:round/>
            </a:ln>
          </p:spPr>
          <p:style>
            <a:lnRef idx="0"/>
            <a:fillRef idx="0"/>
            <a:effectRef idx="0"/>
            <a:fontRef idx="minor"/>
          </p:style>
        </p:sp>
        <p:sp>
          <p:nvSpPr>
            <p:cNvPr id="2254" name="CustomShape 105"/>
            <p:cNvSpPr/>
            <p:nvPr/>
          </p:nvSpPr>
          <p:spPr>
            <a:xfrm>
              <a:off x="3948480" y="4269240"/>
              <a:ext cx="262080" cy="1800"/>
            </a:xfrm>
            <a:custGeom>
              <a:avLst/>
              <a:gdLst/>
              <a:ahLst/>
              <a:rect l="l" t="t" r="r" b="b"/>
              <a:pathLst>
                <a:path w="32160" h="396">
                  <a:moveTo>
                    <a:pt x="1" y="0"/>
                  </a:moveTo>
                  <a:lnTo>
                    <a:pt x="32159" y="0"/>
                  </a:lnTo>
                  <a:lnTo>
                    <a:pt x="32159" y="395"/>
                  </a:lnTo>
                  <a:lnTo>
                    <a:pt x="1" y="395"/>
                  </a:lnTo>
                  <a:close/>
                </a:path>
              </a:pathLst>
            </a:custGeom>
            <a:noFill/>
            <a:ln w="9360">
              <a:solidFill>
                <a:srgbClr val="e84987"/>
              </a:solidFill>
              <a:round/>
            </a:ln>
          </p:spPr>
          <p:style>
            <a:lnRef idx="0"/>
            <a:fillRef idx="0"/>
            <a:effectRef idx="0"/>
            <a:fontRef idx="minor"/>
          </p:style>
        </p:sp>
        <p:sp>
          <p:nvSpPr>
            <p:cNvPr id="2255" name="CustomShape 106"/>
            <p:cNvSpPr/>
            <p:nvPr/>
          </p:nvSpPr>
          <p:spPr>
            <a:xfrm>
              <a:off x="3971160" y="4249080"/>
              <a:ext cx="216000" cy="1800"/>
            </a:xfrm>
            <a:custGeom>
              <a:avLst/>
              <a:gdLst/>
              <a:ahLst/>
              <a:rect l="l" t="t" r="r" b="b"/>
              <a:pathLst>
                <a:path w="26537" h="396">
                  <a:moveTo>
                    <a:pt x="1" y="0"/>
                  </a:moveTo>
                  <a:lnTo>
                    <a:pt x="26536" y="0"/>
                  </a:lnTo>
                  <a:lnTo>
                    <a:pt x="26536" y="395"/>
                  </a:lnTo>
                  <a:lnTo>
                    <a:pt x="1" y="395"/>
                  </a:lnTo>
                  <a:close/>
                </a:path>
              </a:pathLst>
            </a:custGeom>
            <a:noFill/>
            <a:ln w="9360">
              <a:solidFill>
                <a:srgbClr val="e84987"/>
              </a:solidFill>
              <a:round/>
            </a:ln>
          </p:spPr>
          <p:style>
            <a:lnRef idx="0"/>
            <a:fillRef idx="0"/>
            <a:effectRef idx="0"/>
            <a:fontRef idx="minor"/>
          </p:style>
        </p:sp>
        <p:sp>
          <p:nvSpPr>
            <p:cNvPr id="2256" name="CustomShape 107"/>
            <p:cNvSpPr/>
            <p:nvPr/>
          </p:nvSpPr>
          <p:spPr>
            <a:xfrm>
              <a:off x="3997080" y="4233600"/>
              <a:ext cx="165600" cy="1440"/>
            </a:xfrm>
            <a:custGeom>
              <a:avLst/>
              <a:gdLst/>
              <a:ahLst/>
              <a:rect l="l" t="t" r="r" b="b"/>
              <a:pathLst>
                <a:path w="20366" h="366">
                  <a:moveTo>
                    <a:pt x="1" y="1"/>
                  </a:moveTo>
                  <a:lnTo>
                    <a:pt x="20366" y="1"/>
                  </a:lnTo>
                  <a:lnTo>
                    <a:pt x="20366" y="365"/>
                  </a:lnTo>
                  <a:lnTo>
                    <a:pt x="1" y="365"/>
                  </a:lnTo>
                  <a:close/>
                </a:path>
              </a:pathLst>
            </a:custGeom>
            <a:noFill/>
            <a:ln w="9360">
              <a:solidFill>
                <a:srgbClr val="e84987"/>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7" name="CustomShape 1"/>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Predicted </a:t>
            </a:r>
            <a:r>
              <a:rPr b="1" lang="en" sz="3200" spc="-1" strike="noStrike">
                <a:solidFill>
                  <a:srgbClr val="e84987"/>
                </a:solidFill>
                <a:latin typeface="Orbitron"/>
                <a:ea typeface="Orbitron"/>
              </a:rPr>
              <a:t>results</a:t>
            </a:r>
            <a:endParaRPr b="0" lang="fr-FR" sz="3200" spc="-1" strike="noStrike">
              <a:latin typeface="Arial"/>
            </a:endParaRPr>
          </a:p>
        </p:txBody>
      </p:sp>
      <p:sp>
        <p:nvSpPr>
          <p:cNvPr id="2258" name="CustomShape 2"/>
          <p:cNvSpPr/>
          <p:nvPr/>
        </p:nvSpPr>
        <p:spPr>
          <a:xfrm>
            <a:off x="720000" y="1440360"/>
            <a:ext cx="1585080" cy="52632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2000" spc="-1" strike="noStrike">
                <a:solidFill>
                  <a:srgbClr val="e84987"/>
                </a:solidFill>
                <a:latin typeface="Orbitron"/>
                <a:ea typeface="Orbitron"/>
              </a:rPr>
              <a:t>$20,000</a:t>
            </a:r>
            <a:endParaRPr b="0" lang="fr-FR" sz="2000" spc="-1" strike="noStrike">
              <a:latin typeface="Arial"/>
            </a:endParaRPr>
          </a:p>
        </p:txBody>
      </p:sp>
      <p:sp>
        <p:nvSpPr>
          <p:cNvPr id="2259" name="CustomShape 3"/>
          <p:cNvSpPr/>
          <p:nvPr/>
        </p:nvSpPr>
        <p:spPr>
          <a:xfrm>
            <a:off x="720000" y="1968120"/>
            <a:ext cx="1585080" cy="24660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Expected income</a:t>
            </a:r>
            <a:endParaRPr b="0" lang="fr-FR" sz="1400" spc="-1" strike="noStrike">
              <a:latin typeface="Arial"/>
            </a:endParaRPr>
          </a:p>
        </p:txBody>
      </p:sp>
      <p:sp>
        <p:nvSpPr>
          <p:cNvPr id="2260" name="CustomShape 4"/>
          <p:cNvSpPr/>
          <p:nvPr/>
        </p:nvSpPr>
        <p:spPr>
          <a:xfrm>
            <a:off x="2637360" y="1440360"/>
            <a:ext cx="1585080" cy="52632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2000" spc="-1" strike="noStrike">
                <a:solidFill>
                  <a:srgbClr val="e84987"/>
                </a:solidFill>
                <a:latin typeface="Orbitron"/>
                <a:ea typeface="Orbitron"/>
              </a:rPr>
              <a:t>100</a:t>
            </a:r>
            <a:endParaRPr b="0" lang="fr-FR" sz="2000" spc="-1" strike="noStrike">
              <a:latin typeface="Arial"/>
            </a:endParaRPr>
          </a:p>
        </p:txBody>
      </p:sp>
      <p:sp>
        <p:nvSpPr>
          <p:cNvPr id="2261" name="CustomShape 5"/>
          <p:cNvSpPr/>
          <p:nvPr/>
        </p:nvSpPr>
        <p:spPr>
          <a:xfrm>
            <a:off x="2637360" y="1968120"/>
            <a:ext cx="1585080" cy="24660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New employees</a:t>
            </a:r>
            <a:endParaRPr b="0" lang="fr-FR" sz="1400" spc="-1" strike="noStrike">
              <a:latin typeface="Arial"/>
            </a:endParaRPr>
          </a:p>
        </p:txBody>
      </p:sp>
      <p:sp>
        <p:nvSpPr>
          <p:cNvPr id="2262" name="CustomShape 6"/>
          <p:cNvSpPr/>
          <p:nvPr/>
        </p:nvSpPr>
        <p:spPr>
          <a:xfrm>
            <a:off x="717840" y="3021840"/>
            <a:ext cx="1585080" cy="52632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3000" spc="-1" strike="noStrike">
                <a:solidFill>
                  <a:srgbClr val="e84987"/>
                </a:solidFill>
                <a:latin typeface="Orbitron"/>
                <a:ea typeface="Orbitron"/>
              </a:rPr>
              <a:t>75%</a:t>
            </a:r>
            <a:endParaRPr b="0" lang="fr-FR" sz="3000" spc="-1" strike="noStrike">
              <a:latin typeface="Arial"/>
            </a:endParaRPr>
          </a:p>
        </p:txBody>
      </p:sp>
      <p:sp>
        <p:nvSpPr>
          <p:cNvPr id="2263" name="CustomShape 7"/>
          <p:cNvSpPr/>
          <p:nvPr/>
        </p:nvSpPr>
        <p:spPr>
          <a:xfrm>
            <a:off x="717840" y="3607200"/>
            <a:ext cx="1585080" cy="4582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Venus has high temperatures</a:t>
            </a:r>
            <a:endParaRPr b="0" lang="fr-FR" sz="1400" spc="-1" strike="noStrike">
              <a:latin typeface="Arial"/>
            </a:endParaRPr>
          </a:p>
        </p:txBody>
      </p:sp>
      <p:sp>
        <p:nvSpPr>
          <p:cNvPr id="2264" name="CustomShape 8"/>
          <p:cNvSpPr/>
          <p:nvPr/>
        </p:nvSpPr>
        <p:spPr>
          <a:xfrm>
            <a:off x="2637360" y="3021840"/>
            <a:ext cx="1585080" cy="52632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3000" spc="-1" strike="noStrike">
                <a:solidFill>
                  <a:srgbClr val="e84987"/>
                </a:solidFill>
                <a:latin typeface="Orbitron"/>
                <a:ea typeface="Orbitron"/>
              </a:rPr>
              <a:t>50%</a:t>
            </a:r>
            <a:endParaRPr b="0" lang="fr-FR" sz="3000" spc="-1" strike="noStrike">
              <a:latin typeface="Arial"/>
            </a:endParaRPr>
          </a:p>
        </p:txBody>
      </p:sp>
      <p:sp>
        <p:nvSpPr>
          <p:cNvPr id="2265" name="CustomShape 9"/>
          <p:cNvSpPr/>
          <p:nvPr/>
        </p:nvSpPr>
        <p:spPr>
          <a:xfrm>
            <a:off x="2637360" y="3607200"/>
            <a:ext cx="1585080" cy="4582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Mars is actually a very cold place</a:t>
            </a:r>
            <a:endParaRPr b="0" lang="fr-FR" sz="1400" spc="-1" strike="noStrike">
              <a:latin typeface="Arial"/>
            </a:endParaRPr>
          </a:p>
        </p:txBody>
      </p:sp>
      <p:grpSp>
        <p:nvGrpSpPr>
          <p:cNvPr id="2266" name="Group 10"/>
          <p:cNvGrpSpPr/>
          <p:nvPr/>
        </p:nvGrpSpPr>
        <p:grpSpPr>
          <a:xfrm>
            <a:off x="713160" y="444960"/>
            <a:ext cx="589320" cy="106560"/>
            <a:chOff x="713160" y="444960"/>
            <a:chExt cx="589320" cy="106560"/>
          </a:xfrm>
        </p:grpSpPr>
        <p:sp>
          <p:nvSpPr>
            <p:cNvPr id="2267" name="CustomShape 11"/>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2268" name="CustomShape 12"/>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2269" name="CustomShape 13"/>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2270" name="CustomShape 14"/>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sp>
        <p:nvSpPr>
          <p:cNvPr id="2271" name="CustomShape 15"/>
          <p:cNvSpPr/>
          <p:nvPr/>
        </p:nvSpPr>
        <p:spPr>
          <a:xfrm>
            <a:off x="718200" y="2545920"/>
            <a:ext cx="1585080" cy="311040"/>
          </a:xfrm>
          <a:prstGeom prst="roundRect">
            <a:avLst>
              <a:gd name="adj" fmla="val 16667"/>
            </a:avLst>
          </a:prstGeom>
          <a:noFill/>
          <a:ln w="28440">
            <a:solidFill>
              <a:srgbClr val="84bde7"/>
            </a:solidFill>
            <a:round/>
          </a:ln>
        </p:spPr>
        <p:style>
          <a:lnRef idx="0"/>
          <a:fillRef idx="0"/>
          <a:effectRef idx="0"/>
          <a:fontRef idx="minor"/>
        </p:style>
      </p:sp>
      <p:sp>
        <p:nvSpPr>
          <p:cNvPr id="2272" name="CustomShape 16"/>
          <p:cNvSpPr/>
          <p:nvPr/>
        </p:nvSpPr>
        <p:spPr>
          <a:xfrm>
            <a:off x="756360" y="2578320"/>
            <a:ext cx="1275840" cy="246600"/>
          </a:xfrm>
          <a:prstGeom prst="roundRect">
            <a:avLst>
              <a:gd name="adj" fmla="val 12276"/>
            </a:avLst>
          </a:prstGeom>
          <a:solidFill>
            <a:srgbClr val="e84987"/>
          </a:solidFill>
          <a:ln w="28440">
            <a:solidFill>
              <a:srgbClr val="ffffff"/>
            </a:solidFill>
            <a:round/>
          </a:ln>
        </p:spPr>
        <p:style>
          <a:lnRef idx="0"/>
          <a:fillRef idx="0"/>
          <a:effectRef idx="0"/>
          <a:fontRef idx="minor"/>
        </p:style>
      </p:sp>
      <p:sp>
        <p:nvSpPr>
          <p:cNvPr id="2273" name="CustomShape 17"/>
          <p:cNvSpPr/>
          <p:nvPr/>
        </p:nvSpPr>
        <p:spPr>
          <a:xfrm>
            <a:off x="2637360" y="2545920"/>
            <a:ext cx="1585080" cy="311040"/>
          </a:xfrm>
          <a:prstGeom prst="roundRect">
            <a:avLst>
              <a:gd name="adj" fmla="val 16667"/>
            </a:avLst>
          </a:prstGeom>
          <a:noFill/>
          <a:ln w="28440">
            <a:solidFill>
              <a:srgbClr val="84bde7"/>
            </a:solidFill>
            <a:round/>
          </a:ln>
        </p:spPr>
        <p:style>
          <a:lnRef idx="0"/>
          <a:fillRef idx="0"/>
          <a:effectRef idx="0"/>
          <a:fontRef idx="minor"/>
        </p:style>
      </p:sp>
      <p:sp>
        <p:nvSpPr>
          <p:cNvPr id="2274" name="CustomShape 18"/>
          <p:cNvSpPr/>
          <p:nvPr/>
        </p:nvSpPr>
        <p:spPr>
          <a:xfrm>
            <a:off x="2675880" y="2578320"/>
            <a:ext cx="795240" cy="246600"/>
          </a:xfrm>
          <a:prstGeom prst="roundRect">
            <a:avLst>
              <a:gd name="adj" fmla="val 12276"/>
            </a:avLst>
          </a:prstGeom>
          <a:solidFill>
            <a:srgbClr val="e84987"/>
          </a:solidFill>
          <a:ln w="28440">
            <a:solidFill>
              <a:srgbClr val="ffffff"/>
            </a:solidFill>
            <a:round/>
          </a:ln>
        </p:spPr>
        <p:style>
          <a:lnRef idx="0"/>
          <a:fillRef idx="0"/>
          <a:effectRef idx="0"/>
          <a:fontRef idx="minor"/>
        </p:style>
      </p:sp>
      <p:sp>
        <p:nvSpPr>
          <p:cNvPr id="2275" name="CustomShape 19"/>
          <p:cNvSpPr/>
          <p:nvPr/>
        </p:nvSpPr>
        <p:spPr>
          <a:xfrm>
            <a:off x="8459640" y="261504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276" name="CustomShape 20"/>
          <p:cNvSpPr/>
          <p:nvPr/>
        </p:nvSpPr>
        <p:spPr>
          <a:xfrm>
            <a:off x="7131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2277" name="CustomShape 21"/>
          <p:cNvSpPr/>
          <p:nvPr/>
        </p:nvSpPr>
        <p:spPr>
          <a:xfrm>
            <a:off x="714240" y="4440600"/>
            <a:ext cx="7714080" cy="3607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200" spc="-1" strike="noStrike">
                <a:solidFill>
                  <a:srgbClr val="84bde7"/>
                </a:solidFill>
                <a:latin typeface="Assistant"/>
                <a:ea typeface="Assistant"/>
              </a:rPr>
              <a:t>Follow the link in the graph to modify its data and then paste the new one here. </a:t>
            </a:r>
            <a:r>
              <a:rPr b="1" lang="en" sz="1200" spc="-1" strike="noStrike" u="sng">
                <a:solidFill>
                  <a:srgbClr val="0000ff"/>
                </a:solidFill>
                <a:uFillTx/>
                <a:latin typeface="Assistant"/>
                <a:ea typeface="Assistant"/>
                <a:hlinkClick r:id="rId1"/>
              </a:rPr>
              <a:t>For more info, click here</a:t>
            </a:r>
            <a:endParaRPr b="0" lang="fr-FR" sz="1200" spc="-1" strike="noStrike">
              <a:latin typeface="Arial"/>
            </a:endParaRPr>
          </a:p>
        </p:txBody>
      </p:sp>
      <p:pic>
        <p:nvPicPr>
          <p:cNvPr id="2278" name="Google Shape;1030;p59" descr=""/>
          <p:cNvPicPr/>
          <p:nvPr/>
        </p:nvPicPr>
        <p:blipFill>
          <a:blip r:embed="rId2"/>
          <a:stretch/>
        </p:blipFill>
        <p:spPr>
          <a:xfrm>
            <a:off x="4376160" y="1330200"/>
            <a:ext cx="3929760" cy="2734920"/>
          </a:xfrm>
          <a:prstGeom prst="rect">
            <a:avLst/>
          </a:prstGeom>
          <a:ln>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279" name="Group 1"/>
          <p:cNvGrpSpPr/>
          <p:nvPr/>
        </p:nvGrpSpPr>
        <p:grpSpPr>
          <a:xfrm>
            <a:off x="713160" y="444960"/>
            <a:ext cx="7716240" cy="4249440"/>
            <a:chOff x="713160" y="444960"/>
            <a:chExt cx="7716240" cy="4249440"/>
          </a:xfrm>
        </p:grpSpPr>
        <p:sp>
          <p:nvSpPr>
            <p:cNvPr id="2280" name="CustomShape 2"/>
            <p:cNvSpPr/>
            <p:nvPr/>
          </p:nvSpPr>
          <p:spPr>
            <a:xfrm>
              <a:off x="713160" y="4587840"/>
              <a:ext cx="106560" cy="106560"/>
            </a:xfrm>
            <a:prstGeom prst="rect">
              <a:avLst/>
            </a:prstGeom>
            <a:solidFill>
              <a:srgbClr val="ffffff"/>
            </a:solidFill>
            <a:ln w="19080">
              <a:solidFill>
                <a:srgbClr val="ffffff"/>
              </a:solidFill>
              <a:round/>
            </a:ln>
          </p:spPr>
          <p:style>
            <a:lnRef idx="0"/>
            <a:fillRef idx="0"/>
            <a:effectRef idx="0"/>
            <a:fontRef idx="minor"/>
          </p:style>
        </p:sp>
        <p:sp>
          <p:nvSpPr>
            <p:cNvPr id="2281" name="CustomShape 3"/>
            <p:cNvSpPr/>
            <p:nvPr/>
          </p:nvSpPr>
          <p:spPr>
            <a:xfrm>
              <a:off x="832284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2282" name="CustomShape 4"/>
            <p:cNvSpPr/>
            <p:nvPr/>
          </p:nvSpPr>
          <p:spPr>
            <a:xfrm>
              <a:off x="8322840" y="4587840"/>
              <a:ext cx="106560" cy="106560"/>
            </a:xfrm>
            <a:prstGeom prst="rect">
              <a:avLst/>
            </a:prstGeom>
            <a:solidFill>
              <a:srgbClr val="ffffff"/>
            </a:solidFill>
            <a:ln w="19080">
              <a:solidFill>
                <a:srgbClr val="ffffff"/>
              </a:solidFill>
              <a:round/>
            </a:ln>
          </p:spPr>
          <p:style>
            <a:lnRef idx="0"/>
            <a:fillRef idx="0"/>
            <a:effectRef idx="0"/>
            <a:fontRef idx="minor"/>
          </p:style>
        </p:sp>
      </p:grpSp>
      <p:sp>
        <p:nvSpPr>
          <p:cNvPr id="2283" name="CustomShape 5"/>
          <p:cNvSpPr/>
          <p:nvPr/>
        </p:nvSpPr>
        <p:spPr>
          <a:xfrm>
            <a:off x="1990080" y="3477960"/>
            <a:ext cx="5162400" cy="538920"/>
          </a:xfrm>
          <a:prstGeom prst="ellipse">
            <a:avLst/>
          </a:prstGeom>
          <a:noFill/>
          <a:ln w="28440">
            <a:solidFill>
              <a:srgbClr val="e84987"/>
            </a:solidFill>
            <a:round/>
          </a:ln>
        </p:spPr>
        <p:style>
          <a:lnRef idx="0"/>
          <a:fillRef idx="0"/>
          <a:effectRef idx="0"/>
          <a:fontRef idx="minor"/>
        </p:style>
      </p:sp>
      <p:sp>
        <p:nvSpPr>
          <p:cNvPr id="2284" name="CustomShape 6"/>
          <p:cNvSpPr/>
          <p:nvPr/>
        </p:nvSpPr>
        <p:spPr>
          <a:xfrm>
            <a:off x="3810240" y="826200"/>
            <a:ext cx="1522080" cy="1522080"/>
          </a:xfrm>
          <a:prstGeom prst="roundRect">
            <a:avLst>
              <a:gd name="adj" fmla="val 16667"/>
            </a:avLst>
          </a:prstGeom>
          <a:noFill/>
          <a:ln w="28440">
            <a:solidFill>
              <a:srgbClr val="ffffff"/>
            </a:solidFill>
            <a:round/>
          </a:ln>
        </p:spPr>
        <p:style>
          <a:lnRef idx="0"/>
          <a:fillRef idx="0"/>
          <a:effectRef idx="0"/>
          <a:fontRef idx="minor"/>
        </p:style>
      </p:sp>
      <p:sp>
        <p:nvSpPr>
          <p:cNvPr id="2285" name="CustomShape 7"/>
          <p:cNvSpPr/>
          <p:nvPr/>
        </p:nvSpPr>
        <p:spPr>
          <a:xfrm>
            <a:off x="2278800" y="2362680"/>
            <a:ext cx="4584960" cy="10094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4500" spc="-1" strike="noStrike">
                <a:solidFill>
                  <a:srgbClr val="191919"/>
                </a:solidFill>
                <a:latin typeface="Orbitron"/>
                <a:ea typeface="Orbitron"/>
              </a:rPr>
              <a:t>Sneak peek</a:t>
            </a:r>
            <a:endParaRPr b="0" lang="fr-FR" sz="4500" spc="-1" strike="noStrike">
              <a:latin typeface="Arial"/>
            </a:endParaRPr>
          </a:p>
        </p:txBody>
      </p:sp>
      <p:sp>
        <p:nvSpPr>
          <p:cNvPr id="2286" name="CustomShape 8"/>
          <p:cNvSpPr/>
          <p:nvPr/>
        </p:nvSpPr>
        <p:spPr>
          <a:xfrm>
            <a:off x="3819960" y="1166760"/>
            <a:ext cx="1502640" cy="8402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6500" spc="-1" strike="noStrike">
                <a:solidFill>
                  <a:srgbClr val="e84987"/>
                </a:solidFill>
                <a:latin typeface="Orbitron"/>
                <a:ea typeface="Orbitron"/>
              </a:rPr>
              <a:t>04</a:t>
            </a:r>
            <a:endParaRPr b="0" lang="fr-FR" sz="6500" spc="-1" strike="noStrike">
              <a:latin typeface="Arial"/>
            </a:endParaRPr>
          </a:p>
        </p:txBody>
      </p:sp>
      <p:sp>
        <p:nvSpPr>
          <p:cNvPr id="2287" name="CustomShape 9"/>
          <p:cNvSpPr/>
          <p:nvPr/>
        </p:nvSpPr>
        <p:spPr>
          <a:xfrm>
            <a:off x="2811960" y="3532680"/>
            <a:ext cx="3518640" cy="40716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191919"/>
                </a:solidFill>
                <a:latin typeface="Assistant"/>
                <a:ea typeface="Assistant"/>
              </a:rPr>
              <a:t>You can enter a subtitle here if you need it</a:t>
            </a:r>
            <a:endParaRPr b="0" lang="fr-FR" sz="1400" spc="-1" strike="noStrike">
              <a:latin typeface="Arial"/>
            </a:endParaRPr>
          </a:p>
        </p:txBody>
      </p:sp>
      <p:sp>
        <p:nvSpPr>
          <p:cNvPr id="2288" name="CustomShape 10"/>
          <p:cNvSpPr/>
          <p:nvPr/>
        </p:nvSpPr>
        <p:spPr>
          <a:xfrm>
            <a:off x="7866360" y="2623320"/>
            <a:ext cx="563040" cy="6318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a:noFill/>
          </a:ln>
        </p:spPr>
        <p:style>
          <a:lnRef idx="0"/>
          <a:fillRef idx="0"/>
          <a:effectRef idx="0"/>
          <a:fontRef idx="minor"/>
        </p:style>
      </p:sp>
      <p:grpSp>
        <p:nvGrpSpPr>
          <p:cNvPr id="2289" name="Group 11"/>
          <p:cNvGrpSpPr/>
          <p:nvPr/>
        </p:nvGrpSpPr>
        <p:grpSpPr>
          <a:xfrm>
            <a:off x="2813040" y="3694320"/>
            <a:ext cx="3516480" cy="109080"/>
            <a:chOff x="2813040" y="3694320"/>
            <a:chExt cx="3516480" cy="109080"/>
          </a:xfrm>
        </p:grpSpPr>
        <p:sp>
          <p:nvSpPr>
            <p:cNvPr id="2290" name="CustomShape 12"/>
            <p:cNvSpPr/>
            <p:nvPr/>
          </p:nvSpPr>
          <p:spPr>
            <a:xfrm>
              <a:off x="2813040" y="369432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sp>
          <p:nvSpPr>
            <p:cNvPr id="2291" name="CustomShape 13"/>
            <p:cNvSpPr/>
            <p:nvPr/>
          </p:nvSpPr>
          <p:spPr>
            <a:xfrm>
              <a:off x="6220440" y="369432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292" name="Group 1"/>
          <p:cNvGrpSpPr/>
          <p:nvPr/>
        </p:nvGrpSpPr>
        <p:grpSpPr>
          <a:xfrm>
            <a:off x="713160" y="1504080"/>
            <a:ext cx="3981240" cy="2867400"/>
            <a:chOff x="713160" y="1504080"/>
            <a:chExt cx="3981240" cy="2867400"/>
          </a:xfrm>
        </p:grpSpPr>
        <p:sp>
          <p:nvSpPr>
            <p:cNvPr id="2293" name="CustomShape 2"/>
            <p:cNvSpPr/>
            <p:nvPr/>
          </p:nvSpPr>
          <p:spPr>
            <a:xfrm>
              <a:off x="713160" y="1504080"/>
              <a:ext cx="3975120" cy="2867400"/>
            </a:xfrm>
            <a:custGeom>
              <a:avLst/>
              <a:gdLst/>
              <a:ahLst/>
              <a:rect l="l" t="t" r="r" b="b"/>
              <a:pathLst>
                <a:path w="285721" h="198560">
                  <a:moveTo>
                    <a:pt x="4894" y="1"/>
                  </a:moveTo>
                  <a:cubicBezTo>
                    <a:pt x="2320" y="1"/>
                    <a:pt x="0" y="2065"/>
                    <a:pt x="0" y="4901"/>
                  </a:cubicBezTo>
                  <a:lnTo>
                    <a:pt x="0" y="193405"/>
                  </a:lnTo>
                  <a:cubicBezTo>
                    <a:pt x="0" y="196239"/>
                    <a:pt x="2320" y="198560"/>
                    <a:pt x="4894" y="198560"/>
                  </a:cubicBezTo>
                  <a:lnTo>
                    <a:pt x="281292" y="198560"/>
                  </a:lnTo>
                  <a:cubicBezTo>
                    <a:pt x="283867" y="198560"/>
                    <a:pt x="285720" y="196239"/>
                    <a:pt x="285720" y="193405"/>
                  </a:cubicBezTo>
                  <a:lnTo>
                    <a:pt x="285719" y="4901"/>
                  </a:lnTo>
                  <a:cubicBezTo>
                    <a:pt x="285719" y="2065"/>
                    <a:pt x="283865" y="1"/>
                    <a:pt x="281292" y="1"/>
                  </a:cubicBezTo>
                  <a:close/>
                </a:path>
              </a:pathLst>
            </a:custGeom>
            <a:noFill/>
            <a:ln w="28440">
              <a:solidFill>
                <a:srgbClr val="84bde7"/>
              </a:solidFill>
              <a:round/>
            </a:ln>
          </p:spPr>
          <p:style>
            <a:lnRef idx="0"/>
            <a:fillRef idx="0"/>
            <a:effectRef idx="0"/>
            <a:fontRef idx="minor"/>
          </p:style>
        </p:sp>
        <p:sp>
          <p:nvSpPr>
            <p:cNvPr id="2294" name="CustomShape 3"/>
            <p:cNvSpPr/>
            <p:nvPr/>
          </p:nvSpPr>
          <p:spPr>
            <a:xfrm>
              <a:off x="719280" y="3589560"/>
              <a:ext cx="3975120" cy="20520"/>
            </a:xfrm>
            <a:custGeom>
              <a:avLst/>
              <a:gdLst/>
              <a:ahLst/>
              <a:rect l="l" t="t" r="r" b="b"/>
              <a:pathLst>
                <a:path w="258897" h="1444">
                  <a:moveTo>
                    <a:pt x="0" y="0"/>
                  </a:moveTo>
                  <a:lnTo>
                    <a:pt x="0" y="1443"/>
                  </a:lnTo>
                  <a:lnTo>
                    <a:pt x="258897" y="1443"/>
                  </a:lnTo>
                  <a:lnTo>
                    <a:pt x="258897" y="0"/>
                  </a:lnTo>
                  <a:close/>
                </a:path>
              </a:pathLst>
            </a:custGeom>
            <a:solidFill>
              <a:srgbClr val="84bde7"/>
            </a:solidFill>
            <a:ln w="9360">
              <a:solidFill>
                <a:srgbClr val="84bde7"/>
              </a:solidFill>
              <a:round/>
            </a:ln>
          </p:spPr>
          <p:style>
            <a:lnRef idx="0"/>
            <a:fillRef idx="0"/>
            <a:effectRef idx="0"/>
            <a:fontRef idx="minor"/>
          </p:style>
        </p:sp>
        <p:sp>
          <p:nvSpPr>
            <p:cNvPr id="2295" name="CustomShape 4"/>
            <p:cNvSpPr/>
            <p:nvPr/>
          </p:nvSpPr>
          <p:spPr>
            <a:xfrm>
              <a:off x="719280" y="3589560"/>
              <a:ext cx="1594080" cy="20520"/>
            </a:xfrm>
            <a:custGeom>
              <a:avLst/>
              <a:gdLst/>
              <a:ahLst/>
              <a:rect l="l" t="t" r="r" b="b"/>
              <a:pathLst>
                <a:path w="105733" h="1444">
                  <a:moveTo>
                    <a:pt x="0" y="0"/>
                  </a:moveTo>
                  <a:lnTo>
                    <a:pt x="0" y="1443"/>
                  </a:lnTo>
                  <a:lnTo>
                    <a:pt x="105732" y="1443"/>
                  </a:lnTo>
                  <a:lnTo>
                    <a:pt x="105732" y="0"/>
                  </a:lnTo>
                  <a:close/>
                </a:path>
              </a:pathLst>
            </a:custGeom>
            <a:solidFill>
              <a:srgbClr val="e84987"/>
            </a:solidFill>
            <a:ln w="9360">
              <a:solidFill>
                <a:srgbClr val="e84987"/>
              </a:solidFill>
              <a:round/>
            </a:ln>
          </p:spPr>
          <p:style>
            <a:lnRef idx="0"/>
            <a:fillRef idx="0"/>
            <a:effectRef idx="0"/>
            <a:fontRef idx="minor"/>
          </p:style>
        </p:sp>
        <p:sp>
          <p:nvSpPr>
            <p:cNvPr id="2296" name="CustomShape 5"/>
            <p:cNvSpPr/>
            <p:nvPr/>
          </p:nvSpPr>
          <p:spPr>
            <a:xfrm>
              <a:off x="1467720" y="3710520"/>
              <a:ext cx="101880" cy="144000"/>
            </a:xfrm>
            <a:custGeom>
              <a:avLst/>
              <a:gdLst/>
              <a:ahLst/>
              <a:rect l="l" t="t" r="r" b="b"/>
              <a:pathLst>
                <a:path w="6856" h="9645">
                  <a:moveTo>
                    <a:pt x="0" y="0"/>
                  </a:moveTo>
                  <a:lnTo>
                    <a:pt x="0" y="9644"/>
                  </a:lnTo>
                  <a:lnTo>
                    <a:pt x="6855" y="4822"/>
                  </a:lnTo>
                  <a:lnTo>
                    <a:pt x="0" y="0"/>
                  </a:lnTo>
                  <a:close/>
                </a:path>
              </a:pathLst>
            </a:custGeom>
            <a:solidFill>
              <a:srgbClr val="e84987"/>
            </a:solidFill>
            <a:ln w="9360">
              <a:solidFill>
                <a:srgbClr val="e84987"/>
              </a:solidFill>
              <a:round/>
            </a:ln>
          </p:spPr>
          <p:style>
            <a:lnRef idx="0"/>
            <a:fillRef idx="0"/>
            <a:effectRef idx="0"/>
            <a:fontRef idx="minor"/>
          </p:style>
        </p:sp>
        <p:sp>
          <p:nvSpPr>
            <p:cNvPr id="2297" name="CustomShape 6"/>
            <p:cNvSpPr/>
            <p:nvPr/>
          </p:nvSpPr>
          <p:spPr>
            <a:xfrm>
              <a:off x="1589040" y="3710520"/>
              <a:ext cx="22680" cy="144000"/>
            </a:xfrm>
            <a:custGeom>
              <a:avLst/>
              <a:gdLst/>
              <a:ahLst/>
              <a:rect l="l" t="t" r="r" b="b"/>
              <a:pathLst>
                <a:path w="1606" h="9645">
                  <a:moveTo>
                    <a:pt x="1" y="0"/>
                  </a:moveTo>
                  <a:lnTo>
                    <a:pt x="1" y="9644"/>
                  </a:lnTo>
                  <a:lnTo>
                    <a:pt x="1605" y="9644"/>
                  </a:lnTo>
                  <a:lnTo>
                    <a:pt x="1605" y="0"/>
                  </a:lnTo>
                  <a:close/>
                </a:path>
              </a:pathLst>
            </a:custGeom>
            <a:solidFill>
              <a:srgbClr val="e84987"/>
            </a:solidFill>
            <a:ln w="9360">
              <a:solidFill>
                <a:srgbClr val="e84987"/>
              </a:solidFill>
              <a:round/>
            </a:ln>
          </p:spPr>
          <p:style>
            <a:lnRef idx="0"/>
            <a:fillRef idx="0"/>
            <a:effectRef idx="0"/>
            <a:fontRef idx="minor"/>
          </p:style>
        </p:sp>
        <p:sp>
          <p:nvSpPr>
            <p:cNvPr id="2298" name="CustomShape 7"/>
            <p:cNvSpPr/>
            <p:nvPr/>
          </p:nvSpPr>
          <p:spPr>
            <a:xfrm>
              <a:off x="1173960" y="3710520"/>
              <a:ext cx="101880" cy="144000"/>
            </a:xfrm>
            <a:custGeom>
              <a:avLst/>
              <a:gdLst/>
              <a:ahLst/>
              <a:rect l="l" t="t" r="r" b="b"/>
              <a:pathLst>
                <a:path w="6858" h="9645">
                  <a:moveTo>
                    <a:pt x="1" y="0"/>
                  </a:moveTo>
                  <a:lnTo>
                    <a:pt x="1" y="9644"/>
                  </a:lnTo>
                  <a:lnTo>
                    <a:pt x="6857" y="4822"/>
                  </a:lnTo>
                  <a:lnTo>
                    <a:pt x="1" y="0"/>
                  </a:lnTo>
                  <a:close/>
                </a:path>
              </a:pathLst>
            </a:custGeom>
            <a:solidFill>
              <a:srgbClr val="e84987"/>
            </a:solidFill>
            <a:ln w="9360">
              <a:solidFill>
                <a:srgbClr val="e84987"/>
              </a:solidFill>
              <a:round/>
            </a:ln>
          </p:spPr>
          <p:style>
            <a:lnRef idx="0"/>
            <a:fillRef idx="0"/>
            <a:effectRef idx="0"/>
            <a:fontRef idx="minor"/>
          </p:style>
        </p:sp>
        <p:sp>
          <p:nvSpPr>
            <p:cNvPr id="2299" name="CustomShape 8"/>
            <p:cNvSpPr/>
            <p:nvPr/>
          </p:nvSpPr>
          <p:spPr>
            <a:xfrm>
              <a:off x="880560" y="3710520"/>
              <a:ext cx="101880" cy="144000"/>
            </a:xfrm>
            <a:custGeom>
              <a:avLst/>
              <a:gdLst/>
              <a:ahLst/>
              <a:rect l="l" t="t" r="r" b="b"/>
              <a:pathLst>
                <a:path w="6857" h="9645">
                  <a:moveTo>
                    <a:pt x="6857" y="0"/>
                  </a:moveTo>
                  <a:lnTo>
                    <a:pt x="0" y="4822"/>
                  </a:lnTo>
                  <a:lnTo>
                    <a:pt x="6857" y="9644"/>
                  </a:lnTo>
                  <a:lnTo>
                    <a:pt x="6857" y="0"/>
                  </a:lnTo>
                  <a:close/>
                </a:path>
              </a:pathLst>
            </a:custGeom>
            <a:solidFill>
              <a:srgbClr val="e84987"/>
            </a:solidFill>
            <a:ln w="9360">
              <a:solidFill>
                <a:srgbClr val="e84987"/>
              </a:solidFill>
              <a:round/>
            </a:ln>
          </p:spPr>
          <p:style>
            <a:lnRef idx="0"/>
            <a:fillRef idx="0"/>
            <a:effectRef idx="0"/>
            <a:fontRef idx="minor"/>
          </p:style>
        </p:sp>
        <p:sp>
          <p:nvSpPr>
            <p:cNvPr id="2300" name="CustomShape 9"/>
            <p:cNvSpPr/>
            <p:nvPr/>
          </p:nvSpPr>
          <p:spPr>
            <a:xfrm>
              <a:off x="838440" y="3710520"/>
              <a:ext cx="22680" cy="144000"/>
            </a:xfrm>
            <a:custGeom>
              <a:avLst/>
              <a:gdLst/>
              <a:ahLst/>
              <a:rect l="l" t="t" r="r" b="b"/>
              <a:pathLst>
                <a:path w="1606" h="9645">
                  <a:moveTo>
                    <a:pt x="0" y="0"/>
                  </a:moveTo>
                  <a:lnTo>
                    <a:pt x="0" y="9644"/>
                  </a:lnTo>
                  <a:lnTo>
                    <a:pt x="1605" y="9644"/>
                  </a:lnTo>
                  <a:lnTo>
                    <a:pt x="1605" y="0"/>
                  </a:lnTo>
                  <a:close/>
                </a:path>
              </a:pathLst>
            </a:custGeom>
            <a:solidFill>
              <a:srgbClr val="e84987"/>
            </a:solidFill>
            <a:ln w="9360">
              <a:solidFill>
                <a:srgbClr val="e84987"/>
              </a:solidFill>
              <a:round/>
            </a:ln>
          </p:spPr>
          <p:style>
            <a:lnRef idx="0"/>
            <a:fillRef idx="0"/>
            <a:effectRef idx="0"/>
            <a:fontRef idx="minor"/>
          </p:style>
        </p:sp>
        <p:sp>
          <p:nvSpPr>
            <p:cNvPr id="2301" name="CustomShape 10"/>
            <p:cNvSpPr/>
            <p:nvPr/>
          </p:nvSpPr>
          <p:spPr>
            <a:xfrm>
              <a:off x="3727080" y="3685320"/>
              <a:ext cx="187560" cy="183600"/>
            </a:xfrm>
            <a:custGeom>
              <a:avLst/>
              <a:gdLst/>
              <a:ahLst/>
              <a:rect l="l" t="t" r="r" b="b"/>
              <a:pathLst>
                <a:path w="12532" h="12259">
                  <a:moveTo>
                    <a:pt x="6266" y="4165"/>
                  </a:moveTo>
                  <a:cubicBezTo>
                    <a:pt x="7372" y="4165"/>
                    <a:pt x="8275" y="5046"/>
                    <a:pt x="8275" y="6128"/>
                  </a:cubicBezTo>
                  <a:cubicBezTo>
                    <a:pt x="8275" y="7212"/>
                    <a:pt x="7374" y="8094"/>
                    <a:pt x="6266" y="8094"/>
                  </a:cubicBezTo>
                  <a:cubicBezTo>
                    <a:pt x="5158" y="8094"/>
                    <a:pt x="4257" y="7212"/>
                    <a:pt x="4257" y="6128"/>
                  </a:cubicBezTo>
                  <a:cubicBezTo>
                    <a:pt x="4257" y="5046"/>
                    <a:pt x="5159" y="4165"/>
                    <a:pt x="6266" y="4165"/>
                  </a:cubicBezTo>
                  <a:close/>
                  <a:moveTo>
                    <a:pt x="5550" y="0"/>
                  </a:moveTo>
                  <a:cubicBezTo>
                    <a:pt x="5454" y="0"/>
                    <a:pt x="4829" y="1686"/>
                    <a:pt x="4829" y="1686"/>
                  </a:cubicBezTo>
                  <a:lnTo>
                    <a:pt x="4064" y="1996"/>
                  </a:lnTo>
                  <a:cubicBezTo>
                    <a:pt x="4064" y="1996"/>
                    <a:pt x="2509" y="1336"/>
                    <a:pt x="2319" y="1336"/>
                  </a:cubicBezTo>
                  <a:cubicBezTo>
                    <a:pt x="2310" y="1336"/>
                    <a:pt x="2304" y="1338"/>
                    <a:pt x="2301" y="1340"/>
                  </a:cubicBezTo>
                  <a:lnTo>
                    <a:pt x="1328" y="2292"/>
                  </a:lnTo>
                  <a:cubicBezTo>
                    <a:pt x="1261" y="2357"/>
                    <a:pt x="2035" y="3983"/>
                    <a:pt x="2035" y="3983"/>
                  </a:cubicBezTo>
                  <a:lnTo>
                    <a:pt x="1719" y="4733"/>
                  </a:lnTo>
                  <a:cubicBezTo>
                    <a:pt x="1719" y="4733"/>
                    <a:pt x="0" y="5394"/>
                    <a:pt x="0" y="5484"/>
                  </a:cubicBezTo>
                  <a:lnTo>
                    <a:pt x="0" y="6830"/>
                  </a:lnTo>
                  <a:cubicBezTo>
                    <a:pt x="0" y="6924"/>
                    <a:pt x="1724" y="7537"/>
                    <a:pt x="1724" y="7537"/>
                  </a:cubicBezTo>
                  <a:lnTo>
                    <a:pt x="2039" y="8285"/>
                  </a:lnTo>
                  <a:cubicBezTo>
                    <a:pt x="2039" y="8285"/>
                    <a:pt x="1304" y="9944"/>
                    <a:pt x="1369" y="10007"/>
                  </a:cubicBezTo>
                  <a:lnTo>
                    <a:pt x="2342" y="10961"/>
                  </a:lnTo>
                  <a:cubicBezTo>
                    <a:pt x="2345" y="10963"/>
                    <a:pt x="2350" y="10964"/>
                    <a:pt x="2358" y="10964"/>
                  </a:cubicBezTo>
                  <a:cubicBezTo>
                    <a:pt x="2540" y="10964"/>
                    <a:pt x="4069" y="10267"/>
                    <a:pt x="4069" y="10267"/>
                  </a:cubicBezTo>
                  <a:lnTo>
                    <a:pt x="4836" y="10579"/>
                  </a:lnTo>
                  <a:cubicBezTo>
                    <a:pt x="4836" y="10579"/>
                    <a:pt x="5513" y="12259"/>
                    <a:pt x="5607" y="12259"/>
                  </a:cubicBezTo>
                  <a:lnTo>
                    <a:pt x="6983" y="12259"/>
                  </a:lnTo>
                  <a:cubicBezTo>
                    <a:pt x="7077" y="12259"/>
                    <a:pt x="7704" y="10573"/>
                    <a:pt x="7704" y="10573"/>
                  </a:cubicBezTo>
                  <a:lnTo>
                    <a:pt x="8471" y="10263"/>
                  </a:lnTo>
                  <a:cubicBezTo>
                    <a:pt x="8471" y="10263"/>
                    <a:pt x="10025" y="10924"/>
                    <a:pt x="10212" y="10924"/>
                  </a:cubicBezTo>
                  <a:cubicBezTo>
                    <a:pt x="10220" y="10924"/>
                    <a:pt x="10226" y="10923"/>
                    <a:pt x="10229" y="10920"/>
                  </a:cubicBezTo>
                  <a:lnTo>
                    <a:pt x="11203" y="9968"/>
                  </a:lnTo>
                  <a:cubicBezTo>
                    <a:pt x="11271" y="9902"/>
                    <a:pt x="10495" y="8276"/>
                    <a:pt x="10495" y="8276"/>
                  </a:cubicBezTo>
                  <a:lnTo>
                    <a:pt x="10811" y="7526"/>
                  </a:lnTo>
                  <a:cubicBezTo>
                    <a:pt x="10811" y="7526"/>
                    <a:pt x="12531" y="6865"/>
                    <a:pt x="12531" y="6773"/>
                  </a:cubicBezTo>
                  <a:lnTo>
                    <a:pt x="12531" y="5427"/>
                  </a:lnTo>
                  <a:cubicBezTo>
                    <a:pt x="12531" y="5334"/>
                    <a:pt x="10809" y="4724"/>
                    <a:pt x="10809" y="4724"/>
                  </a:cubicBezTo>
                  <a:lnTo>
                    <a:pt x="10492" y="3972"/>
                  </a:lnTo>
                  <a:cubicBezTo>
                    <a:pt x="10492" y="3972"/>
                    <a:pt x="11229" y="2313"/>
                    <a:pt x="11163" y="2249"/>
                  </a:cubicBezTo>
                  <a:lnTo>
                    <a:pt x="10190" y="1298"/>
                  </a:lnTo>
                  <a:cubicBezTo>
                    <a:pt x="10187" y="1296"/>
                    <a:pt x="10181" y="1294"/>
                    <a:pt x="10173" y="1294"/>
                  </a:cubicBezTo>
                  <a:cubicBezTo>
                    <a:pt x="9987" y="1294"/>
                    <a:pt x="8462" y="1991"/>
                    <a:pt x="8462" y="1991"/>
                  </a:cubicBezTo>
                  <a:lnTo>
                    <a:pt x="7695" y="1682"/>
                  </a:lnTo>
                  <a:cubicBezTo>
                    <a:pt x="7695" y="1682"/>
                    <a:pt x="7019" y="0"/>
                    <a:pt x="6926" y="0"/>
                  </a:cubicBezTo>
                  <a:close/>
                </a:path>
              </a:pathLst>
            </a:custGeom>
            <a:solidFill>
              <a:srgbClr val="e84987"/>
            </a:solidFill>
            <a:ln w="9360">
              <a:solidFill>
                <a:srgbClr val="e84987"/>
              </a:solidFill>
              <a:round/>
            </a:ln>
          </p:spPr>
          <p:style>
            <a:lnRef idx="0"/>
            <a:fillRef idx="0"/>
            <a:effectRef idx="0"/>
            <a:fontRef idx="minor"/>
          </p:style>
        </p:sp>
        <p:sp>
          <p:nvSpPr>
            <p:cNvPr id="2302" name="CustomShape 11"/>
            <p:cNvSpPr/>
            <p:nvPr/>
          </p:nvSpPr>
          <p:spPr>
            <a:xfrm>
              <a:off x="4050360" y="3705840"/>
              <a:ext cx="214200" cy="140400"/>
            </a:xfrm>
            <a:custGeom>
              <a:avLst/>
              <a:gdLst/>
              <a:ahLst/>
              <a:rect l="l" t="t" r="r" b="b"/>
              <a:pathLst>
                <a:path w="14297" h="9398">
                  <a:moveTo>
                    <a:pt x="13244" y="1052"/>
                  </a:moveTo>
                  <a:lnTo>
                    <a:pt x="13244" y="8346"/>
                  </a:lnTo>
                  <a:lnTo>
                    <a:pt x="1053" y="8346"/>
                  </a:lnTo>
                  <a:lnTo>
                    <a:pt x="1053" y="1052"/>
                  </a:lnTo>
                  <a:close/>
                  <a:moveTo>
                    <a:pt x="0" y="1"/>
                  </a:moveTo>
                  <a:lnTo>
                    <a:pt x="0" y="9398"/>
                  </a:lnTo>
                  <a:lnTo>
                    <a:pt x="14296" y="9398"/>
                  </a:lnTo>
                  <a:lnTo>
                    <a:pt x="14296" y="1"/>
                  </a:lnTo>
                  <a:close/>
                </a:path>
              </a:pathLst>
            </a:custGeom>
            <a:solidFill>
              <a:srgbClr val="e84987"/>
            </a:solidFill>
            <a:ln w="9360">
              <a:solidFill>
                <a:srgbClr val="e84987"/>
              </a:solidFill>
              <a:round/>
            </a:ln>
          </p:spPr>
          <p:style>
            <a:lnRef idx="0"/>
            <a:fillRef idx="0"/>
            <a:effectRef idx="0"/>
            <a:fontRef idx="minor"/>
          </p:style>
        </p:sp>
        <p:sp>
          <p:nvSpPr>
            <p:cNvPr id="2303" name="CustomShape 12"/>
            <p:cNvSpPr/>
            <p:nvPr/>
          </p:nvSpPr>
          <p:spPr>
            <a:xfrm>
              <a:off x="4497840" y="3690720"/>
              <a:ext cx="69120" cy="69120"/>
            </a:xfrm>
            <a:custGeom>
              <a:avLst/>
              <a:gdLst/>
              <a:ahLst/>
              <a:rect l="l" t="t" r="r" b="b"/>
              <a:pathLst>
                <a:path w="4683" h="4678">
                  <a:moveTo>
                    <a:pt x="1" y="1"/>
                  </a:moveTo>
                  <a:lnTo>
                    <a:pt x="1" y="1052"/>
                  </a:lnTo>
                  <a:lnTo>
                    <a:pt x="3630" y="1052"/>
                  </a:lnTo>
                  <a:lnTo>
                    <a:pt x="3630" y="4678"/>
                  </a:lnTo>
                  <a:lnTo>
                    <a:pt x="4682" y="4678"/>
                  </a:lnTo>
                  <a:lnTo>
                    <a:pt x="4682" y="1"/>
                  </a:lnTo>
                  <a:close/>
                </a:path>
              </a:pathLst>
            </a:custGeom>
            <a:solidFill>
              <a:srgbClr val="e84987"/>
            </a:solidFill>
            <a:ln w="9360">
              <a:solidFill>
                <a:srgbClr val="e84987"/>
              </a:solidFill>
              <a:round/>
            </a:ln>
          </p:spPr>
          <p:style>
            <a:lnRef idx="0"/>
            <a:fillRef idx="0"/>
            <a:effectRef idx="0"/>
            <a:fontRef idx="minor"/>
          </p:style>
        </p:sp>
        <p:sp>
          <p:nvSpPr>
            <p:cNvPr id="2304" name="CustomShape 13"/>
            <p:cNvSpPr/>
            <p:nvPr/>
          </p:nvSpPr>
          <p:spPr>
            <a:xfrm>
              <a:off x="4396320" y="3690720"/>
              <a:ext cx="69120" cy="69120"/>
            </a:xfrm>
            <a:custGeom>
              <a:avLst/>
              <a:gdLst/>
              <a:ahLst/>
              <a:rect l="l" t="t" r="r" b="b"/>
              <a:pathLst>
                <a:path w="4681" h="4678">
                  <a:moveTo>
                    <a:pt x="1" y="1"/>
                  </a:moveTo>
                  <a:lnTo>
                    <a:pt x="1" y="4678"/>
                  </a:lnTo>
                  <a:lnTo>
                    <a:pt x="1053" y="4678"/>
                  </a:lnTo>
                  <a:lnTo>
                    <a:pt x="1053" y="1052"/>
                  </a:lnTo>
                  <a:lnTo>
                    <a:pt x="4681" y="1052"/>
                  </a:lnTo>
                  <a:lnTo>
                    <a:pt x="4681" y="1"/>
                  </a:lnTo>
                  <a:close/>
                </a:path>
              </a:pathLst>
            </a:custGeom>
            <a:solidFill>
              <a:srgbClr val="e84987"/>
            </a:solidFill>
            <a:ln w="9360">
              <a:solidFill>
                <a:srgbClr val="e84987"/>
              </a:solidFill>
              <a:round/>
            </a:ln>
          </p:spPr>
          <p:style>
            <a:lnRef idx="0"/>
            <a:fillRef idx="0"/>
            <a:effectRef idx="0"/>
            <a:fontRef idx="minor"/>
          </p:style>
        </p:sp>
        <p:sp>
          <p:nvSpPr>
            <p:cNvPr id="2305" name="CustomShape 14"/>
            <p:cNvSpPr/>
            <p:nvPr/>
          </p:nvSpPr>
          <p:spPr>
            <a:xfrm>
              <a:off x="4497840" y="3785760"/>
              <a:ext cx="69120" cy="69120"/>
            </a:xfrm>
            <a:custGeom>
              <a:avLst/>
              <a:gdLst/>
              <a:ahLst/>
              <a:rect l="l" t="t" r="r" b="b"/>
              <a:pathLst>
                <a:path w="4683" h="4678">
                  <a:moveTo>
                    <a:pt x="3630" y="0"/>
                  </a:moveTo>
                  <a:lnTo>
                    <a:pt x="3630" y="3626"/>
                  </a:lnTo>
                  <a:lnTo>
                    <a:pt x="1" y="3626"/>
                  </a:lnTo>
                  <a:lnTo>
                    <a:pt x="1" y="4677"/>
                  </a:lnTo>
                  <a:lnTo>
                    <a:pt x="4682" y="4677"/>
                  </a:lnTo>
                  <a:lnTo>
                    <a:pt x="4682" y="0"/>
                  </a:lnTo>
                  <a:close/>
                </a:path>
              </a:pathLst>
            </a:custGeom>
            <a:solidFill>
              <a:srgbClr val="e84987"/>
            </a:solidFill>
            <a:ln w="9360">
              <a:solidFill>
                <a:srgbClr val="e84987"/>
              </a:solidFill>
              <a:round/>
            </a:ln>
          </p:spPr>
          <p:style>
            <a:lnRef idx="0"/>
            <a:fillRef idx="0"/>
            <a:effectRef idx="0"/>
            <a:fontRef idx="minor"/>
          </p:style>
        </p:sp>
        <p:sp>
          <p:nvSpPr>
            <p:cNvPr id="2306" name="CustomShape 15"/>
            <p:cNvSpPr/>
            <p:nvPr/>
          </p:nvSpPr>
          <p:spPr>
            <a:xfrm>
              <a:off x="4396320" y="3785760"/>
              <a:ext cx="69120" cy="69120"/>
            </a:xfrm>
            <a:custGeom>
              <a:avLst/>
              <a:gdLst/>
              <a:ahLst/>
              <a:rect l="l" t="t" r="r" b="b"/>
              <a:pathLst>
                <a:path w="4681" h="4678">
                  <a:moveTo>
                    <a:pt x="1" y="0"/>
                  </a:moveTo>
                  <a:lnTo>
                    <a:pt x="1" y="4677"/>
                  </a:lnTo>
                  <a:lnTo>
                    <a:pt x="4681" y="4677"/>
                  </a:lnTo>
                  <a:lnTo>
                    <a:pt x="4681" y="3626"/>
                  </a:lnTo>
                  <a:lnTo>
                    <a:pt x="1053" y="3626"/>
                  </a:lnTo>
                  <a:lnTo>
                    <a:pt x="1053" y="0"/>
                  </a:lnTo>
                  <a:close/>
                </a:path>
              </a:pathLst>
            </a:custGeom>
            <a:solidFill>
              <a:srgbClr val="e84987"/>
            </a:solidFill>
            <a:ln w="9360">
              <a:solidFill>
                <a:srgbClr val="e84987"/>
              </a:solidFill>
              <a:round/>
            </a:ln>
          </p:spPr>
          <p:style>
            <a:lnRef idx="0"/>
            <a:fillRef idx="0"/>
            <a:effectRef idx="0"/>
            <a:fontRef idx="minor"/>
          </p:style>
        </p:sp>
        <p:sp>
          <p:nvSpPr>
            <p:cNvPr id="2307" name="CustomShape 16"/>
            <p:cNvSpPr/>
            <p:nvPr/>
          </p:nvSpPr>
          <p:spPr>
            <a:xfrm>
              <a:off x="2275920" y="3562200"/>
              <a:ext cx="76680" cy="73440"/>
            </a:xfrm>
            <a:custGeom>
              <a:avLst/>
              <a:gdLst/>
              <a:ahLst/>
              <a:rect l="l" t="t" r="r" b="b"/>
              <a:pathLst>
                <a:path w="5170" h="4973">
                  <a:moveTo>
                    <a:pt x="2684" y="0"/>
                  </a:moveTo>
                  <a:cubicBezTo>
                    <a:pt x="2683" y="0"/>
                    <a:pt x="2682" y="0"/>
                    <a:pt x="2681" y="0"/>
                  </a:cubicBezTo>
                  <a:cubicBezTo>
                    <a:pt x="1675" y="0"/>
                    <a:pt x="768" y="607"/>
                    <a:pt x="385" y="1536"/>
                  </a:cubicBezTo>
                  <a:cubicBezTo>
                    <a:pt x="0" y="2464"/>
                    <a:pt x="213" y="3535"/>
                    <a:pt x="925" y="4246"/>
                  </a:cubicBezTo>
                  <a:cubicBezTo>
                    <a:pt x="1400" y="4721"/>
                    <a:pt x="2035" y="4973"/>
                    <a:pt x="2682" y="4973"/>
                  </a:cubicBezTo>
                  <a:cubicBezTo>
                    <a:pt x="3003" y="4973"/>
                    <a:pt x="3328" y="4910"/>
                    <a:pt x="3637" y="4782"/>
                  </a:cubicBezTo>
                  <a:cubicBezTo>
                    <a:pt x="4565" y="4397"/>
                    <a:pt x="5170" y="3488"/>
                    <a:pt x="5170" y="2482"/>
                  </a:cubicBezTo>
                  <a:cubicBezTo>
                    <a:pt x="5168" y="1112"/>
                    <a:pt x="4056" y="0"/>
                    <a:pt x="2684" y="0"/>
                  </a:cubicBezTo>
                  <a:close/>
                </a:path>
              </a:pathLst>
            </a:custGeom>
            <a:solidFill>
              <a:srgbClr val="e84987"/>
            </a:solidFill>
            <a:ln w="9360">
              <a:solidFill>
                <a:srgbClr val="e84987"/>
              </a:solidFill>
              <a:round/>
            </a:ln>
          </p:spPr>
          <p:style>
            <a:lnRef idx="0"/>
            <a:fillRef idx="0"/>
            <a:effectRef idx="0"/>
            <a:fontRef idx="minor"/>
          </p:style>
        </p:sp>
      </p:grpSp>
      <p:pic>
        <p:nvPicPr>
          <p:cNvPr id="2308" name="Google Shape;1068;p61" descr=""/>
          <p:cNvPicPr/>
          <p:nvPr/>
        </p:nvPicPr>
        <p:blipFill>
          <a:blip r:embed="rId1"/>
          <a:stretch/>
        </p:blipFill>
        <p:spPr>
          <a:xfrm>
            <a:off x="951840" y="1558080"/>
            <a:ext cx="3557160" cy="1989720"/>
          </a:xfrm>
          <a:prstGeom prst="rect">
            <a:avLst/>
          </a:prstGeom>
          <a:ln>
            <a:noFill/>
          </a:ln>
        </p:spPr>
      </p:pic>
      <p:sp>
        <p:nvSpPr>
          <p:cNvPr id="2309" name="CustomShape 17"/>
          <p:cNvSpPr/>
          <p:nvPr/>
        </p:nvSpPr>
        <p:spPr>
          <a:xfrm>
            <a:off x="5273280" y="2177640"/>
            <a:ext cx="3156480" cy="505800"/>
          </a:xfrm>
          <a:prstGeom prst="rect">
            <a:avLst/>
          </a:prstGeom>
          <a:noFill/>
          <a:ln w="28440">
            <a:solidFill>
              <a:srgbClr val="84bde7"/>
            </a:solidFill>
            <a:round/>
          </a:ln>
        </p:spPr>
        <p:style>
          <a:lnRef idx="0"/>
          <a:fillRef idx="0"/>
          <a:effectRef idx="0"/>
          <a:fontRef idx="minor"/>
        </p:style>
        <p:txBody>
          <a:bodyPr lIns="182880" rIns="182880" tIns="91440" bIns="91440" anchor="ctr">
            <a:noAutofit/>
          </a:bodyPr>
          <a:p>
            <a:pPr>
              <a:lnSpc>
                <a:spcPct val="100000"/>
              </a:lnSpc>
              <a:tabLst>
                <a:tab algn="l" pos="0"/>
              </a:tabLst>
            </a:pPr>
            <a:r>
              <a:rPr b="1" lang="en" sz="3200" spc="-1" strike="noStrike">
                <a:solidFill>
                  <a:srgbClr val="84bde7"/>
                </a:solidFill>
                <a:latin typeface="Orbitron"/>
                <a:ea typeface="Orbitron"/>
              </a:rPr>
              <a:t>Sneak </a:t>
            </a:r>
            <a:r>
              <a:rPr b="1" lang="en" sz="3200" spc="-1" strike="noStrike">
                <a:solidFill>
                  <a:srgbClr val="e84987"/>
                </a:solidFill>
                <a:latin typeface="Orbitron"/>
                <a:ea typeface="Orbitron"/>
              </a:rPr>
              <a:t>peek</a:t>
            </a:r>
            <a:endParaRPr b="0" lang="fr-FR" sz="3200" spc="-1" strike="noStrike">
              <a:latin typeface="Arial"/>
            </a:endParaRPr>
          </a:p>
        </p:txBody>
      </p:sp>
      <p:sp>
        <p:nvSpPr>
          <p:cNvPr id="2310" name="CustomShape 18"/>
          <p:cNvSpPr/>
          <p:nvPr/>
        </p:nvSpPr>
        <p:spPr>
          <a:xfrm>
            <a:off x="5273280" y="2685240"/>
            <a:ext cx="3156480" cy="1302840"/>
          </a:xfrm>
          <a:prstGeom prst="rect">
            <a:avLst/>
          </a:prstGeom>
          <a:noFill/>
          <a:ln w="28440">
            <a:solidFill>
              <a:srgbClr val="84bde7"/>
            </a:solidFill>
            <a:round/>
          </a:ln>
        </p:spPr>
        <p:style>
          <a:lnRef idx="0"/>
          <a:fillRef idx="0"/>
          <a:effectRef idx="0"/>
          <a:fontRef idx="minor"/>
        </p:style>
        <p:txBody>
          <a:bodyPr lIns="182880" rIns="182880" tIns="91440" bIns="91440" anchor="ctr">
            <a:noAutofit/>
          </a:bodyPr>
          <a:p>
            <a:pPr>
              <a:lnSpc>
                <a:spcPct val="100000"/>
              </a:lnSpc>
              <a:tabLst>
                <a:tab algn="l" pos="0"/>
              </a:tabLst>
            </a:pPr>
            <a:r>
              <a:rPr b="0" lang="en" sz="1600" spc="-1" strike="noStrike">
                <a:solidFill>
                  <a:srgbClr val="84bde7"/>
                </a:solidFill>
                <a:latin typeface="Assistant"/>
                <a:ea typeface="Assistant"/>
              </a:rPr>
              <a:t>You can replace the image on the screen with your own work. Just right-click on it and select “Replace image”</a:t>
            </a:r>
            <a:endParaRPr b="0" lang="fr-FR" sz="1600" spc="-1" strike="noStrike">
              <a:latin typeface="Arial"/>
            </a:endParaRPr>
          </a:p>
        </p:txBody>
      </p:sp>
      <p:grpSp>
        <p:nvGrpSpPr>
          <p:cNvPr id="2311" name="Group 19"/>
          <p:cNvGrpSpPr/>
          <p:nvPr/>
        </p:nvGrpSpPr>
        <p:grpSpPr>
          <a:xfrm>
            <a:off x="2171160" y="2085480"/>
            <a:ext cx="1064880" cy="1064880"/>
            <a:chOff x="2171160" y="2085480"/>
            <a:chExt cx="1064880" cy="1064880"/>
          </a:xfrm>
        </p:grpSpPr>
        <p:sp>
          <p:nvSpPr>
            <p:cNvPr id="2312" name="CustomShape 20"/>
            <p:cNvSpPr/>
            <p:nvPr/>
          </p:nvSpPr>
          <p:spPr>
            <a:xfrm>
              <a:off x="2171160" y="2085480"/>
              <a:ext cx="1064880" cy="1064880"/>
            </a:xfrm>
            <a:custGeom>
              <a:avLst/>
              <a:gdLst/>
              <a:ahLst/>
              <a:rect l="l" t="t" r="r" b="b"/>
              <a:pathLst>
                <a:path w="73817" h="73815">
                  <a:moveTo>
                    <a:pt x="36909" y="1"/>
                  </a:moveTo>
                  <a:cubicBezTo>
                    <a:pt x="27121" y="1"/>
                    <a:pt x="17732" y="3888"/>
                    <a:pt x="10811" y="10811"/>
                  </a:cubicBezTo>
                  <a:cubicBezTo>
                    <a:pt x="3890" y="17732"/>
                    <a:pt x="1" y="27119"/>
                    <a:pt x="1" y="36908"/>
                  </a:cubicBezTo>
                  <a:cubicBezTo>
                    <a:pt x="1" y="46696"/>
                    <a:pt x="3890" y="56083"/>
                    <a:pt x="10811" y="63005"/>
                  </a:cubicBezTo>
                  <a:cubicBezTo>
                    <a:pt x="17732" y="69926"/>
                    <a:pt x="27121" y="73814"/>
                    <a:pt x="36909" y="73814"/>
                  </a:cubicBezTo>
                  <a:cubicBezTo>
                    <a:pt x="46697" y="73814"/>
                    <a:pt x="56085" y="69926"/>
                    <a:pt x="63006" y="63005"/>
                  </a:cubicBezTo>
                  <a:cubicBezTo>
                    <a:pt x="69927" y="56083"/>
                    <a:pt x="73817" y="46696"/>
                    <a:pt x="73817" y="36908"/>
                  </a:cubicBezTo>
                  <a:cubicBezTo>
                    <a:pt x="73817" y="27119"/>
                    <a:pt x="69927" y="17732"/>
                    <a:pt x="63006" y="10811"/>
                  </a:cubicBezTo>
                  <a:cubicBezTo>
                    <a:pt x="56085" y="3888"/>
                    <a:pt x="46697" y="1"/>
                    <a:pt x="36909" y="1"/>
                  </a:cubicBezTo>
                  <a:close/>
                </a:path>
              </a:pathLst>
            </a:custGeom>
            <a:solidFill>
              <a:srgbClr val="ffffff">
                <a:alpha val="31000"/>
              </a:srgbClr>
            </a:solidFill>
            <a:ln w="28440">
              <a:solidFill>
                <a:srgbClr val="84bde7"/>
              </a:solidFill>
              <a:round/>
            </a:ln>
          </p:spPr>
          <p:style>
            <a:lnRef idx="0"/>
            <a:fillRef idx="0"/>
            <a:effectRef idx="0"/>
            <a:fontRef idx="minor"/>
          </p:style>
        </p:sp>
        <p:sp>
          <p:nvSpPr>
            <p:cNvPr id="2313" name="CustomShape 21"/>
            <p:cNvSpPr/>
            <p:nvPr/>
          </p:nvSpPr>
          <p:spPr>
            <a:xfrm>
              <a:off x="2563200" y="2335680"/>
              <a:ext cx="425520" cy="564480"/>
            </a:xfrm>
            <a:custGeom>
              <a:avLst/>
              <a:gdLst/>
              <a:ahLst/>
              <a:rect l="l" t="t" r="r" b="b"/>
              <a:pathLst>
                <a:path w="29557" h="39169">
                  <a:moveTo>
                    <a:pt x="1" y="0"/>
                  </a:moveTo>
                  <a:lnTo>
                    <a:pt x="1" y="39169"/>
                  </a:lnTo>
                  <a:lnTo>
                    <a:pt x="29556" y="19584"/>
                  </a:lnTo>
                  <a:lnTo>
                    <a:pt x="1" y="0"/>
                  </a:lnTo>
                  <a:close/>
                </a:path>
              </a:pathLst>
            </a:custGeom>
            <a:solidFill>
              <a:srgbClr val="e84987"/>
            </a:solidFill>
            <a:ln w="28440">
              <a:solidFill>
                <a:srgbClr val="84bde7"/>
              </a:solidFill>
              <a:round/>
            </a:ln>
          </p:spPr>
          <p:style>
            <a:lnRef idx="0"/>
            <a:fillRef idx="0"/>
            <a:effectRef idx="0"/>
            <a:fontRef idx="minor"/>
          </p:style>
        </p:sp>
      </p:grpSp>
      <p:grpSp>
        <p:nvGrpSpPr>
          <p:cNvPr id="2314" name="Group 22"/>
          <p:cNvGrpSpPr/>
          <p:nvPr/>
        </p:nvGrpSpPr>
        <p:grpSpPr>
          <a:xfrm>
            <a:off x="5273280" y="1902240"/>
            <a:ext cx="3156480" cy="266040"/>
            <a:chOff x="5273280" y="1902240"/>
            <a:chExt cx="3156480" cy="266040"/>
          </a:xfrm>
        </p:grpSpPr>
        <p:sp>
          <p:nvSpPr>
            <p:cNvPr id="2315" name="CustomShape 23"/>
            <p:cNvSpPr/>
            <p:nvPr/>
          </p:nvSpPr>
          <p:spPr>
            <a:xfrm>
              <a:off x="5273280" y="1902240"/>
              <a:ext cx="3156480" cy="266040"/>
            </a:xfrm>
            <a:prstGeom prst="rect">
              <a:avLst/>
            </a:prstGeom>
            <a:noFill/>
            <a:ln w="28440">
              <a:solidFill>
                <a:srgbClr val="84bde7"/>
              </a:solidFill>
              <a:round/>
            </a:ln>
          </p:spPr>
          <p:style>
            <a:lnRef idx="0"/>
            <a:fillRef idx="0"/>
            <a:effectRef idx="0"/>
            <a:fontRef idx="minor"/>
          </p:style>
        </p:sp>
        <p:sp>
          <p:nvSpPr>
            <p:cNvPr id="2316" name="CustomShape 24"/>
            <p:cNvSpPr/>
            <p:nvPr/>
          </p:nvSpPr>
          <p:spPr>
            <a:xfrm>
              <a:off x="7842600" y="1985760"/>
              <a:ext cx="98640" cy="98640"/>
            </a:xfrm>
            <a:prstGeom prst="ellipse">
              <a:avLst/>
            </a:prstGeom>
            <a:solidFill>
              <a:srgbClr val="e84987"/>
            </a:solidFill>
            <a:ln>
              <a:noFill/>
            </a:ln>
          </p:spPr>
          <p:style>
            <a:lnRef idx="0"/>
            <a:fillRef idx="0"/>
            <a:effectRef idx="0"/>
            <a:fontRef idx="minor"/>
          </p:style>
        </p:sp>
        <p:sp>
          <p:nvSpPr>
            <p:cNvPr id="2317" name="CustomShape 25"/>
            <p:cNvSpPr/>
            <p:nvPr/>
          </p:nvSpPr>
          <p:spPr>
            <a:xfrm>
              <a:off x="8026200" y="1985760"/>
              <a:ext cx="98640" cy="98640"/>
            </a:xfrm>
            <a:prstGeom prst="ellipse">
              <a:avLst/>
            </a:prstGeom>
            <a:solidFill>
              <a:srgbClr val="e84987"/>
            </a:solidFill>
            <a:ln>
              <a:noFill/>
            </a:ln>
          </p:spPr>
          <p:style>
            <a:lnRef idx="0"/>
            <a:fillRef idx="0"/>
            <a:effectRef idx="0"/>
            <a:fontRef idx="minor"/>
          </p:style>
        </p:sp>
        <p:sp>
          <p:nvSpPr>
            <p:cNvPr id="2318" name="CustomShape 26"/>
            <p:cNvSpPr/>
            <p:nvPr/>
          </p:nvSpPr>
          <p:spPr>
            <a:xfrm>
              <a:off x="8209440" y="1985760"/>
              <a:ext cx="98640" cy="98640"/>
            </a:xfrm>
            <a:prstGeom prst="ellipse">
              <a:avLst/>
            </a:prstGeom>
            <a:solidFill>
              <a:srgbClr val="e84987"/>
            </a:solidFill>
            <a:ln>
              <a:noFill/>
            </a:ln>
          </p:spPr>
          <p:style>
            <a:lnRef idx="0"/>
            <a:fillRef idx="0"/>
            <a:effectRef idx="0"/>
            <a:fontRef idx="minor"/>
          </p:style>
        </p:sp>
      </p:grpSp>
      <p:sp>
        <p:nvSpPr>
          <p:cNvPr id="2319" name="CustomShape 27"/>
          <p:cNvSpPr/>
          <p:nvPr/>
        </p:nvSpPr>
        <p:spPr>
          <a:xfrm>
            <a:off x="7954200" y="415440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320" name="CustomShape 28"/>
          <p:cNvSpPr/>
          <p:nvPr/>
        </p:nvSpPr>
        <p:spPr>
          <a:xfrm>
            <a:off x="8236440" y="415440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1" name="CustomShape 1"/>
          <p:cNvSpPr/>
          <p:nvPr/>
        </p:nvSpPr>
        <p:spPr>
          <a:xfrm>
            <a:off x="1284120" y="1582200"/>
            <a:ext cx="6574680" cy="1857960"/>
          </a:xfrm>
          <a:prstGeom prst="rect">
            <a:avLst/>
          </a:prstGeom>
          <a:noFill/>
          <a:ln w="28440">
            <a:solidFill>
              <a:srgbClr val="191919"/>
            </a:solidFill>
            <a:round/>
          </a:ln>
        </p:spPr>
        <p:style>
          <a:lnRef idx="0"/>
          <a:fillRef idx="0"/>
          <a:effectRef idx="0"/>
          <a:fontRef idx="minor"/>
        </p:style>
        <p:txBody>
          <a:bodyPr lIns="90000" rIns="90000" tIns="91440" bIns="91440" anchor="ctr">
            <a:noAutofit/>
          </a:bodyPr>
          <a:p>
            <a:pPr algn="ctr">
              <a:lnSpc>
                <a:spcPct val="100000"/>
              </a:lnSpc>
              <a:tabLst>
                <a:tab algn="l" pos="0"/>
              </a:tabLst>
            </a:pPr>
            <a:r>
              <a:rPr b="1" lang="en" sz="9600" spc="-1" strike="noStrike">
                <a:solidFill>
                  <a:srgbClr val="191919"/>
                </a:solidFill>
                <a:latin typeface="Orbitron"/>
                <a:ea typeface="Orbitron"/>
              </a:rPr>
              <a:t>150,000</a:t>
            </a:r>
            <a:endParaRPr b="0" lang="fr-FR" sz="9600" spc="-1" strike="noStrike">
              <a:latin typeface="Arial"/>
            </a:endParaRPr>
          </a:p>
        </p:txBody>
      </p:sp>
      <p:sp>
        <p:nvSpPr>
          <p:cNvPr id="2322" name="CustomShape 2"/>
          <p:cNvSpPr/>
          <p:nvPr/>
        </p:nvSpPr>
        <p:spPr>
          <a:xfrm>
            <a:off x="1284120" y="3441600"/>
            <a:ext cx="6574680" cy="406440"/>
          </a:xfrm>
          <a:prstGeom prst="rect">
            <a:avLst/>
          </a:prstGeom>
          <a:noFill/>
          <a:ln w="28440">
            <a:solidFill>
              <a:srgbClr val="191919"/>
            </a:solidFill>
            <a:round/>
          </a:ln>
        </p:spPr>
        <p:style>
          <a:lnRef idx="0"/>
          <a:fillRef idx="0"/>
          <a:effectRef idx="0"/>
          <a:fontRef idx="minor"/>
        </p:style>
        <p:txBody>
          <a:bodyPr lIns="90000" rIns="90000" tIns="91440" bIns="91440" anchor="ctr">
            <a:noAutofit/>
          </a:bodyPr>
          <a:p>
            <a:pPr algn="ctr">
              <a:lnSpc>
                <a:spcPct val="100000"/>
              </a:lnSpc>
              <a:tabLst>
                <a:tab algn="l" pos="0"/>
              </a:tabLst>
            </a:pPr>
            <a:r>
              <a:rPr b="0" lang="en" sz="1600" spc="-1" strike="noStrike">
                <a:solidFill>
                  <a:srgbClr val="191919"/>
                </a:solidFill>
                <a:latin typeface="Assistant"/>
                <a:ea typeface="Assistant"/>
              </a:rPr>
              <a:t>Big numbers catch your audience’s attention</a:t>
            </a:r>
            <a:endParaRPr b="0" lang="fr-FR" sz="1600" spc="-1" strike="noStrike">
              <a:latin typeface="Arial"/>
            </a:endParaRPr>
          </a:p>
        </p:txBody>
      </p:sp>
      <p:grpSp>
        <p:nvGrpSpPr>
          <p:cNvPr id="2323" name="Group 3"/>
          <p:cNvGrpSpPr/>
          <p:nvPr/>
        </p:nvGrpSpPr>
        <p:grpSpPr>
          <a:xfrm>
            <a:off x="1284120" y="1315080"/>
            <a:ext cx="6574680" cy="266040"/>
            <a:chOff x="1284120" y="1315080"/>
            <a:chExt cx="6574680" cy="266040"/>
          </a:xfrm>
        </p:grpSpPr>
        <p:sp>
          <p:nvSpPr>
            <p:cNvPr id="2324" name="CustomShape 4"/>
            <p:cNvSpPr/>
            <p:nvPr/>
          </p:nvSpPr>
          <p:spPr>
            <a:xfrm>
              <a:off x="1284120" y="1315080"/>
              <a:ext cx="6574680" cy="266040"/>
            </a:xfrm>
            <a:prstGeom prst="rect">
              <a:avLst/>
            </a:prstGeom>
            <a:noFill/>
            <a:ln w="28440">
              <a:solidFill>
                <a:srgbClr val="ffffff"/>
              </a:solidFill>
              <a:round/>
            </a:ln>
          </p:spPr>
          <p:style>
            <a:lnRef idx="0"/>
            <a:fillRef idx="0"/>
            <a:effectRef idx="0"/>
            <a:fontRef idx="minor"/>
          </p:style>
        </p:sp>
        <p:sp>
          <p:nvSpPr>
            <p:cNvPr id="2325" name="CustomShape 5"/>
            <p:cNvSpPr/>
            <p:nvPr/>
          </p:nvSpPr>
          <p:spPr>
            <a:xfrm>
              <a:off x="7271640" y="1398600"/>
              <a:ext cx="98640" cy="98640"/>
            </a:xfrm>
            <a:prstGeom prst="ellipse">
              <a:avLst/>
            </a:prstGeom>
            <a:solidFill>
              <a:srgbClr val="e84987"/>
            </a:solidFill>
            <a:ln>
              <a:noFill/>
            </a:ln>
          </p:spPr>
          <p:style>
            <a:lnRef idx="0"/>
            <a:fillRef idx="0"/>
            <a:effectRef idx="0"/>
            <a:fontRef idx="minor"/>
          </p:style>
        </p:sp>
        <p:sp>
          <p:nvSpPr>
            <p:cNvPr id="2326" name="CustomShape 6"/>
            <p:cNvSpPr/>
            <p:nvPr/>
          </p:nvSpPr>
          <p:spPr>
            <a:xfrm>
              <a:off x="7455240" y="1398600"/>
              <a:ext cx="98640" cy="98640"/>
            </a:xfrm>
            <a:prstGeom prst="ellipse">
              <a:avLst/>
            </a:prstGeom>
            <a:solidFill>
              <a:srgbClr val="e84987"/>
            </a:solidFill>
            <a:ln>
              <a:noFill/>
            </a:ln>
          </p:spPr>
          <p:style>
            <a:lnRef idx="0"/>
            <a:fillRef idx="0"/>
            <a:effectRef idx="0"/>
            <a:fontRef idx="minor"/>
          </p:style>
        </p:sp>
        <p:sp>
          <p:nvSpPr>
            <p:cNvPr id="2327" name="CustomShape 7"/>
            <p:cNvSpPr/>
            <p:nvPr/>
          </p:nvSpPr>
          <p:spPr>
            <a:xfrm>
              <a:off x="7638480" y="1398600"/>
              <a:ext cx="98640" cy="98640"/>
            </a:xfrm>
            <a:prstGeom prst="ellipse">
              <a:avLst/>
            </a:prstGeom>
            <a:solidFill>
              <a:srgbClr val="e84987"/>
            </a:solidFill>
            <a:ln>
              <a:noFill/>
            </a:ln>
          </p:spPr>
          <p:style>
            <a:lnRef idx="0"/>
            <a:fillRef idx="0"/>
            <a:effectRef idx="0"/>
            <a:fontRef idx="minor"/>
          </p:style>
        </p:sp>
      </p:grpSp>
      <p:sp>
        <p:nvSpPr>
          <p:cNvPr id="2328" name="CustomShape 8"/>
          <p:cNvSpPr/>
          <p:nvPr/>
        </p:nvSpPr>
        <p:spPr>
          <a:xfrm>
            <a:off x="6531840" y="4047120"/>
            <a:ext cx="339120" cy="3805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329" name="CustomShape 9"/>
          <p:cNvSpPr/>
          <p:nvPr/>
        </p:nvSpPr>
        <p:spPr>
          <a:xfrm>
            <a:off x="7025760" y="4047120"/>
            <a:ext cx="339120" cy="3805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330" name="CustomShape 10"/>
          <p:cNvSpPr/>
          <p:nvPr/>
        </p:nvSpPr>
        <p:spPr>
          <a:xfrm>
            <a:off x="7519680" y="4047120"/>
            <a:ext cx="339120" cy="3805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grpSp>
        <p:nvGrpSpPr>
          <p:cNvPr id="2331" name="Group 11"/>
          <p:cNvGrpSpPr/>
          <p:nvPr/>
        </p:nvGrpSpPr>
        <p:grpSpPr>
          <a:xfrm>
            <a:off x="1284120" y="561960"/>
            <a:ext cx="538920" cy="538920"/>
            <a:chOff x="1284120" y="561960"/>
            <a:chExt cx="538920" cy="538920"/>
          </a:xfrm>
        </p:grpSpPr>
        <p:sp>
          <p:nvSpPr>
            <p:cNvPr id="2332" name="CustomShape 12"/>
            <p:cNvSpPr/>
            <p:nvPr/>
          </p:nvSpPr>
          <p:spPr>
            <a:xfrm>
              <a:off x="1284120" y="561960"/>
              <a:ext cx="538920" cy="53892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noFill/>
            <a:ln w="9360">
              <a:solidFill>
                <a:srgbClr val="e84987"/>
              </a:solidFill>
              <a:round/>
            </a:ln>
          </p:spPr>
          <p:style>
            <a:lnRef idx="0"/>
            <a:fillRef idx="0"/>
            <a:effectRef idx="0"/>
            <a:fontRef idx="minor"/>
          </p:style>
        </p:sp>
        <p:sp>
          <p:nvSpPr>
            <p:cNvPr id="2333" name="CustomShape 13"/>
            <p:cNvSpPr/>
            <p:nvPr/>
          </p:nvSpPr>
          <p:spPr>
            <a:xfrm>
              <a:off x="1284120" y="561960"/>
              <a:ext cx="538920" cy="53892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noFill/>
            <a:ln w="9360">
              <a:solidFill>
                <a:srgbClr val="e84987"/>
              </a:solidFill>
              <a:round/>
            </a:ln>
          </p:spPr>
          <p:style>
            <a:lnRef idx="0"/>
            <a:fillRef idx="0"/>
            <a:effectRef idx="0"/>
            <a:fontRef idx="minor"/>
          </p:style>
        </p:sp>
        <p:sp>
          <p:nvSpPr>
            <p:cNvPr id="2334" name="CustomShape 14"/>
            <p:cNvSpPr/>
            <p:nvPr/>
          </p:nvSpPr>
          <p:spPr>
            <a:xfrm>
              <a:off x="1337400" y="561960"/>
              <a:ext cx="433440" cy="53892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noFill/>
            <a:ln w="9360">
              <a:solidFill>
                <a:srgbClr val="e84987"/>
              </a:solidFill>
              <a:round/>
            </a:ln>
          </p:spPr>
          <p:style>
            <a:lnRef idx="0"/>
            <a:fillRef idx="0"/>
            <a:effectRef idx="0"/>
            <a:fontRef idx="minor"/>
          </p:style>
        </p:sp>
        <p:sp>
          <p:nvSpPr>
            <p:cNvPr id="2335" name="CustomShape 15"/>
            <p:cNvSpPr/>
            <p:nvPr/>
          </p:nvSpPr>
          <p:spPr>
            <a:xfrm>
              <a:off x="1384200" y="561960"/>
              <a:ext cx="339840" cy="53892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noFill/>
            <a:ln w="9360">
              <a:solidFill>
                <a:srgbClr val="e84987"/>
              </a:solidFill>
              <a:round/>
            </a:ln>
          </p:spPr>
          <p:style>
            <a:lnRef idx="0"/>
            <a:fillRef idx="0"/>
            <a:effectRef idx="0"/>
            <a:fontRef idx="minor"/>
          </p:style>
        </p:sp>
        <p:sp>
          <p:nvSpPr>
            <p:cNvPr id="2336" name="CustomShape 16"/>
            <p:cNvSpPr/>
            <p:nvPr/>
          </p:nvSpPr>
          <p:spPr>
            <a:xfrm>
              <a:off x="1423800" y="561960"/>
              <a:ext cx="261720" cy="53892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noFill/>
            <a:ln w="9360">
              <a:solidFill>
                <a:srgbClr val="e84987"/>
              </a:solidFill>
              <a:round/>
            </a:ln>
          </p:spPr>
          <p:style>
            <a:lnRef idx="0"/>
            <a:fillRef idx="0"/>
            <a:effectRef idx="0"/>
            <a:fontRef idx="minor"/>
          </p:style>
        </p:sp>
        <p:sp>
          <p:nvSpPr>
            <p:cNvPr id="2337" name="CustomShape 17"/>
            <p:cNvSpPr/>
            <p:nvPr/>
          </p:nvSpPr>
          <p:spPr>
            <a:xfrm>
              <a:off x="1468080" y="561960"/>
              <a:ext cx="176040" cy="53892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noFill/>
            <a:ln w="9360">
              <a:solidFill>
                <a:srgbClr val="e84987"/>
              </a:solidFill>
              <a:round/>
            </a:ln>
          </p:spPr>
          <p:style>
            <a:lnRef idx="0"/>
            <a:fillRef idx="0"/>
            <a:effectRef idx="0"/>
            <a:fontRef idx="minor"/>
          </p:style>
        </p:sp>
        <p:sp>
          <p:nvSpPr>
            <p:cNvPr id="2338" name="CustomShape 18"/>
            <p:cNvSpPr/>
            <p:nvPr/>
          </p:nvSpPr>
          <p:spPr>
            <a:xfrm>
              <a:off x="1514520" y="561960"/>
              <a:ext cx="85320" cy="53892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noFill/>
            <a:ln w="9360">
              <a:solidFill>
                <a:srgbClr val="e84987"/>
              </a:solidFill>
              <a:round/>
            </a:ln>
          </p:spPr>
          <p:style>
            <a:lnRef idx="0"/>
            <a:fillRef idx="0"/>
            <a:effectRef idx="0"/>
            <a:fontRef idx="minor"/>
          </p:style>
        </p:sp>
        <p:sp>
          <p:nvSpPr>
            <p:cNvPr id="2339" name="CustomShape 19"/>
            <p:cNvSpPr/>
            <p:nvPr/>
          </p:nvSpPr>
          <p:spPr>
            <a:xfrm>
              <a:off x="1551960" y="564120"/>
              <a:ext cx="2880" cy="534600"/>
            </a:xfrm>
            <a:custGeom>
              <a:avLst/>
              <a:gdLst/>
              <a:ahLst/>
              <a:rect l="l" t="t" r="r" b="b"/>
              <a:pathLst>
                <a:path w="366" h="45534">
                  <a:moveTo>
                    <a:pt x="1" y="1"/>
                  </a:moveTo>
                  <a:lnTo>
                    <a:pt x="366" y="1"/>
                  </a:lnTo>
                  <a:lnTo>
                    <a:pt x="366" y="45533"/>
                  </a:lnTo>
                  <a:lnTo>
                    <a:pt x="1" y="45533"/>
                  </a:lnTo>
                  <a:close/>
                </a:path>
              </a:pathLst>
            </a:custGeom>
            <a:noFill/>
            <a:ln w="9360">
              <a:solidFill>
                <a:srgbClr val="e84987"/>
              </a:solidFill>
              <a:round/>
            </a:ln>
          </p:spPr>
          <p:style>
            <a:lnRef idx="0"/>
            <a:fillRef idx="0"/>
            <a:effectRef idx="0"/>
            <a:fontRef idx="minor"/>
          </p:style>
        </p:sp>
        <p:sp>
          <p:nvSpPr>
            <p:cNvPr id="2340" name="CustomShape 20"/>
            <p:cNvSpPr/>
            <p:nvPr/>
          </p:nvSpPr>
          <p:spPr>
            <a:xfrm>
              <a:off x="1291320" y="871200"/>
              <a:ext cx="524160" cy="2880"/>
            </a:xfrm>
            <a:custGeom>
              <a:avLst/>
              <a:gdLst/>
              <a:ahLst/>
              <a:rect l="l" t="t" r="r" b="b"/>
              <a:pathLst>
                <a:path w="44652" h="366">
                  <a:moveTo>
                    <a:pt x="0" y="0"/>
                  </a:moveTo>
                  <a:lnTo>
                    <a:pt x="44652" y="0"/>
                  </a:lnTo>
                  <a:lnTo>
                    <a:pt x="44652" y="365"/>
                  </a:lnTo>
                  <a:lnTo>
                    <a:pt x="0" y="365"/>
                  </a:lnTo>
                  <a:close/>
                </a:path>
              </a:pathLst>
            </a:custGeom>
            <a:noFill/>
            <a:ln w="9360">
              <a:solidFill>
                <a:srgbClr val="e84987"/>
              </a:solidFill>
              <a:round/>
            </a:ln>
          </p:spPr>
          <p:style>
            <a:lnRef idx="0"/>
            <a:fillRef idx="0"/>
            <a:effectRef idx="0"/>
            <a:fontRef idx="minor"/>
          </p:style>
        </p:sp>
        <p:sp>
          <p:nvSpPr>
            <p:cNvPr id="2341" name="CustomShape 21"/>
            <p:cNvSpPr/>
            <p:nvPr/>
          </p:nvSpPr>
          <p:spPr>
            <a:xfrm>
              <a:off x="1298520" y="910800"/>
              <a:ext cx="510120" cy="3240"/>
            </a:xfrm>
            <a:custGeom>
              <a:avLst/>
              <a:gdLst/>
              <a:ahLst/>
              <a:rect l="l" t="t" r="r" b="b"/>
              <a:pathLst>
                <a:path w="43467" h="396">
                  <a:moveTo>
                    <a:pt x="1" y="0"/>
                  </a:moveTo>
                  <a:lnTo>
                    <a:pt x="43467" y="0"/>
                  </a:lnTo>
                  <a:lnTo>
                    <a:pt x="43467" y="395"/>
                  </a:lnTo>
                  <a:lnTo>
                    <a:pt x="1" y="395"/>
                  </a:lnTo>
                  <a:close/>
                </a:path>
              </a:pathLst>
            </a:custGeom>
            <a:noFill/>
            <a:ln w="9360">
              <a:solidFill>
                <a:srgbClr val="e84987"/>
              </a:solidFill>
              <a:round/>
            </a:ln>
          </p:spPr>
          <p:style>
            <a:lnRef idx="0"/>
            <a:fillRef idx="0"/>
            <a:effectRef idx="0"/>
            <a:fontRef idx="minor"/>
          </p:style>
        </p:sp>
        <p:sp>
          <p:nvSpPr>
            <p:cNvPr id="2342" name="CustomShape 22"/>
            <p:cNvSpPr/>
            <p:nvPr/>
          </p:nvSpPr>
          <p:spPr>
            <a:xfrm>
              <a:off x="1314720" y="950400"/>
              <a:ext cx="476280" cy="3240"/>
            </a:xfrm>
            <a:custGeom>
              <a:avLst/>
              <a:gdLst/>
              <a:ahLst/>
              <a:rect l="l" t="t" r="r" b="b"/>
              <a:pathLst>
                <a:path w="40579" h="396">
                  <a:moveTo>
                    <a:pt x="1" y="0"/>
                  </a:moveTo>
                  <a:lnTo>
                    <a:pt x="40579" y="0"/>
                  </a:lnTo>
                  <a:lnTo>
                    <a:pt x="40579" y="395"/>
                  </a:lnTo>
                  <a:lnTo>
                    <a:pt x="1" y="395"/>
                  </a:lnTo>
                  <a:close/>
                </a:path>
              </a:pathLst>
            </a:custGeom>
            <a:noFill/>
            <a:ln w="9360">
              <a:solidFill>
                <a:srgbClr val="e84987"/>
              </a:solidFill>
              <a:round/>
            </a:ln>
          </p:spPr>
          <p:style>
            <a:lnRef idx="0"/>
            <a:fillRef idx="0"/>
            <a:effectRef idx="0"/>
            <a:fontRef idx="minor"/>
          </p:style>
        </p:sp>
        <p:sp>
          <p:nvSpPr>
            <p:cNvPr id="2343" name="CustomShape 23"/>
            <p:cNvSpPr/>
            <p:nvPr/>
          </p:nvSpPr>
          <p:spPr>
            <a:xfrm>
              <a:off x="1337760" y="985680"/>
              <a:ext cx="432000" cy="2880"/>
            </a:xfrm>
            <a:custGeom>
              <a:avLst/>
              <a:gdLst/>
              <a:ahLst/>
              <a:rect l="l" t="t" r="r" b="b"/>
              <a:pathLst>
                <a:path w="36811" h="366">
                  <a:moveTo>
                    <a:pt x="1" y="1"/>
                  </a:moveTo>
                  <a:lnTo>
                    <a:pt x="36810" y="1"/>
                  </a:lnTo>
                  <a:lnTo>
                    <a:pt x="36810" y="366"/>
                  </a:lnTo>
                  <a:lnTo>
                    <a:pt x="1" y="366"/>
                  </a:lnTo>
                  <a:close/>
                </a:path>
              </a:pathLst>
            </a:custGeom>
            <a:noFill/>
            <a:ln w="9360">
              <a:solidFill>
                <a:srgbClr val="e84987"/>
              </a:solidFill>
              <a:round/>
            </a:ln>
          </p:spPr>
          <p:style>
            <a:lnRef idx="0"/>
            <a:fillRef idx="0"/>
            <a:effectRef idx="0"/>
            <a:fontRef idx="minor"/>
          </p:style>
        </p:sp>
        <p:sp>
          <p:nvSpPr>
            <p:cNvPr id="2344" name="CustomShape 24"/>
            <p:cNvSpPr/>
            <p:nvPr/>
          </p:nvSpPr>
          <p:spPr>
            <a:xfrm>
              <a:off x="1364400" y="1017720"/>
              <a:ext cx="377280" cy="2880"/>
            </a:xfrm>
            <a:custGeom>
              <a:avLst/>
              <a:gdLst/>
              <a:ahLst/>
              <a:rect l="l" t="t" r="r" b="b"/>
              <a:pathLst>
                <a:path w="32160" h="366">
                  <a:moveTo>
                    <a:pt x="1" y="0"/>
                  </a:moveTo>
                  <a:lnTo>
                    <a:pt x="32159" y="0"/>
                  </a:lnTo>
                  <a:lnTo>
                    <a:pt x="32159" y="365"/>
                  </a:lnTo>
                  <a:lnTo>
                    <a:pt x="1" y="365"/>
                  </a:lnTo>
                  <a:close/>
                </a:path>
              </a:pathLst>
            </a:custGeom>
            <a:noFill/>
            <a:ln w="9360">
              <a:solidFill>
                <a:srgbClr val="e84987"/>
              </a:solidFill>
              <a:round/>
            </a:ln>
          </p:spPr>
          <p:style>
            <a:lnRef idx="0"/>
            <a:fillRef idx="0"/>
            <a:effectRef idx="0"/>
            <a:fontRef idx="minor"/>
          </p:style>
        </p:sp>
        <p:sp>
          <p:nvSpPr>
            <p:cNvPr id="2345" name="CustomShape 25"/>
            <p:cNvSpPr/>
            <p:nvPr/>
          </p:nvSpPr>
          <p:spPr>
            <a:xfrm>
              <a:off x="1397520" y="1046880"/>
              <a:ext cx="311040" cy="3240"/>
            </a:xfrm>
            <a:custGeom>
              <a:avLst/>
              <a:gdLst/>
              <a:ahLst/>
              <a:rect l="l" t="t" r="r" b="b"/>
              <a:pathLst>
                <a:path w="26537" h="396">
                  <a:moveTo>
                    <a:pt x="1" y="1"/>
                  </a:moveTo>
                  <a:lnTo>
                    <a:pt x="26536" y="1"/>
                  </a:lnTo>
                  <a:lnTo>
                    <a:pt x="26536" y="396"/>
                  </a:lnTo>
                  <a:lnTo>
                    <a:pt x="1" y="396"/>
                  </a:lnTo>
                  <a:close/>
                </a:path>
              </a:pathLst>
            </a:custGeom>
            <a:noFill/>
            <a:ln w="9360">
              <a:solidFill>
                <a:srgbClr val="e84987"/>
              </a:solidFill>
              <a:round/>
            </a:ln>
          </p:spPr>
          <p:style>
            <a:lnRef idx="0"/>
            <a:fillRef idx="0"/>
            <a:effectRef idx="0"/>
            <a:fontRef idx="minor"/>
          </p:style>
        </p:sp>
        <p:sp>
          <p:nvSpPr>
            <p:cNvPr id="2346" name="CustomShape 26"/>
            <p:cNvSpPr/>
            <p:nvPr/>
          </p:nvSpPr>
          <p:spPr>
            <a:xfrm>
              <a:off x="1434240" y="1069200"/>
              <a:ext cx="238320" cy="2880"/>
            </a:xfrm>
            <a:custGeom>
              <a:avLst/>
              <a:gdLst/>
              <a:ahLst/>
              <a:rect l="l" t="t" r="r" b="b"/>
              <a:pathLst>
                <a:path w="20366" h="366">
                  <a:moveTo>
                    <a:pt x="1" y="0"/>
                  </a:moveTo>
                  <a:lnTo>
                    <a:pt x="20366" y="0"/>
                  </a:lnTo>
                  <a:lnTo>
                    <a:pt x="20366" y="365"/>
                  </a:lnTo>
                  <a:lnTo>
                    <a:pt x="1" y="365"/>
                  </a:lnTo>
                  <a:close/>
                </a:path>
              </a:pathLst>
            </a:custGeom>
            <a:noFill/>
            <a:ln w="9360">
              <a:solidFill>
                <a:srgbClr val="e84987"/>
              </a:solidFill>
              <a:round/>
            </a:ln>
          </p:spPr>
          <p:style>
            <a:lnRef idx="0"/>
            <a:fillRef idx="0"/>
            <a:effectRef idx="0"/>
            <a:fontRef idx="minor"/>
          </p:style>
        </p:sp>
        <p:sp>
          <p:nvSpPr>
            <p:cNvPr id="2347" name="CustomShape 27"/>
            <p:cNvSpPr/>
            <p:nvPr/>
          </p:nvSpPr>
          <p:spPr>
            <a:xfrm>
              <a:off x="1286280" y="833040"/>
              <a:ext cx="535680" cy="2880"/>
            </a:xfrm>
            <a:custGeom>
              <a:avLst/>
              <a:gdLst/>
              <a:ahLst/>
              <a:rect l="l" t="t" r="r" b="b"/>
              <a:pathLst>
                <a:path w="45625" h="366">
                  <a:moveTo>
                    <a:pt x="1" y="0"/>
                  </a:moveTo>
                  <a:lnTo>
                    <a:pt x="45625" y="0"/>
                  </a:lnTo>
                  <a:lnTo>
                    <a:pt x="45625" y="365"/>
                  </a:lnTo>
                  <a:lnTo>
                    <a:pt x="1" y="365"/>
                  </a:lnTo>
                  <a:close/>
                </a:path>
              </a:pathLst>
            </a:custGeom>
            <a:noFill/>
            <a:ln w="9360">
              <a:solidFill>
                <a:srgbClr val="e84987"/>
              </a:solidFill>
              <a:round/>
            </a:ln>
          </p:spPr>
          <p:style>
            <a:lnRef idx="0"/>
            <a:fillRef idx="0"/>
            <a:effectRef idx="0"/>
            <a:fontRef idx="minor"/>
          </p:style>
        </p:sp>
        <p:sp>
          <p:nvSpPr>
            <p:cNvPr id="2348" name="CustomShape 28"/>
            <p:cNvSpPr/>
            <p:nvPr/>
          </p:nvSpPr>
          <p:spPr>
            <a:xfrm>
              <a:off x="1291320" y="792000"/>
              <a:ext cx="524160" cy="2880"/>
            </a:xfrm>
            <a:custGeom>
              <a:avLst/>
              <a:gdLst/>
              <a:ahLst/>
              <a:rect l="l" t="t" r="r" b="b"/>
              <a:pathLst>
                <a:path w="44652" h="366">
                  <a:moveTo>
                    <a:pt x="0" y="1"/>
                  </a:moveTo>
                  <a:lnTo>
                    <a:pt x="44652" y="1"/>
                  </a:lnTo>
                  <a:lnTo>
                    <a:pt x="44652" y="366"/>
                  </a:lnTo>
                  <a:lnTo>
                    <a:pt x="0" y="366"/>
                  </a:lnTo>
                  <a:close/>
                </a:path>
              </a:pathLst>
            </a:custGeom>
            <a:noFill/>
            <a:ln w="9360">
              <a:solidFill>
                <a:srgbClr val="e84987"/>
              </a:solidFill>
              <a:round/>
            </a:ln>
          </p:spPr>
          <p:style>
            <a:lnRef idx="0"/>
            <a:fillRef idx="0"/>
            <a:effectRef idx="0"/>
            <a:fontRef idx="minor"/>
          </p:style>
        </p:sp>
        <p:sp>
          <p:nvSpPr>
            <p:cNvPr id="2349" name="CustomShape 29"/>
            <p:cNvSpPr/>
            <p:nvPr/>
          </p:nvSpPr>
          <p:spPr>
            <a:xfrm>
              <a:off x="1298520" y="752040"/>
              <a:ext cx="510120" cy="3240"/>
            </a:xfrm>
            <a:custGeom>
              <a:avLst/>
              <a:gdLst/>
              <a:ahLst/>
              <a:rect l="l" t="t" r="r" b="b"/>
              <a:pathLst>
                <a:path w="43467" h="396">
                  <a:moveTo>
                    <a:pt x="1" y="1"/>
                  </a:moveTo>
                  <a:lnTo>
                    <a:pt x="43467" y="1"/>
                  </a:lnTo>
                  <a:lnTo>
                    <a:pt x="43467" y="396"/>
                  </a:lnTo>
                  <a:lnTo>
                    <a:pt x="1" y="396"/>
                  </a:lnTo>
                  <a:close/>
                </a:path>
              </a:pathLst>
            </a:custGeom>
            <a:noFill/>
            <a:ln w="9360">
              <a:solidFill>
                <a:srgbClr val="e84987"/>
              </a:solidFill>
              <a:round/>
            </a:ln>
          </p:spPr>
          <p:style>
            <a:lnRef idx="0"/>
            <a:fillRef idx="0"/>
            <a:effectRef idx="0"/>
            <a:fontRef idx="minor"/>
          </p:style>
        </p:sp>
        <p:sp>
          <p:nvSpPr>
            <p:cNvPr id="2350" name="CustomShape 30"/>
            <p:cNvSpPr/>
            <p:nvPr/>
          </p:nvSpPr>
          <p:spPr>
            <a:xfrm>
              <a:off x="1314720" y="712080"/>
              <a:ext cx="476280" cy="3240"/>
            </a:xfrm>
            <a:custGeom>
              <a:avLst/>
              <a:gdLst/>
              <a:ahLst/>
              <a:rect l="l" t="t" r="r" b="b"/>
              <a:pathLst>
                <a:path w="40579" h="396">
                  <a:moveTo>
                    <a:pt x="1" y="1"/>
                  </a:moveTo>
                  <a:lnTo>
                    <a:pt x="40579" y="1"/>
                  </a:lnTo>
                  <a:lnTo>
                    <a:pt x="40579" y="396"/>
                  </a:lnTo>
                  <a:lnTo>
                    <a:pt x="1" y="396"/>
                  </a:lnTo>
                  <a:close/>
                </a:path>
              </a:pathLst>
            </a:custGeom>
            <a:noFill/>
            <a:ln w="9360">
              <a:solidFill>
                <a:srgbClr val="e84987"/>
              </a:solidFill>
              <a:round/>
            </a:ln>
          </p:spPr>
          <p:style>
            <a:lnRef idx="0"/>
            <a:fillRef idx="0"/>
            <a:effectRef idx="0"/>
            <a:fontRef idx="minor"/>
          </p:style>
        </p:sp>
        <p:sp>
          <p:nvSpPr>
            <p:cNvPr id="2351" name="CustomShape 31"/>
            <p:cNvSpPr/>
            <p:nvPr/>
          </p:nvSpPr>
          <p:spPr>
            <a:xfrm>
              <a:off x="1337760" y="677160"/>
              <a:ext cx="432000" cy="3240"/>
            </a:xfrm>
            <a:custGeom>
              <a:avLst/>
              <a:gdLst/>
              <a:ahLst/>
              <a:rect l="l" t="t" r="r" b="b"/>
              <a:pathLst>
                <a:path w="36811" h="397">
                  <a:moveTo>
                    <a:pt x="1" y="1"/>
                  </a:moveTo>
                  <a:lnTo>
                    <a:pt x="36810" y="1"/>
                  </a:lnTo>
                  <a:lnTo>
                    <a:pt x="36810" y="396"/>
                  </a:lnTo>
                  <a:lnTo>
                    <a:pt x="1" y="396"/>
                  </a:lnTo>
                  <a:close/>
                </a:path>
              </a:pathLst>
            </a:custGeom>
            <a:noFill/>
            <a:ln w="9360">
              <a:solidFill>
                <a:srgbClr val="e84987"/>
              </a:solidFill>
              <a:round/>
            </a:ln>
          </p:spPr>
          <p:style>
            <a:lnRef idx="0"/>
            <a:fillRef idx="0"/>
            <a:effectRef idx="0"/>
            <a:fontRef idx="minor"/>
          </p:style>
        </p:sp>
        <p:sp>
          <p:nvSpPr>
            <p:cNvPr id="2352" name="CustomShape 32"/>
            <p:cNvSpPr/>
            <p:nvPr/>
          </p:nvSpPr>
          <p:spPr>
            <a:xfrm>
              <a:off x="1364400" y="644760"/>
              <a:ext cx="377280" cy="3240"/>
            </a:xfrm>
            <a:custGeom>
              <a:avLst/>
              <a:gdLst/>
              <a:ahLst/>
              <a:rect l="l" t="t" r="r" b="b"/>
              <a:pathLst>
                <a:path w="32160" h="396">
                  <a:moveTo>
                    <a:pt x="1" y="0"/>
                  </a:moveTo>
                  <a:lnTo>
                    <a:pt x="32159" y="0"/>
                  </a:lnTo>
                  <a:lnTo>
                    <a:pt x="32159" y="395"/>
                  </a:lnTo>
                  <a:lnTo>
                    <a:pt x="1" y="395"/>
                  </a:lnTo>
                  <a:close/>
                </a:path>
              </a:pathLst>
            </a:custGeom>
            <a:noFill/>
            <a:ln w="9360">
              <a:solidFill>
                <a:srgbClr val="e84987"/>
              </a:solidFill>
              <a:round/>
            </a:ln>
          </p:spPr>
          <p:style>
            <a:lnRef idx="0"/>
            <a:fillRef idx="0"/>
            <a:effectRef idx="0"/>
            <a:fontRef idx="minor"/>
          </p:style>
        </p:sp>
        <p:sp>
          <p:nvSpPr>
            <p:cNvPr id="2353" name="CustomShape 33"/>
            <p:cNvSpPr/>
            <p:nvPr/>
          </p:nvSpPr>
          <p:spPr>
            <a:xfrm>
              <a:off x="1397520" y="615960"/>
              <a:ext cx="311040" cy="3240"/>
            </a:xfrm>
            <a:custGeom>
              <a:avLst/>
              <a:gdLst/>
              <a:ahLst/>
              <a:rect l="l" t="t" r="r" b="b"/>
              <a:pathLst>
                <a:path w="26537" h="396">
                  <a:moveTo>
                    <a:pt x="1" y="0"/>
                  </a:moveTo>
                  <a:lnTo>
                    <a:pt x="26536" y="0"/>
                  </a:lnTo>
                  <a:lnTo>
                    <a:pt x="26536" y="395"/>
                  </a:lnTo>
                  <a:lnTo>
                    <a:pt x="1" y="395"/>
                  </a:lnTo>
                  <a:close/>
                </a:path>
              </a:pathLst>
            </a:custGeom>
            <a:noFill/>
            <a:ln w="9360">
              <a:solidFill>
                <a:srgbClr val="e84987"/>
              </a:solidFill>
              <a:round/>
            </a:ln>
          </p:spPr>
          <p:style>
            <a:lnRef idx="0"/>
            <a:fillRef idx="0"/>
            <a:effectRef idx="0"/>
            <a:fontRef idx="minor"/>
          </p:style>
        </p:sp>
        <p:sp>
          <p:nvSpPr>
            <p:cNvPr id="2354" name="CustomShape 34"/>
            <p:cNvSpPr/>
            <p:nvPr/>
          </p:nvSpPr>
          <p:spPr>
            <a:xfrm>
              <a:off x="1434240" y="593640"/>
              <a:ext cx="238320" cy="2880"/>
            </a:xfrm>
            <a:custGeom>
              <a:avLst/>
              <a:gdLst/>
              <a:ahLst/>
              <a:rect l="l" t="t" r="r" b="b"/>
              <a:pathLst>
                <a:path w="20366" h="366">
                  <a:moveTo>
                    <a:pt x="1" y="1"/>
                  </a:moveTo>
                  <a:lnTo>
                    <a:pt x="20366" y="1"/>
                  </a:lnTo>
                  <a:lnTo>
                    <a:pt x="20366" y="365"/>
                  </a:lnTo>
                  <a:lnTo>
                    <a:pt x="1" y="365"/>
                  </a:lnTo>
                  <a:close/>
                </a:path>
              </a:pathLst>
            </a:custGeom>
            <a:noFill/>
            <a:ln w="9360">
              <a:solidFill>
                <a:srgbClr val="e84987"/>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5" name="CustomShape 1"/>
          <p:cNvSpPr/>
          <p:nvPr/>
        </p:nvSpPr>
        <p:spPr>
          <a:xfrm>
            <a:off x="713160" y="1439640"/>
            <a:ext cx="2256840" cy="66600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4000" spc="-1" strike="noStrike">
                <a:solidFill>
                  <a:srgbClr val="e84987"/>
                </a:solidFill>
                <a:latin typeface="Orbitron"/>
                <a:ea typeface="Orbitron"/>
              </a:rPr>
              <a:t>85%</a:t>
            </a:r>
            <a:endParaRPr b="0" lang="fr-FR" sz="4000" spc="-1" strike="noStrike">
              <a:latin typeface="Arial"/>
            </a:endParaRPr>
          </a:p>
        </p:txBody>
      </p:sp>
      <p:sp>
        <p:nvSpPr>
          <p:cNvPr id="2356" name="CustomShape 2"/>
          <p:cNvSpPr/>
          <p:nvPr/>
        </p:nvSpPr>
        <p:spPr>
          <a:xfrm>
            <a:off x="713160" y="3642840"/>
            <a:ext cx="2256840" cy="5734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600" spc="-1" strike="noStrike">
                <a:solidFill>
                  <a:srgbClr val="84bde7"/>
                </a:solidFill>
                <a:latin typeface="Assistant"/>
                <a:ea typeface="Assistant"/>
              </a:rPr>
              <a:t>Mercury is the closest planet to the Sun</a:t>
            </a:r>
            <a:endParaRPr b="0" lang="fr-FR" sz="1600" spc="-1" strike="noStrike">
              <a:latin typeface="Arial"/>
            </a:endParaRPr>
          </a:p>
        </p:txBody>
      </p:sp>
      <p:sp>
        <p:nvSpPr>
          <p:cNvPr id="2357" name="CustomShape 3"/>
          <p:cNvSpPr/>
          <p:nvPr/>
        </p:nvSpPr>
        <p:spPr>
          <a:xfrm>
            <a:off x="3443040" y="1439640"/>
            <a:ext cx="2256840" cy="66600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4000" spc="-1" strike="noStrike">
                <a:solidFill>
                  <a:srgbClr val="e84987"/>
                </a:solidFill>
                <a:latin typeface="Orbitron"/>
                <a:ea typeface="Orbitron"/>
              </a:rPr>
              <a:t>90%</a:t>
            </a:r>
            <a:endParaRPr b="0" lang="fr-FR" sz="4000" spc="-1" strike="noStrike">
              <a:latin typeface="Arial"/>
            </a:endParaRPr>
          </a:p>
        </p:txBody>
      </p:sp>
      <p:sp>
        <p:nvSpPr>
          <p:cNvPr id="2358" name="CustomShape 4"/>
          <p:cNvSpPr/>
          <p:nvPr/>
        </p:nvSpPr>
        <p:spPr>
          <a:xfrm>
            <a:off x="3443040" y="3642840"/>
            <a:ext cx="2256840" cy="5734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600" spc="-1" strike="noStrike">
                <a:solidFill>
                  <a:srgbClr val="84bde7"/>
                </a:solidFill>
                <a:latin typeface="Assistant"/>
                <a:ea typeface="Assistant"/>
              </a:rPr>
              <a:t>Mars is actually a very cold place</a:t>
            </a:r>
            <a:endParaRPr b="0" lang="fr-FR" sz="1600" spc="-1" strike="noStrike">
              <a:latin typeface="Arial"/>
            </a:endParaRPr>
          </a:p>
        </p:txBody>
      </p:sp>
      <p:sp>
        <p:nvSpPr>
          <p:cNvPr id="2359" name="CustomShape 5"/>
          <p:cNvSpPr/>
          <p:nvPr/>
        </p:nvSpPr>
        <p:spPr>
          <a:xfrm>
            <a:off x="6172920" y="1439640"/>
            <a:ext cx="2256840" cy="66600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4000" spc="-1" strike="noStrike">
                <a:solidFill>
                  <a:srgbClr val="e84987"/>
                </a:solidFill>
                <a:latin typeface="Orbitron"/>
                <a:ea typeface="Orbitron"/>
              </a:rPr>
              <a:t>80%</a:t>
            </a:r>
            <a:endParaRPr b="0" lang="fr-FR" sz="4000" spc="-1" strike="noStrike">
              <a:latin typeface="Arial"/>
            </a:endParaRPr>
          </a:p>
        </p:txBody>
      </p:sp>
      <p:sp>
        <p:nvSpPr>
          <p:cNvPr id="2360" name="CustomShape 6"/>
          <p:cNvSpPr/>
          <p:nvPr/>
        </p:nvSpPr>
        <p:spPr>
          <a:xfrm>
            <a:off x="6172920" y="3642840"/>
            <a:ext cx="2256840" cy="5734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600" spc="-1" strike="noStrike">
                <a:solidFill>
                  <a:srgbClr val="84bde7"/>
                </a:solidFill>
                <a:latin typeface="Assistant"/>
                <a:ea typeface="Assistant"/>
              </a:rPr>
              <a:t>Neptune is the farthest planet from the Sun</a:t>
            </a:r>
            <a:endParaRPr b="0" lang="fr-FR" sz="1600" spc="-1" strike="noStrike">
              <a:latin typeface="Arial"/>
            </a:endParaRPr>
          </a:p>
        </p:txBody>
      </p:sp>
      <p:sp>
        <p:nvSpPr>
          <p:cNvPr id="2361" name="CustomShape 7"/>
          <p:cNvSpPr/>
          <p:nvPr/>
        </p:nvSpPr>
        <p:spPr>
          <a:xfrm>
            <a:off x="720000" y="442800"/>
            <a:ext cx="7702560" cy="57348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Our </a:t>
            </a:r>
            <a:r>
              <a:rPr b="1" lang="en" sz="3200" spc="-1" strike="noStrike">
                <a:solidFill>
                  <a:srgbClr val="e84987"/>
                </a:solidFill>
                <a:latin typeface="Orbitron"/>
                <a:ea typeface="Orbitron"/>
              </a:rPr>
              <a:t>percentages</a:t>
            </a:r>
            <a:endParaRPr b="0" lang="fr-FR" sz="3200" spc="-1" strike="noStrike">
              <a:latin typeface="Arial"/>
            </a:endParaRPr>
          </a:p>
        </p:txBody>
      </p:sp>
      <p:sp>
        <p:nvSpPr>
          <p:cNvPr id="2362" name="CustomShape 8"/>
          <p:cNvSpPr/>
          <p:nvPr/>
        </p:nvSpPr>
        <p:spPr>
          <a:xfrm>
            <a:off x="737280" y="2352600"/>
            <a:ext cx="2208240" cy="573480"/>
          </a:xfrm>
          <a:prstGeom prst="roundRect">
            <a:avLst>
              <a:gd name="adj" fmla="val 16667"/>
            </a:avLst>
          </a:prstGeom>
          <a:noFill/>
          <a:ln w="28440">
            <a:solidFill>
              <a:srgbClr val="84bde7"/>
            </a:solidFill>
            <a:round/>
          </a:ln>
        </p:spPr>
        <p:style>
          <a:lnRef idx="0"/>
          <a:fillRef idx="0"/>
          <a:effectRef idx="0"/>
          <a:fontRef idx="minor"/>
        </p:style>
      </p:sp>
      <p:sp>
        <p:nvSpPr>
          <p:cNvPr id="2363" name="CustomShape 9"/>
          <p:cNvSpPr/>
          <p:nvPr/>
        </p:nvSpPr>
        <p:spPr>
          <a:xfrm>
            <a:off x="770760" y="2386080"/>
            <a:ext cx="1943640" cy="506520"/>
          </a:xfrm>
          <a:prstGeom prst="roundRect">
            <a:avLst>
              <a:gd name="adj" fmla="val 12276"/>
            </a:avLst>
          </a:prstGeom>
          <a:solidFill>
            <a:srgbClr val="e84987"/>
          </a:solidFill>
          <a:ln w="28440">
            <a:solidFill>
              <a:srgbClr val="ffffff"/>
            </a:solidFill>
            <a:round/>
          </a:ln>
        </p:spPr>
        <p:style>
          <a:lnRef idx="0"/>
          <a:fillRef idx="0"/>
          <a:effectRef idx="0"/>
          <a:fontRef idx="minor"/>
        </p:style>
      </p:sp>
      <p:sp>
        <p:nvSpPr>
          <p:cNvPr id="2364" name="CustomShape 10"/>
          <p:cNvSpPr/>
          <p:nvPr/>
        </p:nvSpPr>
        <p:spPr>
          <a:xfrm>
            <a:off x="3467160" y="2352600"/>
            <a:ext cx="2208240" cy="573480"/>
          </a:xfrm>
          <a:prstGeom prst="roundRect">
            <a:avLst>
              <a:gd name="adj" fmla="val 16667"/>
            </a:avLst>
          </a:prstGeom>
          <a:noFill/>
          <a:ln w="28440">
            <a:solidFill>
              <a:srgbClr val="84bde7"/>
            </a:solidFill>
            <a:round/>
          </a:ln>
        </p:spPr>
        <p:style>
          <a:lnRef idx="0"/>
          <a:fillRef idx="0"/>
          <a:effectRef idx="0"/>
          <a:fontRef idx="minor"/>
        </p:style>
      </p:sp>
      <p:sp>
        <p:nvSpPr>
          <p:cNvPr id="2365" name="CustomShape 11"/>
          <p:cNvSpPr/>
          <p:nvPr/>
        </p:nvSpPr>
        <p:spPr>
          <a:xfrm>
            <a:off x="6197040" y="2352600"/>
            <a:ext cx="2208240" cy="573480"/>
          </a:xfrm>
          <a:prstGeom prst="roundRect">
            <a:avLst>
              <a:gd name="adj" fmla="val 16667"/>
            </a:avLst>
          </a:prstGeom>
          <a:noFill/>
          <a:ln w="28440">
            <a:solidFill>
              <a:srgbClr val="84bde7"/>
            </a:solidFill>
            <a:round/>
          </a:ln>
        </p:spPr>
        <p:style>
          <a:lnRef idx="0"/>
          <a:fillRef idx="0"/>
          <a:effectRef idx="0"/>
          <a:fontRef idx="minor"/>
        </p:style>
      </p:sp>
      <p:sp>
        <p:nvSpPr>
          <p:cNvPr id="2366" name="CustomShape 12"/>
          <p:cNvSpPr/>
          <p:nvPr/>
        </p:nvSpPr>
        <p:spPr>
          <a:xfrm>
            <a:off x="3498480" y="2386080"/>
            <a:ext cx="2018520" cy="506520"/>
          </a:xfrm>
          <a:prstGeom prst="roundRect">
            <a:avLst>
              <a:gd name="adj" fmla="val 12276"/>
            </a:avLst>
          </a:prstGeom>
          <a:solidFill>
            <a:srgbClr val="e84987"/>
          </a:solidFill>
          <a:ln w="28440">
            <a:solidFill>
              <a:srgbClr val="ffffff"/>
            </a:solidFill>
            <a:round/>
          </a:ln>
        </p:spPr>
        <p:style>
          <a:lnRef idx="0"/>
          <a:fillRef idx="0"/>
          <a:effectRef idx="0"/>
          <a:fontRef idx="minor"/>
        </p:style>
      </p:sp>
      <p:sp>
        <p:nvSpPr>
          <p:cNvPr id="2367" name="CustomShape 13"/>
          <p:cNvSpPr/>
          <p:nvPr/>
        </p:nvSpPr>
        <p:spPr>
          <a:xfrm>
            <a:off x="6229800" y="2386080"/>
            <a:ext cx="1815480" cy="506520"/>
          </a:xfrm>
          <a:prstGeom prst="roundRect">
            <a:avLst>
              <a:gd name="adj" fmla="val 12276"/>
            </a:avLst>
          </a:prstGeom>
          <a:solidFill>
            <a:srgbClr val="e84987"/>
          </a:solidFill>
          <a:ln w="28440">
            <a:solidFill>
              <a:srgbClr val="ffffff"/>
            </a:solidFill>
            <a:round/>
          </a:ln>
        </p:spPr>
        <p:style>
          <a:lnRef idx="0"/>
          <a:fillRef idx="0"/>
          <a:effectRef idx="0"/>
          <a:fontRef idx="minor"/>
        </p:style>
      </p:sp>
      <p:sp>
        <p:nvSpPr>
          <p:cNvPr id="2368" name="CustomShape 14"/>
          <p:cNvSpPr/>
          <p:nvPr/>
        </p:nvSpPr>
        <p:spPr>
          <a:xfrm>
            <a:off x="3443040" y="3149280"/>
            <a:ext cx="225684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Data register</a:t>
            </a:r>
            <a:endParaRPr b="0" lang="fr-FR" sz="2000" spc="-1" strike="noStrike">
              <a:latin typeface="Arial"/>
            </a:endParaRPr>
          </a:p>
        </p:txBody>
      </p:sp>
      <p:sp>
        <p:nvSpPr>
          <p:cNvPr id="2369" name="CustomShape 15"/>
          <p:cNvSpPr/>
          <p:nvPr/>
        </p:nvSpPr>
        <p:spPr>
          <a:xfrm>
            <a:off x="713160" y="3149280"/>
            <a:ext cx="225684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Data access</a:t>
            </a:r>
            <a:endParaRPr b="0" lang="fr-FR" sz="2000" spc="-1" strike="noStrike">
              <a:latin typeface="Arial"/>
            </a:endParaRPr>
          </a:p>
        </p:txBody>
      </p:sp>
      <p:sp>
        <p:nvSpPr>
          <p:cNvPr id="2370" name="CustomShape 16"/>
          <p:cNvSpPr/>
          <p:nvPr/>
        </p:nvSpPr>
        <p:spPr>
          <a:xfrm>
            <a:off x="6172920" y="3149280"/>
            <a:ext cx="225684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Data delivery</a:t>
            </a:r>
            <a:endParaRPr b="0" lang="fr-FR" sz="2000" spc="-1" strike="noStrike">
              <a:latin typeface="Arial"/>
            </a:endParaRPr>
          </a:p>
        </p:txBody>
      </p:sp>
      <p:sp>
        <p:nvSpPr>
          <p:cNvPr id="2371" name="CustomShape 17"/>
          <p:cNvSpPr/>
          <p:nvPr/>
        </p:nvSpPr>
        <p:spPr>
          <a:xfrm>
            <a:off x="7665120" y="448020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372" name="CustomShape 18"/>
          <p:cNvSpPr/>
          <p:nvPr/>
        </p:nvSpPr>
        <p:spPr>
          <a:xfrm>
            <a:off x="7947360" y="448020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373" name="CustomShape 19"/>
          <p:cNvSpPr/>
          <p:nvPr/>
        </p:nvSpPr>
        <p:spPr>
          <a:xfrm>
            <a:off x="8229600" y="448020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grpSp>
        <p:nvGrpSpPr>
          <p:cNvPr id="2374" name="Group 20"/>
          <p:cNvGrpSpPr/>
          <p:nvPr/>
        </p:nvGrpSpPr>
        <p:grpSpPr>
          <a:xfrm>
            <a:off x="713160" y="4516560"/>
            <a:ext cx="446760" cy="180360"/>
            <a:chOff x="713160" y="4516560"/>
            <a:chExt cx="446760" cy="180360"/>
          </a:xfrm>
        </p:grpSpPr>
        <p:sp>
          <p:nvSpPr>
            <p:cNvPr id="2375" name="CustomShape 21"/>
            <p:cNvSpPr/>
            <p:nvPr/>
          </p:nvSpPr>
          <p:spPr>
            <a:xfrm>
              <a:off x="7131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2376" name="CustomShape 22"/>
            <p:cNvSpPr/>
            <p:nvPr/>
          </p:nvSpPr>
          <p:spPr>
            <a:xfrm>
              <a:off x="9795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377" name="Group 1"/>
          <p:cNvGrpSpPr/>
          <p:nvPr/>
        </p:nvGrpSpPr>
        <p:grpSpPr>
          <a:xfrm>
            <a:off x="713160" y="444960"/>
            <a:ext cx="7704720" cy="4251960"/>
            <a:chOff x="713160" y="444960"/>
            <a:chExt cx="7704720" cy="4251960"/>
          </a:xfrm>
        </p:grpSpPr>
        <p:sp>
          <p:nvSpPr>
            <p:cNvPr id="2378" name="CustomShape 2"/>
            <p:cNvSpPr/>
            <p:nvPr/>
          </p:nvSpPr>
          <p:spPr>
            <a:xfrm>
              <a:off x="713160" y="4516560"/>
              <a:ext cx="180360" cy="180360"/>
            </a:xfrm>
            <a:prstGeom prst="star4">
              <a:avLst>
                <a:gd name="adj" fmla="val 0"/>
              </a:avLst>
            </a:prstGeom>
            <a:solidFill>
              <a:srgbClr val="ffffff"/>
            </a:solidFill>
            <a:ln w="19080">
              <a:solidFill>
                <a:srgbClr val="ffffff"/>
              </a:solidFill>
              <a:round/>
            </a:ln>
          </p:spPr>
          <p:style>
            <a:lnRef idx="0"/>
            <a:fillRef idx="0"/>
            <a:effectRef idx="0"/>
            <a:fontRef idx="minor"/>
          </p:style>
        </p:sp>
        <p:sp>
          <p:nvSpPr>
            <p:cNvPr id="2379" name="CustomShape 3"/>
            <p:cNvSpPr/>
            <p:nvPr/>
          </p:nvSpPr>
          <p:spPr>
            <a:xfrm>
              <a:off x="8237520" y="444960"/>
              <a:ext cx="180360" cy="180360"/>
            </a:xfrm>
            <a:prstGeom prst="star4">
              <a:avLst>
                <a:gd name="adj" fmla="val 0"/>
              </a:avLst>
            </a:prstGeom>
            <a:solidFill>
              <a:srgbClr val="ffffff"/>
            </a:solidFill>
            <a:ln w="19080">
              <a:solidFill>
                <a:srgbClr val="ffffff"/>
              </a:solidFill>
              <a:round/>
            </a:ln>
          </p:spPr>
          <p:style>
            <a:lnRef idx="0"/>
            <a:fillRef idx="0"/>
            <a:effectRef idx="0"/>
            <a:fontRef idx="minor"/>
          </p:style>
        </p:sp>
      </p:grpSp>
      <p:sp>
        <p:nvSpPr>
          <p:cNvPr id="2380" name="CustomShape 4"/>
          <p:cNvSpPr/>
          <p:nvPr/>
        </p:nvSpPr>
        <p:spPr>
          <a:xfrm>
            <a:off x="3844440" y="2869920"/>
            <a:ext cx="4104720" cy="538920"/>
          </a:xfrm>
          <a:prstGeom prst="ellipse">
            <a:avLst/>
          </a:prstGeom>
          <a:noFill/>
          <a:ln w="28440">
            <a:solidFill>
              <a:srgbClr val="e84987"/>
            </a:solidFill>
            <a:round/>
          </a:ln>
        </p:spPr>
        <p:style>
          <a:lnRef idx="0"/>
          <a:fillRef idx="0"/>
          <a:effectRef idx="0"/>
          <a:fontRef idx="minor"/>
        </p:style>
      </p:sp>
      <p:sp>
        <p:nvSpPr>
          <p:cNvPr id="2381" name="CustomShape 5"/>
          <p:cNvSpPr/>
          <p:nvPr/>
        </p:nvSpPr>
        <p:spPr>
          <a:xfrm>
            <a:off x="830880" y="1469880"/>
            <a:ext cx="2208240" cy="2208240"/>
          </a:xfrm>
          <a:prstGeom prst="roundRect">
            <a:avLst>
              <a:gd name="adj" fmla="val 16667"/>
            </a:avLst>
          </a:prstGeom>
          <a:noFill/>
          <a:ln w="28440">
            <a:solidFill>
              <a:srgbClr val="ffffff"/>
            </a:solidFill>
            <a:round/>
          </a:ln>
        </p:spPr>
        <p:style>
          <a:lnRef idx="0"/>
          <a:fillRef idx="0"/>
          <a:effectRef idx="0"/>
          <a:fontRef idx="minor"/>
        </p:style>
      </p:sp>
      <p:sp>
        <p:nvSpPr>
          <p:cNvPr id="2382" name="CustomShape 6"/>
          <p:cNvSpPr/>
          <p:nvPr/>
        </p:nvSpPr>
        <p:spPr>
          <a:xfrm>
            <a:off x="3485520" y="1754640"/>
            <a:ext cx="4822920" cy="10094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4500" spc="-1" strike="noStrike">
                <a:solidFill>
                  <a:srgbClr val="191919"/>
                </a:solidFill>
                <a:latin typeface="Orbitron"/>
                <a:ea typeface="Orbitron"/>
              </a:rPr>
              <a:t>Stages</a:t>
            </a:r>
            <a:endParaRPr b="0" lang="fr-FR" sz="4500" spc="-1" strike="noStrike">
              <a:latin typeface="Arial"/>
            </a:endParaRPr>
          </a:p>
        </p:txBody>
      </p:sp>
      <p:sp>
        <p:nvSpPr>
          <p:cNvPr id="2383" name="CustomShape 7"/>
          <p:cNvSpPr/>
          <p:nvPr/>
        </p:nvSpPr>
        <p:spPr>
          <a:xfrm>
            <a:off x="830880" y="1711080"/>
            <a:ext cx="2208240" cy="172548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8500" spc="-1" strike="noStrike">
                <a:solidFill>
                  <a:srgbClr val="e84987"/>
                </a:solidFill>
                <a:latin typeface="Orbitron"/>
                <a:ea typeface="Orbitron"/>
              </a:rPr>
              <a:t>05</a:t>
            </a:r>
            <a:endParaRPr b="0" lang="fr-FR" sz="8500" spc="-1" strike="noStrike">
              <a:latin typeface="Arial"/>
            </a:endParaRPr>
          </a:p>
        </p:txBody>
      </p:sp>
      <p:sp>
        <p:nvSpPr>
          <p:cNvPr id="2384" name="CustomShape 8"/>
          <p:cNvSpPr/>
          <p:nvPr/>
        </p:nvSpPr>
        <p:spPr>
          <a:xfrm>
            <a:off x="4137480" y="2924640"/>
            <a:ext cx="3518640" cy="40716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191919"/>
                </a:solidFill>
                <a:latin typeface="Assistant"/>
                <a:ea typeface="Assistant"/>
              </a:rPr>
              <a:t>You can enter a subtitle here if you need it</a:t>
            </a:r>
            <a:endParaRPr b="0" lang="fr-FR" sz="1400" spc="-1" strike="noStrike">
              <a:latin typeface="Arial"/>
            </a:endParaRPr>
          </a:p>
        </p:txBody>
      </p:sp>
      <p:grpSp>
        <p:nvGrpSpPr>
          <p:cNvPr id="2385" name="Group 9"/>
          <p:cNvGrpSpPr/>
          <p:nvPr/>
        </p:nvGrpSpPr>
        <p:grpSpPr>
          <a:xfrm>
            <a:off x="713160" y="444960"/>
            <a:ext cx="589320" cy="106560"/>
            <a:chOff x="713160" y="444960"/>
            <a:chExt cx="589320" cy="106560"/>
          </a:xfrm>
        </p:grpSpPr>
        <p:sp>
          <p:nvSpPr>
            <p:cNvPr id="2386" name="CustomShape 10"/>
            <p:cNvSpPr/>
            <p:nvPr/>
          </p:nvSpPr>
          <p:spPr>
            <a:xfrm>
              <a:off x="71316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2387" name="CustomShape 11"/>
            <p:cNvSpPr/>
            <p:nvPr/>
          </p:nvSpPr>
          <p:spPr>
            <a:xfrm>
              <a:off x="874080" y="444960"/>
              <a:ext cx="106560" cy="106560"/>
            </a:xfrm>
            <a:prstGeom prst="rect">
              <a:avLst/>
            </a:prstGeom>
            <a:noFill/>
            <a:ln w="19080">
              <a:solidFill>
                <a:srgbClr val="ffffff"/>
              </a:solidFill>
              <a:round/>
            </a:ln>
          </p:spPr>
          <p:style>
            <a:lnRef idx="0"/>
            <a:fillRef idx="0"/>
            <a:effectRef idx="0"/>
            <a:fontRef idx="minor"/>
          </p:style>
        </p:sp>
        <p:sp>
          <p:nvSpPr>
            <p:cNvPr id="2388" name="CustomShape 12"/>
            <p:cNvSpPr/>
            <p:nvPr/>
          </p:nvSpPr>
          <p:spPr>
            <a:xfrm>
              <a:off x="1035000" y="444960"/>
              <a:ext cx="106560" cy="106560"/>
            </a:xfrm>
            <a:prstGeom prst="rect">
              <a:avLst/>
            </a:prstGeom>
            <a:noFill/>
            <a:ln w="19080">
              <a:solidFill>
                <a:srgbClr val="ffffff"/>
              </a:solidFill>
              <a:round/>
            </a:ln>
          </p:spPr>
          <p:style>
            <a:lnRef idx="0"/>
            <a:fillRef idx="0"/>
            <a:effectRef idx="0"/>
            <a:fontRef idx="minor"/>
          </p:style>
        </p:sp>
        <p:sp>
          <p:nvSpPr>
            <p:cNvPr id="2389" name="CustomShape 13"/>
            <p:cNvSpPr/>
            <p:nvPr/>
          </p:nvSpPr>
          <p:spPr>
            <a:xfrm>
              <a:off x="1195920" y="444960"/>
              <a:ext cx="106560" cy="106560"/>
            </a:xfrm>
            <a:prstGeom prst="rect">
              <a:avLst/>
            </a:prstGeom>
            <a:noFill/>
            <a:ln w="19080">
              <a:solidFill>
                <a:srgbClr val="ffffff"/>
              </a:solidFill>
              <a:round/>
            </a:ln>
          </p:spPr>
          <p:style>
            <a:lnRef idx="0"/>
            <a:fillRef idx="0"/>
            <a:effectRef idx="0"/>
            <a:fontRef idx="minor"/>
          </p:style>
        </p:sp>
      </p:grpSp>
      <p:sp>
        <p:nvSpPr>
          <p:cNvPr id="2390" name="CustomShape 14"/>
          <p:cNvSpPr/>
          <p:nvPr/>
        </p:nvSpPr>
        <p:spPr>
          <a:xfrm>
            <a:off x="6692040" y="4133520"/>
            <a:ext cx="441360" cy="4950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w="9360">
            <a:solidFill>
              <a:srgbClr val="ffffff"/>
            </a:solidFill>
            <a:round/>
          </a:ln>
        </p:spPr>
        <p:style>
          <a:lnRef idx="0"/>
          <a:fillRef idx="0"/>
          <a:effectRef idx="0"/>
          <a:fontRef idx="minor"/>
        </p:style>
      </p:sp>
      <p:sp>
        <p:nvSpPr>
          <p:cNvPr id="2391" name="CustomShape 15"/>
          <p:cNvSpPr/>
          <p:nvPr/>
        </p:nvSpPr>
        <p:spPr>
          <a:xfrm>
            <a:off x="7334280" y="4133520"/>
            <a:ext cx="441360" cy="4950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392" name="CustomShape 16"/>
          <p:cNvSpPr/>
          <p:nvPr/>
        </p:nvSpPr>
        <p:spPr>
          <a:xfrm>
            <a:off x="7976520" y="4133520"/>
            <a:ext cx="441360" cy="4950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w="9360">
            <a:solidFill>
              <a:srgbClr val="ffffff"/>
            </a:solidFill>
            <a:round/>
          </a:ln>
        </p:spPr>
        <p:style>
          <a:lnRef idx="0"/>
          <a:fillRef idx="0"/>
          <a:effectRef idx="0"/>
          <a:fontRef idx="minor"/>
        </p:style>
      </p:sp>
      <p:grpSp>
        <p:nvGrpSpPr>
          <p:cNvPr id="2393" name="Group 17"/>
          <p:cNvGrpSpPr/>
          <p:nvPr/>
        </p:nvGrpSpPr>
        <p:grpSpPr>
          <a:xfrm>
            <a:off x="4138560" y="3084480"/>
            <a:ext cx="3516480" cy="109080"/>
            <a:chOff x="4138560" y="3084480"/>
            <a:chExt cx="3516480" cy="109080"/>
          </a:xfrm>
        </p:grpSpPr>
        <p:sp>
          <p:nvSpPr>
            <p:cNvPr id="2394" name="CustomShape 18"/>
            <p:cNvSpPr/>
            <p:nvPr/>
          </p:nvSpPr>
          <p:spPr>
            <a:xfrm>
              <a:off x="4138560" y="308448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sp>
          <p:nvSpPr>
            <p:cNvPr id="2395" name="CustomShape 19"/>
            <p:cNvSpPr/>
            <p:nvPr/>
          </p:nvSpPr>
          <p:spPr>
            <a:xfrm>
              <a:off x="7545960" y="308448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396" name="Group 1"/>
          <p:cNvGrpSpPr/>
          <p:nvPr/>
        </p:nvGrpSpPr>
        <p:grpSpPr>
          <a:xfrm>
            <a:off x="720000" y="1393920"/>
            <a:ext cx="7702560" cy="3002400"/>
            <a:chOff x="720000" y="1393920"/>
            <a:chExt cx="7702560" cy="3002400"/>
          </a:xfrm>
        </p:grpSpPr>
        <p:sp>
          <p:nvSpPr>
            <p:cNvPr id="2397" name="CustomShape 2"/>
            <p:cNvSpPr/>
            <p:nvPr/>
          </p:nvSpPr>
          <p:spPr>
            <a:xfrm>
              <a:off x="720000" y="1393920"/>
              <a:ext cx="7702560" cy="3002400"/>
            </a:xfrm>
            <a:prstGeom prst="roundRect">
              <a:avLst>
                <a:gd name="adj" fmla="val 4674"/>
              </a:avLst>
            </a:prstGeom>
            <a:noFill/>
            <a:ln w="28440">
              <a:solidFill>
                <a:srgbClr val="84bde7"/>
              </a:solidFill>
              <a:round/>
            </a:ln>
          </p:spPr>
          <p:style>
            <a:lnRef idx="0"/>
            <a:fillRef idx="0"/>
            <a:effectRef idx="0"/>
            <a:fontRef idx="minor"/>
          </p:style>
        </p:sp>
        <p:grpSp>
          <p:nvGrpSpPr>
            <p:cNvPr id="2398" name="Group 3"/>
            <p:cNvGrpSpPr/>
            <p:nvPr/>
          </p:nvGrpSpPr>
          <p:grpSpPr>
            <a:xfrm>
              <a:off x="720000" y="1393920"/>
              <a:ext cx="7702560" cy="266040"/>
              <a:chOff x="720000" y="1393920"/>
              <a:chExt cx="7702560" cy="266040"/>
            </a:xfrm>
          </p:grpSpPr>
          <p:sp>
            <p:nvSpPr>
              <p:cNvPr id="2399" name="CustomShape 4"/>
              <p:cNvSpPr/>
              <p:nvPr/>
            </p:nvSpPr>
            <p:spPr>
              <a:xfrm>
                <a:off x="720000" y="1393920"/>
                <a:ext cx="7702560" cy="266040"/>
              </a:xfrm>
              <a:prstGeom prst="rect">
                <a:avLst/>
              </a:prstGeom>
              <a:solidFill>
                <a:srgbClr val="ffffff"/>
              </a:solidFill>
              <a:ln w="28440">
                <a:solidFill>
                  <a:srgbClr val="84bde7"/>
                </a:solidFill>
                <a:round/>
              </a:ln>
            </p:spPr>
            <p:style>
              <a:lnRef idx="0"/>
              <a:fillRef idx="0"/>
              <a:effectRef idx="0"/>
              <a:fontRef idx="minor"/>
            </p:style>
          </p:sp>
          <p:sp>
            <p:nvSpPr>
              <p:cNvPr id="2400" name="CustomShape 5"/>
              <p:cNvSpPr/>
              <p:nvPr/>
            </p:nvSpPr>
            <p:spPr>
              <a:xfrm>
                <a:off x="7835760" y="1477440"/>
                <a:ext cx="98640" cy="98640"/>
              </a:xfrm>
              <a:prstGeom prst="ellipse">
                <a:avLst/>
              </a:prstGeom>
              <a:solidFill>
                <a:srgbClr val="e84987"/>
              </a:solidFill>
              <a:ln>
                <a:noFill/>
              </a:ln>
            </p:spPr>
            <p:style>
              <a:lnRef idx="0"/>
              <a:fillRef idx="0"/>
              <a:effectRef idx="0"/>
              <a:fontRef idx="minor"/>
            </p:style>
          </p:sp>
          <p:sp>
            <p:nvSpPr>
              <p:cNvPr id="2401" name="CustomShape 6"/>
              <p:cNvSpPr/>
              <p:nvPr/>
            </p:nvSpPr>
            <p:spPr>
              <a:xfrm>
                <a:off x="8019360" y="1477440"/>
                <a:ext cx="98640" cy="98640"/>
              </a:xfrm>
              <a:prstGeom prst="ellipse">
                <a:avLst/>
              </a:prstGeom>
              <a:solidFill>
                <a:srgbClr val="e84987"/>
              </a:solidFill>
              <a:ln>
                <a:noFill/>
              </a:ln>
            </p:spPr>
            <p:style>
              <a:lnRef idx="0"/>
              <a:fillRef idx="0"/>
              <a:effectRef idx="0"/>
              <a:fontRef idx="minor"/>
            </p:style>
          </p:sp>
          <p:sp>
            <p:nvSpPr>
              <p:cNvPr id="2402" name="CustomShape 7"/>
              <p:cNvSpPr/>
              <p:nvPr/>
            </p:nvSpPr>
            <p:spPr>
              <a:xfrm>
                <a:off x="8202600" y="1477440"/>
                <a:ext cx="98640" cy="98640"/>
              </a:xfrm>
              <a:prstGeom prst="ellipse">
                <a:avLst/>
              </a:prstGeom>
              <a:solidFill>
                <a:srgbClr val="e84987"/>
              </a:solidFill>
              <a:ln>
                <a:noFill/>
              </a:ln>
            </p:spPr>
            <p:style>
              <a:lnRef idx="0"/>
              <a:fillRef idx="0"/>
              <a:effectRef idx="0"/>
              <a:fontRef idx="minor"/>
            </p:style>
          </p:sp>
        </p:grpSp>
      </p:grpSp>
      <p:graphicFrame>
        <p:nvGraphicFramePr>
          <p:cNvPr id="2403" name="Table 8"/>
          <p:cNvGraphicFramePr/>
          <p:nvPr/>
        </p:nvGraphicFramePr>
        <p:xfrm>
          <a:off x="936360" y="1745640"/>
          <a:ext cx="7275960" cy="2586240"/>
        </p:xfrm>
        <a:graphic>
          <a:graphicData uri="http://schemas.openxmlformats.org/drawingml/2006/table">
            <a:tbl>
              <a:tblPr/>
              <a:tblGrid>
                <a:gridCol w="730440"/>
                <a:gridCol w="1575360"/>
                <a:gridCol w="993960"/>
                <a:gridCol w="993960"/>
                <a:gridCol w="993960"/>
                <a:gridCol w="1036800"/>
                <a:gridCol w="951840"/>
              </a:tblGrid>
              <a:tr h="426600">
                <a:tc gridSpan="2">
                  <a:txBody>
                    <a:bodyPr lIns="91080" rIns="91080">
                      <a:noAutofit/>
                    </a:bodyPr>
                    <a:p>
                      <a:pPr>
                        <a:lnSpc>
                          <a:spcPct val="100000"/>
                        </a:lnSpc>
                        <a:tabLst>
                          <a:tab algn="l" pos="0"/>
                        </a:tabLst>
                      </a:pPr>
                      <a:r>
                        <a:rPr b="1" lang="en" sz="2000" spc="-1" strike="noStrike">
                          <a:solidFill>
                            <a:srgbClr val="84bde7"/>
                          </a:solidFill>
                          <a:latin typeface="Orbitron"/>
                          <a:ea typeface="Orbitron"/>
                        </a:rPr>
                        <a:t>Stages</a:t>
                      </a:r>
                      <a:endParaRPr b="0" lang="fr-FR" sz="2000" spc="-1" strike="noStrike">
                        <a:latin typeface="Arial"/>
                      </a:endParaRPr>
                    </a:p>
                  </a:txBody>
                  <a:tcPr marL="91080" marR="91080">
                    <a:lnL w="28080">
                      <a:solidFill>
                        <a:srgbClr val="84bde7"/>
                      </a:solidFill>
                    </a:lnL>
                    <a:lnR w="28080">
                      <a:solidFill>
                        <a:srgbClr val="84bde7"/>
                      </a:solidFill>
                    </a:lnR>
                    <a:lnT w="28080">
                      <a:solidFill>
                        <a:srgbClr val="84bde7"/>
                      </a:solidFill>
                    </a:lnT>
                    <a:lnB w="28080">
                      <a:solidFill>
                        <a:srgbClr val="84bde7"/>
                      </a:solidFill>
                    </a:lnB>
                    <a:noFill/>
                  </a:tcPr>
                </a:tc>
                <a:tc hMerge="1">
                  <a:tcPr marL="90000" marR="90000">
                    <a:solidFill>
                      <a:srgbClr val="729fcf"/>
                    </a:solidFill>
                  </a:tcPr>
                </a:tc>
                <a:tc>
                  <a:txBody>
                    <a:bodyPr>
                      <a:noAutofit/>
                    </a:bodyPr>
                    <a:p>
                      <a:pPr algn="ctr">
                        <a:lnSpc>
                          <a:spcPct val="100000"/>
                        </a:lnSpc>
                        <a:tabLst>
                          <a:tab algn="l" pos="0"/>
                        </a:tabLst>
                      </a:pPr>
                      <a:r>
                        <a:rPr b="1" lang="en" sz="1600" spc="-1" strike="noStrike">
                          <a:solidFill>
                            <a:srgbClr val="84bde7"/>
                          </a:solidFill>
                          <a:latin typeface="Assistant"/>
                          <a:ea typeface="Assistant"/>
                        </a:rPr>
                        <a:t>Week 1</a:t>
                      </a:r>
                      <a:endParaRPr b="0" lang="fr-FR" sz="1600" spc="-1" strike="noStrike">
                        <a:latin typeface="Arial"/>
                      </a:endParaRPr>
                    </a:p>
                  </a:txBody>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xBody>
                    <a:bodyPr>
                      <a:noAutofit/>
                    </a:bodyPr>
                    <a:p>
                      <a:pPr algn="ctr">
                        <a:lnSpc>
                          <a:spcPct val="100000"/>
                        </a:lnSpc>
                        <a:tabLst>
                          <a:tab algn="l" pos="0"/>
                        </a:tabLst>
                      </a:pPr>
                      <a:r>
                        <a:rPr b="1" lang="en" sz="1600" spc="-1" strike="noStrike">
                          <a:solidFill>
                            <a:srgbClr val="84bde7"/>
                          </a:solidFill>
                          <a:latin typeface="Assistant"/>
                          <a:ea typeface="Assistant"/>
                        </a:rPr>
                        <a:t>Week 2</a:t>
                      </a:r>
                      <a:endParaRPr b="0" lang="fr-FR" sz="1600" spc="-1" strike="noStrike">
                        <a:latin typeface="Arial"/>
                      </a:endParaRPr>
                    </a:p>
                  </a:txBody>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xBody>
                    <a:bodyPr>
                      <a:noAutofit/>
                    </a:bodyPr>
                    <a:p>
                      <a:pPr algn="ctr">
                        <a:lnSpc>
                          <a:spcPct val="100000"/>
                        </a:lnSpc>
                        <a:tabLst>
                          <a:tab algn="l" pos="0"/>
                        </a:tabLst>
                      </a:pPr>
                      <a:r>
                        <a:rPr b="1" lang="en" sz="1600" spc="-1" strike="noStrike">
                          <a:solidFill>
                            <a:srgbClr val="84bde7"/>
                          </a:solidFill>
                          <a:latin typeface="Assistant"/>
                          <a:ea typeface="Assistant"/>
                        </a:rPr>
                        <a:t>Week 3</a:t>
                      </a:r>
                      <a:endParaRPr b="0" lang="fr-FR" sz="1600" spc="-1" strike="noStrike">
                        <a:latin typeface="Arial"/>
                      </a:endParaRPr>
                    </a:p>
                  </a:txBody>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xBody>
                    <a:bodyPr>
                      <a:noAutofit/>
                    </a:bodyPr>
                    <a:p>
                      <a:pPr algn="ctr">
                        <a:lnSpc>
                          <a:spcPct val="100000"/>
                        </a:lnSpc>
                        <a:tabLst>
                          <a:tab algn="l" pos="0"/>
                        </a:tabLst>
                      </a:pPr>
                      <a:r>
                        <a:rPr b="1" lang="en" sz="1600" spc="-1" strike="noStrike">
                          <a:solidFill>
                            <a:srgbClr val="84bde7"/>
                          </a:solidFill>
                          <a:latin typeface="Assistant"/>
                          <a:ea typeface="Assistant"/>
                        </a:rPr>
                        <a:t>Week 4</a:t>
                      </a:r>
                      <a:endParaRPr b="0" lang="fr-FR" sz="1600" spc="-1" strike="noStrike">
                        <a:latin typeface="Arial"/>
                      </a:endParaRPr>
                    </a:p>
                  </a:txBody>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xBody>
                    <a:bodyPr>
                      <a:noAutofit/>
                    </a:bodyPr>
                    <a:p>
                      <a:pPr algn="ctr">
                        <a:lnSpc>
                          <a:spcPct val="100000"/>
                        </a:lnSpc>
                        <a:tabLst>
                          <a:tab algn="l" pos="0"/>
                        </a:tabLst>
                      </a:pPr>
                      <a:r>
                        <a:rPr b="1" lang="en" sz="1600" spc="-1" strike="noStrike">
                          <a:solidFill>
                            <a:srgbClr val="84bde7"/>
                          </a:solidFill>
                          <a:latin typeface="Assistant"/>
                          <a:ea typeface="Assistant"/>
                        </a:rPr>
                        <a:t>Week 5</a:t>
                      </a:r>
                      <a:endParaRPr b="0" lang="fr-FR" sz="1600" spc="-1" strike="noStrike">
                        <a:latin typeface="Arial"/>
                      </a:endParaRPr>
                    </a:p>
                  </a:txBody>
                  <a:tcPr marL="91440" marR="91440">
                    <a:lnL w="28080">
                      <a:solidFill>
                        <a:srgbClr val="84bde7"/>
                      </a:solidFill>
                    </a:lnL>
                    <a:lnR w="28080">
                      <a:solidFill>
                        <a:srgbClr val="84bde7"/>
                      </a:solidFill>
                    </a:lnR>
                    <a:lnT w="28080">
                      <a:solidFill>
                        <a:srgbClr val="84bde7"/>
                      </a:solidFill>
                    </a:lnT>
                    <a:lnB w="28080">
                      <a:solidFill>
                        <a:srgbClr val="84bde7"/>
                      </a:solidFill>
                    </a:lnB>
                    <a:noFill/>
                  </a:tcPr>
                </a:tc>
              </a:tr>
              <a:tr h="540000">
                <a:tc>
                  <a:txBody>
                    <a:bodyPr lIns="91080" rIns="91080">
                      <a:noAutofit/>
                    </a:bodyPr>
                    <a:p>
                      <a:pPr algn="ctr">
                        <a:lnSpc>
                          <a:spcPct val="100000"/>
                        </a:lnSpc>
                        <a:tabLst>
                          <a:tab algn="l" pos="0"/>
                        </a:tabLst>
                      </a:pPr>
                      <a:r>
                        <a:rPr b="1" lang="en" sz="2500" spc="-1" strike="noStrike">
                          <a:solidFill>
                            <a:srgbClr val="e84987"/>
                          </a:solidFill>
                          <a:latin typeface="Orbitron"/>
                          <a:ea typeface="Orbitron"/>
                        </a:rPr>
                        <a:t>1</a:t>
                      </a:r>
                      <a:endParaRPr b="0" lang="fr-FR" sz="2500" spc="-1" strike="noStrike">
                        <a:latin typeface="Arial"/>
                      </a:endParaRPr>
                    </a:p>
                  </a:txBody>
                  <a:tcPr marL="91080" marR="91080">
                    <a:lnL w="28080">
                      <a:solidFill>
                        <a:srgbClr val="84bde7"/>
                      </a:solidFill>
                    </a:lnL>
                    <a:lnR w="28080">
                      <a:solidFill>
                        <a:srgbClr val="84bde7"/>
                      </a:solidFill>
                    </a:lnR>
                    <a:lnT w="28080">
                      <a:solidFill>
                        <a:srgbClr val="84bde7"/>
                      </a:solidFill>
                    </a:lnT>
                    <a:lnB w="28080">
                      <a:solidFill>
                        <a:srgbClr val="84bde7"/>
                      </a:solidFill>
                    </a:lnB>
                    <a:noFill/>
                  </a:tcPr>
                </a:tc>
                <a:tc>
                  <a:txBody>
                    <a:bodyPr lIns="91080" rIns="91080">
                      <a:noAutofit/>
                    </a:bodyPr>
                    <a:p>
                      <a:pPr marL="685800" indent="-684360">
                        <a:lnSpc>
                          <a:spcPct val="100000"/>
                        </a:lnSpc>
                        <a:tabLst>
                          <a:tab algn="l" pos="0"/>
                        </a:tabLst>
                      </a:pPr>
                      <a:r>
                        <a:rPr b="1" lang="en" sz="2000" spc="-1" strike="noStrike">
                          <a:solidFill>
                            <a:srgbClr val="84bde7"/>
                          </a:solidFill>
                          <a:latin typeface="Orbitron"/>
                          <a:ea typeface="Orbitron"/>
                        </a:rPr>
                        <a:t>Mercury</a:t>
                      </a:r>
                      <a:endParaRPr b="0" lang="fr-FR" sz="2000" spc="-1" strike="noStrike">
                        <a:latin typeface="Arial"/>
                      </a:endParaRPr>
                    </a:p>
                  </a:txBody>
                  <a:tcPr marL="91080" marR="9108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r>
              <a:tr h="540000">
                <a:tc>
                  <a:txBody>
                    <a:bodyPr lIns="91080" rIns="91080">
                      <a:noAutofit/>
                    </a:bodyPr>
                    <a:p>
                      <a:pPr algn="ctr">
                        <a:lnSpc>
                          <a:spcPct val="100000"/>
                        </a:lnSpc>
                        <a:tabLst>
                          <a:tab algn="l" pos="0"/>
                        </a:tabLst>
                      </a:pPr>
                      <a:r>
                        <a:rPr b="1" lang="en" sz="2500" spc="-1" strike="noStrike">
                          <a:solidFill>
                            <a:srgbClr val="e84987"/>
                          </a:solidFill>
                          <a:latin typeface="Orbitron"/>
                          <a:ea typeface="Orbitron"/>
                        </a:rPr>
                        <a:t>2 </a:t>
                      </a:r>
                      <a:endParaRPr b="0" lang="fr-FR" sz="2500" spc="-1" strike="noStrike">
                        <a:latin typeface="Arial"/>
                      </a:endParaRPr>
                    </a:p>
                  </a:txBody>
                  <a:tcPr marL="91080" marR="91080">
                    <a:lnL w="28080">
                      <a:solidFill>
                        <a:srgbClr val="84bde7"/>
                      </a:solidFill>
                    </a:lnL>
                    <a:lnR w="28080">
                      <a:solidFill>
                        <a:srgbClr val="84bde7"/>
                      </a:solidFill>
                    </a:lnR>
                    <a:lnT w="28080">
                      <a:solidFill>
                        <a:srgbClr val="84bde7"/>
                      </a:solidFill>
                    </a:lnT>
                    <a:lnB w="28080">
                      <a:solidFill>
                        <a:srgbClr val="84bde7"/>
                      </a:solidFill>
                    </a:lnB>
                    <a:noFill/>
                  </a:tcPr>
                </a:tc>
                <a:tc>
                  <a:txBody>
                    <a:bodyPr lIns="91080" rIns="91080">
                      <a:noAutofit/>
                    </a:bodyPr>
                    <a:p>
                      <a:pPr marL="685800" indent="-684360">
                        <a:lnSpc>
                          <a:spcPct val="100000"/>
                        </a:lnSpc>
                        <a:tabLst>
                          <a:tab algn="l" pos="0"/>
                        </a:tabLst>
                      </a:pPr>
                      <a:r>
                        <a:rPr b="1" lang="en" sz="2000" spc="-1" strike="noStrike">
                          <a:solidFill>
                            <a:srgbClr val="84bde7"/>
                          </a:solidFill>
                          <a:latin typeface="Orbitron"/>
                          <a:ea typeface="Orbitron"/>
                        </a:rPr>
                        <a:t>Venus</a:t>
                      </a:r>
                      <a:endParaRPr b="0" lang="fr-FR" sz="2000" spc="-1" strike="noStrike">
                        <a:latin typeface="Arial"/>
                      </a:endParaRPr>
                    </a:p>
                  </a:txBody>
                  <a:tcPr marL="91080" marR="9108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r>
              <a:tr h="540000">
                <a:tc>
                  <a:txBody>
                    <a:bodyPr lIns="91080" rIns="91080">
                      <a:noAutofit/>
                    </a:bodyPr>
                    <a:p>
                      <a:pPr algn="ctr">
                        <a:lnSpc>
                          <a:spcPct val="100000"/>
                        </a:lnSpc>
                        <a:tabLst>
                          <a:tab algn="l" pos="0"/>
                        </a:tabLst>
                      </a:pPr>
                      <a:r>
                        <a:rPr b="1" lang="en" sz="2500" spc="-1" strike="noStrike">
                          <a:solidFill>
                            <a:srgbClr val="e84987"/>
                          </a:solidFill>
                          <a:latin typeface="Orbitron"/>
                          <a:ea typeface="Orbitron"/>
                        </a:rPr>
                        <a:t>3 </a:t>
                      </a:r>
                      <a:endParaRPr b="0" lang="fr-FR" sz="2500" spc="-1" strike="noStrike">
                        <a:latin typeface="Arial"/>
                      </a:endParaRPr>
                    </a:p>
                  </a:txBody>
                  <a:tcPr marL="91080" marR="91080">
                    <a:lnL w="28080">
                      <a:solidFill>
                        <a:srgbClr val="84bde7"/>
                      </a:solidFill>
                    </a:lnL>
                    <a:lnR w="28080">
                      <a:solidFill>
                        <a:srgbClr val="84bde7"/>
                      </a:solidFill>
                    </a:lnR>
                    <a:lnT w="28080">
                      <a:solidFill>
                        <a:srgbClr val="84bde7"/>
                      </a:solidFill>
                    </a:lnT>
                    <a:lnB w="28080">
                      <a:solidFill>
                        <a:srgbClr val="84bde7"/>
                      </a:solidFill>
                    </a:lnB>
                    <a:noFill/>
                  </a:tcPr>
                </a:tc>
                <a:tc>
                  <a:txBody>
                    <a:bodyPr lIns="91080" rIns="91080">
                      <a:noAutofit/>
                    </a:bodyPr>
                    <a:p>
                      <a:pPr marL="685800" indent="-684360">
                        <a:lnSpc>
                          <a:spcPct val="100000"/>
                        </a:lnSpc>
                        <a:tabLst>
                          <a:tab algn="l" pos="0"/>
                        </a:tabLst>
                      </a:pPr>
                      <a:r>
                        <a:rPr b="1" lang="en" sz="2000" spc="-1" strike="noStrike">
                          <a:solidFill>
                            <a:srgbClr val="84bde7"/>
                          </a:solidFill>
                          <a:latin typeface="Orbitron"/>
                          <a:ea typeface="Orbitron"/>
                        </a:rPr>
                        <a:t>Jupiter</a:t>
                      </a:r>
                      <a:endParaRPr b="0" lang="fr-FR" sz="2000" spc="-1" strike="noStrike">
                        <a:latin typeface="Arial"/>
                      </a:endParaRPr>
                    </a:p>
                  </a:txBody>
                  <a:tcPr marL="91080" marR="9108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r>
              <a:tr h="540000">
                <a:tc>
                  <a:txBody>
                    <a:bodyPr lIns="91080" rIns="91080">
                      <a:noAutofit/>
                    </a:bodyPr>
                    <a:p>
                      <a:pPr algn="ctr">
                        <a:lnSpc>
                          <a:spcPct val="100000"/>
                        </a:lnSpc>
                        <a:tabLst>
                          <a:tab algn="l" pos="0"/>
                        </a:tabLst>
                      </a:pPr>
                      <a:r>
                        <a:rPr b="1" lang="en" sz="2500" spc="-1" strike="noStrike">
                          <a:solidFill>
                            <a:srgbClr val="e84987"/>
                          </a:solidFill>
                          <a:latin typeface="Orbitron"/>
                          <a:ea typeface="Orbitron"/>
                        </a:rPr>
                        <a:t>4</a:t>
                      </a:r>
                      <a:endParaRPr b="0" lang="fr-FR" sz="2500" spc="-1" strike="noStrike">
                        <a:latin typeface="Arial"/>
                      </a:endParaRPr>
                    </a:p>
                  </a:txBody>
                  <a:tcPr marL="91080" marR="91080">
                    <a:lnL w="28080">
                      <a:solidFill>
                        <a:srgbClr val="84bde7"/>
                      </a:solidFill>
                    </a:lnL>
                    <a:lnR w="28080">
                      <a:solidFill>
                        <a:srgbClr val="84bde7"/>
                      </a:solidFill>
                    </a:lnR>
                    <a:lnT w="28080">
                      <a:solidFill>
                        <a:srgbClr val="84bde7"/>
                      </a:solidFill>
                    </a:lnT>
                    <a:lnB w="28080">
                      <a:solidFill>
                        <a:srgbClr val="84bde7"/>
                      </a:solidFill>
                    </a:lnB>
                    <a:noFill/>
                  </a:tcPr>
                </a:tc>
                <a:tc>
                  <a:txBody>
                    <a:bodyPr lIns="91080">
                      <a:noAutofit/>
                    </a:bodyPr>
                    <a:p>
                      <a:pPr>
                        <a:lnSpc>
                          <a:spcPct val="100000"/>
                        </a:lnSpc>
                        <a:tabLst>
                          <a:tab algn="l" pos="0"/>
                        </a:tabLst>
                      </a:pPr>
                      <a:r>
                        <a:rPr b="1" lang="en" sz="2000" spc="-1" strike="noStrike">
                          <a:solidFill>
                            <a:srgbClr val="84bde7"/>
                          </a:solidFill>
                          <a:latin typeface="Orbitron"/>
                          <a:ea typeface="Orbitron"/>
                        </a:rPr>
                        <a:t>Mars</a:t>
                      </a:r>
                      <a:endParaRPr b="0" lang="fr-FR" sz="2000" spc="-1" strike="noStrike">
                        <a:latin typeface="Arial"/>
                      </a:endParaRPr>
                    </a:p>
                  </a:txBody>
                  <a:tcPr marL="9108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c>
                  <a:tcPr marL="91440" marR="91440">
                    <a:lnL w="28080">
                      <a:solidFill>
                        <a:srgbClr val="84bde7"/>
                      </a:solidFill>
                    </a:lnL>
                    <a:lnR w="28080">
                      <a:solidFill>
                        <a:srgbClr val="84bde7"/>
                      </a:solidFill>
                    </a:lnR>
                    <a:lnT w="28080">
                      <a:solidFill>
                        <a:srgbClr val="84bde7"/>
                      </a:solidFill>
                    </a:lnT>
                    <a:lnB w="28080">
                      <a:solidFill>
                        <a:srgbClr val="84bde7"/>
                      </a:solidFill>
                    </a:lnB>
                    <a:noFill/>
                  </a:tcPr>
                </a:tc>
              </a:tr>
            </a:tbl>
          </a:graphicData>
        </a:graphic>
      </p:graphicFrame>
      <p:sp>
        <p:nvSpPr>
          <p:cNvPr id="2404" name="CustomShape 9"/>
          <p:cNvSpPr/>
          <p:nvPr/>
        </p:nvSpPr>
        <p:spPr>
          <a:xfrm>
            <a:off x="3765240" y="2824200"/>
            <a:ext cx="2765160" cy="313200"/>
          </a:xfrm>
          <a:prstGeom prst="roundRect">
            <a:avLst>
              <a:gd name="adj" fmla="val 16667"/>
            </a:avLst>
          </a:prstGeom>
          <a:solidFill>
            <a:srgbClr val="e84987"/>
          </a:solid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ffffff"/>
                </a:solidFill>
                <a:latin typeface="Assistant Medium"/>
                <a:ea typeface="Assistant Medium"/>
              </a:rPr>
              <a:t>Venus has high temperatures</a:t>
            </a:r>
            <a:endParaRPr b="0" lang="fr-FR" sz="1400" spc="-1" strike="noStrike">
              <a:latin typeface="Arial"/>
            </a:endParaRPr>
          </a:p>
        </p:txBody>
      </p:sp>
      <p:sp>
        <p:nvSpPr>
          <p:cNvPr id="2405" name="CustomShape 10"/>
          <p:cNvSpPr/>
          <p:nvPr/>
        </p:nvSpPr>
        <p:spPr>
          <a:xfrm>
            <a:off x="3300120" y="2283840"/>
            <a:ext cx="2765160" cy="313200"/>
          </a:xfrm>
          <a:prstGeom prst="roundRect">
            <a:avLst>
              <a:gd name="adj" fmla="val 16667"/>
            </a:avLst>
          </a:prstGeom>
          <a:solidFill>
            <a:srgbClr val="e84987"/>
          </a:solid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ffffff"/>
                </a:solidFill>
                <a:latin typeface="Assistant Medium"/>
                <a:ea typeface="Assistant Medium"/>
              </a:rPr>
              <a:t>It’s the closest planet to the Sun</a:t>
            </a:r>
            <a:endParaRPr b="0" lang="fr-FR" sz="1400" spc="-1" strike="noStrike">
              <a:latin typeface="Arial"/>
            </a:endParaRPr>
          </a:p>
        </p:txBody>
      </p:sp>
      <p:sp>
        <p:nvSpPr>
          <p:cNvPr id="2406" name="CustomShape 11"/>
          <p:cNvSpPr/>
          <p:nvPr/>
        </p:nvSpPr>
        <p:spPr>
          <a:xfrm>
            <a:off x="4365360" y="3364560"/>
            <a:ext cx="3288600" cy="313200"/>
          </a:xfrm>
          <a:prstGeom prst="roundRect">
            <a:avLst>
              <a:gd name="adj" fmla="val 16667"/>
            </a:avLst>
          </a:prstGeom>
          <a:solidFill>
            <a:srgbClr val="e84987"/>
          </a:solid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ffffff"/>
                </a:solidFill>
                <a:latin typeface="Assistant Medium"/>
                <a:ea typeface="Assistant Medium"/>
              </a:rPr>
              <a:t>Jupiter is the biggest planet of them all</a:t>
            </a:r>
            <a:endParaRPr b="0" lang="fr-FR" sz="1400" spc="-1" strike="noStrike">
              <a:latin typeface="Arial"/>
            </a:endParaRPr>
          </a:p>
        </p:txBody>
      </p:sp>
      <p:sp>
        <p:nvSpPr>
          <p:cNvPr id="2407" name="CustomShape 12"/>
          <p:cNvSpPr/>
          <p:nvPr/>
        </p:nvSpPr>
        <p:spPr>
          <a:xfrm>
            <a:off x="5928840" y="3904920"/>
            <a:ext cx="2280240" cy="313200"/>
          </a:xfrm>
          <a:prstGeom prst="roundRect">
            <a:avLst>
              <a:gd name="adj" fmla="val 16667"/>
            </a:avLst>
          </a:prstGeom>
          <a:solidFill>
            <a:srgbClr val="e84987"/>
          </a:solid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ffffff"/>
                </a:solidFill>
                <a:latin typeface="Assistant Medium"/>
                <a:ea typeface="Assistant Medium"/>
              </a:rPr>
              <a:t>Mars is a very cold place</a:t>
            </a:r>
            <a:endParaRPr b="0" lang="fr-FR" sz="1400" spc="-1" strike="noStrike">
              <a:latin typeface="Arial"/>
            </a:endParaRPr>
          </a:p>
        </p:txBody>
      </p:sp>
      <p:sp>
        <p:nvSpPr>
          <p:cNvPr id="2408" name="CustomShape 13"/>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Project </a:t>
            </a:r>
            <a:r>
              <a:rPr b="1" lang="en" sz="3200" spc="-1" strike="noStrike">
                <a:solidFill>
                  <a:srgbClr val="e84987"/>
                </a:solidFill>
                <a:latin typeface="Orbitron"/>
                <a:ea typeface="Orbitron"/>
              </a:rPr>
              <a:t>stages</a:t>
            </a:r>
            <a:endParaRPr b="0" lang="fr-FR" sz="32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9" name="CustomShape 1"/>
          <p:cNvSpPr/>
          <p:nvPr/>
        </p:nvSpPr>
        <p:spPr>
          <a:xfrm>
            <a:off x="6160320" y="2165400"/>
            <a:ext cx="735120" cy="735120"/>
          </a:xfrm>
          <a:prstGeom prst="roundRect">
            <a:avLst>
              <a:gd name="adj" fmla="val 16667"/>
            </a:avLst>
          </a:prstGeom>
          <a:noFill/>
          <a:ln w="28440">
            <a:solidFill>
              <a:srgbClr val="84bde7"/>
            </a:solidFill>
            <a:round/>
          </a:ln>
        </p:spPr>
        <p:style>
          <a:lnRef idx="0"/>
          <a:fillRef idx="0"/>
          <a:effectRef idx="0"/>
          <a:fontRef idx="minor"/>
        </p:style>
      </p:sp>
      <p:sp>
        <p:nvSpPr>
          <p:cNvPr id="2410" name="CustomShape 2"/>
          <p:cNvSpPr/>
          <p:nvPr/>
        </p:nvSpPr>
        <p:spPr>
          <a:xfrm>
            <a:off x="2237760" y="2165400"/>
            <a:ext cx="735120" cy="735120"/>
          </a:xfrm>
          <a:prstGeom prst="roundRect">
            <a:avLst>
              <a:gd name="adj" fmla="val 16667"/>
            </a:avLst>
          </a:prstGeom>
          <a:noFill/>
          <a:ln w="28440">
            <a:solidFill>
              <a:srgbClr val="84bde7"/>
            </a:solidFill>
            <a:round/>
          </a:ln>
        </p:spPr>
        <p:style>
          <a:lnRef idx="0"/>
          <a:fillRef idx="0"/>
          <a:effectRef idx="0"/>
          <a:fontRef idx="minor"/>
        </p:style>
      </p:sp>
      <p:sp>
        <p:nvSpPr>
          <p:cNvPr id="2411" name="CustomShape 3"/>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Stage </a:t>
            </a:r>
            <a:r>
              <a:rPr b="1" lang="en" sz="3200" spc="-1" strike="noStrike">
                <a:solidFill>
                  <a:srgbClr val="e84987"/>
                </a:solidFill>
                <a:latin typeface="Orbitron"/>
                <a:ea typeface="Orbitron"/>
              </a:rPr>
              <a:t>structure</a:t>
            </a:r>
            <a:endParaRPr b="0" lang="fr-FR" sz="3200" spc="-1" strike="noStrike">
              <a:latin typeface="Arial"/>
            </a:endParaRPr>
          </a:p>
        </p:txBody>
      </p:sp>
      <p:sp>
        <p:nvSpPr>
          <p:cNvPr id="2412" name="CustomShape 4"/>
          <p:cNvSpPr/>
          <p:nvPr/>
        </p:nvSpPr>
        <p:spPr>
          <a:xfrm>
            <a:off x="864720" y="3886200"/>
            <a:ext cx="3487680" cy="691200"/>
          </a:xfrm>
          <a:prstGeom prst="roundRect">
            <a:avLst>
              <a:gd name="adj" fmla="val 9091"/>
            </a:avLst>
          </a:prstGeom>
          <a:noFill/>
          <a:ln w="28440">
            <a:solidFill>
              <a:srgbClr val="84bde7"/>
            </a:solidFill>
            <a:round/>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Despite being red, Mars is actually a cold place full of iron oxide dust</a:t>
            </a:r>
            <a:endParaRPr b="0" lang="fr-FR" sz="1400" spc="-1" strike="noStrike">
              <a:latin typeface="Arial"/>
            </a:endParaRPr>
          </a:p>
        </p:txBody>
      </p:sp>
      <p:sp>
        <p:nvSpPr>
          <p:cNvPr id="2413" name="CustomShape 5"/>
          <p:cNvSpPr/>
          <p:nvPr/>
        </p:nvSpPr>
        <p:spPr>
          <a:xfrm>
            <a:off x="2766960" y="1322280"/>
            <a:ext cx="3608640" cy="449280"/>
          </a:xfrm>
          <a:prstGeom prst="roundRect">
            <a:avLst>
              <a:gd name="adj" fmla="val 25106"/>
            </a:avLst>
          </a:prstGeom>
          <a:noFill/>
          <a:ln w="28440">
            <a:solidFill>
              <a:srgbClr val="84bde7"/>
            </a:solidFill>
            <a:round/>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Stage 1</a:t>
            </a:r>
            <a:endParaRPr b="0" lang="fr-FR" sz="2000" spc="-1" strike="noStrike">
              <a:latin typeface="Arial"/>
            </a:endParaRPr>
          </a:p>
        </p:txBody>
      </p:sp>
      <p:sp>
        <p:nvSpPr>
          <p:cNvPr id="2414" name="CustomShape 6"/>
          <p:cNvSpPr/>
          <p:nvPr/>
        </p:nvSpPr>
        <p:spPr>
          <a:xfrm>
            <a:off x="864720" y="2919240"/>
            <a:ext cx="1497240" cy="521280"/>
          </a:xfrm>
          <a:prstGeom prst="roundRect">
            <a:avLst>
              <a:gd name="adj" fmla="val 17460"/>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Mercury</a:t>
            </a:r>
            <a:endParaRPr b="0" lang="fr-FR" sz="2000" spc="-1" strike="noStrike">
              <a:latin typeface="Arial"/>
            </a:endParaRPr>
          </a:p>
        </p:txBody>
      </p:sp>
      <p:sp>
        <p:nvSpPr>
          <p:cNvPr id="2415" name="CustomShape 7"/>
          <p:cNvSpPr/>
          <p:nvPr/>
        </p:nvSpPr>
        <p:spPr>
          <a:xfrm>
            <a:off x="2854800" y="2919240"/>
            <a:ext cx="1497240" cy="521280"/>
          </a:xfrm>
          <a:prstGeom prst="roundRect">
            <a:avLst>
              <a:gd name="adj" fmla="val 0"/>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Venus</a:t>
            </a:r>
            <a:endParaRPr b="0" lang="fr-FR" sz="2000" spc="-1" strike="noStrike">
              <a:latin typeface="Arial"/>
            </a:endParaRPr>
          </a:p>
        </p:txBody>
      </p:sp>
      <p:sp>
        <p:nvSpPr>
          <p:cNvPr id="2416" name="CustomShape 8"/>
          <p:cNvSpPr/>
          <p:nvPr/>
        </p:nvSpPr>
        <p:spPr>
          <a:xfrm>
            <a:off x="4787280" y="2919240"/>
            <a:ext cx="1497240" cy="521280"/>
          </a:xfrm>
          <a:prstGeom prst="roundRect">
            <a:avLst>
              <a:gd name="adj" fmla="val 0"/>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Jupiter</a:t>
            </a:r>
            <a:endParaRPr b="0" lang="fr-FR" sz="2000" spc="-1" strike="noStrike">
              <a:latin typeface="Arial"/>
            </a:endParaRPr>
          </a:p>
        </p:txBody>
      </p:sp>
      <p:sp>
        <p:nvSpPr>
          <p:cNvPr id="2417" name="CustomShape 9"/>
          <p:cNvSpPr/>
          <p:nvPr/>
        </p:nvSpPr>
        <p:spPr>
          <a:xfrm>
            <a:off x="6777360" y="2919240"/>
            <a:ext cx="1497240" cy="521280"/>
          </a:xfrm>
          <a:prstGeom prst="roundRect">
            <a:avLst>
              <a:gd name="adj" fmla="val 0"/>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Saturn</a:t>
            </a:r>
            <a:endParaRPr b="0" lang="fr-FR" sz="2000" spc="-1" strike="noStrike">
              <a:latin typeface="Arial"/>
            </a:endParaRPr>
          </a:p>
        </p:txBody>
      </p:sp>
      <p:sp>
        <p:nvSpPr>
          <p:cNvPr id="2418" name="CustomShape 10"/>
          <p:cNvSpPr/>
          <p:nvPr/>
        </p:nvSpPr>
        <p:spPr>
          <a:xfrm rot="5400000">
            <a:off x="3394080" y="984600"/>
            <a:ext cx="391320" cy="1964520"/>
          </a:xfrm>
          <a:prstGeom prst="bentConnector3">
            <a:avLst>
              <a:gd name="adj1" fmla="val 49984"/>
            </a:avLst>
          </a:prstGeom>
          <a:noFill/>
          <a:ln w="28440">
            <a:solidFill>
              <a:srgbClr val="84bde7"/>
            </a:solidFill>
            <a:round/>
          </a:ln>
        </p:spPr>
        <p:style>
          <a:lnRef idx="0"/>
          <a:fillRef idx="0"/>
          <a:effectRef idx="0"/>
          <a:fontRef idx="minor"/>
        </p:style>
      </p:sp>
      <p:sp>
        <p:nvSpPr>
          <p:cNvPr id="2419" name="CustomShape 11"/>
          <p:cNvSpPr/>
          <p:nvPr/>
        </p:nvSpPr>
        <p:spPr>
          <a:xfrm flipH="1">
            <a:off x="1612080" y="2533680"/>
            <a:ext cx="622440" cy="384480"/>
          </a:xfrm>
          <a:prstGeom prst="bentConnector2">
            <a:avLst/>
          </a:prstGeom>
          <a:noFill/>
          <a:ln w="28440">
            <a:solidFill>
              <a:srgbClr val="84bde7"/>
            </a:solidFill>
            <a:round/>
          </a:ln>
        </p:spPr>
        <p:style>
          <a:lnRef idx="0"/>
          <a:fillRef idx="0"/>
          <a:effectRef idx="0"/>
          <a:fontRef idx="minor"/>
        </p:style>
      </p:sp>
      <p:sp>
        <p:nvSpPr>
          <p:cNvPr id="2420" name="CustomShape 12"/>
          <p:cNvSpPr/>
          <p:nvPr/>
        </p:nvSpPr>
        <p:spPr>
          <a:xfrm>
            <a:off x="2974320" y="2533680"/>
            <a:ext cx="628560" cy="384480"/>
          </a:xfrm>
          <a:prstGeom prst="bentConnector2">
            <a:avLst/>
          </a:prstGeom>
          <a:noFill/>
          <a:ln w="28440">
            <a:solidFill>
              <a:srgbClr val="84bde7"/>
            </a:solidFill>
            <a:round/>
          </a:ln>
        </p:spPr>
        <p:style>
          <a:lnRef idx="0"/>
          <a:fillRef idx="0"/>
          <a:effectRef idx="0"/>
          <a:fontRef idx="minor"/>
        </p:style>
      </p:sp>
      <p:sp>
        <p:nvSpPr>
          <p:cNvPr id="2421" name="CustomShape 13"/>
          <p:cNvSpPr/>
          <p:nvPr/>
        </p:nvSpPr>
        <p:spPr>
          <a:xfrm flipH="1">
            <a:off x="5534640" y="2533680"/>
            <a:ext cx="622440" cy="384480"/>
          </a:xfrm>
          <a:prstGeom prst="bentConnector2">
            <a:avLst/>
          </a:prstGeom>
          <a:noFill/>
          <a:ln w="28440">
            <a:solidFill>
              <a:srgbClr val="84bde7"/>
            </a:solidFill>
            <a:round/>
          </a:ln>
        </p:spPr>
        <p:style>
          <a:lnRef idx="0"/>
          <a:fillRef idx="0"/>
          <a:effectRef idx="0"/>
          <a:fontRef idx="minor"/>
        </p:style>
      </p:sp>
      <p:sp>
        <p:nvSpPr>
          <p:cNvPr id="2422" name="CustomShape 14"/>
          <p:cNvSpPr/>
          <p:nvPr/>
        </p:nvSpPr>
        <p:spPr>
          <a:xfrm>
            <a:off x="6896880" y="2533680"/>
            <a:ext cx="628560" cy="384480"/>
          </a:xfrm>
          <a:prstGeom prst="bentConnector2">
            <a:avLst/>
          </a:prstGeom>
          <a:noFill/>
          <a:ln w="28440">
            <a:solidFill>
              <a:srgbClr val="84bde7"/>
            </a:solidFill>
            <a:round/>
          </a:ln>
        </p:spPr>
        <p:style>
          <a:lnRef idx="0"/>
          <a:fillRef idx="0"/>
          <a:effectRef idx="0"/>
          <a:fontRef idx="minor"/>
        </p:style>
      </p:sp>
      <p:sp>
        <p:nvSpPr>
          <p:cNvPr id="2423" name="CustomShape 15"/>
          <p:cNvSpPr/>
          <p:nvPr/>
        </p:nvSpPr>
        <p:spPr>
          <a:xfrm flipH="1" rot="16200000">
            <a:off x="5353920" y="990360"/>
            <a:ext cx="391320" cy="1955520"/>
          </a:xfrm>
          <a:prstGeom prst="bentConnector3">
            <a:avLst>
              <a:gd name="adj1" fmla="val 49984"/>
            </a:avLst>
          </a:prstGeom>
          <a:noFill/>
          <a:ln w="28440">
            <a:solidFill>
              <a:srgbClr val="84bde7"/>
            </a:solidFill>
            <a:round/>
          </a:ln>
        </p:spPr>
        <p:style>
          <a:lnRef idx="0"/>
          <a:fillRef idx="0"/>
          <a:effectRef idx="0"/>
          <a:fontRef idx="minor"/>
        </p:style>
      </p:sp>
      <p:sp>
        <p:nvSpPr>
          <p:cNvPr id="2424" name="CustomShape 16"/>
          <p:cNvSpPr/>
          <p:nvPr/>
        </p:nvSpPr>
        <p:spPr>
          <a:xfrm>
            <a:off x="4787280" y="3886200"/>
            <a:ext cx="3487680" cy="691200"/>
          </a:xfrm>
          <a:prstGeom prst="roundRect">
            <a:avLst>
              <a:gd name="adj" fmla="val 9091"/>
            </a:avLst>
          </a:prstGeom>
          <a:noFill/>
          <a:ln w="28440">
            <a:solidFill>
              <a:srgbClr val="84bde7"/>
            </a:solidFill>
            <a:round/>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Earth is the third planet from the Sun and the only one that harbors life</a:t>
            </a:r>
            <a:endParaRPr b="0" lang="fr-FR" sz="1400" spc="-1" strike="noStrike">
              <a:latin typeface="Arial"/>
            </a:endParaRPr>
          </a:p>
        </p:txBody>
      </p:sp>
      <p:sp>
        <p:nvSpPr>
          <p:cNvPr id="2425" name="CustomShape 17"/>
          <p:cNvSpPr/>
          <p:nvPr/>
        </p:nvSpPr>
        <p:spPr>
          <a:xfrm flipH="1" rot="16200000">
            <a:off x="1889640" y="3166560"/>
            <a:ext cx="442800" cy="993600"/>
          </a:xfrm>
          <a:prstGeom prst="bentConnector3">
            <a:avLst>
              <a:gd name="adj1" fmla="val 50009"/>
            </a:avLst>
          </a:prstGeom>
          <a:noFill/>
          <a:ln w="28440">
            <a:solidFill>
              <a:srgbClr val="84bde7"/>
            </a:solidFill>
            <a:round/>
          </a:ln>
        </p:spPr>
        <p:style>
          <a:lnRef idx="0"/>
          <a:fillRef idx="0"/>
          <a:effectRef idx="0"/>
          <a:fontRef idx="minor"/>
        </p:style>
      </p:sp>
      <p:sp>
        <p:nvSpPr>
          <p:cNvPr id="2426" name="CustomShape 18"/>
          <p:cNvSpPr/>
          <p:nvPr/>
        </p:nvSpPr>
        <p:spPr>
          <a:xfrm rot="5400000">
            <a:off x="2886120" y="3166560"/>
            <a:ext cx="442800" cy="993600"/>
          </a:xfrm>
          <a:prstGeom prst="bentConnector3">
            <a:avLst>
              <a:gd name="adj1" fmla="val 50011"/>
            </a:avLst>
          </a:prstGeom>
          <a:noFill/>
          <a:ln w="28440">
            <a:solidFill>
              <a:srgbClr val="84bde7"/>
            </a:solidFill>
            <a:round/>
          </a:ln>
        </p:spPr>
        <p:style>
          <a:lnRef idx="0"/>
          <a:fillRef idx="0"/>
          <a:effectRef idx="0"/>
          <a:fontRef idx="minor"/>
        </p:style>
      </p:sp>
      <p:sp>
        <p:nvSpPr>
          <p:cNvPr id="2427" name="CustomShape 19"/>
          <p:cNvSpPr/>
          <p:nvPr/>
        </p:nvSpPr>
        <p:spPr>
          <a:xfrm flipH="1" rot="16200000">
            <a:off x="5812200" y="3166560"/>
            <a:ext cx="442800" cy="993600"/>
          </a:xfrm>
          <a:prstGeom prst="bentConnector3">
            <a:avLst>
              <a:gd name="adj1" fmla="val 50011"/>
            </a:avLst>
          </a:prstGeom>
          <a:noFill/>
          <a:ln w="28440">
            <a:solidFill>
              <a:srgbClr val="84bde7"/>
            </a:solidFill>
            <a:round/>
          </a:ln>
        </p:spPr>
        <p:style>
          <a:lnRef idx="0"/>
          <a:fillRef idx="0"/>
          <a:effectRef idx="0"/>
          <a:fontRef idx="minor"/>
        </p:style>
      </p:sp>
      <p:sp>
        <p:nvSpPr>
          <p:cNvPr id="2428" name="CustomShape 20"/>
          <p:cNvSpPr/>
          <p:nvPr/>
        </p:nvSpPr>
        <p:spPr>
          <a:xfrm rot="5400000">
            <a:off x="6808680" y="3166560"/>
            <a:ext cx="442800" cy="993600"/>
          </a:xfrm>
          <a:prstGeom prst="bentConnector3">
            <a:avLst>
              <a:gd name="adj1" fmla="val 50011"/>
            </a:avLst>
          </a:prstGeom>
          <a:noFill/>
          <a:ln w="28440">
            <a:solidFill>
              <a:srgbClr val="84bde7"/>
            </a:solidFill>
            <a:round/>
          </a:ln>
        </p:spPr>
        <p:style>
          <a:lnRef idx="0"/>
          <a:fillRef idx="0"/>
          <a:effectRef idx="0"/>
          <a:fontRef idx="minor"/>
        </p:style>
      </p:sp>
      <p:grpSp>
        <p:nvGrpSpPr>
          <p:cNvPr id="2429" name="Group 21"/>
          <p:cNvGrpSpPr/>
          <p:nvPr/>
        </p:nvGrpSpPr>
        <p:grpSpPr>
          <a:xfrm>
            <a:off x="6320160" y="2325600"/>
            <a:ext cx="415800" cy="414360"/>
            <a:chOff x="6320160" y="2325600"/>
            <a:chExt cx="415800" cy="414360"/>
          </a:xfrm>
        </p:grpSpPr>
        <p:sp>
          <p:nvSpPr>
            <p:cNvPr id="2430" name="CustomShape 22"/>
            <p:cNvSpPr/>
            <p:nvPr/>
          </p:nvSpPr>
          <p:spPr>
            <a:xfrm>
              <a:off x="6332040" y="2418480"/>
              <a:ext cx="403920" cy="321480"/>
            </a:xfrm>
            <a:custGeom>
              <a:avLst/>
              <a:gdLst/>
              <a:ahLst/>
              <a:rect l="l" t="t" r="r" b="b"/>
              <a:pathLst>
                <a:path w="11337" h="9027">
                  <a:moveTo>
                    <a:pt x="5287" y="7002"/>
                  </a:moveTo>
                  <a:cubicBezTo>
                    <a:pt x="5478" y="7002"/>
                    <a:pt x="5621" y="7145"/>
                    <a:pt x="5621" y="7336"/>
                  </a:cubicBezTo>
                  <a:cubicBezTo>
                    <a:pt x="5621" y="7526"/>
                    <a:pt x="5478" y="7669"/>
                    <a:pt x="5287" y="7669"/>
                  </a:cubicBezTo>
                  <a:cubicBezTo>
                    <a:pt x="5097" y="7669"/>
                    <a:pt x="4954" y="7526"/>
                    <a:pt x="4954" y="7336"/>
                  </a:cubicBezTo>
                  <a:cubicBezTo>
                    <a:pt x="4954" y="7145"/>
                    <a:pt x="5097" y="7002"/>
                    <a:pt x="5287" y="7002"/>
                  </a:cubicBezTo>
                  <a:close/>
                  <a:moveTo>
                    <a:pt x="6692" y="7002"/>
                  </a:moveTo>
                  <a:cubicBezTo>
                    <a:pt x="6883" y="7002"/>
                    <a:pt x="7026" y="7145"/>
                    <a:pt x="7026" y="7336"/>
                  </a:cubicBezTo>
                  <a:cubicBezTo>
                    <a:pt x="7026" y="7526"/>
                    <a:pt x="6883" y="7669"/>
                    <a:pt x="6692" y="7669"/>
                  </a:cubicBezTo>
                  <a:cubicBezTo>
                    <a:pt x="6502" y="7669"/>
                    <a:pt x="6359" y="7526"/>
                    <a:pt x="6359" y="7336"/>
                  </a:cubicBezTo>
                  <a:cubicBezTo>
                    <a:pt x="6359" y="7145"/>
                    <a:pt x="6502" y="7002"/>
                    <a:pt x="6692" y="7002"/>
                  </a:cubicBezTo>
                  <a:close/>
                  <a:moveTo>
                    <a:pt x="9788" y="7002"/>
                  </a:moveTo>
                  <a:cubicBezTo>
                    <a:pt x="9979" y="7002"/>
                    <a:pt x="10122" y="7145"/>
                    <a:pt x="10122" y="7336"/>
                  </a:cubicBezTo>
                  <a:cubicBezTo>
                    <a:pt x="10122" y="7526"/>
                    <a:pt x="9979" y="7669"/>
                    <a:pt x="9788" y="7669"/>
                  </a:cubicBezTo>
                  <a:lnTo>
                    <a:pt x="8216" y="7669"/>
                  </a:lnTo>
                  <a:cubicBezTo>
                    <a:pt x="8026" y="7669"/>
                    <a:pt x="7859" y="7526"/>
                    <a:pt x="7859" y="7336"/>
                  </a:cubicBezTo>
                  <a:cubicBezTo>
                    <a:pt x="7859" y="7145"/>
                    <a:pt x="8026" y="7002"/>
                    <a:pt x="8216" y="7002"/>
                  </a:cubicBezTo>
                  <a:close/>
                  <a:moveTo>
                    <a:pt x="9526" y="1"/>
                  </a:moveTo>
                  <a:cubicBezTo>
                    <a:pt x="9074" y="1"/>
                    <a:pt x="8693" y="287"/>
                    <a:pt x="8550" y="692"/>
                  </a:cubicBezTo>
                  <a:lnTo>
                    <a:pt x="7073" y="692"/>
                  </a:lnTo>
                  <a:cubicBezTo>
                    <a:pt x="7073" y="573"/>
                    <a:pt x="7049" y="453"/>
                    <a:pt x="7026" y="334"/>
                  </a:cubicBezTo>
                  <a:lnTo>
                    <a:pt x="4978" y="334"/>
                  </a:lnTo>
                  <a:cubicBezTo>
                    <a:pt x="5025" y="834"/>
                    <a:pt x="5025" y="1382"/>
                    <a:pt x="4978" y="1882"/>
                  </a:cubicBezTo>
                  <a:lnTo>
                    <a:pt x="7026" y="1882"/>
                  </a:lnTo>
                  <a:cubicBezTo>
                    <a:pt x="7049" y="1716"/>
                    <a:pt x="7073" y="1549"/>
                    <a:pt x="7097" y="1358"/>
                  </a:cubicBezTo>
                  <a:lnTo>
                    <a:pt x="8550" y="1358"/>
                  </a:lnTo>
                  <a:cubicBezTo>
                    <a:pt x="8669" y="1668"/>
                    <a:pt x="8883" y="1882"/>
                    <a:pt x="9193" y="2001"/>
                  </a:cubicBezTo>
                  <a:lnTo>
                    <a:pt x="9193" y="5621"/>
                  </a:lnTo>
                  <a:lnTo>
                    <a:pt x="4382" y="5621"/>
                  </a:lnTo>
                  <a:cubicBezTo>
                    <a:pt x="3954" y="5621"/>
                    <a:pt x="3573" y="6002"/>
                    <a:pt x="3573" y="6431"/>
                  </a:cubicBezTo>
                  <a:lnTo>
                    <a:pt x="3573" y="7145"/>
                  </a:lnTo>
                  <a:lnTo>
                    <a:pt x="2620" y="7145"/>
                  </a:lnTo>
                  <a:cubicBezTo>
                    <a:pt x="2501" y="6860"/>
                    <a:pt x="2287" y="6621"/>
                    <a:pt x="1977" y="6526"/>
                  </a:cubicBezTo>
                  <a:lnTo>
                    <a:pt x="1977" y="4526"/>
                  </a:lnTo>
                  <a:cubicBezTo>
                    <a:pt x="2120" y="4573"/>
                    <a:pt x="2263" y="4621"/>
                    <a:pt x="2406" y="4669"/>
                  </a:cubicBezTo>
                  <a:cubicBezTo>
                    <a:pt x="2096" y="4049"/>
                    <a:pt x="1953" y="3240"/>
                    <a:pt x="1858" y="2549"/>
                  </a:cubicBezTo>
                  <a:lnTo>
                    <a:pt x="0" y="2549"/>
                  </a:lnTo>
                  <a:cubicBezTo>
                    <a:pt x="262" y="3216"/>
                    <a:pt x="739" y="3764"/>
                    <a:pt x="1310" y="4168"/>
                  </a:cubicBezTo>
                  <a:lnTo>
                    <a:pt x="1310" y="6526"/>
                  </a:lnTo>
                  <a:cubicBezTo>
                    <a:pt x="905" y="6669"/>
                    <a:pt x="620" y="7050"/>
                    <a:pt x="620" y="7502"/>
                  </a:cubicBezTo>
                  <a:cubicBezTo>
                    <a:pt x="620" y="8050"/>
                    <a:pt x="1072" y="8503"/>
                    <a:pt x="1644" y="8503"/>
                  </a:cubicBezTo>
                  <a:cubicBezTo>
                    <a:pt x="2096" y="8503"/>
                    <a:pt x="2477" y="8241"/>
                    <a:pt x="2620" y="7836"/>
                  </a:cubicBezTo>
                  <a:lnTo>
                    <a:pt x="3573" y="7836"/>
                  </a:lnTo>
                  <a:lnTo>
                    <a:pt x="3573" y="8217"/>
                  </a:lnTo>
                  <a:cubicBezTo>
                    <a:pt x="3573" y="8669"/>
                    <a:pt x="3954" y="9027"/>
                    <a:pt x="4382" y="9027"/>
                  </a:cubicBezTo>
                  <a:lnTo>
                    <a:pt x="10526" y="9027"/>
                  </a:lnTo>
                  <a:cubicBezTo>
                    <a:pt x="10979" y="9027"/>
                    <a:pt x="11336" y="8669"/>
                    <a:pt x="11336" y="8217"/>
                  </a:cubicBezTo>
                  <a:lnTo>
                    <a:pt x="11336" y="6431"/>
                  </a:lnTo>
                  <a:cubicBezTo>
                    <a:pt x="11336" y="6002"/>
                    <a:pt x="10979" y="5621"/>
                    <a:pt x="10526" y="5621"/>
                  </a:cubicBezTo>
                  <a:lnTo>
                    <a:pt x="9860" y="5621"/>
                  </a:lnTo>
                  <a:lnTo>
                    <a:pt x="9860" y="2001"/>
                  </a:lnTo>
                  <a:cubicBezTo>
                    <a:pt x="10264" y="1858"/>
                    <a:pt x="10550" y="1477"/>
                    <a:pt x="10550" y="1025"/>
                  </a:cubicBezTo>
                  <a:cubicBezTo>
                    <a:pt x="10550" y="453"/>
                    <a:pt x="10098" y="1"/>
                    <a:pt x="9526" y="1"/>
                  </a:cubicBezTo>
                  <a:close/>
                </a:path>
              </a:pathLst>
            </a:custGeom>
            <a:solidFill>
              <a:srgbClr val="e84987"/>
            </a:solidFill>
            <a:ln>
              <a:noFill/>
            </a:ln>
          </p:spPr>
          <p:style>
            <a:lnRef idx="0"/>
            <a:fillRef idx="0"/>
            <a:effectRef idx="0"/>
            <a:fontRef idx="minor"/>
          </p:style>
        </p:sp>
        <p:sp>
          <p:nvSpPr>
            <p:cNvPr id="2431" name="CustomShape 23"/>
            <p:cNvSpPr/>
            <p:nvPr/>
          </p:nvSpPr>
          <p:spPr>
            <a:xfrm>
              <a:off x="6423120" y="2509920"/>
              <a:ext cx="59040" cy="78840"/>
            </a:xfrm>
            <a:custGeom>
              <a:avLst/>
              <a:gdLst/>
              <a:ahLst/>
              <a:rect l="l" t="t" r="r" b="b"/>
              <a:pathLst>
                <a:path w="1692" h="2245">
                  <a:moveTo>
                    <a:pt x="0" y="0"/>
                  </a:moveTo>
                  <a:cubicBezTo>
                    <a:pt x="72" y="595"/>
                    <a:pt x="286" y="1786"/>
                    <a:pt x="715" y="2191"/>
                  </a:cubicBezTo>
                  <a:cubicBezTo>
                    <a:pt x="751" y="2227"/>
                    <a:pt x="798" y="2245"/>
                    <a:pt x="846" y="2245"/>
                  </a:cubicBezTo>
                  <a:cubicBezTo>
                    <a:pt x="894" y="2245"/>
                    <a:pt x="941" y="2227"/>
                    <a:pt x="977" y="2191"/>
                  </a:cubicBezTo>
                  <a:cubicBezTo>
                    <a:pt x="1406" y="1786"/>
                    <a:pt x="1620" y="595"/>
                    <a:pt x="1691" y="0"/>
                  </a:cubicBezTo>
                  <a:close/>
                </a:path>
              </a:pathLst>
            </a:custGeom>
            <a:solidFill>
              <a:srgbClr val="e84987"/>
            </a:solidFill>
            <a:ln>
              <a:noFill/>
            </a:ln>
          </p:spPr>
          <p:style>
            <a:lnRef idx="0"/>
            <a:fillRef idx="0"/>
            <a:effectRef idx="0"/>
            <a:fontRef idx="minor"/>
          </p:style>
        </p:sp>
        <p:sp>
          <p:nvSpPr>
            <p:cNvPr id="2432" name="CustomShape 24"/>
            <p:cNvSpPr/>
            <p:nvPr/>
          </p:nvSpPr>
          <p:spPr>
            <a:xfrm>
              <a:off x="6488640" y="2509920"/>
              <a:ext cx="85320" cy="74520"/>
            </a:xfrm>
            <a:custGeom>
              <a:avLst/>
              <a:gdLst/>
              <a:ahLst/>
              <a:rect l="l" t="t" r="r" b="b"/>
              <a:pathLst>
                <a:path w="2430" h="2120">
                  <a:moveTo>
                    <a:pt x="548" y="0"/>
                  </a:moveTo>
                  <a:cubicBezTo>
                    <a:pt x="477" y="572"/>
                    <a:pt x="381" y="1096"/>
                    <a:pt x="238" y="1524"/>
                  </a:cubicBezTo>
                  <a:cubicBezTo>
                    <a:pt x="167" y="1762"/>
                    <a:pt x="95" y="1953"/>
                    <a:pt x="0" y="2120"/>
                  </a:cubicBezTo>
                  <a:cubicBezTo>
                    <a:pt x="1096" y="1810"/>
                    <a:pt x="1977" y="1024"/>
                    <a:pt x="2429" y="0"/>
                  </a:cubicBezTo>
                  <a:close/>
                </a:path>
              </a:pathLst>
            </a:custGeom>
            <a:solidFill>
              <a:srgbClr val="e84987"/>
            </a:solidFill>
            <a:ln>
              <a:noFill/>
            </a:ln>
          </p:spPr>
          <p:style>
            <a:lnRef idx="0"/>
            <a:fillRef idx="0"/>
            <a:effectRef idx="0"/>
            <a:fontRef idx="minor"/>
          </p:style>
        </p:sp>
        <p:sp>
          <p:nvSpPr>
            <p:cNvPr id="2433" name="CustomShape 25"/>
            <p:cNvSpPr/>
            <p:nvPr/>
          </p:nvSpPr>
          <p:spPr>
            <a:xfrm>
              <a:off x="6331320" y="2329920"/>
              <a:ext cx="85320" cy="74520"/>
            </a:xfrm>
            <a:custGeom>
              <a:avLst/>
              <a:gdLst/>
              <a:ahLst/>
              <a:rect l="l" t="t" r="r" b="b"/>
              <a:pathLst>
                <a:path w="2430" h="2120">
                  <a:moveTo>
                    <a:pt x="2430" y="0"/>
                  </a:moveTo>
                  <a:lnTo>
                    <a:pt x="2430" y="0"/>
                  </a:lnTo>
                  <a:cubicBezTo>
                    <a:pt x="1334" y="310"/>
                    <a:pt x="453" y="1096"/>
                    <a:pt x="1" y="2120"/>
                  </a:cubicBezTo>
                  <a:lnTo>
                    <a:pt x="1882" y="2120"/>
                  </a:lnTo>
                  <a:cubicBezTo>
                    <a:pt x="1953" y="1453"/>
                    <a:pt x="2120" y="619"/>
                    <a:pt x="2430" y="0"/>
                  </a:cubicBezTo>
                  <a:close/>
                </a:path>
              </a:pathLst>
            </a:custGeom>
            <a:solidFill>
              <a:srgbClr val="e84987"/>
            </a:solidFill>
            <a:ln>
              <a:noFill/>
            </a:ln>
          </p:spPr>
          <p:style>
            <a:lnRef idx="0"/>
            <a:fillRef idx="0"/>
            <a:effectRef idx="0"/>
            <a:fontRef idx="minor"/>
          </p:style>
        </p:sp>
        <p:sp>
          <p:nvSpPr>
            <p:cNvPr id="2434" name="CustomShape 26"/>
            <p:cNvSpPr/>
            <p:nvPr/>
          </p:nvSpPr>
          <p:spPr>
            <a:xfrm>
              <a:off x="6423120" y="2325600"/>
              <a:ext cx="59040" cy="78840"/>
            </a:xfrm>
            <a:custGeom>
              <a:avLst/>
              <a:gdLst/>
              <a:ahLst/>
              <a:rect l="l" t="t" r="r" b="b"/>
              <a:pathLst>
                <a:path w="1692" h="2245">
                  <a:moveTo>
                    <a:pt x="846" y="0"/>
                  </a:moveTo>
                  <a:cubicBezTo>
                    <a:pt x="798" y="0"/>
                    <a:pt x="751" y="18"/>
                    <a:pt x="715" y="54"/>
                  </a:cubicBezTo>
                  <a:cubicBezTo>
                    <a:pt x="286" y="459"/>
                    <a:pt x="72" y="1649"/>
                    <a:pt x="0" y="2245"/>
                  </a:cubicBezTo>
                  <a:lnTo>
                    <a:pt x="1691" y="2245"/>
                  </a:lnTo>
                  <a:cubicBezTo>
                    <a:pt x="1620" y="1649"/>
                    <a:pt x="1406" y="459"/>
                    <a:pt x="977" y="54"/>
                  </a:cubicBezTo>
                  <a:cubicBezTo>
                    <a:pt x="941" y="18"/>
                    <a:pt x="894" y="0"/>
                    <a:pt x="846" y="0"/>
                  </a:cubicBezTo>
                  <a:close/>
                </a:path>
              </a:pathLst>
            </a:custGeom>
            <a:solidFill>
              <a:srgbClr val="e84987"/>
            </a:solidFill>
            <a:ln>
              <a:noFill/>
            </a:ln>
          </p:spPr>
          <p:style>
            <a:lnRef idx="0"/>
            <a:fillRef idx="0"/>
            <a:effectRef idx="0"/>
            <a:fontRef idx="minor"/>
          </p:style>
        </p:sp>
        <p:sp>
          <p:nvSpPr>
            <p:cNvPr id="2435" name="CustomShape 27"/>
            <p:cNvSpPr/>
            <p:nvPr/>
          </p:nvSpPr>
          <p:spPr>
            <a:xfrm>
              <a:off x="6488640" y="2329920"/>
              <a:ext cx="85320" cy="74520"/>
            </a:xfrm>
            <a:custGeom>
              <a:avLst/>
              <a:gdLst/>
              <a:ahLst/>
              <a:rect l="l" t="t" r="r" b="b"/>
              <a:pathLst>
                <a:path w="2430" h="2120">
                  <a:moveTo>
                    <a:pt x="0" y="0"/>
                  </a:moveTo>
                  <a:lnTo>
                    <a:pt x="0" y="0"/>
                  </a:lnTo>
                  <a:cubicBezTo>
                    <a:pt x="310" y="619"/>
                    <a:pt x="477" y="1429"/>
                    <a:pt x="548" y="2120"/>
                  </a:cubicBezTo>
                  <a:lnTo>
                    <a:pt x="2429" y="2120"/>
                  </a:lnTo>
                  <a:cubicBezTo>
                    <a:pt x="1977" y="1096"/>
                    <a:pt x="1096" y="310"/>
                    <a:pt x="0" y="0"/>
                  </a:cubicBezTo>
                  <a:close/>
                </a:path>
              </a:pathLst>
            </a:custGeom>
            <a:solidFill>
              <a:srgbClr val="e84987"/>
            </a:solidFill>
            <a:ln>
              <a:noFill/>
            </a:ln>
          </p:spPr>
          <p:style>
            <a:lnRef idx="0"/>
            <a:fillRef idx="0"/>
            <a:effectRef idx="0"/>
            <a:fontRef idx="minor"/>
          </p:style>
        </p:sp>
        <p:sp>
          <p:nvSpPr>
            <p:cNvPr id="2436" name="CustomShape 28"/>
            <p:cNvSpPr/>
            <p:nvPr/>
          </p:nvSpPr>
          <p:spPr>
            <a:xfrm>
              <a:off x="6320160" y="2430720"/>
              <a:ext cx="75240" cy="54000"/>
            </a:xfrm>
            <a:custGeom>
              <a:avLst/>
              <a:gdLst/>
              <a:ahLst/>
              <a:rect l="l" t="t" r="r" b="b"/>
              <a:pathLst>
                <a:path w="2145" h="1549">
                  <a:moveTo>
                    <a:pt x="96" y="0"/>
                  </a:moveTo>
                  <a:cubicBezTo>
                    <a:pt x="1" y="477"/>
                    <a:pt x="1" y="1024"/>
                    <a:pt x="96" y="1548"/>
                  </a:cubicBezTo>
                  <a:lnTo>
                    <a:pt x="2144" y="1548"/>
                  </a:lnTo>
                  <a:cubicBezTo>
                    <a:pt x="2097" y="1024"/>
                    <a:pt x="2120" y="477"/>
                    <a:pt x="2144" y="0"/>
                  </a:cubicBezTo>
                  <a:close/>
                </a:path>
              </a:pathLst>
            </a:custGeom>
            <a:solidFill>
              <a:srgbClr val="e84987"/>
            </a:solidFill>
            <a:ln>
              <a:noFill/>
            </a:ln>
          </p:spPr>
          <p:style>
            <a:lnRef idx="0"/>
            <a:fillRef idx="0"/>
            <a:effectRef idx="0"/>
            <a:fontRef idx="minor"/>
          </p:style>
        </p:sp>
        <p:sp>
          <p:nvSpPr>
            <p:cNvPr id="2437" name="CustomShape 29"/>
            <p:cNvSpPr/>
            <p:nvPr/>
          </p:nvSpPr>
          <p:spPr>
            <a:xfrm>
              <a:off x="6419880" y="2430720"/>
              <a:ext cx="65880" cy="54000"/>
            </a:xfrm>
            <a:custGeom>
              <a:avLst/>
              <a:gdLst/>
              <a:ahLst/>
              <a:rect l="l" t="t" r="r" b="b"/>
              <a:pathLst>
                <a:path w="1882" h="1549">
                  <a:moveTo>
                    <a:pt x="24" y="0"/>
                  </a:moveTo>
                  <a:cubicBezTo>
                    <a:pt x="0" y="500"/>
                    <a:pt x="0" y="1048"/>
                    <a:pt x="24" y="1548"/>
                  </a:cubicBezTo>
                  <a:lnTo>
                    <a:pt x="1858" y="1548"/>
                  </a:lnTo>
                  <a:cubicBezTo>
                    <a:pt x="1882" y="1048"/>
                    <a:pt x="1882" y="500"/>
                    <a:pt x="1858" y="0"/>
                  </a:cubicBezTo>
                  <a:close/>
                </a:path>
              </a:pathLst>
            </a:custGeom>
            <a:solidFill>
              <a:srgbClr val="e84987"/>
            </a:solidFill>
            <a:ln>
              <a:noFill/>
            </a:ln>
          </p:spPr>
          <p:style>
            <a:lnRef idx="0"/>
            <a:fillRef idx="0"/>
            <a:effectRef idx="0"/>
            <a:fontRef idx="minor"/>
          </p:style>
        </p:sp>
      </p:grpSp>
      <p:grpSp>
        <p:nvGrpSpPr>
          <p:cNvPr id="2438" name="Group 30"/>
          <p:cNvGrpSpPr/>
          <p:nvPr/>
        </p:nvGrpSpPr>
        <p:grpSpPr>
          <a:xfrm>
            <a:off x="2397960" y="2325600"/>
            <a:ext cx="415080" cy="414360"/>
            <a:chOff x="2397960" y="2325600"/>
            <a:chExt cx="415080" cy="414360"/>
          </a:xfrm>
        </p:grpSpPr>
        <p:sp>
          <p:nvSpPr>
            <p:cNvPr id="2439" name="CustomShape 31"/>
            <p:cNvSpPr/>
            <p:nvPr/>
          </p:nvSpPr>
          <p:spPr>
            <a:xfrm>
              <a:off x="2593800" y="2521440"/>
              <a:ext cx="22320" cy="22320"/>
            </a:xfrm>
            <a:custGeom>
              <a:avLst/>
              <a:gdLst/>
              <a:ahLst/>
              <a:rect l="l" t="t" r="r" b="b"/>
              <a:pathLst>
                <a:path w="668" h="668">
                  <a:moveTo>
                    <a:pt x="334" y="1"/>
                  </a:moveTo>
                  <a:cubicBezTo>
                    <a:pt x="144" y="1"/>
                    <a:pt x="1" y="143"/>
                    <a:pt x="1" y="334"/>
                  </a:cubicBezTo>
                  <a:cubicBezTo>
                    <a:pt x="1" y="524"/>
                    <a:pt x="144" y="667"/>
                    <a:pt x="334" y="667"/>
                  </a:cubicBezTo>
                  <a:cubicBezTo>
                    <a:pt x="525" y="667"/>
                    <a:pt x="668" y="524"/>
                    <a:pt x="668" y="334"/>
                  </a:cubicBezTo>
                  <a:cubicBezTo>
                    <a:pt x="668" y="143"/>
                    <a:pt x="525" y="1"/>
                    <a:pt x="334" y="1"/>
                  </a:cubicBezTo>
                  <a:close/>
                </a:path>
              </a:pathLst>
            </a:custGeom>
            <a:solidFill>
              <a:srgbClr val="e84987"/>
            </a:solidFill>
            <a:ln>
              <a:noFill/>
            </a:ln>
          </p:spPr>
          <p:style>
            <a:lnRef idx="0"/>
            <a:fillRef idx="0"/>
            <a:effectRef idx="0"/>
            <a:fontRef idx="minor"/>
          </p:style>
        </p:sp>
        <p:sp>
          <p:nvSpPr>
            <p:cNvPr id="2440" name="CustomShape 32"/>
            <p:cNvSpPr/>
            <p:nvPr/>
          </p:nvSpPr>
          <p:spPr>
            <a:xfrm>
              <a:off x="2515320" y="2443320"/>
              <a:ext cx="179280" cy="179280"/>
            </a:xfrm>
            <a:custGeom>
              <a:avLst/>
              <a:gdLst/>
              <a:ahLst/>
              <a:rect l="l" t="t" r="r" b="b"/>
              <a:pathLst>
                <a:path w="5050" h="5050">
                  <a:moveTo>
                    <a:pt x="2525" y="1501"/>
                  </a:moveTo>
                  <a:cubicBezTo>
                    <a:pt x="3097" y="1501"/>
                    <a:pt x="3549" y="1953"/>
                    <a:pt x="3549" y="2525"/>
                  </a:cubicBezTo>
                  <a:cubicBezTo>
                    <a:pt x="3549" y="3096"/>
                    <a:pt x="3097" y="3549"/>
                    <a:pt x="2525" y="3549"/>
                  </a:cubicBezTo>
                  <a:cubicBezTo>
                    <a:pt x="1954" y="3549"/>
                    <a:pt x="1501" y="3096"/>
                    <a:pt x="1501" y="2525"/>
                  </a:cubicBezTo>
                  <a:cubicBezTo>
                    <a:pt x="1501" y="1953"/>
                    <a:pt x="1954" y="1501"/>
                    <a:pt x="2525" y="1501"/>
                  </a:cubicBezTo>
                  <a:close/>
                  <a:moveTo>
                    <a:pt x="2287" y="1"/>
                  </a:moveTo>
                  <a:lnTo>
                    <a:pt x="2216" y="644"/>
                  </a:lnTo>
                  <a:cubicBezTo>
                    <a:pt x="2216" y="786"/>
                    <a:pt x="2120" y="906"/>
                    <a:pt x="2001" y="929"/>
                  </a:cubicBezTo>
                  <a:cubicBezTo>
                    <a:pt x="1930" y="953"/>
                    <a:pt x="1858" y="1001"/>
                    <a:pt x="1787" y="1025"/>
                  </a:cubicBezTo>
                  <a:cubicBezTo>
                    <a:pt x="1737" y="1055"/>
                    <a:pt x="1683" y="1068"/>
                    <a:pt x="1628" y="1068"/>
                  </a:cubicBezTo>
                  <a:cubicBezTo>
                    <a:pt x="1552" y="1068"/>
                    <a:pt x="1475" y="1042"/>
                    <a:pt x="1406" y="1001"/>
                  </a:cubicBezTo>
                  <a:lnTo>
                    <a:pt x="906" y="572"/>
                  </a:lnTo>
                  <a:lnTo>
                    <a:pt x="572" y="906"/>
                  </a:lnTo>
                  <a:lnTo>
                    <a:pt x="977" y="1429"/>
                  </a:lnTo>
                  <a:cubicBezTo>
                    <a:pt x="1073" y="1525"/>
                    <a:pt x="1073" y="1668"/>
                    <a:pt x="1025" y="1787"/>
                  </a:cubicBezTo>
                  <a:cubicBezTo>
                    <a:pt x="1001" y="1858"/>
                    <a:pt x="953" y="1930"/>
                    <a:pt x="930" y="2001"/>
                  </a:cubicBezTo>
                  <a:cubicBezTo>
                    <a:pt x="906" y="2120"/>
                    <a:pt x="787" y="2215"/>
                    <a:pt x="644" y="2215"/>
                  </a:cubicBezTo>
                  <a:lnTo>
                    <a:pt x="1" y="2287"/>
                  </a:lnTo>
                  <a:lnTo>
                    <a:pt x="1" y="2763"/>
                  </a:lnTo>
                  <a:lnTo>
                    <a:pt x="644" y="2834"/>
                  </a:lnTo>
                  <a:cubicBezTo>
                    <a:pt x="787" y="2834"/>
                    <a:pt x="906" y="2930"/>
                    <a:pt x="930" y="3049"/>
                  </a:cubicBezTo>
                  <a:cubicBezTo>
                    <a:pt x="953" y="3120"/>
                    <a:pt x="1001" y="3216"/>
                    <a:pt x="1025" y="3263"/>
                  </a:cubicBezTo>
                  <a:cubicBezTo>
                    <a:pt x="1096" y="3382"/>
                    <a:pt x="1073" y="3525"/>
                    <a:pt x="1001" y="3644"/>
                  </a:cubicBezTo>
                  <a:lnTo>
                    <a:pt x="572" y="4144"/>
                  </a:lnTo>
                  <a:lnTo>
                    <a:pt x="906" y="4478"/>
                  </a:lnTo>
                  <a:lnTo>
                    <a:pt x="1430" y="4073"/>
                  </a:lnTo>
                  <a:cubicBezTo>
                    <a:pt x="1486" y="4017"/>
                    <a:pt x="1558" y="3994"/>
                    <a:pt x="1632" y="3994"/>
                  </a:cubicBezTo>
                  <a:cubicBezTo>
                    <a:pt x="1684" y="3994"/>
                    <a:pt x="1738" y="4005"/>
                    <a:pt x="1787" y="4025"/>
                  </a:cubicBezTo>
                  <a:cubicBezTo>
                    <a:pt x="1858" y="4049"/>
                    <a:pt x="1930" y="4097"/>
                    <a:pt x="2001" y="4120"/>
                  </a:cubicBezTo>
                  <a:cubicBezTo>
                    <a:pt x="2120" y="4144"/>
                    <a:pt x="2216" y="4263"/>
                    <a:pt x="2216" y="4406"/>
                  </a:cubicBezTo>
                  <a:lnTo>
                    <a:pt x="2287" y="5049"/>
                  </a:lnTo>
                  <a:lnTo>
                    <a:pt x="2763" y="5049"/>
                  </a:lnTo>
                  <a:lnTo>
                    <a:pt x="2835" y="4406"/>
                  </a:lnTo>
                  <a:cubicBezTo>
                    <a:pt x="2835" y="4263"/>
                    <a:pt x="2930" y="4144"/>
                    <a:pt x="3049" y="4120"/>
                  </a:cubicBezTo>
                  <a:cubicBezTo>
                    <a:pt x="3121" y="4097"/>
                    <a:pt x="3192" y="4049"/>
                    <a:pt x="3263" y="4025"/>
                  </a:cubicBezTo>
                  <a:cubicBezTo>
                    <a:pt x="3313" y="3995"/>
                    <a:pt x="3367" y="3982"/>
                    <a:pt x="3422" y="3982"/>
                  </a:cubicBezTo>
                  <a:cubicBezTo>
                    <a:pt x="3498" y="3982"/>
                    <a:pt x="3575" y="4008"/>
                    <a:pt x="3645" y="4049"/>
                  </a:cubicBezTo>
                  <a:lnTo>
                    <a:pt x="4145" y="4478"/>
                  </a:lnTo>
                  <a:lnTo>
                    <a:pt x="4478" y="4144"/>
                  </a:lnTo>
                  <a:lnTo>
                    <a:pt x="4073" y="3620"/>
                  </a:lnTo>
                  <a:cubicBezTo>
                    <a:pt x="3978" y="3525"/>
                    <a:pt x="3978" y="3382"/>
                    <a:pt x="4026" y="3263"/>
                  </a:cubicBezTo>
                  <a:cubicBezTo>
                    <a:pt x="4049" y="3192"/>
                    <a:pt x="4097" y="3120"/>
                    <a:pt x="4121" y="3049"/>
                  </a:cubicBezTo>
                  <a:cubicBezTo>
                    <a:pt x="4145" y="2930"/>
                    <a:pt x="4264" y="2834"/>
                    <a:pt x="4407" y="2834"/>
                  </a:cubicBezTo>
                  <a:lnTo>
                    <a:pt x="5050" y="2763"/>
                  </a:lnTo>
                  <a:lnTo>
                    <a:pt x="5050" y="2287"/>
                  </a:lnTo>
                  <a:lnTo>
                    <a:pt x="4407" y="2215"/>
                  </a:lnTo>
                  <a:cubicBezTo>
                    <a:pt x="4264" y="2215"/>
                    <a:pt x="4145" y="2120"/>
                    <a:pt x="4121" y="2001"/>
                  </a:cubicBezTo>
                  <a:cubicBezTo>
                    <a:pt x="4097" y="1930"/>
                    <a:pt x="4049" y="1858"/>
                    <a:pt x="4026" y="1787"/>
                  </a:cubicBezTo>
                  <a:cubicBezTo>
                    <a:pt x="3954" y="1668"/>
                    <a:pt x="3978" y="1525"/>
                    <a:pt x="4049" y="1406"/>
                  </a:cubicBezTo>
                  <a:lnTo>
                    <a:pt x="4478" y="906"/>
                  </a:lnTo>
                  <a:lnTo>
                    <a:pt x="4145" y="572"/>
                  </a:lnTo>
                  <a:lnTo>
                    <a:pt x="3621" y="977"/>
                  </a:lnTo>
                  <a:cubicBezTo>
                    <a:pt x="3565" y="1033"/>
                    <a:pt x="3493" y="1056"/>
                    <a:pt x="3419" y="1056"/>
                  </a:cubicBezTo>
                  <a:cubicBezTo>
                    <a:pt x="3366" y="1056"/>
                    <a:pt x="3313" y="1044"/>
                    <a:pt x="3263" y="1025"/>
                  </a:cubicBezTo>
                  <a:cubicBezTo>
                    <a:pt x="3192" y="1001"/>
                    <a:pt x="3121" y="953"/>
                    <a:pt x="3049" y="929"/>
                  </a:cubicBezTo>
                  <a:cubicBezTo>
                    <a:pt x="2930" y="906"/>
                    <a:pt x="2835" y="786"/>
                    <a:pt x="2835" y="644"/>
                  </a:cubicBezTo>
                  <a:lnTo>
                    <a:pt x="2763" y="1"/>
                  </a:lnTo>
                  <a:close/>
                </a:path>
              </a:pathLst>
            </a:custGeom>
            <a:solidFill>
              <a:srgbClr val="e84987"/>
            </a:solidFill>
            <a:ln>
              <a:noFill/>
            </a:ln>
          </p:spPr>
          <p:style>
            <a:lnRef idx="0"/>
            <a:fillRef idx="0"/>
            <a:effectRef idx="0"/>
            <a:fontRef idx="minor"/>
          </p:style>
        </p:sp>
        <p:sp>
          <p:nvSpPr>
            <p:cNvPr id="2441" name="CustomShape 33"/>
            <p:cNvSpPr/>
            <p:nvPr/>
          </p:nvSpPr>
          <p:spPr>
            <a:xfrm>
              <a:off x="2397960" y="2325600"/>
              <a:ext cx="415080" cy="414360"/>
            </a:xfrm>
            <a:custGeom>
              <a:avLst/>
              <a:gdLst/>
              <a:ahLst/>
              <a:rect l="l" t="t" r="r" b="b"/>
              <a:pathLst>
                <a:path w="11646" h="11622">
                  <a:moveTo>
                    <a:pt x="6359" y="2596"/>
                  </a:moveTo>
                  <a:cubicBezTo>
                    <a:pt x="6526" y="2596"/>
                    <a:pt x="6669" y="2739"/>
                    <a:pt x="6692" y="2906"/>
                  </a:cubicBezTo>
                  <a:lnTo>
                    <a:pt x="6764" y="3525"/>
                  </a:lnTo>
                  <a:lnTo>
                    <a:pt x="7240" y="3144"/>
                  </a:lnTo>
                  <a:cubicBezTo>
                    <a:pt x="7304" y="3090"/>
                    <a:pt x="7379" y="3065"/>
                    <a:pt x="7451" y="3065"/>
                  </a:cubicBezTo>
                  <a:cubicBezTo>
                    <a:pt x="7540" y="3065"/>
                    <a:pt x="7627" y="3102"/>
                    <a:pt x="7693" y="3168"/>
                  </a:cubicBezTo>
                  <a:lnTo>
                    <a:pt x="8455" y="3906"/>
                  </a:lnTo>
                  <a:cubicBezTo>
                    <a:pt x="8574" y="4049"/>
                    <a:pt x="8598" y="4239"/>
                    <a:pt x="8478" y="4382"/>
                  </a:cubicBezTo>
                  <a:lnTo>
                    <a:pt x="8097" y="4858"/>
                  </a:lnTo>
                  <a:lnTo>
                    <a:pt x="8717" y="4930"/>
                  </a:lnTo>
                  <a:cubicBezTo>
                    <a:pt x="8883" y="4954"/>
                    <a:pt x="9026" y="5096"/>
                    <a:pt x="9026" y="5287"/>
                  </a:cubicBezTo>
                  <a:lnTo>
                    <a:pt x="9026" y="6359"/>
                  </a:lnTo>
                  <a:cubicBezTo>
                    <a:pt x="9026" y="6525"/>
                    <a:pt x="8883" y="6668"/>
                    <a:pt x="8717" y="6692"/>
                  </a:cubicBezTo>
                  <a:lnTo>
                    <a:pt x="8097" y="6763"/>
                  </a:lnTo>
                  <a:lnTo>
                    <a:pt x="8478" y="7240"/>
                  </a:lnTo>
                  <a:cubicBezTo>
                    <a:pt x="8598" y="7383"/>
                    <a:pt x="8574" y="7573"/>
                    <a:pt x="8455" y="7692"/>
                  </a:cubicBezTo>
                  <a:lnTo>
                    <a:pt x="7716" y="8454"/>
                  </a:lnTo>
                  <a:cubicBezTo>
                    <a:pt x="7638" y="8520"/>
                    <a:pt x="7545" y="8556"/>
                    <a:pt x="7453" y="8556"/>
                  </a:cubicBezTo>
                  <a:cubicBezTo>
                    <a:pt x="7379" y="8556"/>
                    <a:pt x="7304" y="8532"/>
                    <a:pt x="7240" y="8478"/>
                  </a:cubicBezTo>
                  <a:lnTo>
                    <a:pt x="6764" y="8073"/>
                  </a:lnTo>
                  <a:lnTo>
                    <a:pt x="6692" y="8716"/>
                  </a:lnTo>
                  <a:cubicBezTo>
                    <a:pt x="6669" y="8883"/>
                    <a:pt x="6526" y="9026"/>
                    <a:pt x="6359" y="9026"/>
                  </a:cubicBezTo>
                  <a:lnTo>
                    <a:pt x="5287" y="9026"/>
                  </a:lnTo>
                  <a:cubicBezTo>
                    <a:pt x="5097" y="9026"/>
                    <a:pt x="4954" y="8883"/>
                    <a:pt x="4930" y="8716"/>
                  </a:cubicBezTo>
                  <a:lnTo>
                    <a:pt x="4859" y="8097"/>
                  </a:lnTo>
                  <a:lnTo>
                    <a:pt x="4382" y="8478"/>
                  </a:lnTo>
                  <a:cubicBezTo>
                    <a:pt x="4318" y="8532"/>
                    <a:pt x="4244" y="8556"/>
                    <a:pt x="4171" y="8556"/>
                  </a:cubicBezTo>
                  <a:cubicBezTo>
                    <a:pt x="4082" y="8556"/>
                    <a:pt x="3995" y="8520"/>
                    <a:pt x="3930" y="8454"/>
                  </a:cubicBezTo>
                  <a:lnTo>
                    <a:pt x="3168" y="7716"/>
                  </a:lnTo>
                  <a:cubicBezTo>
                    <a:pt x="3049" y="7573"/>
                    <a:pt x="3025" y="7383"/>
                    <a:pt x="3144" y="7240"/>
                  </a:cubicBezTo>
                  <a:lnTo>
                    <a:pt x="3549" y="6763"/>
                  </a:lnTo>
                  <a:lnTo>
                    <a:pt x="2906" y="6692"/>
                  </a:lnTo>
                  <a:cubicBezTo>
                    <a:pt x="2739" y="6668"/>
                    <a:pt x="2596" y="6525"/>
                    <a:pt x="2596" y="6335"/>
                  </a:cubicBezTo>
                  <a:lnTo>
                    <a:pt x="2596" y="5263"/>
                  </a:lnTo>
                  <a:cubicBezTo>
                    <a:pt x="2596" y="5096"/>
                    <a:pt x="2739" y="4954"/>
                    <a:pt x="2906" y="4930"/>
                  </a:cubicBezTo>
                  <a:lnTo>
                    <a:pt x="3525" y="4858"/>
                  </a:lnTo>
                  <a:lnTo>
                    <a:pt x="3144" y="4382"/>
                  </a:lnTo>
                  <a:cubicBezTo>
                    <a:pt x="3025" y="4239"/>
                    <a:pt x="3049" y="4049"/>
                    <a:pt x="3168" y="3930"/>
                  </a:cubicBezTo>
                  <a:lnTo>
                    <a:pt x="3906" y="3168"/>
                  </a:lnTo>
                  <a:cubicBezTo>
                    <a:pt x="3985" y="3102"/>
                    <a:pt x="4077" y="3065"/>
                    <a:pt x="4169" y="3065"/>
                  </a:cubicBezTo>
                  <a:cubicBezTo>
                    <a:pt x="4244" y="3065"/>
                    <a:pt x="4318" y="3090"/>
                    <a:pt x="4382" y="3144"/>
                  </a:cubicBezTo>
                  <a:lnTo>
                    <a:pt x="4859" y="3549"/>
                  </a:lnTo>
                  <a:lnTo>
                    <a:pt x="4930" y="2906"/>
                  </a:lnTo>
                  <a:cubicBezTo>
                    <a:pt x="4954" y="2739"/>
                    <a:pt x="5097" y="2596"/>
                    <a:pt x="5287" y="2596"/>
                  </a:cubicBezTo>
                  <a:close/>
                  <a:moveTo>
                    <a:pt x="4001" y="0"/>
                  </a:moveTo>
                  <a:cubicBezTo>
                    <a:pt x="3811" y="0"/>
                    <a:pt x="3644" y="143"/>
                    <a:pt x="3644" y="334"/>
                  </a:cubicBezTo>
                  <a:lnTo>
                    <a:pt x="3644" y="1524"/>
                  </a:lnTo>
                  <a:lnTo>
                    <a:pt x="2763" y="1524"/>
                  </a:lnTo>
                  <a:cubicBezTo>
                    <a:pt x="2692" y="1524"/>
                    <a:pt x="2596" y="1572"/>
                    <a:pt x="2549" y="1620"/>
                  </a:cubicBezTo>
                  <a:lnTo>
                    <a:pt x="1620" y="2548"/>
                  </a:lnTo>
                  <a:cubicBezTo>
                    <a:pt x="1572" y="2596"/>
                    <a:pt x="1525" y="2691"/>
                    <a:pt x="1525" y="2763"/>
                  </a:cubicBezTo>
                  <a:lnTo>
                    <a:pt x="1525" y="3644"/>
                  </a:lnTo>
                  <a:lnTo>
                    <a:pt x="334" y="3644"/>
                  </a:lnTo>
                  <a:cubicBezTo>
                    <a:pt x="143" y="3644"/>
                    <a:pt x="0" y="3810"/>
                    <a:pt x="0" y="4001"/>
                  </a:cubicBezTo>
                  <a:cubicBezTo>
                    <a:pt x="0" y="4192"/>
                    <a:pt x="143" y="4334"/>
                    <a:pt x="334" y="4334"/>
                  </a:cubicBezTo>
                  <a:lnTo>
                    <a:pt x="1525" y="4334"/>
                  </a:lnTo>
                  <a:lnTo>
                    <a:pt x="1525" y="5478"/>
                  </a:lnTo>
                  <a:lnTo>
                    <a:pt x="334" y="5478"/>
                  </a:lnTo>
                  <a:cubicBezTo>
                    <a:pt x="143" y="5478"/>
                    <a:pt x="0" y="5620"/>
                    <a:pt x="0" y="5811"/>
                  </a:cubicBezTo>
                  <a:cubicBezTo>
                    <a:pt x="0" y="6001"/>
                    <a:pt x="143" y="6144"/>
                    <a:pt x="334" y="6144"/>
                  </a:cubicBezTo>
                  <a:lnTo>
                    <a:pt x="1525" y="6144"/>
                  </a:lnTo>
                  <a:lnTo>
                    <a:pt x="1525" y="7287"/>
                  </a:lnTo>
                  <a:lnTo>
                    <a:pt x="334" y="7287"/>
                  </a:lnTo>
                  <a:cubicBezTo>
                    <a:pt x="143" y="7287"/>
                    <a:pt x="0" y="7430"/>
                    <a:pt x="0" y="7621"/>
                  </a:cubicBezTo>
                  <a:cubicBezTo>
                    <a:pt x="0" y="7811"/>
                    <a:pt x="143" y="7978"/>
                    <a:pt x="334" y="7978"/>
                  </a:cubicBezTo>
                  <a:lnTo>
                    <a:pt x="1525" y="7978"/>
                  </a:lnTo>
                  <a:lnTo>
                    <a:pt x="1525" y="9764"/>
                  </a:lnTo>
                  <a:cubicBezTo>
                    <a:pt x="1525" y="9955"/>
                    <a:pt x="1668" y="10097"/>
                    <a:pt x="1858" y="10097"/>
                  </a:cubicBezTo>
                  <a:lnTo>
                    <a:pt x="3644" y="10097"/>
                  </a:lnTo>
                  <a:lnTo>
                    <a:pt x="3644" y="11288"/>
                  </a:lnTo>
                  <a:cubicBezTo>
                    <a:pt x="3644" y="11479"/>
                    <a:pt x="3811" y="11622"/>
                    <a:pt x="4001" y="11622"/>
                  </a:cubicBezTo>
                  <a:cubicBezTo>
                    <a:pt x="4192" y="11622"/>
                    <a:pt x="4335" y="11479"/>
                    <a:pt x="4335" y="11288"/>
                  </a:cubicBezTo>
                  <a:lnTo>
                    <a:pt x="4335" y="10097"/>
                  </a:lnTo>
                  <a:lnTo>
                    <a:pt x="5478" y="10097"/>
                  </a:lnTo>
                  <a:lnTo>
                    <a:pt x="5478" y="11288"/>
                  </a:lnTo>
                  <a:cubicBezTo>
                    <a:pt x="5478" y="11479"/>
                    <a:pt x="5621" y="11622"/>
                    <a:pt x="5811" y="11622"/>
                  </a:cubicBezTo>
                  <a:cubicBezTo>
                    <a:pt x="6002" y="11622"/>
                    <a:pt x="6145" y="11479"/>
                    <a:pt x="6145" y="11288"/>
                  </a:cubicBezTo>
                  <a:lnTo>
                    <a:pt x="6145" y="10097"/>
                  </a:lnTo>
                  <a:lnTo>
                    <a:pt x="7288" y="10097"/>
                  </a:lnTo>
                  <a:lnTo>
                    <a:pt x="7288" y="11288"/>
                  </a:lnTo>
                  <a:cubicBezTo>
                    <a:pt x="7288" y="11479"/>
                    <a:pt x="7454" y="11622"/>
                    <a:pt x="7621" y="11622"/>
                  </a:cubicBezTo>
                  <a:cubicBezTo>
                    <a:pt x="7812" y="11622"/>
                    <a:pt x="7978" y="11479"/>
                    <a:pt x="7978" y="11288"/>
                  </a:cubicBezTo>
                  <a:lnTo>
                    <a:pt x="7978" y="10097"/>
                  </a:lnTo>
                  <a:lnTo>
                    <a:pt x="9764" y="10097"/>
                  </a:lnTo>
                  <a:cubicBezTo>
                    <a:pt x="9955" y="10097"/>
                    <a:pt x="10098" y="9955"/>
                    <a:pt x="10098" y="9764"/>
                  </a:cubicBezTo>
                  <a:lnTo>
                    <a:pt x="10098" y="7978"/>
                  </a:lnTo>
                  <a:lnTo>
                    <a:pt x="11289" y="7978"/>
                  </a:lnTo>
                  <a:cubicBezTo>
                    <a:pt x="11479" y="7978"/>
                    <a:pt x="11646" y="7811"/>
                    <a:pt x="11646" y="7621"/>
                  </a:cubicBezTo>
                  <a:cubicBezTo>
                    <a:pt x="11646" y="7430"/>
                    <a:pt x="11479" y="7287"/>
                    <a:pt x="11289" y="7287"/>
                  </a:cubicBezTo>
                  <a:lnTo>
                    <a:pt x="10098" y="7287"/>
                  </a:lnTo>
                  <a:lnTo>
                    <a:pt x="10098" y="6144"/>
                  </a:lnTo>
                  <a:lnTo>
                    <a:pt x="11289" y="6144"/>
                  </a:lnTo>
                  <a:cubicBezTo>
                    <a:pt x="11479" y="6144"/>
                    <a:pt x="11622" y="6001"/>
                    <a:pt x="11622" y="5811"/>
                  </a:cubicBezTo>
                  <a:cubicBezTo>
                    <a:pt x="11622" y="5620"/>
                    <a:pt x="11479" y="5478"/>
                    <a:pt x="11289" y="5478"/>
                  </a:cubicBezTo>
                  <a:lnTo>
                    <a:pt x="10098" y="5478"/>
                  </a:lnTo>
                  <a:lnTo>
                    <a:pt x="10098" y="4334"/>
                  </a:lnTo>
                  <a:lnTo>
                    <a:pt x="11289" y="4334"/>
                  </a:lnTo>
                  <a:cubicBezTo>
                    <a:pt x="11479" y="4334"/>
                    <a:pt x="11622" y="4192"/>
                    <a:pt x="11622" y="4001"/>
                  </a:cubicBezTo>
                  <a:cubicBezTo>
                    <a:pt x="11622" y="3810"/>
                    <a:pt x="11479" y="3644"/>
                    <a:pt x="11289" y="3644"/>
                  </a:cubicBezTo>
                  <a:lnTo>
                    <a:pt x="10098" y="3644"/>
                  </a:lnTo>
                  <a:lnTo>
                    <a:pt x="10098" y="1858"/>
                  </a:lnTo>
                  <a:cubicBezTo>
                    <a:pt x="10098" y="1667"/>
                    <a:pt x="9955" y="1524"/>
                    <a:pt x="9764" y="1524"/>
                  </a:cubicBezTo>
                  <a:lnTo>
                    <a:pt x="7978" y="1524"/>
                  </a:lnTo>
                  <a:lnTo>
                    <a:pt x="7978" y="334"/>
                  </a:lnTo>
                  <a:cubicBezTo>
                    <a:pt x="7978" y="143"/>
                    <a:pt x="7812" y="0"/>
                    <a:pt x="7621" y="0"/>
                  </a:cubicBezTo>
                  <a:cubicBezTo>
                    <a:pt x="7431" y="0"/>
                    <a:pt x="7288" y="143"/>
                    <a:pt x="7288" y="334"/>
                  </a:cubicBezTo>
                  <a:lnTo>
                    <a:pt x="7288" y="1524"/>
                  </a:lnTo>
                  <a:lnTo>
                    <a:pt x="6145" y="1524"/>
                  </a:lnTo>
                  <a:lnTo>
                    <a:pt x="6145" y="334"/>
                  </a:lnTo>
                  <a:cubicBezTo>
                    <a:pt x="6145" y="143"/>
                    <a:pt x="6002" y="0"/>
                    <a:pt x="5811" y="0"/>
                  </a:cubicBezTo>
                  <a:cubicBezTo>
                    <a:pt x="5621" y="0"/>
                    <a:pt x="5478" y="143"/>
                    <a:pt x="5478" y="334"/>
                  </a:cubicBezTo>
                  <a:lnTo>
                    <a:pt x="5478" y="1524"/>
                  </a:lnTo>
                  <a:lnTo>
                    <a:pt x="4335" y="1524"/>
                  </a:lnTo>
                  <a:lnTo>
                    <a:pt x="4335" y="334"/>
                  </a:lnTo>
                  <a:cubicBezTo>
                    <a:pt x="4335" y="143"/>
                    <a:pt x="4192" y="0"/>
                    <a:pt x="4001" y="0"/>
                  </a:cubicBezTo>
                  <a:close/>
                </a:path>
              </a:pathLst>
            </a:custGeom>
            <a:solidFill>
              <a:srgbClr val="e84987"/>
            </a:solidFill>
            <a:ln>
              <a:noFill/>
            </a:ln>
          </p:spPr>
          <p:style>
            <a:lnRef idx="0"/>
            <a:fillRef idx="0"/>
            <a:effectRef idx="0"/>
            <a:fontRef idx="minor"/>
          </p:style>
        </p:sp>
      </p:grpSp>
      <p:sp>
        <p:nvSpPr>
          <p:cNvPr id="2442" name="CustomShape 34"/>
          <p:cNvSpPr/>
          <p:nvPr/>
        </p:nvSpPr>
        <p:spPr>
          <a:xfrm>
            <a:off x="8229600" y="121716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5" name="CustomShape 1"/>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Intro</a:t>
            </a:r>
            <a:r>
              <a:rPr b="1" lang="en" sz="3200" spc="-1" strike="noStrike">
                <a:solidFill>
                  <a:srgbClr val="e84987"/>
                </a:solidFill>
                <a:latin typeface="Orbitron"/>
                <a:ea typeface="Orbitron"/>
              </a:rPr>
              <a:t>duction</a:t>
            </a:r>
            <a:endParaRPr b="0" lang="fr-FR" sz="3200" spc="-1" strike="noStrike">
              <a:latin typeface="Arial"/>
            </a:endParaRPr>
          </a:p>
        </p:txBody>
      </p:sp>
      <p:grpSp>
        <p:nvGrpSpPr>
          <p:cNvPr id="1596" name="Group 2"/>
          <p:cNvGrpSpPr/>
          <p:nvPr/>
        </p:nvGrpSpPr>
        <p:grpSpPr>
          <a:xfrm>
            <a:off x="7839720" y="288000"/>
            <a:ext cx="655200" cy="655200"/>
            <a:chOff x="7839720" y="288000"/>
            <a:chExt cx="655200" cy="655200"/>
          </a:xfrm>
        </p:grpSpPr>
        <p:sp>
          <p:nvSpPr>
            <p:cNvPr id="1597" name="CustomShape 3"/>
            <p:cNvSpPr/>
            <p:nvPr/>
          </p:nvSpPr>
          <p:spPr>
            <a:xfrm>
              <a:off x="7839720" y="28800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e84987"/>
            </a:solidFill>
            <a:ln w="9360">
              <a:solidFill>
                <a:srgbClr val="e84987"/>
              </a:solidFill>
              <a:round/>
            </a:ln>
          </p:spPr>
          <p:style>
            <a:lnRef idx="0"/>
            <a:fillRef idx="0"/>
            <a:effectRef idx="0"/>
            <a:fontRef idx="minor"/>
          </p:style>
        </p:sp>
        <p:sp>
          <p:nvSpPr>
            <p:cNvPr id="1598" name="CustomShape 4"/>
            <p:cNvSpPr/>
            <p:nvPr/>
          </p:nvSpPr>
          <p:spPr>
            <a:xfrm>
              <a:off x="7839720" y="28800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e84987"/>
            </a:solidFill>
            <a:ln w="9360">
              <a:solidFill>
                <a:srgbClr val="e84987"/>
              </a:solidFill>
              <a:round/>
            </a:ln>
          </p:spPr>
          <p:style>
            <a:lnRef idx="0"/>
            <a:fillRef idx="0"/>
            <a:effectRef idx="0"/>
            <a:fontRef idx="minor"/>
          </p:style>
        </p:sp>
        <p:sp>
          <p:nvSpPr>
            <p:cNvPr id="1599" name="CustomShape 5"/>
            <p:cNvSpPr/>
            <p:nvPr/>
          </p:nvSpPr>
          <p:spPr>
            <a:xfrm>
              <a:off x="7904520" y="288000"/>
              <a:ext cx="527040" cy="65520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solidFill>
              <a:srgbClr val="e84987"/>
            </a:solidFill>
            <a:ln w="9360">
              <a:solidFill>
                <a:srgbClr val="e84987"/>
              </a:solidFill>
              <a:round/>
            </a:ln>
          </p:spPr>
          <p:style>
            <a:lnRef idx="0"/>
            <a:fillRef idx="0"/>
            <a:effectRef idx="0"/>
            <a:fontRef idx="minor"/>
          </p:style>
        </p:sp>
        <p:sp>
          <p:nvSpPr>
            <p:cNvPr id="1600" name="CustomShape 6"/>
            <p:cNvSpPr/>
            <p:nvPr/>
          </p:nvSpPr>
          <p:spPr>
            <a:xfrm>
              <a:off x="7961400" y="288000"/>
              <a:ext cx="413280" cy="65520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solidFill>
              <a:srgbClr val="e84987"/>
            </a:solidFill>
            <a:ln w="9360">
              <a:solidFill>
                <a:srgbClr val="e84987"/>
              </a:solidFill>
              <a:round/>
            </a:ln>
          </p:spPr>
          <p:style>
            <a:lnRef idx="0"/>
            <a:fillRef idx="0"/>
            <a:effectRef idx="0"/>
            <a:fontRef idx="minor"/>
          </p:style>
        </p:sp>
        <p:sp>
          <p:nvSpPr>
            <p:cNvPr id="1601" name="CustomShape 7"/>
            <p:cNvSpPr/>
            <p:nvPr/>
          </p:nvSpPr>
          <p:spPr>
            <a:xfrm>
              <a:off x="8009640" y="288000"/>
              <a:ext cx="318240" cy="65520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solidFill>
              <a:srgbClr val="e84987"/>
            </a:solidFill>
            <a:ln w="9360">
              <a:solidFill>
                <a:srgbClr val="e84987"/>
              </a:solidFill>
              <a:round/>
            </a:ln>
          </p:spPr>
          <p:style>
            <a:lnRef idx="0"/>
            <a:fillRef idx="0"/>
            <a:effectRef idx="0"/>
            <a:fontRef idx="minor"/>
          </p:style>
        </p:sp>
        <p:sp>
          <p:nvSpPr>
            <p:cNvPr id="1602" name="CustomShape 8"/>
            <p:cNvSpPr/>
            <p:nvPr/>
          </p:nvSpPr>
          <p:spPr>
            <a:xfrm>
              <a:off x="8063280" y="288000"/>
              <a:ext cx="214200" cy="65520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solidFill>
              <a:srgbClr val="e84987"/>
            </a:solidFill>
            <a:ln w="9360">
              <a:solidFill>
                <a:srgbClr val="e84987"/>
              </a:solidFill>
              <a:round/>
            </a:ln>
          </p:spPr>
          <p:style>
            <a:lnRef idx="0"/>
            <a:fillRef idx="0"/>
            <a:effectRef idx="0"/>
            <a:fontRef idx="minor"/>
          </p:style>
        </p:sp>
        <p:sp>
          <p:nvSpPr>
            <p:cNvPr id="1603" name="CustomShape 9"/>
            <p:cNvSpPr/>
            <p:nvPr/>
          </p:nvSpPr>
          <p:spPr>
            <a:xfrm>
              <a:off x="8119800" y="288000"/>
              <a:ext cx="103680" cy="65520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solidFill>
              <a:srgbClr val="e84987"/>
            </a:solidFill>
            <a:ln w="9360">
              <a:solidFill>
                <a:srgbClr val="e84987"/>
              </a:solidFill>
              <a:round/>
            </a:ln>
          </p:spPr>
          <p:style>
            <a:lnRef idx="0"/>
            <a:fillRef idx="0"/>
            <a:effectRef idx="0"/>
            <a:fontRef idx="minor"/>
          </p:style>
        </p:sp>
        <p:sp>
          <p:nvSpPr>
            <p:cNvPr id="1604" name="CustomShape 10"/>
            <p:cNvSpPr/>
            <p:nvPr/>
          </p:nvSpPr>
          <p:spPr>
            <a:xfrm>
              <a:off x="8165160" y="290880"/>
              <a:ext cx="3960" cy="650160"/>
            </a:xfrm>
            <a:custGeom>
              <a:avLst/>
              <a:gdLst/>
              <a:ahLst/>
              <a:rect l="l" t="t" r="r" b="b"/>
              <a:pathLst>
                <a:path w="366" h="45534">
                  <a:moveTo>
                    <a:pt x="1" y="1"/>
                  </a:moveTo>
                  <a:lnTo>
                    <a:pt x="366" y="1"/>
                  </a:lnTo>
                  <a:lnTo>
                    <a:pt x="366" y="45533"/>
                  </a:lnTo>
                  <a:lnTo>
                    <a:pt x="1" y="45533"/>
                  </a:lnTo>
                  <a:close/>
                </a:path>
              </a:pathLst>
            </a:custGeom>
            <a:solidFill>
              <a:srgbClr val="e84987"/>
            </a:solidFill>
            <a:ln w="9360">
              <a:solidFill>
                <a:srgbClr val="e84987"/>
              </a:solidFill>
              <a:round/>
            </a:ln>
          </p:spPr>
          <p:style>
            <a:lnRef idx="0"/>
            <a:fillRef idx="0"/>
            <a:effectRef idx="0"/>
            <a:fontRef idx="minor"/>
          </p:style>
        </p:sp>
        <p:sp>
          <p:nvSpPr>
            <p:cNvPr id="1605" name="CustomShape 11"/>
            <p:cNvSpPr/>
            <p:nvPr/>
          </p:nvSpPr>
          <p:spPr>
            <a:xfrm>
              <a:off x="7848360" y="663840"/>
              <a:ext cx="637560" cy="3960"/>
            </a:xfrm>
            <a:custGeom>
              <a:avLst/>
              <a:gdLst/>
              <a:ahLst/>
              <a:rect l="l" t="t" r="r" b="b"/>
              <a:pathLst>
                <a:path w="44652" h="366">
                  <a:moveTo>
                    <a:pt x="0" y="0"/>
                  </a:moveTo>
                  <a:lnTo>
                    <a:pt x="44652" y="0"/>
                  </a:lnTo>
                  <a:lnTo>
                    <a:pt x="44652" y="365"/>
                  </a:lnTo>
                  <a:lnTo>
                    <a:pt x="0" y="365"/>
                  </a:lnTo>
                  <a:close/>
                </a:path>
              </a:pathLst>
            </a:custGeom>
            <a:solidFill>
              <a:srgbClr val="e84987"/>
            </a:solidFill>
            <a:ln w="9360">
              <a:solidFill>
                <a:srgbClr val="e84987"/>
              </a:solidFill>
              <a:round/>
            </a:ln>
          </p:spPr>
          <p:style>
            <a:lnRef idx="0"/>
            <a:fillRef idx="0"/>
            <a:effectRef idx="0"/>
            <a:fontRef idx="minor"/>
          </p:style>
        </p:sp>
        <p:sp>
          <p:nvSpPr>
            <p:cNvPr id="1606" name="CustomShape 12"/>
            <p:cNvSpPr/>
            <p:nvPr/>
          </p:nvSpPr>
          <p:spPr>
            <a:xfrm>
              <a:off x="7857360" y="712080"/>
              <a:ext cx="620640" cy="4320"/>
            </a:xfrm>
            <a:custGeom>
              <a:avLst/>
              <a:gdLst/>
              <a:ahLst/>
              <a:rect l="l" t="t" r="r" b="b"/>
              <a:pathLst>
                <a:path w="43467" h="396">
                  <a:moveTo>
                    <a:pt x="1" y="0"/>
                  </a:moveTo>
                  <a:lnTo>
                    <a:pt x="43467" y="0"/>
                  </a:lnTo>
                  <a:lnTo>
                    <a:pt x="43467" y="395"/>
                  </a:lnTo>
                  <a:lnTo>
                    <a:pt x="1" y="395"/>
                  </a:lnTo>
                  <a:close/>
                </a:path>
              </a:pathLst>
            </a:custGeom>
            <a:solidFill>
              <a:srgbClr val="e84987"/>
            </a:solidFill>
            <a:ln w="9360">
              <a:solidFill>
                <a:srgbClr val="e84987"/>
              </a:solidFill>
              <a:round/>
            </a:ln>
          </p:spPr>
          <p:style>
            <a:lnRef idx="0"/>
            <a:fillRef idx="0"/>
            <a:effectRef idx="0"/>
            <a:fontRef idx="minor"/>
          </p:style>
        </p:sp>
        <p:sp>
          <p:nvSpPr>
            <p:cNvPr id="1607" name="CustomShape 13"/>
            <p:cNvSpPr/>
            <p:nvPr/>
          </p:nvSpPr>
          <p:spPr>
            <a:xfrm>
              <a:off x="7877160" y="760320"/>
              <a:ext cx="579240" cy="4320"/>
            </a:xfrm>
            <a:custGeom>
              <a:avLst/>
              <a:gdLst/>
              <a:ahLst/>
              <a:rect l="l" t="t" r="r" b="b"/>
              <a:pathLst>
                <a:path w="40579" h="396">
                  <a:moveTo>
                    <a:pt x="1" y="0"/>
                  </a:moveTo>
                  <a:lnTo>
                    <a:pt x="40579" y="0"/>
                  </a:lnTo>
                  <a:lnTo>
                    <a:pt x="40579" y="395"/>
                  </a:lnTo>
                  <a:lnTo>
                    <a:pt x="1" y="395"/>
                  </a:lnTo>
                  <a:close/>
                </a:path>
              </a:pathLst>
            </a:custGeom>
            <a:solidFill>
              <a:srgbClr val="e84987"/>
            </a:solidFill>
            <a:ln w="9360">
              <a:solidFill>
                <a:srgbClr val="e84987"/>
              </a:solidFill>
              <a:round/>
            </a:ln>
          </p:spPr>
          <p:style>
            <a:lnRef idx="0"/>
            <a:fillRef idx="0"/>
            <a:effectRef idx="0"/>
            <a:fontRef idx="minor"/>
          </p:style>
        </p:sp>
        <p:sp>
          <p:nvSpPr>
            <p:cNvPr id="1608" name="CustomShape 14"/>
            <p:cNvSpPr/>
            <p:nvPr/>
          </p:nvSpPr>
          <p:spPr>
            <a:xfrm>
              <a:off x="7904880" y="803160"/>
              <a:ext cx="525240" cy="3960"/>
            </a:xfrm>
            <a:custGeom>
              <a:avLst/>
              <a:gdLst/>
              <a:ahLst/>
              <a:rect l="l" t="t" r="r" b="b"/>
              <a:pathLst>
                <a:path w="36811" h="366">
                  <a:moveTo>
                    <a:pt x="1" y="1"/>
                  </a:moveTo>
                  <a:lnTo>
                    <a:pt x="36810" y="1"/>
                  </a:lnTo>
                  <a:lnTo>
                    <a:pt x="36810" y="366"/>
                  </a:lnTo>
                  <a:lnTo>
                    <a:pt x="1" y="366"/>
                  </a:lnTo>
                  <a:close/>
                </a:path>
              </a:pathLst>
            </a:custGeom>
            <a:solidFill>
              <a:srgbClr val="e84987"/>
            </a:solidFill>
            <a:ln w="9360">
              <a:solidFill>
                <a:srgbClr val="e84987"/>
              </a:solidFill>
              <a:round/>
            </a:ln>
          </p:spPr>
          <p:style>
            <a:lnRef idx="0"/>
            <a:fillRef idx="0"/>
            <a:effectRef idx="0"/>
            <a:fontRef idx="minor"/>
          </p:style>
        </p:sp>
        <p:sp>
          <p:nvSpPr>
            <p:cNvPr id="1609" name="CustomShape 15"/>
            <p:cNvSpPr/>
            <p:nvPr/>
          </p:nvSpPr>
          <p:spPr>
            <a:xfrm>
              <a:off x="7937280" y="842040"/>
              <a:ext cx="458640" cy="3960"/>
            </a:xfrm>
            <a:custGeom>
              <a:avLst/>
              <a:gdLst/>
              <a:ahLst/>
              <a:rect l="l" t="t" r="r" b="b"/>
              <a:pathLst>
                <a:path w="32160" h="366">
                  <a:moveTo>
                    <a:pt x="1" y="0"/>
                  </a:moveTo>
                  <a:lnTo>
                    <a:pt x="32159" y="0"/>
                  </a:lnTo>
                  <a:lnTo>
                    <a:pt x="32159" y="365"/>
                  </a:lnTo>
                  <a:lnTo>
                    <a:pt x="1" y="365"/>
                  </a:lnTo>
                  <a:close/>
                </a:path>
              </a:pathLst>
            </a:custGeom>
            <a:solidFill>
              <a:srgbClr val="e84987"/>
            </a:solidFill>
            <a:ln w="9360">
              <a:solidFill>
                <a:srgbClr val="e84987"/>
              </a:solidFill>
              <a:round/>
            </a:ln>
          </p:spPr>
          <p:style>
            <a:lnRef idx="0"/>
            <a:fillRef idx="0"/>
            <a:effectRef idx="0"/>
            <a:fontRef idx="minor"/>
          </p:style>
        </p:sp>
        <p:sp>
          <p:nvSpPr>
            <p:cNvPr id="1610" name="CustomShape 16"/>
            <p:cNvSpPr/>
            <p:nvPr/>
          </p:nvSpPr>
          <p:spPr>
            <a:xfrm>
              <a:off x="7977600" y="877320"/>
              <a:ext cx="378360" cy="4320"/>
            </a:xfrm>
            <a:custGeom>
              <a:avLst/>
              <a:gdLst/>
              <a:ahLst/>
              <a:rect l="l" t="t" r="r" b="b"/>
              <a:pathLst>
                <a:path w="26537" h="396">
                  <a:moveTo>
                    <a:pt x="1" y="1"/>
                  </a:moveTo>
                  <a:lnTo>
                    <a:pt x="26536" y="1"/>
                  </a:lnTo>
                  <a:lnTo>
                    <a:pt x="26536" y="396"/>
                  </a:lnTo>
                  <a:lnTo>
                    <a:pt x="1" y="396"/>
                  </a:lnTo>
                  <a:close/>
                </a:path>
              </a:pathLst>
            </a:custGeom>
            <a:solidFill>
              <a:srgbClr val="e84987"/>
            </a:solidFill>
            <a:ln w="9360">
              <a:solidFill>
                <a:srgbClr val="e84987"/>
              </a:solidFill>
              <a:round/>
            </a:ln>
          </p:spPr>
          <p:style>
            <a:lnRef idx="0"/>
            <a:fillRef idx="0"/>
            <a:effectRef idx="0"/>
            <a:fontRef idx="minor"/>
          </p:style>
        </p:sp>
        <p:sp>
          <p:nvSpPr>
            <p:cNvPr id="1611" name="CustomShape 17"/>
            <p:cNvSpPr/>
            <p:nvPr/>
          </p:nvSpPr>
          <p:spPr>
            <a:xfrm>
              <a:off x="8022240" y="904680"/>
              <a:ext cx="289800" cy="3960"/>
            </a:xfrm>
            <a:custGeom>
              <a:avLst/>
              <a:gdLst/>
              <a:ahLst/>
              <a:rect l="l" t="t" r="r" b="b"/>
              <a:pathLst>
                <a:path w="20366" h="366">
                  <a:moveTo>
                    <a:pt x="1" y="0"/>
                  </a:moveTo>
                  <a:lnTo>
                    <a:pt x="20366" y="0"/>
                  </a:lnTo>
                  <a:lnTo>
                    <a:pt x="20366" y="365"/>
                  </a:lnTo>
                  <a:lnTo>
                    <a:pt x="1" y="365"/>
                  </a:lnTo>
                  <a:close/>
                </a:path>
              </a:pathLst>
            </a:custGeom>
            <a:solidFill>
              <a:srgbClr val="e84987"/>
            </a:solidFill>
            <a:ln w="9360">
              <a:solidFill>
                <a:srgbClr val="e84987"/>
              </a:solidFill>
              <a:round/>
            </a:ln>
          </p:spPr>
          <p:style>
            <a:lnRef idx="0"/>
            <a:fillRef idx="0"/>
            <a:effectRef idx="0"/>
            <a:fontRef idx="minor"/>
          </p:style>
        </p:sp>
        <p:sp>
          <p:nvSpPr>
            <p:cNvPr id="1612" name="CustomShape 18"/>
            <p:cNvSpPr/>
            <p:nvPr/>
          </p:nvSpPr>
          <p:spPr>
            <a:xfrm>
              <a:off x="7842240" y="617760"/>
              <a:ext cx="651240" cy="3960"/>
            </a:xfrm>
            <a:custGeom>
              <a:avLst/>
              <a:gdLst/>
              <a:ahLst/>
              <a:rect l="l" t="t" r="r" b="b"/>
              <a:pathLst>
                <a:path w="45625" h="366">
                  <a:moveTo>
                    <a:pt x="1" y="0"/>
                  </a:moveTo>
                  <a:lnTo>
                    <a:pt x="45625" y="0"/>
                  </a:lnTo>
                  <a:lnTo>
                    <a:pt x="45625" y="365"/>
                  </a:lnTo>
                  <a:lnTo>
                    <a:pt x="1" y="365"/>
                  </a:lnTo>
                  <a:close/>
                </a:path>
              </a:pathLst>
            </a:custGeom>
            <a:solidFill>
              <a:srgbClr val="e84987"/>
            </a:solidFill>
            <a:ln w="9360">
              <a:solidFill>
                <a:srgbClr val="e84987"/>
              </a:solidFill>
              <a:round/>
            </a:ln>
          </p:spPr>
          <p:style>
            <a:lnRef idx="0"/>
            <a:fillRef idx="0"/>
            <a:effectRef idx="0"/>
            <a:fontRef idx="minor"/>
          </p:style>
        </p:sp>
        <p:sp>
          <p:nvSpPr>
            <p:cNvPr id="1613" name="CustomShape 19"/>
            <p:cNvSpPr/>
            <p:nvPr/>
          </p:nvSpPr>
          <p:spPr>
            <a:xfrm>
              <a:off x="7848360" y="567720"/>
              <a:ext cx="637560" cy="3960"/>
            </a:xfrm>
            <a:custGeom>
              <a:avLst/>
              <a:gdLst/>
              <a:ahLst/>
              <a:rect l="l" t="t" r="r" b="b"/>
              <a:pathLst>
                <a:path w="44652" h="366">
                  <a:moveTo>
                    <a:pt x="0" y="1"/>
                  </a:moveTo>
                  <a:lnTo>
                    <a:pt x="44652" y="1"/>
                  </a:lnTo>
                  <a:lnTo>
                    <a:pt x="44652" y="366"/>
                  </a:lnTo>
                  <a:lnTo>
                    <a:pt x="0" y="366"/>
                  </a:lnTo>
                  <a:close/>
                </a:path>
              </a:pathLst>
            </a:custGeom>
            <a:solidFill>
              <a:srgbClr val="e84987"/>
            </a:solidFill>
            <a:ln w="9360">
              <a:solidFill>
                <a:srgbClr val="e84987"/>
              </a:solidFill>
              <a:round/>
            </a:ln>
          </p:spPr>
          <p:style>
            <a:lnRef idx="0"/>
            <a:fillRef idx="0"/>
            <a:effectRef idx="0"/>
            <a:fontRef idx="minor"/>
          </p:style>
        </p:sp>
        <p:sp>
          <p:nvSpPr>
            <p:cNvPr id="1614" name="CustomShape 20"/>
            <p:cNvSpPr/>
            <p:nvPr/>
          </p:nvSpPr>
          <p:spPr>
            <a:xfrm>
              <a:off x="7857360" y="519120"/>
              <a:ext cx="620640" cy="4320"/>
            </a:xfrm>
            <a:custGeom>
              <a:avLst/>
              <a:gdLst/>
              <a:ahLst/>
              <a:rect l="l" t="t" r="r" b="b"/>
              <a:pathLst>
                <a:path w="43467" h="396">
                  <a:moveTo>
                    <a:pt x="1" y="1"/>
                  </a:moveTo>
                  <a:lnTo>
                    <a:pt x="43467" y="1"/>
                  </a:lnTo>
                  <a:lnTo>
                    <a:pt x="43467" y="396"/>
                  </a:lnTo>
                  <a:lnTo>
                    <a:pt x="1" y="396"/>
                  </a:lnTo>
                  <a:close/>
                </a:path>
              </a:pathLst>
            </a:custGeom>
            <a:solidFill>
              <a:srgbClr val="e84987"/>
            </a:solidFill>
            <a:ln w="9360">
              <a:solidFill>
                <a:srgbClr val="e84987"/>
              </a:solidFill>
              <a:round/>
            </a:ln>
          </p:spPr>
          <p:style>
            <a:lnRef idx="0"/>
            <a:fillRef idx="0"/>
            <a:effectRef idx="0"/>
            <a:fontRef idx="minor"/>
          </p:style>
        </p:sp>
        <p:sp>
          <p:nvSpPr>
            <p:cNvPr id="1615" name="CustomShape 21"/>
            <p:cNvSpPr/>
            <p:nvPr/>
          </p:nvSpPr>
          <p:spPr>
            <a:xfrm>
              <a:off x="7877160" y="470880"/>
              <a:ext cx="579240" cy="4320"/>
            </a:xfrm>
            <a:custGeom>
              <a:avLst/>
              <a:gdLst/>
              <a:ahLst/>
              <a:rect l="l" t="t" r="r" b="b"/>
              <a:pathLst>
                <a:path w="40579" h="396">
                  <a:moveTo>
                    <a:pt x="1" y="1"/>
                  </a:moveTo>
                  <a:lnTo>
                    <a:pt x="40579" y="1"/>
                  </a:lnTo>
                  <a:lnTo>
                    <a:pt x="40579" y="396"/>
                  </a:lnTo>
                  <a:lnTo>
                    <a:pt x="1" y="396"/>
                  </a:lnTo>
                  <a:close/>
                </a:path>
              </a:pathLst>
            </a:custGeom>
            <a:solidFill>
              <a:srgbClr val="e84987"/>
            </a:solidFill>
            <a:ln w="9360">
              <a:solidFill>
                <a:srgbClr val="e84987"/>
              </a:solidFill>
              <a:round/>
            </a:ln>
          </p:spPr>
          <p:style>
            <a:lnRef idx="0"/>
            <a:fillRef idx="0"/>
            <a:effectRef idx="0"/>
            <a:fontRef idx="minor"/>
          </p:style>
        </p:sp>
        <p:sp>
          <p:nvSpPr>
            <p:cNvPr id="1616" name="CustomShape 22"/>
            <p:cNvSpPr/>
            <p:nvPr/>
          </p:nvSpPr>
          <p:spPr>
            <a:xfrm>
              <a:off x="7904880" y="428040"/>
              <a:ext cx="525240" cy="4320"/>
            </a:xfrm>
            <a:custGeom>
              <a:avLst/>
              <a:gdLst/>
              <a:ahLst/>
              <a:rect l="l" t="t" r="r" b="b"/>
              <a:pathLst>
                <a:path w="36811" h="397">
                  <a:moveTo>
                    <a:pt x="1" y="1"/>
                  </a:moveTo>
                  <a:lnTo>
                    <a:pt x="36810" y="1"/>
                  </a:lnTo>
                  <a:lnTo>
                    <a:pt x="36810" y="396"/>
                  </a:lnTo>
                  <a:lnTo>
                    <a:pt x="1" y="396"/>
                  </a:lnTo>
                  <a:close/>
                </a:path>
              </a:pathLst>
            </a:custGeom>
            <a:solidFill>
              <a:srgbClr val="e84987"/>
            </a:solidFill>
            <a:ln w="9360">
              <a:solidFill>
                <a:srgbClr val="e84987"/>
              </a:solidFill>
              <a:round/>
            </a:ln>
          </p:spPr>
          <p:style>
            <a:lnRef idx="0"/>
            <a:fillRef idx="0"/>
            <a:effectRef idx="0"/>
            <a:fontRef idx="minor"/>
          </p:style>
        </p:sp>
        <p:sp>
          <p:nvSpPr>
            <p:cNvPr id="1617" name="CustomShape 23"/>
            <p:cNvSpPr/>
            <p:nvPr/>
          </p:nvSpPr>
          <p:spPr>
            <a:xfrm>
              <a:off x="7937280" y="389160"/>
              <a:ext cx="458640" cy="4320"/>
            </a:xfrm>
            <a:custGeom>
              <a:avLst/>
              <a:gdLst/>
              <a:ahLst/>
              <a:rect l="l" t="t" r="r" b="b"/>
              <a:pathLst>
                <a:path w="32160" h="396">
                  <a:moveTo>
                    <a:pt x="1" y="0"/>
                  </a:moveTo>
                  <a:lnTo>
                    <a:pt x="32159" y="0"/>
                  </a:lnTo>
                  <a:lnTo>
                    <a:pt x="32159" y="395"/>
                  </a:lnTo>
                  <a:lnTo>
                    <a:pt x="1" y="395"/>
                  </a:lnTo>
                  <a:close/>
                </a:path>
              </a:pathLst>
            </a:custGeom>
            <a:solidFill>
              <a:srgbClr val="e84987"/>
            </a:solidFill>
            <a:ln w="9360">
              <a:solidFill>
                <a:srgbClr val="e84987"/>
              </a:solidFill>
              <a:round/>
            </a:ln>
          </p:spPr>
          <p:style>
            <a:lnRef idx="0"/>
            <a:fillRef idx="0"/>
            <a:effectRef idx="0"/>
            <a:fontRef idx="minor"/>
          </p:style>
        </p:sp>
        <p:sp>
          <p:nvSpPr>
            <p:cNvPr id="1618" name="CustomShape 24"/>
            <p:cNvSpPr/>
            <p:nvPr/>
          </p:nvSpPr>
          <p:spPr>
            <a:xfrm>
              <a:off x="7977600" y="353880"/>
              <a:ext cx="378360" cy="4320"/>
            </a:xfrm>
            <a:custGeom>
              <a:avLst/>
              <a:gdLst/>
              <a:ahLst/>
              <a:rect l="l" t="t" r="r" b="b"/>
              <a:pathLst>
                <a:path w="26537" h="396">
                  <a:moveTo>
                    <a:pt x="1" y="0"/>
                  </a:moveTo>
                  <a:lnTo>
                    <a:pt x="26536" y="0"/>
                  </a:lnTo>
                  <a:lnTo>
                    <a:pt x="26536" y="395"/>
                  </a:lnTo>
                  <a:lnTo>
                    <a:pt x="1" y="395"/>
                  </a:lnTo>
                  <a:close/>
                </a:path>
              </a:pathLst>
            </a:custGeom>
            <a:solidFill>
              <a:srgbClr val="e84987"/>
            </a:solidFill>
            <a:ln w="9360">
              <a:solidFill>
                <a:srgbClr val="e84987"/>
              </a:solidFill>
              <a:round/>
            </a:ln>
          </p:spPr>
          <p:style>
            <a:lnRef idx="0"/>
            <a:fillRef idx="0"/>
            <a:effectRef idx="0"/>
            <a:fontRef idx="minor"/>
          </p:style>
        </p:sp>
        <p:sp>
          <p:nvSpPr>
            <p:cNvPr id="1619" name="CustomShape 25"/>
            <p:cNvSpPr/>
            <p:nvPr/>
          </p:nvSpPr>
          <p:spPr>
            <a:xfrm>
              <a:off x="8022240" y="326880"/>
              <a:ext cx="289800" cy="3960"/>
            </a:xfrm>
            <a:custGeom>
              <a:avLst/>
              <a:gdLst/>
              <a:ahLst/>
              <a:rect l="l" t="t" r="r" b="b"/>
              <a:pathLst>
                <a:path w="20366" h="366">
                  <a:moveTo>
                    <a:pt x="1" y="1"/>
                  </a:moveTo>
                  <a:lnTo>
                    <a:pt x="20366" y="1"/>
                  </a:lnTo>
                  <a:lnTo>
                    <a:pt x="20366" y="365"/>
                  </a:lnTo>
                  <a:lnTo>
                    <a:pt x="1" y="365"/>
                  </a:lnTo>
                  <a:close/>
                </a:path>
              </a:pathLst>
            </a:custGeom>
            <a:solidFill>
              <a:srgbClr val="e84987"/>
            </a:solidFill>
            <a:ln w="9360">
              <a:solidFill>
                <a:srgbClr val="e84987"/>
              </a:solidFill>
              <a:round/>
            </a:ln>
          </p:spPr>
          <p:style>
            <a:lnRef idx="0"/>
            <a:fillRef idx="0"/>
            <a:effectRef idx="0"/>
            <a:fontRef idx="minor"/>
          </p:style>
        </p:sp>
      </p:grpSp>
      <p:sp>
        <p:nvSpPr>
          <p:cNvPr id="1620" name="CustomShape 26"/>
          <p:cNvSpPr/>
          <p:nvPr/>
        </p:nvSpPr>
        <p:spPr>
          <a:xfrm>
            <a:off x="8352000" y="4464000"/>
            <a:ext cx="300240" cy="3373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pic>
        <p:nvPicPr>
          <p:cNvPr id="1621" name="" descr=""/>
          <p:cNvPicPr/>
          <p:nvPr/>
        </p:nvPicPr>
        <p:blipFill>
          <a:blip r:embed="rId1"/>
          <a:stretch/>
        </p:blipFill>
        <p:spPr>
          <a:xfrm>
            <a:off x="1008000" y="1316520"/>
            <a:ext cx="7126920" cy="2931120"/>
          </a:xfrm>
          <a:prstGeom prst="rect">
            <a:avLst/>
          </a:prstGeom>
          <a:ln>
            <a:noFill/>
          </a:ln>
        </p:spPr>
      </p:pic>
      <p:sp>
        <p:nvSpPr>
          <p:cNvPr id="1622" name="CustomShape 27"/>
          <p:cNvSpPr/>
          <p:nvPr/>
        </p:nvSpPr>
        <p:spPr>
          <a:xfrm>
            <a:off x="525960" y="4341960"/>
            <a:ext cx="482040" cy="410040"/>
          </a:xfrm>
          <a:prstGeom prst="roundRect">
            <a:avLst>
              <a:gd name="adj" fmla="val 16667"/>
            </a:avLst>
          </a:prstGeom>
          <a:noFill/>
          <a:ln w="28440">
            <a:solidFill>
              <a:srgbClr val="84bde7"/>
            </a:solidFill>
            <a:round/>
          </a:ln>
        </p:spPr>
        <p:style>
          <a:lnRef idx="0"/>
          <a:fillRef idx="0"/>
          <a:effectRef idx="0"/>
          <a:fontRef idx="minor"/>
        </p:style>
      </p:sp>
      <p:sp>
        <p:nvSpPr>
          <p:cNvPr id="1623" name="CustomShape 28"/>
          <p:cNvSpPr/>
          <p:nvPr/>
        </p:nvSpPr>
        <p:spPr>
          <a:xfrm>
            <a:off x="576360" y="4341960"/>
            <a:ext cx="431640" cy="410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fr-FR" sz="1800" spc="-1" strike="noStrike">
                <a:latin typeface="Arial"/>
              </a:rPr>
              <a:t>4</a:t>
            </a:r>
            <a:endParaRPr b="0" lang="fr-FR" sz="1800" spc="-1" strike="noStrike">
              <a:latin typeface="Arial"/>
            </a:endParaRPr>
          </a:p>
        </p:txBody>
      </p:sp>
      <p:grpSp>
        <p:nvGrpSpPr>
          <p:cNvPr id="1624" name="Group 29"/>
          <p:cNvGrpSpPr/>
          <p:nvPr/>
        </p:nvGrpSpPr>
        <p:grpSpPr>
          <a:xfrm>
            <a:off x="1008000" y="1016640"/>
            <a:ext cx="7126920" cy="3231000"/>
            <a:chOff x="1008000" y="1016640"/>
            <a:chExt cx="7126920" cy="3231000"/>
          </a:xfrm>
        </p:grpSpPr>
        <p:sp>
          <p:nvSpPr>
            <p:cNvPr id="1625" name="CustomShape 30"/>
            <p:cNvSpPr/>
            <p:nvPr/>
          </p:nvSpPr>
          <p:spPr>
            <a:xfrm>
              <a:off x="1008000" y="1016640"/>
              <a:ext cx="7126920" cy="3231000"/>
            </a:xfrm>
            <a:prstGeom prst="roundRect">
              <a:avLst>
                <a:gd name="adj" fmla="val 4674"/>
              </a:avLst>
            </a:prstGeom>
            <a:noFill/>
            <a:ln w="28440">
              <a:solidFill>
                <a:srgbClr val="84bde7"/>
              </a:solidFill>
              <a:round/>
            </a:ln>
          </p:spPr>
          <p:style>
            <a:lnRef idx="0"/>
            <a:fillRef idx="0"/>
            <a:effectRef idx="0"/>
            <a:fontRef idx="minor"/>
          </p:style>
        </p:sp>
        <p:grpSp>
          <p:nvGrpSpPr>
            <p:cNvPr id="1626" name="Group 31"/>
            <p:cNvGrpSpPr/>
            <p:nvPr/>
          </p:nvGrpSpPr>
          <p:grpSpPr>
            <a:xfrm>
              <a:off x="1008000" y="1016640"/>
              <a:ext cx="7126920" cy="286200"/>
              <a:chOff x="1008000" y="1016640"/>
              <a:chExt cx="7126920" cy="286200"/>
            </a:xfrm>
          </p:grpSpPr>
          <p:sp>
            <p:nvSpPr>
              <p:cNvPr id="1627" name="CustomShape 32"/>
              <p:cNvSpPr/>
              <p:nvPr/>
            </p:nvSpPr>
            <p:spPr>
              <a:xfrm>
                <a:off x="1008000" y="1016640"/>
                <a:ext cx="7126920" cy="286200"/>
              </a:xfrm>
              <a:prstGeom prst="rect">
                <a:avLst/>
              </a:prstGeom>
              <a:solidFill>
                <a:srgbClr val="ffffff"/>
              </a:solidFill>
              <a:ln w="28440">
                <a:solidFill>
                  <a:srgbClr val="84bde7"/>
                </a:solidFill>
                <a:round/>
              </a:ln>
            </p:spPr>
            <p:style>
              <a:lnRef idx="0"/>
              <a:fillRef idx="0"/>
              <a:effectRef idx="0"/>
              <a:fontRef idx="minor"/>
            </p:style>
          </p:sp>
          <p:sp>
            <p:nvSpPr>
              <p:cNvPr id="1628" name="CustomShape 33"/>
              <p:cNvSpPr/>
              <p:nvPr/>
            </p:nvSpPr>
            <p:spPr>
              <a:xfrm>
                <a:off x="7592040" y="1106640"/>
                <a:ext cx="91440" cy="106200"/>
              </a:xfrm>
              <a:prstGeom prst="ellipse">
                <a:avLst/>
              </a:prstGeom>
              <a:solidFill>
                <a:srgbClr val="e84987"/>
              </a:solidFill>
              <a:ln>
                <a:noFill/>
              </a:ln>
            </p:spPr>
            <p:style>
              <a:lnRef idx="0"/>
              <a:fillRef idx="0"/>
              <a:effectRef idx="0"/>
              <a:fontRef idx="minor"/>
            </p:style>
          </p:sp>
          <p:sp>
            <p:nvSpPr>
              <p:cNvPr id="1629" name="CustomShape 34"/>
              <p:cNvSpPr/>
              <p:nvPr/>
            </p:nvSpPr>
            <p:spPr>
              <a:xfrm>
                <a:off x="7761960" y="1106640"/>
                <a:ext cx="91440" cy="106200"/>
              </a:xfrm>
              <a:prstGeom prst="ellipse">
                <a:avLst/>
              </a:prstGeom>
              <a:solidFill>
                <a:srgbClr val="e84987"/>
              </a:solidFill>
              <a:ln>
                <a:noFill/>
              </a:ln>
            </p:spPr>
            <p:style>
              <a:lnRef idx="0"/>
              <a:fillRef idx="0"/>
              <a:effectRef idx="0"/>
              <a:fontRef idx="minor"/>
            </p:style>
          </p:sp>
          <p:sp>
            <p:nvSpPr>
              <p:cNvPr id="1630" name="CustomShape 35"/>
              <p:cNvSpPr/>
              <p:nvPr/>
            </p:nvSpPr>
            <p:spPr>
              <a:xfrm>
                <a:off x="7931520" y="1106640"/>
                <a:ext cx="91440" cy="106200"/>
              </a:xfrm>
              <a:prstGeom prst="ellipse">
                <a:avLst/>
              </a:prstGeom>
              <a:solidFill>
                <a:srgbClr val="e84987"/>
              </a:solidFill>
              <a:ln>
                <a:noFill/>
              </a:ln>
            </p:spPr>
            <p:style>
              <a:lnRef idx="0"/>
              <a:fillRef idx="0"/>
              <a:effectRef idx="0"/>
              <a:fontRef idx="minor"/>
            </p:style>
          </p:sp>
        </p:grpSp>
      </p:gr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3" name="CustomShape 1"/>
          <p:cNvSpPr/>
          <p:nvPr/>
        </p:nvSpPr>
        <p:spPr>
          <a:xfrm>
            <a:off x="1053720" y="1441080"/>
            <a:ext cx="1130040" cy="1130040"/>
          </a:xfrm>
          <a:prstGeom prst="roundRect">
            <a:avLst>
              <a:gd name="adj" fmla="val 16667"/>
            </a:avLst>
          </a:prstGeom>
          <a:solidFill>
            <a:srgbClr val="ffffff"/>
          </a:solidFill>
          <a:ln w="28440">
            <a:solidFill>
              <a:srgbClr val="84bde7"/>
            </a:solidFill>
            <a:round/>
          </a:ln>
        </p:spPr>
        <p:style>
          <a:lnRef idx="0"/>
          <a:fillRef idx="0"/>
          <a:effectRef idx="0"/>
          <a:fontRef idx="minor"/>
        </p:style>
      </p:sp>
      <p:sp>
        <p:nvSpPr>
          <p:cNvPr id="2444" name="CustomShape 2"/>
          <p:cNvSpPr/>
          <p:nvPr/>
        </p:nvSpPr>
        <p:spPr>
          <a:xfrm>
            <a:off x="908280" y="3086640"/>
            <a:ext cx="142056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Step 1</a:t>
            </a:r>
            <a:endParaRPr b="0" lang="fr-FR" sz="2000" spc="-1" strike="noStrike">
              <a:latin typeface="Arial"/>
            </a:endParaRPr>
          </a:p>
        </p:txBody>
      </p:sp>
      <p:sp>
        <p:nvSpPr>
          <p:cNvPr id="2445" name="CustomShape 3"/>
          <p:cNvSpPr/>
          <p:nvPr/>
        </p:nvSpPr>
        <p:spPr>
          <a:xfrm>
            <a:off x="908280" y="3614400"/>
            <a:ext cx="1420560" cy="4582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Venus has high temperatures</a:t>
            </a:r>
            <a:endParaRPr b="0" lang="fr-FR" sz="1400" spc="-1" strike="noStrike">
              <a:latin typeface="Arial"/>
            </a:endParaRPr>
          </a:p>
        </p:txBody>
      </p:sp>
      <p:sp>
        <p:nvSpPr>
          <p:cNvPr id="2446" name="CustomShape 4"/>
          <p:cNvSpPr/>
          <p:nvPr/>
        </p:nvSpPr>
        <p:spPr>
          <a:xfrm>
            <a:off x="1619280" y="2572920"/>
            <a:ext cx="360" cy="512640"/>
          </a:xfrm>
          <a:custGeom>
            <a:avLst/>
            <a:gdLst/>
            <a:ahLst/>
            <a:rect l="l" t="t" r="r" b="b"/>
            <a:pathLst>
              <a:path w="21600" h="21600">
                <a:moveTo>
                  <a:pt x="0" y="0"/>
                </a:moveTo>
                <a:lnTo>
                  <a:pt x="21600" y="21600"/>
                </a:lnTo>
              </a:path>
            </a:pathLst>
          </a:custGeom>
          <a:noFill/>
          <a:ln w="28440">
            <a:solidFill>
              <a:srgbClr val="84bde7"/>
            </a:solidFill>
            <a:round/>
            <a:tailEnd len="med" type="oval" w="med"/>
          </a:ln>
        </p:spPr>
        <p:style>
          <a:lnRef idx="0"/>
          <a:fillRef idx="0"/>
          <a:effectRef idx="0"/>
          <a:fontRef idx="minor"/>
        </p:style>
      </p:sp>
      <p:sp>
        <p:nvSpPr>
          <p:cNvPr id="2447" name="CustomShape 5"/>
          <p:cNvSpPr/>
          <p:nvPr/>
        </p:nvSpPr>
        <p:spPr>
          <a:xfrm>
            <a:off x="3023280" y="2073960"/>
            <a:ext cx="1130040" cy="1130040"/>
          </a:xfrm>
          <a:prstGeom prst="roundRect">
            <a:avLst>
              <a:gd name="adj" fmla="val 16667"/>
            </a:avLst>
          </a:prstGeom>
          <a:solidFill>
            <a:srgbClr val="ffffff"/>
          </a:solidFill>
          <a:ln w="28440">
            <a:solidFill>
              <a:srgbClr val="84bde7"/>
            </a:solidFill>
            <a:round/>
          </a:ln>
        </p:spPr>
        <p:style>
          <a:lnRef idx="0"/>
          <a:fillRef idx="0"/>
          <a:effectRef idx="0"/>
          <a:fontRef idx="minor"/>
        </p:style>
      </p:sp>
      <p:sp>
        <p:nvSpPr>
          <p:cNvPr id="2448" name="CustomShape 6"/>
          <p:cNvSpPr/>
          <p:nvPr/>
        </p:nvSpPr>
        <p:spPr>
          <a:xfrm>
            <a:off x="2878200" y="4239000"/>
            <a:ext cx="1420560" cy="4582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Mars is a very cold place</a:t>
            </a:r>
            <a:endParaRPr b="0" lang="fr-FR" sz="1400" spc="-1" strike="noStrike">
              <a:latin typeface="Arial"/>
            </a:endParaRPr>
          </a:p>
        </p:txBody>
      </p:sp>
      <p:sp>
        <p:nvSpPr>
          <p:cNvPr id="2449" name="CustomShape 7"/>
          <p:cNvSpPr/>
          <p:nvPr/>
        </p:nvSpPr>
        <p:spPr>
          <a:xfrm>
            <a:off x="2878200" y="3711240"/>
            <a:ext cx="142056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Step 2</a:t>
            </a:r>
            <a:endParaRPr b="0" lang="fr-FR" sz="2000" spc="-1" strike="noStrike">
              <a:latin typeface="Arial"/>
            </a:endParaRPr>
          </a:p>
        </p:txBody>
      </p:sp>
      <p:sp>
        <p:nvSpPr>
          <p:cNvPr id="2450" name="CustomShape 8"/>
          <p:cNvSpPr/>
          <p:nvPr/>
        </p:nvSpPr>
        <p:spPr>
          <a:xfrm>
            <a:off x="4993200" y="1441080"/>
            <a:ext cx="1130040" cy="1130040"/>
          </a:xfrm>
          <a:prstGeom prst="roundRect">
            <a:avLst>
              <a:gd name="adj" fmla="val 16667"/>
            </a:avLst>
          </a:prstGeom>
          <a:solidFill>
            <a:srgbClr val="ffffff"/>
          </a:solidFill>
          <a:ln w="28440">
            <a:solidFill>
              <a:srgbClr val="84bde7"/>
            </a:solidFill>
            <a:round/>
          </a:ln>
        </p:spPr>
        <p:style>
          <a:lnRef idx="0"/>
          <a:fillRef idx="0"/>
          <a:effectRef idx="0"/>
          <a:fontRef idx="minor"/>
        </p:style>
      </p:sp>
      <p:sp>
        <p:nvSpPr>
          <p:cNvPr id="2451" name="CustomShape 9"/>
          <p:cNvSpPr/>
          <p:nvPr/>
        </p:nvSpPr>
        <p:spPr>
          <a:xfrm>
            <a:off x="4848120" y="3078720"/>
            <a:ext cx="142056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Step 3</a:t>
            </a:r>
            <a:endParaRPr b="0" lang="fr-FR" sz="2000" spc="-1" strike="noStrike">
              <a:latin typeface="Arial"/>
            </a:endParaRPr>
          </a:p>
        </p:txBody>
      </p:sp>
      <p:sp>
        <p:nvSpPr>
          <p:cNvPr id="2452" name="CustomShape 10"/>
          <p:cNvSpPr/>
          <p:nvPr/>
        </p:nvSpPr>
        <p:spPr>
          <a:xfrm>
            <a:off x="4848120" y="3606120"/>
            <a:ext cx="1420560" cy="4582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Jupiter is the biggest planet</a:t>
            </a:r>
            <a:endParaRPr b="0" lang="fr-FR" sz="1400" spc="-1" strike="noStrike">
              <a:latin typeface="Arial"/>
            </a:endParaRPr>
          </a:p>
        </p:txBody>
      </p:sp>
      <p:sp>
        <p:nvSpPr>
          <p:cNvPr id="2453" name="CustomShape 11"/>
          <p:cNvSpPr/>
          <p:nvPr/>
        </p:nvSpPr>
        <p:spPr>
          <a:xfrm>
            <a:off x="6962760" y="2054880"/>
            <a:ext cx="1130040" cy="1130040"/>
          </a:xfrm>
          <a:prstGeom prst="roundRect">
            <a:avLst>
              <a:gd name="adj" fmla="val 16667"/>
            </a:avLst>
          </a:prstGeom>
          <a:solidFill>
            <a:srgbClr val="ffffff"/>
          </a:solidFill>
          <a:ln w="28440">
            <a:solidFill>
              <a:srgbClr val="84bde7"/>
            </a:solidFill>
            <a:round/>
          </a:ln>
        </p:spPr>
        <p:style>
          <a:lnRef idx="0"/>
          <a:fillRef idx="0"/>
          <a:effectRef idx="0"/>
          <a:fontRef idx="minor"/>
        </p:style>
      </p:sp>
      <p:sp>
        <p:nvSpPr>
          <p:cNvPr id="2454" name="CustomShape 12"/>
          <p:cNvSpPr/>
          <p:nvPr/>
        </p:nvSpPr>
        <p:spPr>
          <a:xfrm>
            <a:off x="6817680" y="3700440"/>
            <a:ext cx="142056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Step 4</a:t>
            </a:r>
            <a:endParaRPr b="0" lang="fr-FR" sz="2000" spc="-1" strike="noStrike">
              <a:latin typeface="Arial"/>
            </a:endParaRPr>
          </a:p>
        </p:txBody>
      </p:sp>
      <p:sp>
        <p:nvSpPr>
          <p:cNvPr id="2455" name="CustomShape 13"/>
          <p:cNvSpPr/>
          <p:nvPr/>
        </p:nvSpPr>
        <p:spPr>
          <a:xfrm>
            <a:off x="6817680" y="4227840"/>
            <a:ext cx="1420560" cy="45828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Mercury is the smallest planet</a:t>
            </a:r>
            <a:endParaRPr b="0" lang="fr-FR" sz="1400" spc="-1" strike="noStrike">
              <a:latin typeface="Arial"/>
            </a:endParaRPr>
          </a:p>
        </p:txBody>
      </p:sp>
      <p:sp>
        <p:nvSpPr>
          <p:cNvPr id="2456" name="CustomShape 14"/>
          <p:cNvSpPr/>
          <p:nvPr/>
        </p:nvSpPr>
        <p:spPr>
          <a:xfrm>
            <a:off x="7528680" y="3186360"/>
            <a:ext cx="360" cy="512640"/>
          </a:xfrm>
          <a:custGeom>
            <a:avLst/>
            <a:gdLst/>
            <a:ahLst/>
            <a:rect l="l" t="t" r="r" b="b"/>
            <a:pathLst>
              <a:path w="21600" h="21600">
                <a:moveTo>
                  <a:pt x="0" y="0"/>
                </a:moveTo>
                <a:lnTo>
                  <a:pt x="21600" y="21600"/>
                </a:lnTo>
              </a:path>
            </a:pathLst>
          </a:custGeom>
          <a:noFill/>
          <a:ln w="28440">
            <a:solidFill>
              <a:srgbClr val="84bde7"/>
            </a:solidFill>
            <a:round/>
            <a:tailEnd len="med" type="oval" w="med"/>
          </a:ln>
        </p:spPr>
        <p:style>
          <a:lnRef idx="0"/>
          <a:fillRef idx="0"/>
          <a:effectRef idx="0"/>
          <a:fontRef idx="minor"/>
        </p:style>
      </p:sp>
      <p:sp>
        <p:nvSpPr>
          <p:cNvPr id="2457" name="CustomShape 15"/>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Our </a:t>
            </a:r>
            <a:r>
              <a:rPr b="1" lang="en" sz="3200" spc="-1" strike="noStrike">
                <a:solidFill>
                  <a:srgbClr val="e84987"/>
                </a:solidFill>
                <a:latin typeface="Orbitron"/>
                <a:ea typeface="Orbitron"/>
              </a:rPr>
              <a:t>process</a:t>
            </a:r>
            <a:endParaRPr b="0" lang="fr-FR" sz="3200" spc="-1" strike="noStrike">
              <a:latin typeface="Arial"/>
            </a:endParaRPr>
          </a:p>
        </p:txBody>
      </p:sp>
      <p:sp>
        <p:nvSpPr>
          <p:cNvPr id="2458" name="CustomShape 16"/>
          <p:cNvSpPr/>
          <p:nvPr/>
        </p:nvSpPr>
        <p:spPr>
          <a:xfrm>
            <a:off x="2185200" y="2007000"/>
            <a:ext cx="836640" cy="631440"/>
          </a:xfrm>
          <a:prstGeom prst="bentConnector3">
            <a:avLst>
              <a:gd name="adj1" fmla="val 50000"/>
            </a:avLst>
          </a:prstGeom>
          <a:noFill/>
          <a:ln w="28440">
            <a:solidFill>
              <a:srgbClr val="84bde7"/>
            </a:solidFill>
            <a:round/>
          </a:ln>
        </p:spPr>
        <p:style>
          <a:lnRef idx="0"/>
          <a:fillRef idx="0"/>
          <a:effectRef idx="0"/>
          <a:fontRef idx="minor"/>
        </p:style>
      </p:sp>
      <p:grpSp>
        <p:nvGrpSpPr>
          <p:cNvPr id="2459" name="Group 17"/>
          <p:cNvGrpSpPr/>
          <p:nvPr/>
        </p:nvGrpSpPr>
        <p:grpSpPr>
          <a:xfrm>
            <a:off x="1374120" y="1760400"/>
            <a:ext cx="479880" cy="460440"/>
            <a:chOff x="1374120" y="1760400"/>
            <a:chExt cx="479880" cy="460440"/>
          </a:xfrm>
        </p:grpSpPr>
        <p:sp>
          <p:nvSpPr>
            <p:cNvPr id="2460" name="CustomShape 18"/>
            <p:cNvSpPr/>
            <p:nvPr/>
          </p:nvSpPr>
          <p:spPr>
            <a:xfrm>
              <a:off x="1509840" y="1928520"/>
              <a:ext cx="208080" cy="208080"/>
            </a:xfrm>
            <a:custGeom>
              <a:avLst/>
              <a:gdLst/>
              <a:ahLst/>
              <a:rect l="l" t="t" r="r" b="b"/>
              <a:pathLst>
                <a:path w="5073" h="5073">
                  <a:moveTo>
                    <a:pt x="2524" y="1501"/>
                  </a:moveTo>
                  <a:cubicBezTo>
                    <a:pt x="3096" y="1501"/>
                    <a:pt x="3548" y="1953"/>
                    <a:pt x="3548" y="2525"/>
                  </a:cubicBezTo>
                  <a:cubicBezTo>
                    <a:pt x="3548" y="3096"/>
                    <a:pt x="3096" y="3549"/>
                    <a:pt x="2524" y="3549"/>
                  </a:cubicBezTo>
                  <a:cubicBezTo>
                    <a:pt x="1977" y="3549"/>
                    <a:pt x="1500" y="3096"/>
                    <a:pt x="1500" y="2525"/>
                  </a:cubicBezTo>
                  <a:cubicBezTo>
                    <a:pt x="1500" y="1977"/>
                    <a:pt x="1953" y="1501"/>
                    <a:pt x="2524" y="1501"/>
                  </a:cubicBezTo>
                  <a:close/>
                  <a:moveTo>
                    <a:pt x="2286" y="0"/>
                  </a:moveTo>
                  <a:lnTo>
                    <a:pt x="2215" y="643"/>
                  </a:lnTo>
                  <a:cubicBezTo>
                    <a:pt x="2215" y="786"/>
                    <a:pt x="2120" y="905"/>
                    <a:pt x="2000" y="929"/>
                  </a:cubicBezTo>
                  <a:cubicBezTo>
                    <a:pt x="1929" y="953"/>
                    <a:pt x="1858" y="1000"/>
                    <a:pt x="1786" y="1024"/>
                  </a:cubicBezTo>
                  <a:cubicBezTo>
                    <a:pt x="1736" y="1054"/>
                    <a:pt x="1682" y="1067"/>
                    <a:pt x="1627" y="1067"/>
                  </a:cubicBezTo>
                  <a:cubicBezTo>
                    <a:pt x="1552" y="1067"/>
                    <a:pt x="1474" y="1042"/>
                    <a:pt x="1405" y="1000"/>
                  </a:cubicBezTo>
                  <a:lnTo>
                    <a:pt x="905" y="572"/>
                  </a:lnTo>
                  <a:lnTo>
                    <a:pt x="572" y="905"/>
                  </a:lnTo>
                  <a:lnTo>
                    <a:pt x="976" y="1429"/>
                  </a:lnTo>
                  <a:cubicBezTo>
                    <a:pt x="1072" y="1524"/>
                    <a:pt x="1096" y="1667"/>
                    <a:pt x="1024" y="1786"/>
                  </a:cubicBezTo>
                  <a:cubicBezTo>
                    <a:pt x="1000" y="1858"/>
                    <a:pt x="953" y="1929"/>
                    <a:pt x="929" y="2001"/>
                  </a:cubicBezTo>
                  <a:cubicBezTo>
                    <a:pt x="905" y="2120"/>
                    <a:pt x="786" y="2215"/>
                    <a:pt x="643" y="2239"/>
                  </a:cubicBezTo>
                  <a:lnTo>
                    <a:pt x="0" y="2310"/>
                  </a:lnTo>
                  <a:lnTo>
                    <a:pt x="0" y="2763"/>
                  </a:lnTo>
                  <a:lnTo>
                    <a:pt x="643" y="2834"/>
                  </a:lnTo>
                  <a:cubicBezTo>
                    <a:pt x="786" y="2858"/>
                    <a:pt x="905" y="2953"/>
                    <a:pt x="953" y="3072"/>
                  </a:cubicBezTo>
                  <a:cubicBezTo>
                    <a:pt x="976" y="3144"/>
                    <a:pt x="1000" y="3215"/>
                    <a:pt x="1024" y="3287"/>
                  </a:cubicBezTo>
                  <a:cubicBezTo>
                    <a:pt x="1096" y="3406"/>
                    <a:pt x="1072" y="3549"/>
                    <a:pt x="1000" y="3644"/>
                  </a:cubicBezTo>
                  <a:lnTo>
                    <a:pt x="572" y="4168"/>
                  </a:lnTo>
                  <a:lnTo>
                    <a:pt x="905" y="4501"/>
                  </a:lnTo>
                  <a:lnTo>
                    <a:pt x="1429" y="4073"/>
                  </a:lnTo>
                  <a:cubicBezTo>
                    <a:pt x="1490" y="4026"/>
                    <a:pt x="1572" y="4000"/>
                    <a:pt x="1654" y="4000"/>
                  </a:cubicBezTo>
                  <a:cubicBezTo>
                    <a:pt x="1699" y="4000"/>
                    <a:pt x="1744" y="4008"/>
                    <a:pt x="1786" y="4025"/>
                  </a:cubicBezTo>
                  <a:cubicBezTo>
                    <a:pt x="1858" y="4073"/>
                    <a:pt x="1929" y="4096"/>
                    <a:pt x="2000" y="4120"/>
                  </a:cubicBezTo>
                  <a:cubicBezTo>
                    <a:pt x="2120" y="4168"/>
                    <a:pt x="2215" y="4263"/>
                    <a:pt x="2239" y="4406"/>
                  </a:cubicBezTo>
                  <a:lnTo>
                    <a:pt x="2310" y="5073"/>
                  </a:lnTo>
                  <a:lnTo>
                    <a:pt x="2763" y="5049"/>
                  </a:lnTo>
                  <a:lnTo>
                    <a:pt x="2834" y="4406"/>
                  </a:lnTo>
                  <a:cubicBezTo>
                    <a:pt x="2858" y="4263"/>
                    <a:pt x="2953" y="4168"/>
                    <a:pt x="3072" y="4120"/>
                  </a:cubicBezTo>
                  <a:cubicBezTo>
                    <a:pt x="3144" y="4096"/>
                    <a:pt x="3215" y="4073"/>
                    <a:pt x="3286" y="4025"/>
                  </a:cubicBezTo>
                  <a:cubicBezTo>
                    <a:pt x="3336" y="4005"/>
                    <a:pt x="3389" y="3994"/>
                    <a:pt x="3442" y="3994"/>
                  </a:cubicBezTo>
                  <a:cubicBezTo>
                    <a:pt x="3516" y="3994"/>
                    <a:pt x="3588" y="4017"/>
                    <a:pt x="3644" y="4073"/>
                  </a:cubicBezTo>
                  <a:lnTo>
                    <a:pt x="4168" y="4477"/>
                  </a:lnTo>
                  <a:lnTo>
                    <a:pt x="4501" y="4144"/>
                  </a:lnTo>
                  <a:lnTo>
                    <a:pt x="4072" y="3644"/>
                  </a:lnTo>
                  <a:cubicBezTo>
                    <a:pt x="4001" y="3525"/>
                    <a:pt x="3977" y="3382"/>
                    <a:pt x="4025" y="3263"/>
                  </a:cubicBezTo>
                  <a:cubicBezTo>
                    <a:pt x="4072" y="3191"/>
                    <a:pt x="4096" y="3144"/>
                    <a:pt x="4120" y="3072"/>
                  </a:cubicBezTo>
                  <a:cubicBezTo>
                    <a:pt x="4168" y="2929"/>
                    <a:pt x="4287" y="2834"/>
                    <a:pt x="4406" y="2834"/>
                  </a:cubicBezTo>
                  <a:lnTo>
                    <a:pt x="5073" y="2763"/>
                  </a:lnTo>
                  <a:lnTo>
                    <a:pt x="5073" y="2286"/>
                  </a:lnTo>
                  <a:lnTo>
                    <a:pt x="4406" y="2215"/>
                  </a:lnTo>
                  <a:cubicBezTo>
                    <a:pt x="4263" y="2215"/>
                    <a:pt x="4168" y="2120"/>
                    <a:pt x="4120" y="2001"/>
                  </a:cubicBezTo>
                  <a:cubicBezTo>
                    <a:pt x="4096" y="1929"/>
                    <a:pt x="4072" y="1858"/>
                    <a:pt x="4025" y="1786"/>
                  </a:cubicBezTo>
                  <a:cubicBezTo>
                    <a:pt x="3977" y="1667"/>
                    <a:pt x="3977" y="1524"/>
                    <a:pt x="4072" y="1405"/>
                  </a:cubicBezTo>
                  <a:lnTo>
                    <a:pt x="4477" y="905"/>
                  </a:lnTo>
                  <a:lnTo>
                    <a:pt x="4144" y="572"/>
                  </a:lnTo>
                  <a:lnTo>
                    <a:pt x="3644" y="977"/>
                  </a:lnTo>
                  <a:cubicBezTo>
                    <a:pt x="3574" y="1032"/>
                    <a:pt x="3496" y="1056"/>
                    <a:pt x="3419" y="1056"/>
                  </a:cubicBezTo>
                  <a:cubicBezTo>
                    <a:pt x="3365" y="1056"/>
                    <a:pt x="3312" y="1044"/>
                    <a:pt x="3263" y="1024"/>
                  </a:cubicBezTo>
                  <a:cubicBezTo>
                    <a:pt x="3215" y="1000"/>
                    <a:pt x="3144" y="953"/>
                    <a:pt x="3072" y="929"/>
                  </a:cubicBezTo>
                  <a:cubicBezTo>
                    <a:pt x="2929" y="905"/>
                    <a:pt x="2858" y="786"/>
                    <a:pt x="2834" y="643"/>
                  </a:cubicBezTo>
                  <a:lnTo>
                    <a:pt x="2763" y="0"/>
                  </a:lnTo>
                  <a:close/>
                </a:path>
              </a:pathLst>
            </a:custGeom>
            <a:solidFill>
              <a:srgbClr val="e84987"/>
            </a:solidFill>
            <a:ln>
              <a:noFill/>
            </a:ln>
          </p:spPr>
          <p:style>
            <a:lnRef idx="0"/>
            <a:fillRef idx="0"/>
            <a:effectRef idx="0"/>
            <a:fontRef idx="minor"/>
          </p:style>
        </p:sp>
        <p:sp>
          <p:nvSpPr>
            <p:cNvPr id="2461" name="CustomShape 19"/>
            <p:cNvSpPr/>
            <p:nvPr/>
          </p:nvSpPr>
          <p:spPr>
            <a:xfrm>
              <a:off x="1374120" y="2142000"/>
              <a:ext cx="80280" cy="78480"/>
            </a:xfrm>
            <a:custGeom>
              <a:avLst/>
              <a:gdLst/>
              <a:ahLst/>
              <a:rect l="l" t="t" r="r" b="b"/>
              <a:pathLst>
                <a:path w="1976" h="1931">
                  <a:moveTo>
                    <a:pt x="81" y="0"/>
                  </a:moveTo>
                  <a:cubicBezTo>
                    <a:pt x="55" y="0"/>
                    <a:pt x="28" y="1"/>
                    <a:pt x="1" y="2"/>
                  </a:cubicBezTo>
                  <a:lnTo>
                    <a:pt x="1" y="1598"/>
                  </a:lnTo>
                  <a:cubicBezTo>
                    <a:pt x="1" y="1788"/>
                    <a:pt x="144" y="1931"/>
                    <a:pt x="334" y="1931"/>
                  </a:cubicBezTo>
                  <a:lnTo>
                    <a:pt x="1906" y="1931"/>
                  </a:lnTo>
                  <a:cubicBezTo>
                    <a:pt x="1975" y="909"/>
                    <a:pt x="1139" y="0"/>
                    <a:pt x="81" y="0"/>
                  </a:cubicBezTo>
                  <a:close/>
                </a:path>
              </a:pathLst>
            </a:custGeom>
            <a:solidFill>
              <a:srgbClr val="e84987"/>
            </a:solidFill>
            <a:ln>
              <a:noFill/>
            </a:ln>
          </p:spPr>
          <p:style>
            <a:lnRef idx="0"/>
            <a:fillRef idx="0"/>
            <a:effectRef idx="0"/>
            <a:fontRef idx="minor"/>
          </p:style>
        </p:sp>
        <p:sp>
          <p:nvSpPr>
            <p:cNvPr id="2462" name="CustomShape 20"/>
            <p:cNvSpPr/>
            <p:nvPr/>
          </p:nvSpPr>
          <p:spPr>
            <a:xfrm>
              <a:off x="1374120" y="1843920"/>
              <a:ext cx="80280" cy="78480"/>
            </a:xfrm>
            <a:custGeom>
              <a:avLst/>
              <a:gdLst/>
              <a:ahLst/>
              <a:rect l="l" t="t" r="r" b="b"/>
              <a:pathLst>
                <a:path w="1976" h="1931">
                  <a:moveTo>
                    <a:pt x="334" y="0"/>
                  </a:moveTo>
                  <a:cubicBezTo>
                    <a:pt x="144" y="0"/>
                    <a:pt x="1" y="143"/>
                    <a:pt x="1" y="334"/>
                  </a:cubicBezTo>
                  <a:lnTo>
                    <a:pt x="1" y="1929"/>
                  </a:lnTo>
                  <a:cubicBezTo>
                    <a:pt x="28" y="1930"/>
                    <a:pt x="56" y="1931"/>
                    <a:pt x="83" y="1931"/>
                  </a:cubicBezTo>
                  <a:cubicBezTo>
                    <a:pt x="1140" y="1931"/>
                    <a:pt x="1975" y="1045"/>
                    <a:pt x="1906" y="0"/>
                  </a:cubicBezTo>
                  <a:close/>
                </a:path>
              </a:pathLst>
            </a:custGeom>
            <a:solidFill>
              <a:srgbClr val="e84987"/>
            </a:solidFill>
            <a:ln>
              <a:noFill/>
            </a:ln>
          </p:spPr>
          <p:style>
            <a:lnRef idx="0"/>
            <a:fillRef idx="0"/>
            <a:effectRef idx="0"/>
            <a:fontRef idx="minor"/>
          </p:style>
        </p:sp>
        <p:sp>
          <p:nvSpPr>
            <p:cNvPr id="2463" name="CustomShape 21"/>
            <p:cNvSpPr/>
            <p:nvPr/>
          </p:nvSpPr>
          <p:spPr>
            <a:xfrm>
              <a:off x="1374120" y="1760400"/>
              <a:ext cx="479880" cy="460440"/>
            </a:xfrm>
            <a:custGeom>
              <a:avLst/>
              <a:gdLst/>
              <a:ahLst/>
              <a:rect l="l" t="t" r="r" b="b"/>
              <a:pathLst>
                <a:path w="11646" h="11170">
                  <a:moveTo>
                    <a:pt x="7121" y="668"/>
                  </a:moveTo>
                  <a:cubicBezTo>
                    <a:pt x="7574" y="668"/>
                    <a:pt x="7955" y="1049"/>
                    <a:pt x="7955" y="1501"/>
                  </a:cubicBezTo>
                  <a:lnTo>
                    <a:pt x="7955" y="2025"/>
                  </a:lnTo>
                  <a:lnTo>
                    <a:pt x="3692" y="2025"/>
                  </a:lnTo>
                  <a:lnTo>
                    <a:pt x="3692" y="1501"/>
                  </a:lnTo>
                  <a:cubicBezTo>
                    <a:pt x="3692" y="1049"/>
                    <a:pt x="4049" y="668"/>
                    <a:pt x="4502" y="668"/>
                  </a:cubicBezTo>
                  <a:close/>
                  <a:moveTo>
                    <a:pt x="6359" y="3383"/>
                  </a:moveTo>
                  <a:cubicBezTo>
                    <a:pt x="6526" y="3383"/>
                    <a:pt x="6669" y="3526"/>
                    <a:pt x="6693" y="3692"/>
                  </a:cubicBezTo>
                  <a:lnTo>
                    <a:pt x="6764" y="4311"/>
                  </a:lnTo>
                  <a:lnTo>
                    <a:pt x="7240" y="3930"/>
                  </a:lnTo>
                  <a:cubicBezTo>
                    <a:pt x="7312" y="3871"/>
                    <a:pt x="7395" y="3841"/>
                    <a:pt x="7475" y="3841"/>
                  </a:cubicBezTo>
                  <a:cubicBezTo>
                    <a:pt x="7556" y="3841"/>
                    <a:pt x="7633" y="3871"/>
                    <a:pt x="7693" y="3930"/>
                  </a:cubicBezTo>
                  <a:lnTo>
                    <a:pt x="8455" y="4692"/>
                  </a:lnTo>
                  <a:cubicBezTo>
                    <a:pt x="8598" y="4811"/>
                    <a:pt x="8598" y="5026"/>
                    <a:pt x="8479" y="5145"/>
                  </a:cubicBezTo>
                  <a:lnTo>
                    <a:pt x="8098" y="5645"/>
                  </a:lnTo>
                  <a:lnTo>
                    <a:pt x="8717" y="5716"/>
                  </a:lnTo>
                  <a:cubicBezTo>
                    <a:pt x="8907" y="5740"/>
                    <a:pt x="9026" y="5883"/>
                    <a:pt x="9026" y="6050"/>
                  </a:cubicBezTo>
                  <a:lnTo>
                    <a:pt x="9026" y="7145"/>
                  </a:lnTo>
                  <a:cubicBezTo>
                    <a:pt x="9026" y="7312"/>
                    <a:pt x="8907" y="7455"/>
                    <a:pt x="8741" y="7479"/>
                  </a:cubicBezTo>
                  <a:lnTo>
                    <a:pt x="8098" y="7550"/>
                  </a:lnTo>
                  <a:lnTo>
                    <a:pt x="8502" y="8026"/>
                  </a:lnTo>
                  <a:cubicBezTo>
                    <a:pt x="8621" y="8169"/>
                    <a:pt x="8598" y="8360"/>
                    <a:pt x="8479" y="8479"/>
                  </a:cubicBezTo>
                  <a:lnTo>
                    <a:pt x="7717" y="9241"/>
                  </a:lnTo>
                  <a:cubicBezTo>
                    <a:pt x="7651" y="9306"/>
                    <a:pt x="7564" y="9343"/>
                    <a:pt x="7475" y="9343"/>
                  </a:cubicBezTo>
                  <a:cubicBezTo>
                    <a:pt x="7402" y="9343"/>
                    <a:pt x="7328" y="9318"/>
                    <a:pt x="7264" y="9265"/>
                  </a:cubicBezTo>
                  <a:lnTo>
                    <a:pt x="6764" y="8884"/>
                  </a:lnTo>
                  <a:lnTo>
                    <a:pt x="6693" y="9503"/>
                  </a:lnTo>
                  <a:cubicBezTo>
                    <a:pt x="6669" y="9693"/>
                    <a:pt x="6526" y="9813"/>
                    <a:pt x="6359" y="9813"/>
                  </a:cubicBezTo>
                  <a:lnTo>
                    <a:pt x="5287" y="9813"/>
                  </a:lnTo>
                  <a:cubicBezTo>
                    <a:pt x="5121" y="9813"/>
                    <a:pt x="4954" y="9693"/>
                    <a:pt x="4954" y="9503"/>
                  </a:cubicBezTo>
                  <a:lnTo>
                    <a:pt x="4883" y="8884"/>
                  </a:lnTo>
                  <a:lnTo>
                    <a:pt x="4383" y="9289"/>
                  </a:lnTo>
                  <a:cubicBezTo>
                    <a:pt x="4326" y="9334"/>
                    <a:pt x="4249" y="9357"/>
                    <a:pt x="4170" y="9357"/>
                  </a:cubicBezTo>
                  <a:cubicBezTo>
                    <a:pt x="4082" y="9357"/>
                    <a:pt x="3993" y="9328"/>
                    <a:pt x="3930" y="9265"/>
                  </a:cubicBezTo>
                  <a:lnTo>
                    <a:pt x="3168" y="8503"/>
                  </a:lnTo>
                  <a:cubicBezTo>
                    <a:pt x="3049" y="8384"/>
                    <a:pt x="3025" y="8193"/>
                    <a:pt x="3144" y="8050"/>
                  </a:cubicBezTo>
                  <a:lnTo>
                    <a:pt x="3549" y="7550"/>
                  </a:lnTo>
                  <a:lnTo>
                    <a:pt x="2906" y="7479"/>
                  </a:lnTo>
                  <a:cubicBezTo>
                    <a:pt x="2739" y="7455"/>
                    <a:pt x="2596" y="7312"/>
                    <a:pt x="2596" y="7145"/>
                  </a:cubicBezTo>
                  <a:lnTo>
                    <a:pt x="2596" y="6074"/>
                  </a:lnTo>
                  <a:cubicBezTo>
                    <a:pt x="2596" y="5907"/>
                    <a:pt x="2739" y="5740"/>
                    <a:pt x="2906" y="5740"/>
                  </a:cubicBezTo>
                  <a:lnTo>
                    <a:pt x="3525" y="5669"/>
                  </a:lnTo>
                  <a:lnTo>
                    <a:pt x="3144" y="5169"/>
                  </a:lnTo>
                  <a:cubicBezTo>
                    <a:pt x="3025" y="5050"/>
                    <a:pt x="3025" y="4835"/>
                    <a:pt x="3168" y="4716"/>
                  </a:cubicBezTo>
                  <a:lnTo>
                    <a:pt x="3906" y="3954"/>
                  </a:lnTo>
                  <a:cubicBezTo>
                    <a:pt x="3972" y="3889"/>
                    <a:pt x="4066" y="3852"/>
                    <a:pt x="4157" y="3852"/>
                  </a:cubicBezTo>
                  <a:cubicBezTo>
                    <a:pt x="4232" y="3852"/>
                    <a:pt x="4305" y="3877"/>
                    <a:pt x="4359" y="3930"/>
                  </a:cubicBezTo>
                  <a:lnTo>
                    <a:pt x="4859" y="4335"/>
                  </a:lnTo>
                  <a:lnTo>
                    <a:pt x="4930" y="3692"/>
                  </a:lnTo>
                  <a:cubicBezTo>
                    <a:pt x="4954" y="3526"/>
                    <a:pt x="5097" y="3383"/>
                    <a:pt x="5264" y="3383"/>
                  </a:cubicBezTo>
                  <a:close/>
                  <a:moveTo>
                    <a:pt x="4502" y="1"/>
                  </a:moveTo>
                  <a:cubicBezTo>
                    <a:pt x="3692" y="1"/>
                    <a:pt x="3001" y="668"/>
                    <a:pt x="3001" y="1501"/>
                  </a:cubicBezTo>
                  <a:lnTo>
                    <a:pt x="3001" y="2025"/>
                  </a:lnTo>
                  <a:lnTo>
                    <a:pt x="2596" y="2025"/>
                  </a:lnTo>
                  <a:cubicBezTo>
                    <a:pt x="2643" y="3473"/>
                    <a:pt x="1453" y="4646"/>
                    <a:pt x="82" y="4646"/>
                  </a:cubicBezTo>
                  <a:cubicBezTo>
                    <a:pt x="55" y="4646"/>
                    <a:pt x="28" y="4646"/>
                    <a:pt x="1" y="4645"/>
                  </a:cubicBezTo>
                  <a:lnTo>
                    <a:pt x="1" y="8574"/>
                  </a:lnTo>
                  <a:cubicBezTo>
                    <a:pt x="41" y="8572"/>
                    <a:pt x="81" y="8571"/>
                    <a:pt x="121" y="8571"/>
                  </a:cubicBezTo>
                  <a:cubicBezTo>
                    <a:pt x="1476" y="8571"/>
                    <a:pt x="2643" y="9736"/>
                    <a:pt x="2596" y="11170"/>
                  </a:cubicBezTo>
                  <a:lnTo>
                    <a:pt x="9050" y="11170"/>
                  </a:lnTo>
                  <a:cubicBezTo>
                    <a:pt x="8981" y="9736"/>
                    <a:pt x="10147" y="8571"/>
                    <a:pt x="11524" y="8571"/>
                  </a:cubicBezTo>
                  <a:cubicBezTo>
                    <a:pt x="11564" y="8571"/>
                    <a:pt x="11605" y="8572"/>
                    <a:pt x="11646" y="8574"/>
                  </a:cubicBezTo>
                  <a:lnTo>
                    <a:pt x="11646" y="4645"/>
                  </a:lnTo>
                  <a:cubicBezTo>
                    <a:pt x="11618" y="4646"/>
                    <a:pt x="11590" y="4646"/>
                    <a:pt x="11563" y="4646"/>
                  </a:cubicBezTo>
                  <a:cubicBezTo>
                    <a:pt x="10192" y="4646"/>
                    <a:pt x="8980" y="3496"/>
                    <a:pt x="9050" y="2025"/>
                  </a:cubicBezTo>
                  <a:lnTo>
                    <a:pt x="8621" y="2025"/>
                  </a:lnTo>
                  <a:lnTo>
                    <a:pt x="8621" y="1501"/>
                  </a:lnTo>
                  <a:cubicBezTo>
                    <a:pt x="8621" y="668"/>
                    <a:pt x="7955" y="1"/>
                    <a:pt x="7121" y="1"/>
                  </a:cubicBezTo>
                  <a:close/>
                </a:path>
              </a:pathLst>
            </a:custGeom>
            <a:solidFill>
              <a:srgbClr val="e84987"/>
            </a:solidFill>
            <a:ln>
              <a:noFill/>
            </a:ln>
          </p:spPr>
          <p:style>
            <a:lnRef idx="0"/>
            <a:fillRef idx="0"/>
            <a:effectRef idx="0"/>
            <a:fontRef idx="minor"/>
          </p:style>
        </p:sp>
        <p:sp>
          <p:nvSpPr>
            <p:cNvPr id="2464" name="CustomShape 22"/>
            <p:cNvSpPr/>
            <p:nvPr/>
          </p:nvSpPr>
          <p:spPr>
            <a:xfrm>
              <a:off x="1773720" y="2142000"/>
              <a:ext cx="80280" cy="78480"/>
            </a:xfrm>
            <a:custGeom>
              <a:avLst/>
              <a:gdLst/>
              <a:ahLst/>
              <a:rect l="l" t="t" r="r" b="b"/>
              <a:pathLst>
                <a:path w="1975" h="1931">
                  <a:moveTo>
                    <a:pt x="1894" y="0"/>
                  </a:moveTo>
                  <a:cubicBezTo>
                    <a:pt x="837" y="0"/>
                    <a:pt x="0" y="909"/>
                    <a:pt x="70" y="1931"/>
                  </a:cubicBezTo>
                  <a:lnTo>
                    <a:pt x="1618" y="1931"/>
                  </a:lnTo>
                  <a:cubicBezTo>
                    <a:pt x="1808" y="1931"/>
                    <a:pt x="1975" y="1788"/>
                    <a:pt x="1975" y="1598"/>
                  </a:cubicBezTo>
                  <a:lnTo>
                    <a:pt x="1975" y="2"/>
                  </a:lnTo>
                  <a:cubicBezTo>
                    <a:pt x="1948" y="1"/>
                    <a:pt x="1921" y="0"/>
                    <a:pt x="1894" y="0"/>
                  </a:cubicBezTo>
                  <a:close/>
                </a:path>
              </a:pathLst>
            </a:custGeom>
            <a:solidFill>
              <a:srgbClr val="e84987"/>
            </a:solidFill>
            <a:ln>
              <a:noFill/>
            </a:ln>
          </p:spPr>
          <p:style>
            <a:lnRef idx="0"/>
            <a:fillRef idx="0"/>
            <a:effectRef idx="0"/>
            <a:fontRef idx="minor"/>
          </p:style>
        </p:sp>
        <p:sp>
          <p:nvSpPr>
            <p:cNvPr id="2465" name="CustomShape 23"/>
            <p:cNvSpPr/>
            <p:nvPr/>
          </p:nvSpPr>
          <p:spPr>
            <a:xfrm>
              <a:off x="1773720" y="1843920"/>
              <a:ext cx="80280" cy="78480"/>
            </a:xfrm>
            <a:custGeom>
              <a:avLst/>
              <a:gdLst/>
              <a:ahLst/>
              <a:rect l="l" t="t" r="r" b="b"/>
              <a:pathLst>
                <a:path w="1975" h="1931">
                  <a:moveTo>
                    <a:pt x="70" y="0"/>
                  </a:moveTo>
                  <a:cubicBezTo>
                    <a:pt x="0" y="1045"/>
                    <a:pt x="836" y="1931"/>
                    <a:pt x="1892" y="1931"/>
                  </a:cubicBezTo>
                  <a:cubicBezTo>
                    <a:pt x="1920" y="1931"/>
                    <a:pt x="1947" y="1930"/>
                    <a:pt x="1975" y="1929"/>
                  </a:cubicBezTo>
                  <a:lnTo>
                    <a:pt x="1975" y="334"/>
                  </a:lnTo>
                  <a:cubicBezTo>
                    <a:pt x="1975" y="143"/>
                    <a:pt x="1808" y="0"/>
                    <a:pt x="1618" y="0"/>
                  </a:cubicBezTo>
                  <a:close/>
                </a:path>
              </a:pathLst>
            </a:custGeom>
            <a:solidFill>
              <a:srgbClr val="e84987"/>
            </a:solidFill>
            <a:ln>
              <a:noFill/>
            </a:ln>
          </p:spPr>
          <p:style>
            <a:lnRef idx="0"/>
            <a:fillRef idx="0"/>
            <a:effectRef idx="0"/>
            <a:fontRef idx="minor"/>
          </p:style>
        </p:sp>
        <p:sp>
          <p:nvSpPr>
            <p:cNvPr id="2466" name="CustomShape 24"/>
            <p:cNvSpPr/>
            <p:nvPr/>
          </p:nvSpPr>
          <p:spPr>
            <a:xfrm>
              <a:off x="1599480" y="2018160"/>
              <a:ext cx="28080" cy="28080"/>
            </a:xfrm>
            <a:custGeom>
              <a:avLst/>
              <a:gdLst/>
              <a:ahLst/>
              <a:rect l="l" t="t" r="r" b="b"/>
              <a:pathLst>
                <a:path w="715" h="715">
                  <a:moveTo>
                    <a:pt x="357" y="0"/>
                  </a:moveTo>
                  <a:cubicBezTo>
                    <a:pt x="167" y="0"/>
                    <a:pt x="0" y="167"/>
                    <a:pt x="0" y="358"/>
                  </a:cubicBezTo>
                  <a:cubicBezTo>
                    <a:pt x="0" y="548"/>
                    <a:pt x="167" y="715"/>
                    <a:pt x="357" y="715"/>
                  </a:cubicBezTo>
                  <a:cubicBezTo>
                    <a:pt x="572" y="715"/>
                    <a:pt x="715" y="548"/>
                    <a:pt x="715" y="358"/>
                  </a:cubicBezTo>
                  <a:cubicBezTo>
                    <a:pt x="715" y="167"/>
                    <a:pt x="572" y="0"/>
                    <a:pt x="357" y="0"/>
                  </a:cubicBezTo>
                  <a:close/>
                </a:path>
              </a:pathLst>
            </a:custGeom>
            <a:solidFill>
              <a:srgbClr val="e84987"/>
            </a:solidFill>
            <a:ln>
              <a:noFill/>
            </a:ln>
          </p:spPr>
          <p:style>
            <a:lnRef idx="0"/>
            <a:fillRef idx="0"/>
            <a:effectRef idx="0"/>
            <a:fontRef idx="minor"/>
          </p:style>
        </p:sp>
      </p:grpSp>
      <p:grpSp>
        <p:nvGrpSpPr>
          <p:cNvPr id="2467" name="Group 25"/>
          <p:cNvGrpSpPr/>
          <p:nvPr/>
        </p:nvGrpSpPr>
        <p:grpSpPr>
          <a:xfrm>
            <a:off x="7298640" y="2373120"/>
            <a:ext cx="479880" cy="483120"/>
            <a:chOff x="7298640" y="2373120"/>
            <a:chExt cx="479880" cy="483120"/>
          </a:xfrm>
        </p:grpSpPr>
        <p:sp>
          <p:nvSpPr>
            <p:cNvPr id="2468" name="CustomShape 26"/>
            <p:cNvSpPr/>
            <p:nvPr/>
          </p:nvSpPr>
          <p:spPr>
            <a:xfrm>
              <a:off x="7298640" y="2444400"/>
              <a:ext cx="479880" cy="411840"/>
            </a:xfrm>
            <a:custGeom>
              <a:avLst/>
              <a:gdLst/>
              <a:ahLst/>
              <a:rect l="l" t="t" r="r" b="b"/>
              <a:pathLst>
                <a:path w="11266" h="9932">
                  <a:moveTo>
                    <a:pt x="334" y="1"/>
                  </a:moveTo>
                  <a:cubicBezTo>
                    <a:pt x="144" y="1"/>
                    <a:pt x="1" y="168"/>
                    <a:pt x="1" y="334"/>
                  </a:cubicBezTo>
                  <a:lnTo>
                    <a:pt x="1" y="9598"/>
                  </a:lnTo>
                  <a:cubicBezTo>
                    <a:pt x="1" y="9789"/>
                    <a:pt x="144" y="9932"/>
                    <a:pt x="334" y="9932"/>
                  </a:cubicBezTo>
                  <a:lnTo>
                    <a:pt x="10908" y="9932"/>
                  </a:lnTo>
                  <a:cubicBezTo>
                    <a:pt x="11098" y="9932"/>
                    <a:pt x="11265" y="9789"/>
                    <a:pt x="11265" y="9598"/>
                  </a:cubicBezTo>
                  <a:cubicBezTo>
                    <a:pt x="11265" y="9408"/>
                    <a:pt x="11098" y="9265"/>
                    <a:pt x="10908" y="9265"/>
                  </a:cubicBezTo>
                  <a:lnTo>
                    <a:pt x="10574" y="9265"/>
                  </a:lnTo>
                  <a:lnTo>
                    <a:pt x="10574" y="1930"/>
                  </a:lnTo>
                  <a:cubicBezTo>
                    <a:pt x="10574" y="1811"/>
                    <a:pt x="10479" y="1716"/>
                    <a:pt x="10336" y="1716"/>
                  </a:cubicBezTo>
                  <a:lnTo>
                    <a:pt x="9717" y="1716"/>
                  </a:lnTo>
                  <a:cubicBezTo>
                    <a:pt x="9598" y="1716"/>
                    <a:pt x="9503" y="1811"/>
                    <a:pt x="9503" y="1930"/>
                  </a:cubicBezTo>
                  <a:lnTo>
                    <a:pt x="9503" y="9265"/>
                  </a:lnTo>
                  <a:lnTo>
                    <a:pt x="8812" y="9265"/>
                  </a:lnTo>
                  <a:lnTo>
                    <a:pt x="8812" y="4692"/>
                  </a:lnTo>
                  <a:cubicBezTo>
                    <a:pt x="8812" y="4573"/>
                    <a:pt x="8717" y="4454"/>
                    <a:pt x="8574" y="4454"/>
                  </a:cubicBezTo>
                  <a:lnTo>
                    <a:pt x="7955" y="4454"/>
                  </a:lnTo>
                  <a:cubicBezTo>
                    <a:pt x="7836" y="4454"/>
                    <a:pt x="7741" y="4573"/>
                    <a:pt x="7741" y="4692"/>
                  </a:cubicBezTo>
                  <a:lnTo>
                    <a:pt x="7741" y="9265"/>
                  </a:lnTo>
                  <a:lnTo>
                    <a:pt x="7050" y="9265"/>
                  </a:lnTo>
                  <a:lnTo>
                    <a:pt x="7050" y="6597"/>
                  </a:lnTo>
                  <a:cubicBezTo>
                    <a:pt x="7050" y="6478"/>
                    <a:pt x="6955" y="6383"/>
                    <a:pt x="6812" y="6383"/>
                  </a:cubicBezTo>
                  <a:lnTo>
                    <a:pt x="6193" y="6383"/>
                  </a:lnTo>
                  <a:cubicBezTo>
                    <a:pt x="6074" y="6383"/>
                    <a:pt x="5978" y="6478"/>
                    <a:pt x="5978" y="6597"/>
                  </a:cubicBezTo>
                  <a:lnTo>
                    <a:pt x="5978" y="9265"/>
                  </a:lnTo>
                  <a:lnTo>
                    <a:pt x="5288" y="9265"/>
                  </a:lnTo>
                  <a:lnTo>
                    <a:pt x="5288" y="4669"/>
                  </a:lnTo>
                  <a:cubicBezTo>
                    <a:pt x="5288" y="4549"/>
                    <a:pt x="5192" y="4430"/>
                    <a:pt x="5050" y="4430"/>
                  </a:cubicBezTo>
                  <a:lnTo>
                    <a:pt x="4430" y="4430"/>
                  </a:lnTo>
                  <a:cubicBezTo>
                    <a:pt x="4311" y="4430"/>
                    <a:pt x="4216" y="4549"/>
                    <a:pt x="4216" y="4669"/>
                  </a:cubicBezTo>
                  <a:lnTo>
                    <a:pt x="4216" y="9265"/>
                  </a:lnTo>
                  <a:lnTo>
                    <a:pt x="3525" y="9265"/>
                  </a:lnTo>
                  <a:lnTo>
                    <a:pt x="3525" y="6597"/>
                  </a:lnTo>
                  <a:cubicBezTo>
                    <a:pt x="3525" y="6478"/>
                    <a:pt x="3430" y="6383"/>
                    <a:pt x="3287" y="6383"/>
                  </a:cubicBezTo>
                  <a:lnTo>
                    <a:pt x="2668" y="6383"/>
                  </a:lnTo>
                  <a:cubicBezTo>
                    <a:pt x="2549" y="6383"/>
                    <a:pt x="2454" y="6478"/>
                    <a:pt x="2454" y="6597"/>
                  </a:cubicBezTo>
                  <a:lnTo>
                    <a:pt x="2454" y="9265"/>
                  </a:lnTo>
                  <a:lnTo>
                    <a:pt x="1763" y="9265"/>
                  </a:lnTo>
                  <a:lnTo>
                    <a:pt x="1763" y="8336"/>
                  </a:lnTo>
                  <a:cubicBezTo>
                    <a:pt x="1763" y="8217"/>
                    <a:pt x="1668" y="8122"/>
                    <a:pt x="1525" y="8122"/>
                  </a:cubicBezTo>
                  <a:lnTo>
                    <a:pt x="691" y="8122"/>
                  </a:lnTo>
                  <a:lnTo>
                    <a:pt x="691" y="334"/>
                  </a:lnTo>
                  <a:cubicBezTo>
                    <a:pt x="691" y="168"/>
                    <a:pt x="525" y="1"/>
                    <a:pt x="334" y="1"/>
                  </a:cubicBezTo>
                  <a:close/>
                </a:path>
              </a:pathLst>
            </a:custGeom>
            <a:solidFill>
              <a:srgbClr val="e84987"/>
            </a:solidFill>
            <a:ln>
              <a:noFill/>
            </a:ln>
          </p:spPr>
          <p:style>
            <a:lnRef idx="0"/>
            <a:fillRef idx="0"/>
            <a:effectRef idx="0"/>
            <a:fontRef idx="minor"/>
          </p:style>
        </p:sp>
        <p:sp>
          <p:nvSpPr>
            <p:cNvPr id="2469" name="CustomShape 27"/>
            <p:cNvSpPr/>
            <p:nvPr/>
          </p:nvSpPr>
          <p:spPr>
            <a:xfrm>
              <a:off x="7354800" y="2373120"/>
              <a:ext cx="389520" cy="211320"/>
            </a:xfrm>
            <a:custGeom>
              <a:avLst/>
              <a:gdLst/>
              <a:ahLst/>
              <a:rect l="l" t="t" r="r" b="b"/>
              <a:pathLst>
                <a:path w="9146" h="5109">
                  <a:moveTo>
                    <a:pt x="7693" y="0"/>
                  </a:moveTo>
                  <a:cubicBezTo>
                    <a:pt x="7502" y="0"/>
                    <a:pt x="7336" y="167"/>
                    <a:pt x="7336" y="357"/>
                  </a:cubicBezTo>
                  <a:cubicBezTo>
                    <a:pt x="7336" y="548"/>
                    <a:pt x="7502" y="691"/>
                    <a:pt x="7693" y="691"/>
                  </a:cubicBezTo>
                  <a:lnTo>
                    <a:pt x="7978" y="691"/>
                  </a:lnTo>
                  <a:lnTo>
                    <a:pt x="4883" y="3787"/>
                  </a:lnTo>
                  <a:lnTo>
                    <a:pt x="2882" y="2215"/>
                  </a:lnTo>
                  <a:cubicBezTo>
                    <a:pt x="2829" y="2161"/>
                    <a:pt x="2756" y="2137"/>
                    <a:pt x="2681" y="2137"/>
                  </a:cubicBezTo>
                  <a:cubicBezTo>
                    <a:pt x="2589" y="2137"/>
                    <a:pt x="2495" y="2173"/>
                    <a:pt x="2430" y="2239"/>
                  </a:cubicBezTo>
                  <a:lnTo>
                    <a:pt x="144" y="4525"/>
                  </a:lnTo>
                  <a:cubicBezTo>
                    <a:pt x="1" y="4668"/>
                    <a:pt x="1" y="4882"/>
                    <a:pt x="144" y="5001"/>
                  </a:cubicBezTo>
                  <a:cubicBezTo>
                    <a:pt x="215" y="5073"/>
                    <a:pt x="304" y="5108"/>
                    <a:pt x="391" y="5108"/>
                  </a:cubicBezTo>
                  <a:cubicBezTo>
                    <a:pt x="477" y="5108"/>
                    <a:pt x="560" y="5073"/>
                    <a:pt x="620" y="5001"/>
                  </a:cubicBezTo>
                  <a:lnTo>
                    <a:pt x="2692" y="2929"/>
                  </a:lnTo>
                  <a:lnTo>
                    <a:pt x="4692" y="4525"/>
                  </a:lnTo>
                  <a:cubicBezTo>
                    <a:pt x="4760" y="4570"/>
                    <a:pt x="4838" y="4594"/>
                    <a:pt x="4914" y="4594"/>
                  </a:cubicBezTo>
                  <a:cubicBezTo>
                    <a:pt x="4999" y="4594"/>
                    <a:pt x="5082" y="4564"/>
                    <a:pt x="5145" y="4501"/>
                  </a:cubicBezTo>
                  <a:lnTo>
                    <a:pt x="8455" y="1167"/>
                  </a:lnTo>
                  <a:lnTo>
                    <a:pt x="8455" y="1477"/>
                  </a:lnTo>
                  <a:cubicBezTo>
                    <a:pt x="8455" y="1667"/>
                    <a:pt x="8598" y="1810"/>
                    <a:pt x="8788" y="1810"/>
                  </a:cubicBezTo>
                  <a:cubicBezTo>
                    <a:pt x="8979" y="1810"/>
                    <a:pt x="9145" y="1667"/>
                    <a:pt x="9145" y="1477"/>
                  </a:cubicBezTo>
                  <a:lnTo>
                    <a:pt x="9145" y="357"/>
                  </a:lnTo>
                  <a:cubicBezTo>
                    <a:pt x="9145" y="167"/>
                    <a:pt x="8979" y="0"/>
                    <a:pt x="8788" y="0"/>
                  </a:cubicBezTo>
                  <a:close/>
                </a:path>
              </a:pathLst>
            </a:custGeom>
            <a:solidFill>
              <a:srgbClr val="e84987"/>
            </a:solidFill>
            <a:ln>
              <a:noFill/>
            </a:ln>
          </p:spPr>
          <p:style>
            <a:lnRef idx="0"/>
            <a:fillRef idx="0"/>
            <a:effectRef idx="0"/>
            <a:fontRef idx="minor"/>
          </p:style>
        </p:sp>
      </p:grpSp>
      <p:grpSp>
        <p:nvGrpSpPr>
          <p:cNvPr id="2470" name="Group 28"/>
          <p:cNvGrpSpPr/>
          <p:nvPr/>
        </p:nvGrpSpPr>
        <p:grpSpPr>
          <a:xfrm>
            <a:off x="3337920" y="2375280"/>
            <a:ext cx="479880" cy="478800"/>
            <a:chOff x="3337920" y="2375280"/>
            <a:chExt cx="479880" cy="478800"/>
          </a:xfrm>
        </p:grpSpPr>
        <p:sp>
          <p:nvSpPr>
            <p:cNvPr id="2471" name="CustomShape 29"/>
            <p:cNvSpPr/>
            <p:nvPr/>
          </p:nvSpPr>
          <p:spPr>
            <a:xfrm>
              <a:off x="3337920" y="2375280"/>
              <a:ext cx="141120" cy="25920"/>
            </a:xfrm>
            <a:custGeom>
              <a:avLst/>
              <a:gdLst/>
              <a:ahLst/>
              <a:rect l="l" t="t" r="r" b="b"/>
              <a:pathLst>
                <a:path w="3454" h="667">
                  <a:moveTo>
                    <a:pt x="358" y="0"/>
                  </a:moveTo>
                  <a:cubicBezTo>
                    <a:pt x="167" y="0"/>
                    <a:pt x="1" y="143"/>
                    <a:pt x="1" y="333"/>
                  </a:cubicBezTo>
                  <a:lnTo>
                    <a:pt x="1" y="667"/>
                  </a:lnTo>
                  <a:lnTo>
                    <a:pt x="3454" y="667"/>
                  </a:lnTo>
                  <a:cubicBezTo>
                    <a:pt x="3144" y="238"/>
                    <a:pt x="3240" y="381"/>
                    <a:pt x="3049" y="119"/>
                  </a:cubicBezTo>
                  <a:cubicBezTo>
                    <a:pt x="3001" y="48"/>
                    <a:pt x="2882" y="0"/>
                    <a:pt x="2787" y="0"/>
                  </a:cubicBezTo>
                  <a:close/>
                </a:path>
              </a:pathLst>
            </a:custGeom>
            <a:solidFill>
              <a:srgbClr val="e84987"/>
            </a:solidFill>
            <a:ln>
              <a:noFill/>
            </a:ln>
          </p:spPr>
          <p:style>
            <a:lnRef idx="0"/>
            <a:fillRef idx="0"/>
            <a:effectRef idx="0"/>
            <a:fontRef idx="minor"/>
          </p:style>
        </p:sp>
        <p:sp>
          <p:nvSpPr>
            <p:cNvPr id="2472" name="CustomShape 30"/>
            <p:cNvSpPr/>
            <p:nvPr/>
          </p:nvSpPr>
          <p:spPr>
            <a:xfrm>
              <a:off x="3555000" y="2627640"/>
              <a:ext cx="141120" cy="27000"/>
            </a:xfrm>
            <a:custGeom>
              <a:avLst/>
              <a:gdLst/>
              <a:ahLst/>
              <a:rect l="l" t="t" r="r" b="b"/>
              <a:pathLst>
                <a:path w="3454" h="691">
                  <a:moveTo>
                    <a:pt x="358" y="0"/>
                  </a:moveTo>
                  <a:cubicBezTo>
                    <a:pt x="168" y="0"/>
                    <a:pt x="1" y="167"/>
                    <a:pt x="1" y="358"/>
                  </a:cubicBezTo>
                  <a:lnTo>
                    <a:pt x="1" y="691"/>
                  </a:lnTo>
                  <a:lnTo>
                    <a:pt x="3454" y="691"/>
                  </a:lnTo>
                  <a:cubicBezTo>
                    <a:pt x="3144" y="262"/>
                    <a:pt x="3240" y="405"/>
                    <a:pt x="3049" y="143"/>
                  </a:cubicBezTo>
                  <a:cubicBezTo>
                    <a:pt x="2978" y="72"/>
                    <a:pt x="2882" y="0"/>
                    <a:pt x="2787" y="0"/>
                  </a:cubicBezTo>
                  <a:close/>
                </a:path>
              </a:pathLst>
            </a:custGeom>
            <a:solidFill>
              <a:srgbClr val="e84987"/>
            </a:solidFill>
            <a:ln>
              <a:noFill/>
            </a:ln>
          </p:spPr>
          <p:style>
            <a:lnRef idx="0"/>
            <a:fillRef idx="0"/>
            <a:effectRef idx="0"/>
            <a:fontRef idx="minor"/>
          </p:style>
        </p:sp>
        <p:sp>
          <p:nvSpPr>
            <p:cNvPr id="2473" name="CustomShape 31"/>
            <p:cNvSpPr/>
            <p:nvPr/>
          </p:nvSpPr>
          <p:spPr>
            <a:xfrm>
              <a:off x="3337920" y="2431080"/>
              <a:ext cx="479880" cy="423000"/>
            </a:xfrm>
            <a:custGeom>
              <a:avLst/>
              <a:gdLst/>
              <a:ahLst/>
              <a:rect l="l" t="t" r="r" b="b"/>
              <a:pathLst>
                <a:path w="11670" h="10289">
                  <a:moveTo>
                    <a:pt x="2525" y="1715"/>
                  </a:moveTo>
                  <a:cubicBezTo>
                    <a:pt x="2716" y="1715"/>
                    <a:pt x="2859" y="1882"/>
                    <a:pt x="2859" y="2072"/>
                  </a:cubicBezTo>
                  <a:cubicBezTo>
                    <a:pt x="2859" y="2263"/>
                    <a:pt x="2716" y="2406"/>
                    <a:pt x="2525" y="2406"/>
                  </a:cubicBezTo>
                  <a:cubicBezTo>
                    <a:pt x="2335" y="2406"/>
                    <a:pt x="2192" y="2263"/>
                    <a:pt x="2192" y="2072"/>
                  </a:cubicBezTo>
                  <a:cubicBezTo>
                    <a:pt x="2192" y="1882"/>
                    <a:pt x="2335" y="1715"/>
                    <a:pt x="2525" y="1715"/>
                  </a:cubicBezTo>
                  <a:close/>
                  <a:moveTo>
                    <a:pt x="3883" y="1715"/>
                  </a:moveTo>
                  <a:cubicBezTo>
                    <a:pt x="4073" y="1715"/>
                    <a:pt x="4240" y="1882"/>
                    <a:pt x="4240" y="2072"/>
                  </a:cubicBezTo>
                  <a:cubicBezTo>
                    <a:pt x="4240" y="2263"/>
                    <a:pt x="4073" y="2406"/>
                    <a:pt x="3883" y="2406"/>
                  </a:cubicBezTo>
                  <a:cubicBezTo>
                    <a:pt x="3692" y="2406"/>
                    <a:pt x="3549" y="2263"/>
                    <a:pt x="3549" y="2072"/>
                  </a:cubicBezTo>
                  <a:cubicBezTo>
                    <a:pt x="3549" y="1882"/>
                    <a:pt x="3692" y="1715"/>
                    <a:pt x="3883" y="1715"/>
                  </a:cubicBezTo>
                  <a:close/>
                  <a:moveTo>
                    <a:pt x="10170" y="2406"/>
                  </a:moveTo>
                  <a:lnTo>
                    <a:pt x="10170" y="6145"/>
                  </a:lnTo>
                  <a:lnTo>
                    <a:pt x="5264" y="6145"/>
                  </a:lnTo>
                  <a:lnTo>
                    <a:pt x="5264" y="7859"/>
                  </a:lnTo>
                  <a:lnTo>
                    <a:pt x="2859" y="7859"/>
                  </a:lnTo>
                  <a:lnTo>
                    <a:pt x="2859" y="4144"/>
                  </a:lnTo>
                  <a:lnTo>
                    <a:pt x="6050" y="4144"/>
                  </a:lnTo>
                  <a:cubicBezTo>
                    <a:pt x="6240" y="4144"/>
                    <a:pt x="6407" y="3978"/>
                    <a:pt x="6407" y="3787"/>
                  </a:cubicBezTo>
                  <a:lnTo>
                    <a:pt x="6407" y="2406"/>
                  </a:lnTo>
                  <a:close/>
                  <a:moveTo>
                    <a:pt x="7788" y="7859"/>
                  </a:moveTo>
                  <a:cubicBezTo>
                    <a:pt x="7979" y="7859"/>
                    <a:pt x="8122" y="8026"/>
                    <a:pt x="8122" y="8216"/>
                  </a:cubicBezTo>
                  <a:cubicBezTo>
                    <a:pt x="8122" y="8407"/>
                    <a:pt x="7979" y="8550"/>
                    <a:pt x="7788" y="8550"/>
                  </a:cubicBezTo>
                  <a:cubicBezTo>
                    <a:pt x="7598" y="8550"/>
                    <a:pt x="7431" y="8407"/>
                    <a:pt x="7431" y="8216"/>
                  </a:cubicBezTo>
                  <a:cubicBezTo>
                    <a:pt x="7431" y="8026"/>
                    <a:pt x="7598" y="7859"/>
                    <a:pt x="7788" y="7859"/>
                  </a:cubicBezTo>
                  <a:close/>
                  <a:moveTo>
                    <a:pt x="9146" y="7859"/>
                  </a:moveTo>
                  <a:cubicBezTo>
                    <a:pt x="9336" y="7859"/>
                    <a:pt x="9479" y="8026"/>
                    <a:pt x="9479" y="8216"/>
                  </a:cubicBezTo>
                  <a:cubicBezTo>
                    <a:pt x="9479" y="8407"/>
                    <a:pt x="9336" y="8550"/>
                    <a:pt x="9146" y="8550"/>
                  </a:cubicBezTo>
                  <a:cubicBezTo>
                    <a:pt x="8955" y="8550"/>
                    <a:pt x="8812" y="8407"/>
                    <a:pt x="8812" y="8216"/>
                  </a:cubicBezTo>
                  <a:cubicBezTo>
                    <a:pt x="8812" y="8026"/>
                    <a:pt x="8955" y="7859"/>
                    <a:pt x="9146" y="7859"/>
                  </a:cubicBezTo>
                  <a:close/>
                  <a:moveTo>
                    <a:pt x="1" y="1"/>
                  </a:moveTo>
                  <a:lnTo>
                    <a:pt x="1" y="334"/>
                  </a:lnTo>
                  <a:lnTo>
                    <a:pt x="1" y="3787"/>
                  </a:lnTo>
                  <a:cubicBezTo>
                    <a:pt x="1" y="3978"/>
                    <a:pt x="167" y="4144"/>
                    <a:pt x="358" y="4144"/>
                  </a:cubicBezTo>
                  <a:lnTo>
                    <a:pt x="2192" y="4144"/>
                  </a:lnTo>
                  <a:lnTo>
                    <a:pt x="2192" y="8216"/>
                  </a:lnTo>
                  <a:cubicBezTo>
                    <a:pt x="2192" y="8383"/>
                    <a:pt x="2335" y="8550"/>
                    <a:pt x="2525" y="8550"/>
                  </a:cubicBezTo>
                  <a:lnTo>
                    <a:pt x="5264" y="8550"/>
                  </a:lnTo>
                  <a:lnTo>
                    <a:pt x="5264" y="9931"/>
                  </a:lnTo>
                  <a:cubicBezTo>
                    <a:pt x="5264" y="10122"/>
                    <a:pt x="5431" y="10288"/>
                    <a:pt x="5621" y="10288"/>
                  </a:cubicBezTo>
                  <a:lnTo>
                    <a:pt x="11313" y="10288"/>
                  </a:lnTo>
                  <a:cubicBezTo>
                    <a:pt x="11503" y="10288"/>
                    <a:pt x="11670" y="10122"/>
                    <a:pt x="11670" y="9931"/>
                  </a:cubicBezTo>
                  <a:lnTo>
                    <a:pt x="11670" y="6478"/>
                  </a:lnTo>
                  <a:cubicBezTo>
                    <a:pt x="11670" y="6288"/>
                    <a:pt x="11503" y="6145"/>
                    <a:pt x="11313" y="6145"/>
                  </a:cubicBezTo>
                  <a:lnTo>
                    <a:pt x="10836" y="6145"/>
                  </a:lnTo>
                  <a:lnTo>
                    <a:pt x="10836" y="2072"/>
                  </a:lnTo>
                  <a:cubicBezTo>
                    <a:pt x="10836" y="1882"/>
                    <a:pt x="10694" y="1715"/>
                    <a:pt x="10503" y="1715"/>
                  </a:cubicBezTo>
                  <a:lnTo>
                    <a:pt x="6407" y="1715"/>
                  </a:lnTo>
                  <a:lnTo>
                    <a:pt x="6407" y="334"/>
                  </a:lnTo>
                  <a:cubicBezTo>
                    <a:pt x="6407" y="143"/>
                    <a:pt x="6240" y="1"/>
                    <a:pt x="6050" y="1"/>
                  </a:cubicBezTo>
                  <a:close/>
                </a:path>
              </a:pathLst>
            </a:custGeom>
            <a:solidFill>
              <a:srgbClr val="e84987"/>
            </a:solidFill>
            <a:ln>
              <a:noFill/>
            </a:ln>
          </p:spPr>
          <p:style>
            <a:lnRef idx="0"/>
            <a:fillRef idx="0"/>
            <a:effectRef idx="0"/>
            <a:fontRef idx="minor"/>
          </p:style>
        </p:sp>
      </p:grpSp>
      <p:grpSp>
        <p:nvGrpSpPr>
          <p:cNvPr id="2474" name="Group 32"/>
          <p:cNvGrpSpPr/>
          <p:nvPr/>
        </p:nvGrpSpPr>
        <p:grpSpPr>
          <a:xfrm>
            <a:off x="5322960" y="1750320"/>
            <a:ext cx="480240" cy="479880"/>
            <a:chOff x="5322960" y="1750320"/>
            <a:chExt cx="480240" cy="479880"/>
          </a:xfrm>
        </p:grpSpPr>
        <p:sp>
          <p:nvSpPr>
            <p:cNvPr id="2475" name="CustomShape 33"/>
            <p:cNvSpPr/>
            <p:nvPr/>
          </p:nvSpPr>
          <p:spPr>
            <a:xfrm>
              <a:off x="5385960" y="2133360"/>
              <a:ext cx="27000" cy="26280"/>
            </a:xfrm>
            <a:custGeom>
              <a:avLst/>
              <a:gdLst/>
              <a:ahLst/>
              <a:rect l="l" t="t" r="r" b="b"/>
              <a:pathLst>
                <a:path w="692" h="668">
                  <a:moveTo>
                    <a:pt x="358" y="1"/>
                  </a:moveTo>
                  <a:cubicBezTo>
                    <a:pt x="167" y="1"/>
                    <a:pt x="0" y="144"/>
                    <a:pt x="0" y="334"/>
                  </a:cubicBezTo>
                  <a:cubicBezTo>
                    <a:pt x="0" y="525"/>
                    <a:pt x="167" y="668"/>
                    <a:pt x="358" y="668"/>
                  </a:cubicBezTo>
                  <a:cubicBezTo>
                    <a:pt x="548" y="668"/>
                    <a:pt x="691" y="525"/>
                    <a:pt x="691" y="334"/>
                  </a:cubicBezTo>
                  <a:cubicBezTo>
                    <a:pt x="691" y="144"/>
                    <a:pt x="548" y="1"/>
                    <a:pt x="358" y="1"/>
                  </a:cubicBezTo>
                  <a:close/>
                </a:path>
              </a:pathLst>
            </a:custGeom>
            <a:solidFill>
              <a:srgbClr val="e84987"/>
            </a:solidFill>
            <a:ln>
              <a:noFill/>
            </a:ln>
          </p:spPr>
          <p:style>
            <a:lnRef idx="0"/>
            <a:fillRef idx="0"/>
            <a:effectRef idx="0"/>
            <a:fontRef idx="minor"/>
          </p:style>
        </p:sp>
        <p:sp>
          <p:nvSpPr>
            <p:cNvPr id="2476" name="CustomShape 34"/>
            <p:cNvSpPr/>
            <p:nvPr/>
          </p:nvSpPr>
          <p:spPr>
            <a:xfrm>
              <a:off x="5385960" y="1962000"/>
              <a:ext cx="27000" cy="27000"/>
            </a:xfrm>
            <a:custGeom>
              <a:avLst/>
              <a:gdLst/>
              <a:ahLst/>
              <a:rect l="l" t="t" r="r" b="b"/>
              <a:pathLst>
                <a:path w="692" h="691">
                  <a:moveTo>
                    <a:pt x="358" y="0"/>
                  </a:moveTo>
                  <a:cubicBezTo>
                    <a:pt x="167" y="0"/>
                    <a:pt x="0" y="143"/>
                    <a:pt x="0" y="333"/>
                  </a:cubicBezTo>
                  <a:cubicBezTo>
                    <a:pt x="0" y="524"/>
                    <a:pt x="167" y="691"/>
                    <a:pt x="358" y="691"/>
                  </a:cubicBezTo>
                  <a:cubicBezTo>
                    <a:pt x="548" y="691"/>
                    <a:pt x="691" y="524"/>
                    <a:pt x="691" y="333"/>
                  </a:cubicBezTo>
                  <a:cubicBezTo>
                    <a:pt x="691" y="143"/>
                    <a:pt x="548" y="0"/>
                    <a:pt x="358" y="0"/>
                  </a:cubicBezTo>
                  <a:close/>
                </a:path>
              </a:pathLst>
            </a:custGeom>
            <a:solidFill>
              <a:srgbClr val="e84987"/>
            </a:solidFill>
            <a:ln>
              <a:noFill/>
            </a:ln>
          </p:spPr>
          <p:style>
            <a:lnRef idx="0"/>
            <a:fillRef idx="0"/>
            <a:effectRef idx="0"/>
            <a:fontRef idx="minor"/>
          </p:style>
        </p:sp>
        <p:sp>
          <p:nvSpPr>
            <p:cNvPr id="2477" name="CustomShape 35"/>
            <p:cNvSpPr/>
            <p:nvPr/>
          </p:nvSpPr>
          <p:spPr>
            <a:xfrm>
              <a:off x="5483520" y="2047680"/>
              <a:ext cx="26280" cy="26280"/>
            </a:xfrm>
            <a:custGeom>
              <a:avLst/>
              <a:gdLst/>
              <a:ahLst/>
              <a:rect l="l" t="t" r="r" b="b"/>
              <a:pathLst>
                <a:path w="667" h="668">
                  <a:moveTo>
                    <a:pt x="333" y="1"/>
                  </a:moveTo>
                  <a:cubicBezTo>
                    <a:pt x="143" y="1"/>
                    <a:pt x="0" y="144"/>
                    <a:pt x="0" y="334"/>
                  </a:cubicBezTo>
                  <a:cubicBezTo>
                    <a:pt x="0" y="525"/>
                    <a:pt x="143" y="668"/>
                    <a:pt x="333" y="668"/>
                  </a:cubicBezTo>
                  <a:cubicBezTo>
                    <a:pt x="524" y="668"/>
                    <a:pt x="667" y="525"/>
                    <a:pt x="667" y="334"/>
                  </a:cubicBezTo>
                  <a:cubicBezTo>
                    <a:pt x="667" y="144"/>
                    <a:pt x="524" y="1"/>
                    <a:pt x="333" y="1"/>
                  </a:cubicBezTo>
                  <a:close/>
                </a:path>
              </a:pathLst>
            </a:custGeom>
            <a:solidFill>
              <a:srgbClr val="e84987"/>
            </a:solidFill>
            <a:ln>
              <a:noFill/>
            </a:ln>
          </p:spPr>
          <p:style>
            <a:lnRef idx="0"/>
            <a:fillRef idx="0"/>
            <a:effectRef idx="0"/>
            <a:fontRef idx="minor"/>
          </p:style>
        </p:sp>
        <p:sp>
          <p:nvSpPr>
            <p:cNvPr id="2478" name="CustomShape 36"/>
            <p:cNvSpPr/>
            <p:nvPr/>
          </p:nvSpPr>
          <p:spPr>
            <a:xfrm>
              <a:off x="5414760" y="1990440"/>
              <a:ext cx="163800" cy="141480"/>
            </a:xfrm>
            <a:custGeom>
              <a:avLst/>
              <a:gdLst/>
              <a:ahLst/>
              <a:rect l="l" t="t" r="r" b="b"/>
              <a:pathLst>
                <a:path w="4001" h="3454">
                  <a:moveTo>
                    <a:pt x="2000" y="691"/>
                  </a:moveTo>
                  <a:cubicBezTo>
                    <a:pt x="2572" y="691"/>
                    <a:pt x="3024" y="1144"/>
                    <a:pt x="3024" y="1715"/>
                  </a:cubicBezTo>
                  <a:cubicBezTo>
                    <a:pt x="3024" y="2287"/>
                    <a:pt x="2572" y="2739"/>
                    <a:pt x="2000" y="2739"/>
                  </a:cubicBezTo>
                  <a:cubicBezTo>
                    <a:pt x="1429" y="2739"/>
                    <a:pt x="976" y="2287"/>
                    <a:pt x="976" y="1715"/>
                  </a:cubicBezTo>
                  <a:cubicBezTo>
                    <a:pt x="976" y="1144"/>
                    <a:pt x="1429" y="691"/>
                    <a:pt x="2000" y="691"/>
                  </a:cubicBezTo>
                  <a:close/>
                  <a:moveTo>
                    <a:pt x="619" y="1"/>
                  </a:moveTo>
                  <a:cubicBezTo>
                    <a:pt x="524" y="286"/>
                    <a:pt x="286" y="525"/>
                    <a:pt x="0" y="620"/>
                  </a:cubicBezTo>
                  <a:lnTo>
                    <a:pt x="0" y="2811"/>
                  </a:lnTo>
                  <a:cubicBezTo>
                    <a:pt x="286" y="2930"/>
                    <a:pt x="524" y="3144"/>
                    <a:pt x="619" y="3454"/>
                  </a:cubicBezTo>
                  <a:lnTo>
                    <a:pt x="3382" y="3454"/>
                  </a:lnTo>
                  <a:cubicBezTo>
                    <a:pt x="3477" y="3144"/>
                    <a:pt x="3715" y="2930"/>
                    <a:pt x="4001" y="2811"/>
                  </a:cubicBezTo>
                  <a:lnTo>
                    <a:pt x="4001" y="620"/>
                  </a:lnTo>
                  <a:cubicBezTo>
                    <a:pt x="3715" y="501"/>
                    <a:pt x="3477" y="286"/>
                    <a:pt x="3382" y="1"/>
                  </a:cubicBezTo>
                  <a:close/>
                </a:path>
              </a:pathLst>
            </a:custGeom>
            <a:solidFill>
              <a:srgbClr val="e84987"/>
            </a:solidFill>
            <a:ln>
              <a:noFill/>
            </a:ln>
          </p:spPr>
          <p:style>
            <a:lnRef idx="0"/>
            <a:fillRef idx="0"/>
            <a:effectRef idx="0"/>
            <a:fontRef idx="minor"/>
          </p:style>
        </p:sp>
        <p:sp>
          <p:nvSpPr>
            <p:cNvPr id="2479" name="CustomShape 37"/>
            <p:cNvSpPr/>
            <p:nvPr/>
          </p:nvSpPr>
          <p:spPr>
            <a:xfrm>
              <a:off x="5580000" y="2133360"/>
              <a:ext cx="27000" cy="26280"/>
            </a:xfrm>
            <a:custGeom>
              <a:avLst/>
              <a:gdLst/>
              <a:ahLst/>
              <a:rect l="l" t="t" r="r" b="b"/>
              <a:pathLst>
                <a:path w="692" h="668">
                  <a:moveTo>
                    <a:pt x="358" y="1"/>
                  </a:moveTo>
                  <a:cubicBezTo>
                    <a:pt x="168" y="1"/>
                    <a:pt x="1" y="144"/>
                    <a:pt x="1" y="334"/>
                  </a:cubicBezTo>
                  <a:cubicBezTo>
                    <a:pt x="1" y="525"/>
                    <a:pt x="168" y="668"/>
                    <a:pt x="358" y="668"/>
                  </a:cubicBezTo>
                  <a:cubicBezTo>
                    <a:pt x="549" y="668"/>
                    <a:pt x="691" y="525"/>
                    <a:pt x="691" y="334"/>
                  </a:cubicBezTo>
                  <a:cubicBezTo>
                    <a:pt x="691" y="144"/>
                    <a:pt x="549" y="1"/>
                    <a:pt x="358" y="1"/>
                  </a:cubicBezTo>
                  <a:close/>
                </a:path>
              </a:pathLst>
            </a:custGeom>
            <a:solidFill>
              <a:srgbClr val="e84987"/>
            </a:solidFill>
            <a:ln>
              <a:noFill/>
            </a:ln>
          </p:spPr>
          <p:style>
            <a:lnRef idx="0"/>
            <a:fillRef idx="0"/>
            <a:effectRef idx="0"/>
            <a:fontRef idx="minor"/>
          </p:style>
        </p:sp>
        <p:sp>
          <p:nvSpPr>
            <p:cNvPr id="2480" name="CustomShape 38"/>
            <p:cNvSpPr/>
            <p:nvPr/>
          </p:nvSpPr>
          <p:spPr>
            <a:xfrm>
              <a:off x="5580000" y="1962000"/>
              <a:ext cx="27000" cy="27000"/>
            </a:xfrm>
            <a:custGeom>
              <a:avLst/>
              <a:gdLst/>
              <a:ahLst/>
              <a:rect l="l" t="t" r="r" b="b"/>
              <a:pathLst>
                <a:path w="692" h="691">
                  <a:moveTo>
                    <a:pt x="358" y="0"/>
                  </a:moveTo>
                  <a:cubicBezTo>
                    <a:pt x="168" y="0"/>
                    <a:pt x="1" y="143"/>
                    <a:pt x="1" y="333"/>
                  </a:cubicBezTo>
                  <a:cubicBezTo>
                    <a:pt x="1" y="524"/>
                    <a:pt x="168" y="691"/>
                    <a:pt x="358" y="691"/>
                  </a:cubicBezTo>
                  <a:cubicBezTo>
                    <a:pt x="549" y="691"/>
                    <a:pt x="691" y="524"/>
                    <a:pt x="691" y="333"/>
                  </a:cubicBezTo>
                  <a:cubicBezTo>
                    <a:pt x="691" y="143"/>
                    <a:pt x="549" y="0"/>
                    <a:pt x="358" y="0"/>
                  </a:cubicBezTo>
                  <a:close/>
                </a:path>
              </a:pathLst>
            </a:custGeom>
            <a:solidFill>
              <a:srgbClr val="e84987"/>
            </a:solidFill>
            <a:ln>
              <a:noFill/>
            </a:ln>
          </p:spPr>
          <p:style>
            <a:lnRef idx="0"/>
            <a:fillRef idx="0"/>
            <a:effectRef idx="0"/>
            <a:fontRef idx="minor"/>
          </p:style>
        </p:sp>
        <p:sp>
          <p:nvSpPr>
            <p:cNvPr id="2481" name="CustomShape 39"/>
            <p:cNvSpPr/>
            <p:nvPr/>
          </p:nvSpPr>
          <p:spPr>
            <a:xfrm>
              <a:off x="5322960" y="1750320"/>
              <a:ext cx="479880" cy="479880"/>
            </a:xfrm>
            <a:custGeom>
              <a:avLst/>
              <a:gdLst/>
              <a:ahLst/>
              <a:rect l="l" t="t" r="r" b="b"/>
              <a:pathLst>
                <a:path w="11646" h="11646">
                  <a:moveTo>
                    <a:pt x="1382" y="1024"/>
                  </a:moveTo>
                  <a:cubicBezTo>
                    <a:pt x="1572" y="1024"/>
                    <a:pt x="1715" y="1167"/>
                    <a:pt x="1715" y="1357"/>
                  </a:cubicBezTo>
                  <a:cubicBezTo>
                    <a:pt x="1715" y="1548"/>
                    <a:pt x="1572" y="1715"/>
                    <a:pt x="1382" y="1715"/>
                  </a:cubicBezTo>
                  <a:cubicBezTo>
                    <a:pt x="1191" y="1715"/>
                    <a:pt x="1048" y="1548"/>
                    <a:pt x="1048" y="1357"/>
                  </a:cubicBezTo>
                  <a:cubicBezTo>
                    <a:pt x="1048" y="1167"/>
                    <a:pt x="1191" y="1024"/>
                    <a:pt x="1382" y="1024"/>
                  </a:cubicBezTo>
                  <a:close/>
                  <a:moveTo>
                    <a:pt x="2739" y="1024"/>
                  </a:moveTo>
                  <a:cubicBezTo>
                    <a:pt x="2929" y="1024"/>
                    <a:pt x="3096" y="1167"/>
                    <a:pt x="3096" y="1357"/>
                  </a:cubicBezTo>
                  <a:cubicBezTo>
                    <a:pt x="3096" y="1548"/>
                    <a:pt x="2929" y="1715"/>
                    <a:pt x="2739" y="1715"/>
                  </a:cubicBezTo>
                  <a:cubicBezTo>
                    <a:pt x="2548" y="1715"/>
                    <a:pt x="2406" y="1548"/>
                    <a:pt x="2406" y="1357"/>
                  </a:cubicBezTo>
                  <a:cubicBezTo>
                    <a:pt x="2406" y="1167"/>
                    <a:pt x="2548" y="1024"/>
                    <a:pt x="2739" y="1024"/>
                  </a:cubicBezTo>
                  <a:close/>
                  <a:moveTo>
                    <a:pt x="4120" y="1024"/>
                  </a:moveTo>
                  <a:cubicBezTo>
                    <a:pt x="4311" y="1024"/>
                    <a:pt x="4454" y="1167"/>
                    <a:pt x="4454" y="1357"/>
                  </a:cubicBezTo>
                  <a:cubicBezTo>
                    <a:pt x="4454" y="1548"/>
                    <a:pt x="4311" y="1715"/>
                    <a:pt x="4120" y="1715"/>
                  </a:cubicBezTo>
                  <a:cubicBezTo>
                    <a:pt x="3930" y="1715"/>
                    <a:pt x="3763" y="1548"/>
                    <a:pt x="3763" y="1357"/>
                  </a:cubicBezTo>
                  <a:cubicBezTo>
                    <a:pt x="3763" y="1167"/>
                    <a:pt x="3930" y="1024"/>
                    <a:pt x="4120" y="1024"/>
                  </a:cubicBezTo>
                  <a:close/>
                  <a:moveTo>
                    <a:pt x="334" y="0"/>
                  </a:moveTo>
                  <a:cubicBezTo>
                    <a:pt x="143" y="0"/>
                    <a:pt x="0" y="143"/>
                    <a:pt x="0" y="333"/>
                  </a:cubicBezTo>
                  <a:lnTo>
                    <a:pt x="0" y="2739"/>
                  </a:lnTo>
                  <a:lnTo>
                    <a:pt x="4668" y="2739"/>
                  </a:lnTo>
                  <a:cubicBezTo>
                    <a:pt x="4906" y="2739"/>
                    <a:pt x="5120" y="2643"/>
                    <a:pt x="5287" y="2501"/>
                  </a:cubicBezTo>
                  <a:lnTo>
                    <a:pt x="5740" y="2167"/>
                  </a:lnTo>
                  <a:cubicBezTo>
                    <a:pt x="6002" y="1929"/>
                    <a:pt x="6359" y="1810"/>
                    <a:pt x="6692" y="1810"/>
                  </a:cubicBezTo>
                  <a:lnTo>
                    <a:pt x="11646" y="1810"/>
                  </a:lnTo>
                  <a:lnTo>
                    <a:pt x="11646" y="333"/>
                  </a:lnTo>
                  <a:cubicBezTo>
                    <a:pt x="11646" y="143"/>
                    <a:pt x="11503" y="0"/>
                    <a:pt x="11312" y="0"/>
                  </a:cubicBezTo>
                  <a:close/>
                  <a:moveTo>
                    <a:pt x="6573" y="4429"/>
                  </a:moveTo>
                  <a:cubicBezTo>
                    <a:pt x="7121" y="4429"/>
                    <a:pt x="7597" y="4906"/>
                    <a:pt x="7597" y="5453"/>
                  </a:cubicBezTo>
                  <a:cubicBezTo>
                    <a:pt x="7597" y="5906"/>
                    <a:pt x="7311" y="6287"/>
                    <a:pt x="6906" y="6430"/>
                  </a:cubicBezTo>
                  <a:lnTo>
                    <a:pt x="6906" y="8621"/>
                  </a:lnTo>
                  <a:cubicBezTo>
                    <a:pt x="7311" y="8764"/>
                    <a:pt x="7597" y="9145"/>
                    <a:pt x="7597" y="9597"/>
                  </a:cubicBezTo>
                  <a:cubicBezTo>
                    <a:pt x="7597" y="10169"/>
                    <a:pt x="7121" y="10621"/>
                    <a:pt x="6573" y="10621"/>
                  </a:cubicBezTo>
                  <a:cubicBezTo>
                    <a:pt x="6121" y="10621"/>
                    <a:pt x="5740" y="10335"/>
                    <a:pt x="5597" y="9931"/>
                  </a:cubicBezTo>
                  <a:lnTo>
                    <a:pt x="2834" y="9931"/>
                  </a:lnTo>
                  <a:cubicBezTo>
                    <a:pt x="2691" y="10335"/>
                    <a:pt x="2310" y="10621"/>
                    <a:pt x="1882" y="10621"/>
                  </a:cubicBezTo>
                  <a:cubicBezTo>
                    <a:pt x="1310" y="10621"/>
                    <a:pt x="858" y="10169"/>
                    <a:pt x="858" y="9597"/>
                  </a:cubicBezTo>
                  <a:cubicBezTo>
                    <a:pt x="858" y="9145"/>
                    <a:pt x="1143" y="8764"/>
                    <a:pt x="1524" y="8621"/>
                  </a:cubicBezTo>
                  <a:lnTo>
                    <a:pt x="1524" y="6430"/>
                  </a:lnTo>
                  <a:cubicBezTo>
                    <a:pt x="1143" y="6287"/>
                    <a:pt x="858" y="5906"/>
                    <a:pt x="858" y="5453"/>
                  </a:cubicBezTo>
                  <a:cubicBezTo>
                    <a:pt x="858" y="4906"/>
                    <a:pt x="1310" y="4429"/>
                    <a:pt x="1882" y="4429"/>
                  </a:cubicBezTo>
                  <a:cubicBezTo>
                    <a:pt x="2310" y="4429"/>
                    <a:pt x="2691" y="4715"/>
                    <a:pt x="2834" y="5120"/>
                  </a:cubicBezTo>
                  <a:lnTo>
                    <a:pt x="5597" y="5120"/>
                  </a:lnTo>
                  <a:cubicBezTo>
                    <a:pt x="5740" y="4715"/>
                    <a:pt x="6121" y="4429"/>
                    <a:pt x="6573" y="4429"/>
                  </a:cubicBezTo>
                  <a:close/>
                  <a:moveTo>
                    <a:pt x="6692" y="2501"/>
                  </a:moveTo>
                  <a:cubicBezTo>
                    <a:pt x="6502" y="2501"/>
                    <a:pt x="6311" y="2572"/>
                    <a:pt x="6168" y="2691"/>
                  </a:cubicBezTo>
                  <a:lnTo>
                    <a:pt x="5716" y="3048"/>
                  </a:lnTo>
                  <a:cubicBezTo>
                    <a:pt x="5430" y="3286"/>
                    <a:pt x="5049" y="3405"/>
                    <a:pt x="4668" y="3405"/>
                  </a:cubicBezTo>
                  <a:lnTo>
                    <a:pt x="0" y="3405"/>
                  </a:lnTo>
                  <a:lnTo>
                    <a:pt x="0" y="11312"/>
                  </a:lnTo>
                  <a:cubicBezTo>
                    <a:pt x="0" y="11502"/>
                    <a:pt x="143" y="11645"/>
                    <a:pt x="334" y="11645"/>
                  </a:cubicBezTo>
                  <a:lnTo>
                    <a:pt x="8431" y="11645"/>
                  </a:lnTo>
                  <a:lnTo>
                    <a:pt x="8431" y="8788"/>
                  </a:lnTo>
                  <a:cubicBezTo>
                    <a:pt x="8431" y="8597"/>
                    <a:pt x="8597" y="8430"/>
                    <a:pt x="8788" y="8430"/>
                  </a:cubicBezTo>
                  <a:lnTo>
                    <a:pt x="11646" y="8430"/>
                  </a:lnTo>
                  <a:lnTo>
                    <a:pt x="11646" y="2501"/>
                  </a:lnTo>
                  <a:close/>
                </a:path>
              </a:pathLst>
            </a:custGeom>
            <a:solidFill>
              <a:srgbClr val="e84987"/>
            </a:solidFill>
            <a:ln>
              <a:noFill/>
            </a:ln>
          </p:spPr>
          <p:style>
            <a:lnRef idx="0"/>
            <a:fillRef idx="0"/>
            <a:effectRef idx="0"/>
            <a:fontRef idx="minor"/>
          </p:style>
        </p:sp>
        <p:sp>
          <p:nvSpPr>
            <p:cNvPr id="2482" name="CustomShape 40"/>
            <p:cNvSpPr/>
            <p:nvPr/>
          </p:nvSpPr>
          <p:spPr>
            <a:xfrm>
              <a:off x="5700240" y="2127240"/>
              <a:ext cx="102960" cy="102960"/>
            </a:xfrm>
            <a:custGeom>
              <a:avLst/>
              <a:gdLst/>
              <a:ahLst/>
              <a:rect l="l" t="t" r="r" b="b"/>
              <a:pathLst>
                <a:path w="2525" h="2526">
                  <a:moveTo>
                    <a:pt x="0" y="1"/>
                  </a:moveTo>
                  <a:lnTo>
                    <a:pt x="0" y="2525"/>
                  </a:lnTo>
                  <a:cubicBezTo>
                    <a:pt x="95" y="2525"/>
                    <a:pt x="191" y="2478"/>
                    <a:pt x="238" y="2430"/>
                  </a:cubicBezTo>
                  <a:lnTo>
                    <a:pt x="2429" y="239"/>
                  </a:lnTo>
                  <a:cubicBezTo>
                    <a:pt x="2501" y="168"/>
                    <a:pt x="2525" y="96"/>
                    <a:pt x="2525" y="1"/>
                  </a:cubicBezTo>
                  <a:close/>
                </a:path>
              </a:pathLst>
            </a:custGeom>
            <a:solidFill>
              <a:srgbClr val="e84987"/>
            </a:solidFill>
            <a:ln>
              <a:noFill/>
            </a:ln>
          </p:spPr>
          <p:style>
            <a:lnRef idx="0"/>
            <a:fillRef idx="0"/>
            <a:effectRef idx="0"/>
            <a:fontRef idx="minor"/>
          </p:style>
        </p:sp>
      </p:grpSp>
      <p:sp>
        <p:nvSpPr>
          <p:cNvPr id="2483" name="CustomShape 41"/>
          <p:cNvSpPr/>
          <p:nvPr/>
        </p:nvSpPr>
        <p:spPr>
          <a:xfrm flipH="1" rot="10800000">
            <a:off x="4155120" y="2008080"/>
            <a:ext cx="836640" cy="631440"/>
          </a:xfrm>
          <a:prstGeom prst="bentConnector3">
            <a:avLst>
              <a:gd name="adj1" fmla="val 49993"/>
            </a:avLst>
          </a:prstGeom>
          <a:noFill/>
          <a:ln w="28440">
            <a:solidFill>
              <a:srgbClr val="84bde7"/>
            </a:solidFill>
            <a:round/>
          </a:ln>
        </p:spPr>
        <p:style>
          <a:lnRef idx="0"/>
          <a:fillRef idx="0"/>
          <a:effectRef idx="0"/>
          <a:fontRef idx="minor"/>
        </p:style>
      </p:sp>
      <p:sp>
        <p:nvSpPr>
          <p:cNvPr id="2484" name="CustomShape 42"/>
          <p:cNvSpPr/>
          <p:nvPr/>
        </p:nvSpPr>
        <p:spPr>
          <a:xfrm>
            <a:off x="6124680" y="2007000"/>
            <a:ext cx="836640" cy="612000"/>
          </a:xfrm>
          <a:prstGeom prst="bentConnector3">
            <a:avLst>
              <a:gd name="adj1" fmla="val 50002"/>
            </a:avLst>
          </a:prstGeom>
          <a:noFill/>
          <a:ln w="28440">
            <a:solidFill>
              <a:srgbClr val="84bde7"/>
            </a:solidFill>
            <a:round/>
          </a:ln>
        </p:spPr>
        <p:style>
          <a:lnRef idx="0"/>
          <a:fillRef idx="0"/>
          <a:effectRef idx="0"/>
          <a:fontRef idx="minor"/>
        </p:style>
      </p:sp>
      <p:sp>
        <p:nvSpPr>
          <p:cNvPr id="2485" name="CustomShape 43"/>
          <p:cNvSpPr/>
          <p:nvPr/>
        </p:nvSpPr>
        <p:spPr>
          <a:xfrm>
            <a:off x="3589200" y="3205440"/>
            <a:ext cx="360" cy="504360"/>
          </a:xfrm>
          <a:custGeom>
            <a:avLst/>
            <a:gdLst/>
            <a:ahLst/>
            <a:rect l="l" t="t" r="r" b="b"/>
            <a:pathLst>
              <a:path w="21600" h="21600">
                <a:moveTo>
                  <a:pt x="0" y="0"/>
                </a:moveTo>
                <a:lnTo>
                  <a:pt x="21600" y="21600"/>
                </a:lnTo>
              </a:path>
            </a:pathLst>
          </a:custGeom>
          <a:noFill/>
          <a:ln w="28440">
            <a:solidFill>
              <a:srgbClr val="84bde7"/>
            </a:solidFill>
            <a:round/>
            <a:tailEnd len="med" type="oval" w="med"/>
          </a:ln>
        </p:spPr>
        <p:style>
          <a:lnRef idx="0"/>
          <a:fillRef idx="0"/>
          <a:effectRef idx="0"/>
          <a:fontRef idx="minor"/>
        </p:style>
      </p:sp>
      <p:sp>
        <p:nvSpPr>
          <p:cNvPr id="2486" name="CustomShape 44"/>
          <p:cNvSpPr/>
          <p:nvPr/>
        </p:nvSpPr>
        <p:spPr>
          <a:xfrm>
            <a:off x="5558760" y="2572920"/>
            <a:ext cx="360" cy="504360"/>
          </a:xfrm>
          <a:custGeom>
            <a:avLst/>
            <a:gdLst/>
            <a:ahLst/>
            <a:rect l="l" t="t" r="r" b="b"/>
            <a:pathLst>
              <a:path w="21600" h="21600">
                <a:moveTo>
                  <a:pt x="0" y="0"/>
                </a:moveTo>
                <a:lnTo>
                  <a:pt x="21600" y="21600"/>
                </a:lnTo>
              </a:path>
            </a:pathLst>
          </a:custGeom>
          <a:noFill/>
          <a:ln w="28440">
            <a:solidFill>
              <a:srgbClr val="84bde7"/>
            </a:solidFill>
            <a:round/>
            <a:tailEnd len="med" type="oval" w="med"/>
          </a:ln>
        </p:spPr>
        <p:style>
          <a:lnRef idx="0"/>
          <a:fillRef idx="0"/>
          <a:effectRef idx="0"/>
          <a:fontRef idx="minor"/>
        </p:style>
      </p:sp>
      <p:sp>
        <p:nvSpPr>
          <p:cNvPr id="2487" name="CustomShape 45"/>
          <p:cNvSpPr/>
          <p:nvPr/>
        </p:nvSpPr>
        <p:spPr>
          <a:xfrm>
            <a:off x="8459640" y="246276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488" name="CustomShape 46"/>
          <p:cNvSpPr/>
          <p:nvPr/>
        </p:nvSpPr>
        <p:spPr>
          <a:xfrm>
            <a:off x="7131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9" name="CustomShape 1"/>
          <p:cNvSpPr/>
          <p:nvPr/>
        </p:nvSpPr>
        <p:spPr>
          <a:xfrm>
            <a:off x="4574160" y="151236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2490" name="CustomShape 2"/>
          <p:cNvSpPr/>
          <p:nvPr/>
        </p:nvSpPr>
        <p:spPr>
          <a:xfrm>
            <a:off x="3429360" y="325728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2491" name="CustomShape 3"/>
          <p:cNvSpPr/>
          <p:nvPr/>
        </p:nvSpPr>
        <p:spPr>
          <a:xfrm>
            <a:off x="1080720" y="1445760"/>
            <a:ext cx="3166560" cy="557640"/>
          </a:xfrm>
          <a:prstGeom prst="rect">
            <a:avLst/>
          </a:prstGeom>
          <a:noFill/>
          <a:ln>
            <a:noFill/>
          </a:ln>
        </p:spPr>
        <p:style>
          <a:lnRef idx="0"/>
          <a:fillRef idx="0"/>
          <a:effectRef idx="0"/>
          <a:fontRef idx="minor"/>
        </p:style>
        <p:txBody>
          <a:bodyPr lIns="90000" rIns="90000" tIns="91440" bIns="91440" anchor="ctr">
            <a:noAutofit/>
          </a:bodyPr>
          <a:p>
            <a:pPr algn="r">
              <a:lnSpc>
                <a:spcPct val="100000"/>
              </a:lnSpc>
              <a:tabLst>
                <a:tab algn="l" pos="0"/>
              </a:tabLst>
            </a:pPr>
            <a:r>
              <a:rPr b="1" lang="en" sz="2000" spc="-1" strike="noStrike">
                <a:solidFill>
                  <a:srgbClr val="84bde7"/>
                </a:solidFill>
                <a:latin typeface="Orbitron"/>
                <a:ea typeface="Orbitron"/>
              </a:rPr>
              <a:t>Objective 1</a:t>
            </a:r>
            <a:endParaRPr b="0" lang="fr-FR" sz="2000" spc="-1" strike="noStrike">
              <a:latin typeface="Arial"/>
            </a:endParaRPr>
          </a:p>
        </p:txBody>
      </p:sp>
      <p:sp>
        <p:nvSpPr>
          <p:cNvPr id="2492" name="CustomShape 4"/>
          <p:cNvSpPr/>
          <p:nvPr/>
        </p:nvSpPr>
        <p:spPr>
          <a:xfrm>
            <a:off x="4895280" y="3195000"/>
            <a:ext cx="3166560" cy="55764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2000" spc="-1" strike="noStrike">
                <a:solidFill>
                  <a:srgbClr val="84bde7"/>
                </a:solidFill>
                <a:latin typeface="Orbitron"/>
                <a:ea typeface="Orbitron"/>
              </a:rPr>
              <a:t>Objective 2</a:t>
            </a:r>
            <a:endParaRPr b="0" lang="fr-FR" sz="2000" spc="-1" strike="noStrike">
              <a:latin typeface="Arial"/>
            </a:endParaRPr>
          </a:p>
        </p:txBody>
      </p:sp>
      <p:sp>
        <p:nvSpPr>
          <p:cNvPr id="2493" name="CustomShape 5"/>
          <p:cNvSpPr/>
          <p:nvPr/>
        </p:nvSpPr>
        <p:spPr>
          <a:xfrm>
            <a:off x="4895280" y="3754080"/>
            <a:ext cx="3166560" cy="68832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0" lang="en" sz="1400" spc="-1" strike="noStrike">
                <a:solidFill>
                  <a:srgbClr val="84bde7"/>
                </a:solidFill>
                <a:latin typeface="Assistant"/>
                <a:ea typeface="Assistant"/>
              </a:rPr>
              <a:t>Venus has a beautiful name and is the second planet from the Sun. It’s hot and has a poisonous atmosphere</a:t>
            </a:r>
            <a:endParaRPr b="0" lang="fr-FR" sz="1400" spc="-1" strike="noStrike">
              <a:latin typeface="Arial"/>
            </a:endParaRPr>
          </a:p>
        </p:txBody>
      </p:sp>
      <p:sp>
        <p:nvSpPr>
          <p:cNvPr id="2494" name="CustomShape 6"/>
          <p:cNvSpPr/>
          <p:nvPr/>
        </p:nvSpPr>
        <p:spPr>
          <a:xfrm>
            <a:off x="1080720" y="2004480"/>
            <a:ext cx="3166560" cy="688320"/>
          </a:xfrm>
          <a:prstGeom prst="rect">
            <a:avLst/>
          </a:prstGeom>
          <a:noFill/>
          <a:ln>
            <a:noFill/>
          </a:ln>
        </p:spPr>
        <p:style>
          <a:lnRef idx="0"/>
          <a:fillRef idx="0"/>
          <a:effectRef idx="0"/>
          <a:fontRef idx="minor"/>
        </p:style>
        <p:txBody>
          <a:bodyPr lIns="90000" rIns="90000" tIns="91440" bIns="91440" anchor="ctr">
            <a:noAutofit/>
          </a:bodyPr>
          <a:p>
            <a:pPr algn="r">
              <a:lnSpc>
                <a:spcPct val="100000"/>
              </a:lnSpc>
              <a:tabLst>
                <a:tab algn="l" pos="0"/>
              </a:tabLst>
            </a:pPr>
            <a:r>
              <a:rPr b="0" lang="en" sz="1400" spc="-1" strike="noStrike">
                <a:solidFill>
                  <a:srgbClr val="84bde7"/>
                </a:solidFill>
                <a:latin typeface="Assistant"/>
                <a:ea typeface="Assistant"/>
              </a:rPr>
              <a:t>Mercury is the closest planet to the Sun and the smallest one of them all—it’s only a bit larger than the Moon</a:t>
            </a:r>
            <a:endParaRPr b="0" lang="fr-FR" sz="1400" spc="-1" strike="noStrike">
              <a:latin typeface="Arial"/>
            </a:endParaRPr>
          </a:p>
        </p:txBody>
      </p:sp>
      <p:sp>
        <p:nvSpPr>
          <p:cNvPr id="2495" name="CustomShape 7"/>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Project </a:t>
            </a:r>
            <a:r>
              <a:rPr b="1" lang="en" sz="3200" spc="-1" strike="noStrike">
                <a:solidFill>
                  <a:srgbClr val="e84987"/>
                </a:solidFill>
                <a:latin typeface="Orbitron"/>
                <a:ea typeface="Orbitron"/>
              </a:rPr>
              <a:t>objective</a:t>
            </a:r>
            <a:endParaRPr b="0" lang="fr-FR" sz="3200" spc="-1" strike="noStrike">
              <a:latin typeface="Arial"/>
            </a:endParaRPr>
          </a:p>
        </p:txBody>
      </p:sp>
      <p:grpSp>
        <p:nvGrpSpPr>
          <p:cNvPr id="2496" name="Group 8"/>
          <p:cNvGrpSpPr/>
          <p:nvPr/>
        </p:nvGrpSpPr>
        <p:grpSpPr>
          <a:xfrm>
            <a:off x="3812400" y="3614400"/>
            <a:ext cx="363960" cy="415800"/>
            <a:chOff x="3812400" y="3614400"/>
            <a:chExt cx="363960" cy="415800"/>
          </a:xfrm>
        </p:grpSpPr>
        <p:sp>
          <p:nvSpPr>
            <p:cNvPr id="2497" name="CustomShape 9"/>
            <p:cNvSpPr/>
            <p:nvPr/>
          </p:nvSpPr>
          <p:spPr>
            <a:xfrm>
              <a:off x="3885840" y="3675600"/>
              <a:ext cx="22320" cy="122040"/>
            </a:xfrm>
            <a:custGeom>
              <a:avLst/>
              <a:gdLst/>
              <a:ahLst/>
              <a:rect l="l" t="t" r="r" b="b"/>
              <a:pathLst>
                <a:path w="668" h="3454">
                  <a:moveTo>
                    <a:pt x="1" y="1"/>
                  </a:moveTo>
                  <a:lnTo>
                    <a:pt x="1" y="3454"/>
                  </a:lnTo>
                  <a:lnTo>
                    <a:pt x="668" y="3454"/>
                  </a:lnTo>
                  <a:lnTo>
                    <a:pt x="668" y="1"/>
                  </a:lnTo>
                  <a:close/>
                </a:path>
              </a:pathLst>
            </a:custGeom>
            <a:solidFill>
              <a:srgbClr val="e84987"/>
            </a:solidFill>
            <a:ln>
              <a:noFill/>
            </a:ln>
          </p:spPr>
          <p:style>
            <a:lnRef idx="0"/>
            <a:fillRef idx="0"/>
            <a:effectRef idx="0"/>
            <a:fontRef idx="minor"/>
          </p:style>
        </p:sp>
        <p:sp>
          <p:nvSpPr>
            <p:cNvPr id="2498" name="CustomShape 10"/>
            <p:cNvSpPr/>
            <p:nvPr/>
          </p:nvSpPr>
          <p:spPr>
            <a:xfrm>
              <a:off x="3982680" y="3757320"/>
              <a:ext cx="23400" cy="40320"/>
            </a:xfrm>
            <a:custGeom>
              <a:avLst/>
              <a:gdLst/>
              <a:ahLst/>
              <a:rect l="l" t="t" r="r" b="b"/>
              <a:pathLst>
                <a:path w="692" h="1168">
                  <a:moveTo>
                    <a:pt x="1" y="1"/>
                  </a:moveTo>
                  <a:lnTo>
                    <a:pt x="1" y="1168"/>
                  </a:lnTo>
                  <a:lnTo>
                    <a:pt x="691" y="1168"/>
                  </a:lnTo>
                  <a:lnTo>
                    <a:pt x="691" y="1"/>
                  </a:lnTo>
                  <a:close/>
                </a:path>
              </a:pathLst>
            </a:custGeom>
            <a:solidFill>
              <a:srgbClr val="e84987"/>
            </a:solidFill>
            <a:ln>
              <a:noFill/>
            </a:ln>
          </p:spPr>
          <p:style>
            <a:lnRef idx="0"/>
            <a:fillRef idx="0"/>
            <a:effectRef idx="0"/>
            <a:fontRef idx="minor"/>
          </p:style>
        </p:sp>
        <p:sp>
          <p:nvSpPr>
            <p:cNvPr id="2499" name="CustomShape 11"/>
            <p:cNvSpPr/>
            <p:nvPr/>
          </p:nvSpPr>
          <p:spPr>
            <a:xfrm>
              <a:off x="4080600" y="3708000"/>
              <a:ext cx="22320" cy="89640"/>
            </a:xfrm>
            <a:custGeom>
              <a:avLst/>
              <a:gdLst/>
              <a:ahLst/>
              <a:rect l="l" t="t" r="r" b="b"/>
              <a:pathLst>
                <a:path w="668" h="2549">
                  <a:moveTo>
                    <a:pt x="0" y="1"/>
                  </a:moveTo>
                  <a:lnTo>
                    <a:pt x="0" y="2549"/>
                  </a:lnTo>
                  <a:lnTo>
                    <a:pt x="667" y="2549"/>
                  </a:lnTo>
                  <a:lnTo>
                    <a:pt x="667" y="1"/>
                  </a:lnTo>
                  <a:close/>
                </a:path>
              </a:pathLst>
            </a:custGeom>
            <a:solidFill>
              <a:srgbClr val="e84987"/>
            </a:solidFill>
            <a:ln>
              <a:noFill/>
            </a:ln>
          </p:spPr>
          <p:style>
            <a:lnRef idx="0"/>
            <a:fillRef idx="0"/>
            <a:effectRef idx="0"/>
            <a:fontRef idx="minor"/>
          </p:style>
        </p:sp>
        <p:sp>
          <p:nvSpPr>
            <p:cNvPr id="2500" name="CustomShape 12"/>
            <p:cNvSpPr/>
            <p:nvPr/>
          </p:nvSpPr>
          <p:spPr>
            <a:xfrm>
              <a:off x="3812400" y="3614400"/>
              <a:ext cx="363960" cy="415800"/>
            </a:xfrm>
            <a:custGeom>
              <a:avLst/>
              <a:gdLst/>
              <a:ahLst/>
              <a:rect l="l" t="t" r="r" b="b"/>
              <a:pathLst>
                <a:path w="10218" h="11670">
                  <a:moveTo>
                    <a:pt x="3073" y="1024"/>
                  </a:moveTo>
                  <a:cubicBezTo>
                    <a:pt x="3239" y="1024"/>
                    <a:pt x="3406" y="1191"/>
                    <a:pt x="3406" y="1381"/>
                  </a:cubicBezTo>
                  <a:lnTo>
                    <a:pt x="3406" y="5168"/>
                  </a:lnTo>
                  <a:lnTo>
                    <a:pt x="4097" y="5168"/>
                  </a:lnTo>
                  <a:lnTo>
                    <a:pt x="4097" y="3644"/>
                  </a:lnTo>
                  <a:cubicBezTo>
                    <a:pt x="4097" y="3453"/>
                    <a:pt x="4240" y="3310"/>
                    <a:pt x="4430" y="3310"/>
                  </a:cubicBezTo>
                  <a:lnTo>
                    <a:pt x="5788" y="3310"/>
                  </a:lnTo>
                  <a:cubicBezTo>
                    <a:pt x="5978" y="3310"/>
                    <a:pt x="6121" y="3453"/>
                    <a:pt x="6121" y="3644"/>
                  </a:cubicBezTo>
                  <a:lnTo>
                    <a:pt x="6121" y="5168"/>
                  </a:lnTo>
                  <a:lnTo>
                    <a:pt x="6812" y="5168"/>
                  </a:lnTo>
                  <a:lnTo>
                    <a:pt x="6812" y="2286"/>
                  </a:lnTo>
                  <a:cubicBezTo>
                    <a:pt x="6812" y="2096"/>
                    <a:pt x="6978" y="1953"/>
                    <a:pt x="7145" y="1953"/>
                  </a:cubicBezTo>
                  <a:lnTo>
                    <a:pt x="8526" y="1953"/>
                  </a:lnTo>
                  <a:cubicBezTo>
                    <a:pt x="8717" y="1953"/>
                    <a:pt x="8860" y="2096"/>
                    <a:pt x="8860" y="2286"/>
                  </a:cubicBezTo>
                  <a:lnTo>
                    <a:pt x="8860" y="5525"/>
                  </a:lnTo>
                  <a:cubicBezTo>
                    <a:pt x="8860" y="5716"/>
                    <a:pt x="8717" y="5858"/>
                    <a:pt x="8526" y="5858"/>
                  </a:cubicBezTo>
                  <a:lnTo>
                    <a:pt x="1692" y="5858"/>
                  </a:lnTo>
                  <a:cubicBezTo>
                    <a:pt x="1501" y="5858"/>
                    <a:pt x="1358" y="5716"/>
                    <a:pt x="1358" y="5525"/>
                  </a:cubicBezTo>
                  <a:lnTo>
                    <a:pt x="1358" y="1381"/>
                  </a:lnTo>
                  <a:cubicBezTo>
                    <a:pt x="1358" y="1191"/>
                    <a:pt x="1501" y="1024"/>
                    <a:pt x="1692" y="1024"/>
                  </a:cubicBezTo>
                  <a:close/>
                  <a:moveTo>
                    <a:pt x="4430" y="6883"/>
                  </a:moveTo>
                  <a:cubicBezTo>
                    <a:pt x="4621" y="6883"/>
                    <a:pt x="4764" y="7025"/>
                    <a:pt x="4764" y="7216"/>
                  </a:cubicBezTo>
                  <a:cubicBezTo>
                    <a:pt x="4764" y="7406"/>
                    <a:pt x="4621" y="7573"/>
                    <a:pt x="4430" y="7573"/>
                  </a:cubicBezTo>
                  <a:lnTo>
                    <a:pt x="1692" y="7573"/>
                  </a:lnTo>
                  <a:cubicBezTo>
                    <a:pt x="1501" y="7573"/>
                    <a:pt x="1358" y="7406"/>
                    <a:pt x="1358" y="7216"/>
                  </a:cubicBezTo>
                  <a:cubicBezTo>
                    <a:pt x="1358" y="7025"/>
                    <a:pt x="1501" y="6883"/>
                    <a:pt x="1692" y="6883"/>
                  </a:cubicBezTo>
                  <a:close/>
                  <a:moveTo>
                    <a:pt x="5788" y="8240"/>
                  </a:moveTo>
                  <a:cubicBezTo>
                    <a:pt x="5978" y="8240"/>
                    <a:pt x="6121" y="8407"/>
                    <a:pt x="6121" y="8597"/>
                  </a:cubicBezTo>
                  <a:cubicBezTo>
                    <a:pt x="6121" y="8764"/>
                    <a:pt x="5978" y="8931"/>
                    <a:pt x="5788" y="8931"/>
                  </a:cubicBezTo>
                  <a:lnTo>
                    <a:pt x="1692" y="8931"/>
                  </a:lnTo>
                  <a:cubicBezTo>
                    <a:pt x="1501" y="8931"/>
                    <a:pt x="1358" y="8764"/>
                    <a:pt x="1358" y="8597"/>
                  </a:cubicBezTo>
                  <a:cubicBezTo>
                    <a:pt x="1358" y="8407"/>
                    <a:pt x="1501" y="8240"/>
                    <a:pt x="1692" y="8240"/>
                  </a:cubicBezTo>
                  <a:close/>
                  <a:moveTo>
                    <a:pt x="3740" y="9621"/>
                  </a:moveTo>
                  <a:cubicBezTo>
                    <a:pt x="3930" y="9621"/>
                    <a:pt x="4097" y="9764"/>
                    <a:pt x="4097" y="9955"/>
                  </a:cubicBezTo>
                  <a:cubicBezTo>
                    <a:pt x="4097" y="10145"/>
                    <a:pt x="3930" y="10288"/>
                    <a:pt x="3740" y="10288"/>
                  </a:cubicBezTo>
                  <a:lnTo>
                    <a:pt x="1692" y="10288"/>
                  </a:lnTo>
                  <a:cubicBezTo>
                    <a:pt x="1501" y="10288"/>
                    <a:pt x="1358" y="10145"/>
                    <a:pt x="1358" y="9955"/>
                  </a:cubicBezTo>
                  <a:cubicBezTo>
                    <a:pt x="1358" y="9764"/>
                    <a:pt x="1501" y="9621"/>
                    <a:pt x="1692" y="9621"/>
                  </a:cubicBezTo>
                  <a:close/>
                  <a:moveTo>
                    <a:pt x="334" y="0"/>
                  </a:moveTo>
                  <a:cubicBezTo>
                    <a:pt x="144" y="0"/>
                    <a:pt x="1" y="167"/>
                    <a:pt x="1" y="357"/>
                  </a:cubicBezTo>
                  <a:lnTo>
                    <a:pt x="1" y="11312"/>
                  </a:lnTo>
                  <a:cubicBezTo>
                    <a:pt x="1" y="11502"/>
                    <a:pt x="144" y="11669"/>
                    <a:pt x="334" y="11669"/>
                  </a:cubicBezTo>
                  <a:lnTo>
                    <a:pt x="7026" y="11669"/>
                  </a:lnTo>
                  <a:lnTo>
                    <a:pt x="7026" y="8788"/>
                  </a:lnTo>
                  <a:cubicBezTo>
                    <a:pt x="7026" y="8597"/>
                    <a:pt x="7169" y="8454"/>
                    <a:pt x="7359" y="8454"/>
                  </a:cubicBezTo>
                  <a:lnTo>
                    <a:pt x="10217" y="8454"/>
                  </a:lnTo>
                  <a:lnTo>
                    <a:pt x="10217" y="357"/>
                  </a:lnTo>
                  <a:cubicBezTo>
                    <a:pt x="10217" y="167"/>
                    <a:pt x="10074" y="0"/>
                    <a:pt x="9884" y="0"/>
                  </a:cubicBezTo>
                  <a:close/>
                </a:path>
              </a:pathLst>
            </a:custGeom>
            <a:solidFill>
              <a:srgbClr val="e84987"/>
            </a:solidFill>
            <a:ln>
              <a:noFill/>
            </a:ln>
          </p:spPr>
          <p:style>
            <a:lnRef idx="0"/>
            <a:fillRef idx="0"/>
            <a:effectRef idx="0"/>
            <a:fontRef idx="minor"/>
          </p:style>
        </p:sp>
        <p:sp>
          <p:nvSpPr>
            <p:cNvPr id="2501" name="CustomShape 13"/>
            <p:cNvSpPr/>
            <p:nvPr/>
          </p:nvSpPr>
          <p:spPr>
            <a:xfrm>
              <a:off x="4087440" y="3941280"/>
              <a:ext cx="88920" cy="88920"/>
            </a:xfrm>
            <a:custGeom>
              <a:avLst/>
              <a:gdLst/>
              <a:ahLst/>
              <a:rect l="l" t="t" r="r" b="b"/>
              <a:pathLst>
                <a:path w="2526" h="2526">
                  <a:moveTo>
                    <a:pt x="1" y="1"/>
                  </a:moveTo>
                  <a:lnTo>
                    <a:pt x="1" y="2525"/>
                  </a:lnTo>
                  <a:cubicBezTo>
                    <a:pt x="96" y="2525"/>
                    <a:pt x="191" y="2478"/>
                    <a:pt x="263" y="2406"/>
                  </a:cubicBezTo>
                  <a:lnTo>
                    <a:pt x="2430" y="239"/>
                  </a:lnTo>
                  <a:cubicBezTo>
                    <a:pt x="2501" y="168"/>
                    <a:pt x="2525" y="72"/>
                    <a:pt x="2525" y="1"/>
                  </a:cubicBezTo>
                  <a:close/>
                </a:path>
              </a:pathLst>
            </a:custGeom>
            <a:solidFill>
              <a:srgbClr val="e84987"/>
            </a:solidFill>
            <a:ln>
              <a:noFill/>
            </a:ln>
          </p:spPr>
          <p:style>
            <a:lnRef idx="0"/>
            <a:fillRef idx="0"/>
            <a:effectRef idx="0"/>
            <a:fontRef idx="minor"/>
          </p:style>
        </p:sp>
      </p:grpSp>
      <p:grpSp>
        <p:nvGrpSpPr>
          <p:cNvPr id="2502" name="Group 14"/>
          <p:cNvGrpSpPr/>
          <p:nvPr/>
        </p:nvGrpSpPr>
        <p:grpSpPr>
          <a:xfrm>
            <a:off x="4931640" y="1904400"/>
            <a:ext cx="415080" cy="345960"/>
            <a:chOff x="4931640" y="1904400"/>
            <a:chExt cx="415080" cy="345960"/>
          </a:xfrm>
        </p:grpSpPr>
        <p:sp>
          <p:nvSpPr>
            <p:cNvPr id="2503" name="CustomShape 15"/>
            <p:cNvSpPr/>
            <p:nvPr/>
          </p:nvSpPr>
          <p:spPr>
            <a:xfrm>
              <a:off x="4931640" y="1946160"/>
              <a:ext cx="415080" cy="304200"/>
            </a:xfrm>
            <a:custGeom>
              <a:avLst/>
              <a:gdLst/>
              <a:ahLst/>
              <a:rect l="l" t="t" r="r" b="b"/>
              <a:pathLst>
                <a:path w="11646" h="8550">
                  <a:moveTo>
                    <a:pt x="334" y="0"/>
                  </a:moveTo>
                  <a:cubicBezTo>
                    <a:pt x="143" y="0"/>
                    <a:pt x="0" y="167"/>
                    <a:pt x="0" y="334"/>
                  </a:cubicBezTo>
                  <a:lnTo>
                    <a:pt x="0" y="7359"/>
                  </a:lnTo>
                  <a:cubicBezTo>
                    <a:pt x="0" y="7550"/>
                    <a:pt x="143" y="7716"/>
                    <a:pt x="334" y="7716"/>
                  </a:cubicBezTo>
                  <a:lnTo>
                    <a:pt x="4668" y="7716"/>
                  </a:lnTo>
                  <a:cubicBezTo>
                    <a:pt x="4811" y="8193"/>
                    <a:pt x="5263" y="8550"/>
                    <a:pt x="5811" y="8550"/>
                  </a:cubicBezTo>
                  <a:cubicBezTo>
                    <a:pt x="6359" y="8550"/>
                    <a:pt x="6811" y="8193"/>
                    <a:pt x="6954" y="7716"/>
                  </a:cubicBezTo>
                  <a:lnTo>
                    <a:pt x="11288" y="7716"/>
                  </a:lnTo>
                  <a:cubicBezTo>
                    <a:pt x="11479" y="7716"/>
                    <a:pt x="11645" y="7550"/>
                    <a:pt x="11645" y="7359"/>
                  </a:cubicBezTo>
                  <a:lnTo>
                    <a:pt x="11645" y="334"/>
                  </a:lnTo>
                  <a:cubicBezTo>
                    <a:pt x="11645" y="167"/>
                    <a:pt x="11479" y="0"/>
                    <a:pt x="11288" y="0"/>
                  </a:cubicBezTo>
                  <a:lnTo>
                    <a:pt x="10955" y="0"/>
                  </a:lnTo>
                  <a:lnTo>
                    <a:pt x="10955" y="5978"/>
                  </a:lnTo>
                  <a:cubicBezTo>
                    <a:pt x="10955" y="6549"/>
                    <a:pt x="10502" y="7002"/>
                    <a:pt x="9955" y="7002"/>
                  </a:cubicBezTo>
                  <a:lnTo>
                    <a:pt x="1667" y="7002"/>
                  </a:lnTo>
                  <a:cubicBezTo>
                    <a:pt x="1119" y="7002"/>
                    <a:pt x="667" y="6549"/>
                    <a:pt x="667" y="5978"/>
                  </a:cubicBezTo>
                  <a:lnTo>
                    <a:pt x="667" y="0"/>
                  </a:lnTo>
                  <a:close/>
                </a:path>
              </a:pathLst>
            </a:custGeom>
            <a:solidFill>
              <a:srgbClr val="e84987"/>
            </a:solidFill>
            <a:ln>
              <a:noFill/>
            </a:ln>
          </p:spPr>
          <p:style>
            <a:lnRef idx="0"/>
            <a:fillRef idx="0"/>
            <a:effectRef idx="0"/>
            <a:fontRef idx="minor"/>
          </p:style>
        </p:sp>
        <p:sp>
          <p:nvSpPr>
            <p:cNvPr id="2504" name="CustomShape 16"/>
            <p:cNvSpPr/>
            <p:nvPr/>
          </p:nvSpPr>
          <p:spPr>
            <a:xfrm>
              <a:off x="5151600" y="1904400"/>
              <a:ext cx="145800" cy="266760"/>
            </a:xfrm>
            <a:custGeom>
              <a:avLst/>
              <a:gdLst/>
              <a:ahLst/>
              <a:rect l="l" t="t" r="r" b="b"/>
              <a:pathLst>
                <a:path w="4121" h="7503">
                  <a:moveTo>
                    <a:pt x="2763" y="1358"/>
                  </a:moveTo>
                  <a:cubicBezTo>
                    <a:pt x="2953" y="1358"/>
                    <a:pt x="3096" y="1501"/>
                    <a:pt x="3096" y="1691"/>
                  </a:cubicBezTo>
                  <a:lnTo>
                    <a:pt x="3096" y="3073"/>
                  </a:lnTo>
                  <a:cubicBezTo>
                    <a:pt x="3096" y="3263"/>
                    <a:pt x="2953" y="3406"/>
                    <a:pt x="2763" y="3406"/>
                  </a:cubicBezTo>
                  <a:lnTo>
                    <a:pt x="1358" y="3406"/>
                  </a:lnTo>
                  <a:cubicBezTo>
                    <a:pt x="1191" y="3406"/>
                    <a:pt x="1024" y="3263"/>
                    <a:pt x="1024" y="3073"/>
                  </a:cubicBezTo>
                  <a:lnTo>
                    <a:pt x="1024" y="1691"/>
                  </a:lnTo>
                  <a:cubicBezTo>
                    <a:pt x="1024" y="1501"/>
                    <a:pt x="1191" y="1358"/>
                    <a:pt x="1358" y="1358"/>
                  </a:cubicBezTo>
                  <a:close/>
                  <a:moveTo>
                    <a:pt x="2763" y="4097"/>
                  </a:moveTo>
                  <a:cubicBezTo>
                    <a:pt x="2953" y="4097"/>
                    <a:pt x="3096" y="4239"/>
                    <a:pt x="3096" y="4430"/>
                  </a:cubicBezTo>
                  <a:cubicBezTo>
                    <a:pt x="3096" y="4621"/>
                    <a:pt x="2953" y="4763"/>
                    <a:pt x="2763" y="4763"/>
                  </a:cubicBezTo>
                  <a:lnTo>
                    <a:pt x="1358" y="4763"/>
                  </a:lnTo>
                  <a:cubicBezTo>
                    <a:pt x="1191" y="4763"/>
                    <a:pt x="1024" y="4621"/>
                    <a:pt x="1024" y="4430"/>
                  </a:cubicBezTo>
                  <a:cubicBezTo>
                    <a:pt x="1024" y="4239"/>
                    <a:pt x="1191" y="4097"/>
                    <a:pt x="1358" y="4097"/>
                  </a:cubicBezTo>
                  <a:close/>
                  <a:moveTo>
                    <a:pt x="2763" y="5454"/>
                  </a:moveTo>
                  <a:cubicBezTo>
                    <a:pt x="2953" y="5454"/>
                    <a:pt x="3096" y="5597"/>
                    <a:pt x="3096" y="5787"/>
                  </a:cubicBezTo>
                  <a:cubicBezTo>
                    <a:pt x="3096" y="5978"/>
                    <a:pt x="2953" y="6145"/>
                    <a:pt x="2763" y="6145"/>
                  </a:cubicBezTo>
                  <a:lnTo>
                    <a:pt x="1358" y="6145"/>
                  </a:lnTo>
                  <a:cubicBezTo>
                    <a:pt x="1191" y="6145"/>
                    <a:pt x="1024" y="5978"/>
                    <a:pt x="1024" y="5787"/>
                  </a:cubicBezTo>
                  <a:cubicBezTo>
                    <a:pt x="1024" y="5597"/>
                    <a:pt x="1191" y="5454"/>
                    <a:pt x="1358" y="5454"/>
                  </a:cubicBezTo>
                  <a:close/>
                  <a:moveTo>
                    <a:pt x="0" y="1"/>
                  </a:moveTo>
                  <a:lnTo>
                    <a:pt x="0" y="7502"/>
                  </a:lnTo>
                  <a:lnTo>
                    <a:pt x="3811" y="7502"/>
                  </a:lnTo>
                  <a:cubicBezTo>
                    <a:pt x="3977" y="7502"/>
                    <a:pt x="4120" y="7335"/>
                    <a:pt x="4120" y="7169"/>
                  </a:cubicBezTo>
                  <a:lnTo>
                    <a:pt x="4120" y="334"/>
                  </a:lnTo>
                  <a:cubicBezTo>
                    <a:pt x="4120" y="143"/>
                    <a:pt x="3977" y="1"/>
                    <a:pt x="3811" y="1"/>
                  </a:cubicBezTo>
                  <a:close/>
                </a:path>
              </a:pathLst>
            </a:custGeom>
            <a:solidFill>
              <a:srgbClr val="e84987"/>
            </a:solidFill>
            <a:ln>
              <a:noFill/>
            </a:ln>
          </p:spPr>
          <p:style>
            <a:lnRef idx="0"/>
            <a:fillRef idx="0"/>
            <a:effectRef idx="0"/>
            <a:fontRef idx="minor"/>
          </p:style>
        </p:sp>
        <p:sp>
          <p:nvSpPr>
            <p:cNvPr id="2505" name="CustomShape 17"/>
            <p:cNvSpPr/>
            <p:nvPr/>
          </p:nvSpPr>
          <p:spPr>
            <a:xfrm>
              <a:off x="5212800" y="1977480"/>
              <a:ext cx="23400" cy="22320"/>
            </a:xfrm>
            <a:custGeom>
              <a:avLst/>
              <a:gdLst/>
              <a:ahLst/>
              <a:rect l="l" t="t" r="r" b="b"/>
              <a:pathLst>
                <a:path w="692" h="668">
                  <a:moveTo>
                    <a:pt x="1" y="1"/>
                  </a:moveTo>
                  <a:lnTo>
                    <a:pt x="1" y="667"/>
                  </a:lnTo>
                  <a:lnTo>
                    <a:pt x="692" y="667"/>
                  </a:lnTo>
                  <a:lnTo>
                    <a:pt x="692" y="1"/>
                  </a:lnTo>
                  <a:close/>
                </a:path>
              </a:pathLst>
            </a:custGeom>
            <a:solidFill>
              <a:srgbClr val="e84987"/>
            </a:solidFill>
            <a:ln>
              <a:noFill/>
            </a:ln>
          </p:spPr>
          <p:style>
            <a:lnRef idx="0"/>
            <a:fillRef idx="0"/>
            <a:effectRef idx="0"/>
            <a:fontRef idx="minor"/>
          </p:style>
        </p:sp>
        <p:sp>
          <p:nvSpPr>
            <p:cNvPr id="2506" name="CustomShape 18"/>
            <p:cNvSpPr/>
            <p:nvPr/>
          </p:nvSpPr>
          <p:spPr>
            <a:xfrm>
              <a:off x="4980240" y="1904400"/>
              <a:ext cx="145800" cy="266760"/>
            </a:xfrm>
            <a:custGeom>
              <a:avLst/>
              <a:gdLst/>
              <a:ahLst/>
              <a:rect l="l" t="t" r="r" b="b"/>
              <a:pathLst>
                <a:path w="4121" h="7503">
                  <a:moveTo>
                    <a:pt x="2763" y="1358"/>
                  </a:moveTo>
                  <a:cubicBezTo>
                    <a:pt x="2930" y="1358"/>
                    <a:pt x="3096" y="1501"/>
                    <a:pt x="3096" y="1691"/>
                  </a:cubicBezTo>
                  <a:cubicBezTo>
                    <a:pt x="3096" y="1882"/>
                    <a:pt x="2930" y="2049"/>
                    <a:pt x="2763" y="2049"/>
                  </a:cubicBezTo>
                  <a:lnTo>
                    <a:pt x="1358" y="2049"/>
                  </a:lnTo>
                  <a:cubicBezTo>
                    <a:pt x="1168" y="2049"/>
                    <a:pt x="1025" y="1882"/>
                    <a:pt x="1025" y="1691"/>
                  </a:cubicBezTo>
                  <a:cubicBezTo>
                    <a:pt x="1025" y="1501"/>
                    <a:pt x="1168" y="1358"/>
                    <a:pt x="1358" y="1358"/>
                  </a:cubicBezTo>
                  <a:close/>
                  <a:moveTo>
                    <a:pt x="2763" y="2715"/>
                  </a:moveTo>
                  <a:cubicBezTo>
                    <a:pt x="2930" y="2715"/>
                    <a:pt x="3096" y="2882"/>
                    <a:pt x="3096" y="3073"/>
                  </a:cubicBezTo>
                  <a:cubicBezTo>
                    <a:pt x="3096" y="3263"/>
                    <a:pt x="2930" y="3406"/>
                    <a:pt x="2763" y="3406"/>
                  </a:cubicBezTo>
                  <a:lnTo>
                    <a:pt x="1358" y="3406"/>
                  </a:lnTo>
                  <a:cubicBezTo>
                    <a:pt x="1168" y="3406"/>
                    <a:pt x="1025" y="3239"/>
                    <a:pt x="1025" y="3073"/>
                  </a:cubicBezTo>
                  <a:cubicBezTo>
                    <a:pt x="1025" y="2882"/>
                    <a:pt x="1168" y="2715"/>
                    <a:pt x="1358" y="2715"/>
                  </a:cubicBezTo>
                  <a:close/>
                  <a:moveTo>
                    <a:pt x="2763" y="4097"/>
                  </a:moveTo>
                  <a:cubicBezTo>
                    <a:pt x="2930" y="4097"/>
                    <a:pt x="3096" y="4239"/>
                    <a:pt x="3096" y="4430"/>
                  </a:cubicBezTo>
                  <a:cubicBezTo>
                    <a:pt x="3096" y="4621"/>
                    <a:pt x="2930" y="4763"/>
                    <a:pt x="2763" y="4763"/>
                  </a:cubicBezTo>
                  <a:lnTo>
                    <a:pt x="1358" y="4763"/>
                  </a:lnTo>
                  <a:cubicBezTo>
                    <a:pt x="1168" y="4763"/>
                    <a:pt x="1025" y="4621"/>
                    <a:pt x="1025" y="4430"/>
                  </a:cubicBezTo>
                  <a:cubicBezTo>
                    <a:pt x="1025" y="4239"/>
                    <a:pt x="1168" y="4097"/>
                    <a:pt x="1358" y="4097"/>
                  </a:cubicBezTo>
                  <a:close/>
                  <a:moveTo>
                    <a:pt x="2763" y="5454"/>
                  </a:moveTo>
                  <a:cubicBezTo>
                    <a:pt x="2930" y="5454"/>
                    <a:pt x="3096" y="5597"/>
                    <a:pt x="3096" y="5787"/>
                  </a:cubicBezTo>
                  <a:cubicBezTo>
                    <a:pt x="3096" y="5978"/>
                    <a:pt x="2930" y="6145"/>
                    <a:pt x="2763" y="6145"/>
                  </a:cubicBezTo>
                  <a:lnTo>
                    <a:pt x="1358" y="6145"/>
                  </a:lnTo>
                  <a:cubicBezTo>
                    <a:pt x="1168" y="6145"/>
                    <a:pt x="1025" y="5978"/>
                    <a:pt x="1025" y="5787"/>
                  </a:cubicBezTo>
                  <a:cubicBezTo>
                    <a:pt x="1025" y="5597"/>
                    <a:pt x="1168" y="5454"/>
                    <a:pt x="1358" y="5454"/>
                  </a:cubicBezTo>
                  <a:close/>
                  <a:moveTo>
                    <a:pt x="310" y="1"/>
                  </a:moveTo>
                  <a:cubicBezTo>
                    <a:pt x="143" y="1"/>
                    <a:pt x="1" y="143"/>
                    <a:pt x="1" y="334"/>
                  </a:cubicBezTo>
                  <a:lnTo>
                    <a:pt x="1" y="7145"/>
                  </a:lnTo>
                  <a:cubicBezTo>
                    <a:pt x="1" y="7335"/>
                    <a:pt x="143" y="7502"/>
                    <a:pt x="310" y="7502"/>
                  </a:cubicBezTo>
                  <a:lnTo>
                    <a:pt x="4121" y="7502"/>
                  </a:lnTo>
                  <a:lnTo>
                    <a:pt x="4121" y="1"/>
                  </a:lnTo>
                  <a:close/>
                </a:path>
              </a:pathLst>
            </a:custGeom>
            <a:solidFill>
              <a:srgbClr val="e84987"/>
            </a:solidFill>
            <a:ln>
              <a:noFill/>
            </a:ln>
          </p:spPr>
          <p:style>
            <a:lnRef idx="0"/>
            <a:fillRef idx="0"/>
            <a:effectRef idx="0"/>
            <a:fontRef idx="minor"/>
          </p:style>
        </p:sp>
      </p:grpSp>
      <p:sp>
        <p:nvSpPr>
          <p:cNvPr id="2507" name="CustomShape 19"/>
          <p:cNvSpPr/>
          <p:nvPr/>
        </p:nvSpPr>
        <p:spPr>
          <a:xfrm>
            <a:off x="7511760" y="196884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508" name="CustomShape 20"/>
          <p:cNvSpPr/>
          <p:nvPr/>
        </p:nvSpPr>
        <p:spPr>
          <a:xfrm>
            <a:off x="7794000" y="196884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sp>
        <p:nvSpPr>
          <p:cNvPr id="2509" name="CustomShape 21"/>
          <p:cNvSpPr/>
          <p:nvPr/>
        </p:nvSpPr>
        <p:spPr>
          <a:xfrm>
            <a:off x="8075880" y="1968840"/>
            <a:ext cx="192960" cy="2167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w="9360">
            <a:solidFill>
              <a:srgbClr val="e84987"/>
            </a:solidFill>
            <a:round/>
          </a:ln>
        </p:spPr>
        <p:style>
          <a:lnRef idx="0"/>
          <a:fillRef idx="0"/>
          <a:effectRef idx="0"/>
          <a:fontRef idx="minor"/>
        </p:style>
      </p:sp>
      <p:grpSp>
        <p:nvGrpSpPr>
          <p:cNvPr id="2510" name="Group 22"/>
          <p:cNvGrpSpPr/>
          <p:nvPr/>
        </p:nvGrpSpPr>
        <p:grpSpPr>
          <a:xfrm>
            <a:off x="713160" y="4516560"/>
            <a:ext cx="446760" cy="180360"/>
            <a:chOff x="713160" y="4516560"/>
            <a:chExt cx="446760" cy="180360"/>
          </a:xfrm>
        </p:grpSpPr>
        <p:sp>
          <p:nvSpPr>
            <p:cNvPr id="2511" name="CustomShape 23"/>
            <p:cNvSpPr/>
            <p:nvPr/>
          </p:nvSpPr>
          <p:spPr>
            <a:xfrm>
              <a:off x="7131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2512" name="CustomShape 24"/>
            <p:cNvSpPr/>
            <p:nvPr/>
          </p:nvSpPr>
          <p:spPr>
            <a:xfrm>
              <a:off x="9795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3" name="CustomShape 1"/>
          <p:cNvSpPr/>
          <p:nvPr/>
        </p:nvSpPr>
        <p:spPr>
          <a:xfrm flipH="1">
            <a:off x="1159920" y="2869920"/>
            <a:ext cx="4104720" cy="538920"/>
          </a:xfrm>
          <a:prstGeom prst="ellipse">
            <a:avLst/>
          </a:prstGeom>
          <a:noFill/>
          <a:ln w="28440">
            <a:solidFill>
              <a:srgbClr val="e84987"/>
            </a:solidFill>
            <a:round/>
          </a:ln>
        </p:spPr>
        <p:style>
          <a:lnRef idx="0"/>
          <a:fillRef idx="0"/>
          <a:effectRef idx="0"/>
          <a:fontRef idx="minor"/>
        </p:style>
      </p:sp>
      <p:sp>
        <p:nvSpPr>
          <p:cNvPr id="2514" name="CustomShape 2"/>
          <p:cNvSpPr/>
          <p:nvPr/>
        </p:nvSpPr>
        <p:spPr>
          <a:xfrm flipH="1">
            <a:off x="6070320" y="1469880"/>
            <a:ext cx="2208240" cy="2208240"/>
          </a:xfrm>
          <a:prstGeom prst="roundRect">
            <a:avLst>
              <a:gd name="adj" fmla="val 16667"/>
            </a:avLst>
          </a:prstGeom>
          <a:noFill/>
          <a:ln w="28440">
            <a:solidFill>
              <a:srgbClr val="ffffff"/>
            </a:solidFill>
            <a:round/>
          </a:ln>
        </p:spPr>
        <p:style>
          <a:lnRef idx="0"/>
          <a:fillRef idx="0"/>
          <a:effectRef idx="0"/>
          <a:fontRef idx="minor"/>
        </p:style>
      </p:sp>
      <p:sp>
        <p:nvSpPr>
          <p:cNvPr id="2515" name="CustomShape 3"/>
          <p:cNvSpPr/>
          <p:nvPr/>
        </p:nvSpPr>
        <p:spPr>
          <a:xfrm>
            <a:off x="838440" y="1754640"/>
            <a:ext cx="4822920" cy="10094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4500" spc="-1" strike="noStrike">
                <a:solidFill>
                  <a:srgbClr val="191919"/>
                </a:solidFill>
                <a:latin typeface="Orbitron"/>
                <a:ea typeface="Orbitron"/>
              </a:rPr>
              <a:t>Our team</a:t>
            </a:r>
            <a:endParaRPr b="0" lang="fr-FR" sz="4500" spc="-1" strike="noStrike">
              <a:latin typeface="Arial"/>
            </a:endParaRPr>
          </a:p>
        </p:txBody>
      </p:sp>
      <p:sp>
        <p:nvSpPr>
          <p:cNvPr id="2516" name="CustomShape 4"/>
          <p:cNvSpPr/>
          <p:nvPr/>
        </p:nvSpPr>
        <p:spPr>
          <a:xfrm>
            <a:off x="6107400" y="1711080"/>
            <a:ext cx="2208240" cy="172548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8500" spc="-1" strike="noStrike">
                <a:solidFill>
                  <a:srgbClr val="e84987"/>
                </a:solidFill>
                <a:latin typeface="Orbitron"/>
                <a:ea typeface="Orbitron"/>
              </a:rPr>
              <a:t>06</a:t>
            </a:r>
            <a:endParaRPr b="0" lang="fr-FR" sz="8500" spc="-1" strike="noStrike">
              <a:latin typeface="Arial"/>
            </a:endParaRPr>
          </a:p>
        </p:txBody>
      </p:sp>
      <p:sp>
        <p:nvSpPr>
          <p:cNvPr id="2517" name="CustomShape 5"/>
          <p:cNvSpPr/>
          <p:nvPr/>
        </p:nvSpPr>
        <p:spPr>
          <a:xfrm>
            <a:off x="1490400" y="2924640"/>
            <a:ext cx="3518640" cy="40716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191919"/>
                </a:solidFill>
                <a:latin typeface="Assistant"/>
                <a:ea typeface="Assistant"/>
              </a:rPr>
              <a:t>You can enter a subtitle here if you need it</a:t>
            </a:r>
            <a:endParaRPr b="0" lang="fr-FR" sz="1400" spc="-1" strike="noStrike">
              <a:latin typeface="Arial"/>
            </a:endParaRPr>
          </a:p>
        </p:txBody>
      </p:sp>
      <p:grpSp>
        <p:nvGrpSpPr>
          <p:cNvPr id="2518" name="Group 6"/>
          <p:cNvGrpSpPr/>
          <p:nvPr/>
        </p:nvGrpSpPr>
        <p:grpSpPr>
          <a:xfrm>
            <a:off x="713160" y="444960"/>
            <a:ext cx="589320" cy="106560"/>
            <a:chOff x="713160" y="444960"/>
            <a:chExt cx="589320" cy="106560"/>
          </a:xfrm>
        </p:grpSpPr>
        <p:sp>
          <p:nvSpPr>
            <p:cNvPr id="2519" name="CustomShape 7"/>
            <p:cNvSpPr/>
            <p:nvPr/>
          </p:nvSpPr>
          <p:spPr>
            <a:xfrm>
              <a:off x="713160" y="444960"/>
              <a:ext cx="106560" cy="106560"/>
            </a:xfrm>
            <a:prstGeom prst="rect">
              <a:avLst/>
            </a:prstGeom>
            <a:solidFill>
              <a:srgbClr val="ffffff"/>
            </a:solidFill>
            <a:ln w="19080">
              <a:solidFill>
                <a:srgbClr val="ffffff"/>
              </a:solidFill>
              <a:round/>
            </a:ln>
          </p:spPr>
          <p:style>
            <a:lnRef idx="0"/>
            <a:fillRef idx="0"/>
            <a:effectRef idx="0"/>
            <a:fontRef idx="minor"/>
          </p:style>
        </p:sp>
        <p:sp>
          <p:nvSpPr>
            <p:cNvPr id="2520" name="CustomShape 8"/>
            <p:cNvSpPr/>
            <p:nvPr/>
          </p:nvSpPr>
          <p:spPr>
            <a:xfrm>
              <a:off x="874080" y="444960"/>
              <a:ext cx="106560" cy="106560"/>
            </a:xfrm>
            <a:prstGeom prst="rect">
              <a:avLst/>
            </a:prstGeom>
            <a:noFill/>
            <a:ln w="19080">
              <a:solidFill>
                <a:srgbClr val="ffffff"/>
              </a:solidFill>
              <a:round/>
            </a:ln>
          </p:spPr>
          <p:style>
            <a:lnRef idx="0"/>
            <a:fillRef idx="0"/>
            <a:effectRef idx="0"/>
            <a:fontRef idx="minor"/>
          </p:style>
        </p:sp>
        <p:sp>
          <p:nvSpPr>
            <p:cNvPr id="2521" name="CustomShape 9"/>
            <p:cNvSpPr/>
            <p:nvPr/>
          </p:nvSpPr>
          <p:spPr>
            <a:xfrm>
              <a:off x="1035000" y="444960"/>
              <a:ext cx="106560" cy="106560"/>
            </a:xfrm>
            <a:prstGeom prst="rect">
              <a:avLst/>
            </a:prstGeom>
            <a:noFill/>
            <a:ln w="19080">
              <a:solidFill>
                <a:srgbClr val="ffffff"/>
              </a:solidFill>
              <a:round/>
            </a:ln>
          </p:spPr>
          <p:style>
            <a:lnRef idx="0"/>
            <a:fillRef idx="0"/>
            <a:effectRef idx="0"/>
            <a:fontRef idx="minor"/>
          </p:style>
        </p:sp>
        <p:sp>
          <p:nvSpPr>
            <p:cNvPr id="2522" name="CustomShape 10"/>
            <p:cNvSpPr/>
            <p:nvPr/>
          </p:nvSpPr>
          <p:spPr>
            <a:xfrm>
              <a:off x="1195920" y="444960"/>
              <a:ext cx="106560" cy="106560"/>
            </a:xfrm>
            <a:prstGeom prst="rect">
              <a:avLst/>
            </a:prstGeom>
            <a:noFill/>
            <a:ln w="19080">
              <a:solidFill>
                <a:srgbClr val="ffffff"/>
              </a:solidFill>
              <a:round/>
            </a:ln>
          </p:spPr>
          <p:style>
            <a:lnRef idx="0"/>
            <a:fillRef idx="0"/>
            <a:effectRef idx="0"/>
            <a:fontRef idx="minor"/>
          </p:style>
        </p:sp>
      </p:grpSp>
      <p:grpSp>
        <p:nvGrpSpPr>
          <p:cNvPr id="2523" name="Group 11"/>
          <p:cNvGrpSpPr/>
          <p:nvPr/>
        </p:nvGrpSpPr>
        <p:grpSpPr>
          <a:xfrm>
            <a:off x="713160" y="4516560"/>
            <a:ext cx="713160" cy="180360"/>
            <a:chOff x="713160" y="4516560"/>
            <a:chExt cx="713160" cy="180360"/>
          </a:xfrm>
        </p:grpSpPr>
        <p:sp>
          <p:nvSpPr>
            <p:cNvPr id="2524" name="CustomShape 12"/>
            <p:cNvSpPr/>
            <p:nvPr/>
          </p:nvSpPr>
          <p:spPr>
            <a:xfrm>
              <a:off x="713160" y="4516560"/>
              <a:ext cx="180360" cy="180360"/>
            </a:xfrm>
            <a:prstGeom prst="star4">
              <a:avLst>
                <a:gd name="adj" fmla="val 0"/>
              </a:avLst>
            </a:prstGeom>
            <a:solidFill>
              <a:srgbClr val="ffffff"/>
            </a:solidFill>
            <a:ln w="19080">
              <a:solidFill>
                <a:srgbClr val="ffffff"/>
              </a:solidFill>
              <a:round/>
            </a:ln>
          </p:spPr>
          <p:style>
            <a:lnRef idx="0"/>
            <a:fillRef idx="0"/>
            <a:effectRef idx="0"/>
            <a:fontRef idx="minor"/>
          </p:style>
        </p:sp>
        <p:sp>
          <p:nvSpPr>
            <p:cNvPr id="2525" name="CustomShape 13"/>
            <p:cNvSpPr/>
            <p:nvPr/>
          </p:nvSpPr>
          <p:spPr>
            <a:xfrm>
              <a:off x="979560" y="4516560"/>
              <a:ext cx="180360" cy="180360"/>
            </a:xfrm>
            <a:prstGeom prst="star4">
              <a:avLst>
                <a:gd name="adj" fmla="val 0"/>
              </a:avLst>
            </a:prstGeom>
            <a:solidFill>
              <a:srgbClr val="ffffff"/>
            </a:solidFill>
            <a:ln w="19080">
              <a:solidFill>
                <a:srgbClr val="ffffff"/>
              </a:solidFill>
              <a:round/>
            </a:ln>
          </p:spPr>
          <p:style>
            <a:lnRef idx="0"/>
            <a:fillRef idx="0"/>
            <a:effectRef idx="0"/>
            <a:fontRef idx="minor"/>
          </p:style>
        </p:sp>
        <p:sp>
          <p:nvSpPr>
            <p:cNvPr id="2526" name="CustomShape 14"/>
            <p:cNvSpPr/>
            <p:nvPr/>
          </p:nvSpPr>
          <p:spPr>
            <a:xfrm>
              <a:off x="1245960" y="4516560"/>
              <a:ext cx="180360" cy="180360"/>
            </a:xfrm>
            <a:prstGeom prst="star4">
              <a:avLst>
                <a:gd name="adj" fmla="val 0"/>
              </a:avLst>
            </a:prstGeom>
            <a:solidFill>
              <a:srgbClr val="ffffff"/>
            </a:solidFill>
            <a:ln w="19080">
              <a:solidFill>
                <a:srgbClr val="ffffff"/>
              </a:solidFill>
              <a:round/>
            </a:ln>
          </p:spPr>
          <p:style>
            <a:lnRef idx="0"/>
            <a:fillRef idx="0"/>
            <a:effectRef idx="0"/>
            <a:fontRef idx="minor"/>
          </p:style>
        </p:sp>
      </p:grpSp>
      <p:grpSp>
        <p:nvGrpSpPr>
          <p:cNvPr id="2527" name="Group 15"/>
          <p:cNvGrpSpPr/>
          <p:nvPr/>
        </p:nvGrpSpPr>
        <p:grpSpPr>
          <a:xfrm>
            <a:off x="2764800" y="4448520"/>
            <a:ext cx="5664600" cy="317160"/>
            <a:chOff x="2764800" y="4448520"/>
            <a:chExt cx="5664600" cy="317160"/>
          </a:xfrm>
        </p:grpSpPr>
        <p:sp>
          <p:nvSpPr>
            <p:cNvPr id="2528" name="CustomShape 16"/>
            <p:cNvSpPr/>
            <p:nvPr/>
          </p:nvSpPr>
          <p:spPr>
            <a:xfrm>
              <a:off x="8146800" y="4448520"/>
              <a:ext cx="282600" cy="31716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a:noFill/>
            </a:ln>
          </p:spPr>
          <p:style>
            <a:lnRef idx="0"/>
            <a:fillRef idx="0"/>
            <a:effectRef idx="0"/>
            <a:fontRef idx="minor"/>
          </p:style>
        </p:sp>
        <p:sp>
          <p:nvSpPr>
            <p:cNvPr id="2529" name="CustomShape 17"/>
            <p:cNvSpPr/>
            <p:nvPr/>
          </p:nvSpPr>
          <p:spPr>
            <a:xfrm>
              <a:off x="2764800" y="4607640"/>
              <a:ext cx="5648040" cy="360"/>
            </a:xfrm>
            <a:custGeom>
              <a:avLst/>
              <a:gdLst/>
              <a:ahLst/>
              <a:rect l="l" t="t" r="r" b="b"/>
              <a:pathLst>
                <a:path w="21600" h="21600">
                  <a:moveTo>
                    <a:pt x="0" y="0"/>
                  </a:moveTo>
                  <a:lnTo>
                    <a:pt x="21600" y="21600"/>
                  </a:lnTo>
                </a:path>
              </a:pathLst>
            </a:custGeom>
            <a:noFill/>
            <a:ln w="38160">
              <a:solidFill>
                <a:srgbClr val="ffffff"/>
              </a:solidFill>
              <a:round/>
            </a:ln>
          </p:spPr>
          <p:style>
            <a:lnRef idx="0"/>
            <a:fillRef idx="0"/>
            <a:effectRef idx="0"/>
            <a:fontRef idx="minor"/>
          </p:style>
        </p:sp>
      </p:grpSp>
      <p:grpSp>
        <p:nvGrpSpPr>
          <p:cNvPr id="2530" name="Group 18"/>
          <p:cNvGrpSpPr/>
          <p:nvPr/>
        </p:nvGrpSpPr>
        <p:grpSpPr>
          <a:xfrm>
            <a:off x="1491120" y="3084480"/>
            <a:ext cx="3516480" cy="109080"/>
            <a:chOff x="1491120" y="3084480"/>
            <a:chExt cx="3516480" cy="109080"/>
          </a:xfrm>
        </p:grpSpPr>
        <p:sp>
          <p:nvSpPr>
            <p:cNvPr id="2531" name="CustomShape 19"/>
            <p:cNvSpPr/>
            <p:nvPr/>
          </p:nvSpPr>
          <p:spPr>
            <a:xfrm>
              <a:off x="1491120" y="308448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sp>
          <p:nvSpPr>
            <p:cNvPr id="2532" name="CustomShape 20"/>
            <p:cNvSpPr/>
            <p:nvPr/>
          </p:nvSpPr>
          <p:spPr>
            <a:xfrm>
              <a:off x="4898520" y="3084480"/>
              <a:ext cx="109080" cy="109080"/>
            </a:xfrm>
            <a:prstGeom prst="star4">
              <a:avLst>
                <a:gd name="adj" fmla="val 0"/>
              </a:avLst>
            </a:prstGeom>
            <a:solidFill>
              <a:srgbClr val="ffffff"/>
            </a:solidFill>
            <a:ln w="19080">
              <a:solidFill>
                <a:srgbClr val="ffffff"/>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3" name="CustomShape 1"/>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Our </a:t>
            </a:r>
            <a:r>
              <a:rPr b="1" lang="en" sz="3200" spc="-1" strike="noStrike">
                <a:solidFill>
                  <a:srgbClr val="e84987"/>
                </a:solidFill>
                <a:latin typeface="Orbitron"/>
                <a:ea typeface="Orbitron"/>
              </a:rPr>
              <a:t>team</a:t>
            </a:r>
            <a:endParaRPr b="0" lang="fr-FR" sz="3200" spc="-1" strike="noStrike">
              <a:latin typeface="Arial"/>
            </a:endParaRPr>
          </a:p>
        </p:txBody>
      </p:sp>
      <p:sp>
        <p:nvSpPr>
          <p:cNvPr id="2534" name="CustomShape 2"/>
          <p:cNvSpPr/>
          <p:nvPr/>
        </p:nvSpPr>
        <p:spPr>
          <a:xfrm>
            <a:off x="3599640" y="2997360"/>
            <a:ext cx="194364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Sue Doe</a:t>
            </a:r>
            <a:endParaRPr b="0" lang="fr-FR" sz="2000" spc="-1" strike="noStrike">
              <a:latin typeface="Arial"/>
            </a:endParaRPr>
          </a:p>
        </p:txBody>
      </p:sp>
      <p:sp>
        <p:nvSpPr>
          <p:cNvPr id="2535" name="CustomShape 3"/>
          <p:cNvSpPr/>
          <p:nvPr/>
        </p:nvSpPr>
        <p:spPr>
          <a:xfrm>
            <a:off x="3599640" y="3525120"/>
            <a:ext cx="1943640" cy="46620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You can talk a bit about this person here</a:t>
            </a:r>
            <a:endParaRPr b="0" lang="fr-FR" sz="1400" spc="-1" strike="noStrike">
              <a:latin typeface="Arial"/>
            </a:endParaRPr>
          </a:p>
        </p:txBody>
      </p:sp>
      <p:sp>
        <p:nvSpPr>
          <p:cNvPr id="2536" name="CustomShape 4"/>
          <p:cNvSpPr/>
          <p:nvPr/>
        </p:nvSpPr>
        <p:spPr>
          <a:xfrm>
            <a:off x="3599640" y="1871640"/>
            <a:ext cx="194364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Joe Jimmy</a:t>
            </a:r>
            <a:endParaRPr b="0" lang="fr-FR" sz="2000" spc="-1" strike="noStrike">
              <a:latin typeface="Arial"/>
            </a:endParaRPr>
          </a:p>
        </p:txBody>
      </p:sp>
      <p:sp>
        <p:nvSpPr>
          <p:cNvPr id="2537" name="CustomShape 5"/>
          <p:cNvSpPr/>
          <p:nvPr/>
        </p:nvSpPr>
        <p:spPr>
          <a:xfrm>
            <a:off x="3599640" y="2399400"/>
            <a:ext cx="1943640" cy="46620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400" spc="-1" strike="noStrike">
                <a:solidFill>
                  <a:srgbClr val="84bde7"/>
                </a:solidFill>
                <a:latin typeface="Assistant"/>
                <a:ea typeface="Assistant"/>
              </a:rPr>
              <a:t>You can talk a bit about this person here</a:t>
            </a:r>
            <a:endParaRPr b="0" lang="fr-FR" sz="1400" spc="-1" strike="noStrike">
              <a:latin typeface="Arial"/>
            </a:endParaRPr>
          </a:p>
        </p:txBody>
      </p:sp>
      <p:sp>
        <p:nvSpPr>
          <p:cNvPr id="2538" name="CustomShape 6"/>
          <p:cNvSpPr/>
          <p:nvPr/>
        </p:nvSpPr>
        <p:spPr>
          <a:xfrm>
            <a:off x="803880" y="1649520"/>
            <a:ext cx="2577240" cy="2577240"/>
          </a:xfrm>
          <a:prstGeom prst="roundRect">
            <a:avLst>
              <a:gd name="adj" fmla="val 16667"/>
            </a:avLst>
          </a:prstGeom>
          <a:blipFill rotWithShape="0">
            <a:blip r:embed="rId1"/>
            <a:stretch>
              <a:fillRect l="8764" t="0" r="24550" b="0"/>
            </a:stretch>
          </a:blipFill>
          <a:ln w="28440">
            <a:solidFill>
              <a:srgbClr val="84bde7"/>
            </a:solidFill>
            <a:round/>
          </a:ln>
        </p:spPr>
        <p:style>
          <a:lnRef idx="0"/>
          <a:fillRef idx="0"/>
          <a:effectRef idx="0"/>
          <a:fontRef idx="minor"/>
        </p:style>
      </p:sp>
      <p:sp>
        <p:nvSpPr>
          <p:cNvPr id="2539" name="CustomShape 7"/>
          <p:cNvSpPr/>
          <p:nvPr/>
        </p:nvSpPr>
        <p:spPr>
          <a:xfrm flipH="1">
            <a:off x="5759640" y="1649520"/>
            <a:ext cx="2577240" cy="2577240"/>
          </a:xfrm>
          <a:prstGeom prst="roundRect">
            <a:avLst>
              <a:gd name="adj" fmla="val 16667"/>
            </a:avLst>
          </a:prstGeom>
          <a:blipFill rotWithShape="0">
            <a:blip r:embed="rId2"/>
            <a:stretch>
              <a:fillRect l="30405" t="0" r="2686" b="0"/>
            </a:stretch>
          </a:blipFill>
          <a:ln w="28440">
            <a:solidFill>
              <a:srgbClr val="84bde7"/>
            </a:solidFill>
            <a:round/>
          </a:ln>
        </p:spPr>
        <p:style>
          <a:lnRef idx="0"/>
          <a:fillRef idx="0"/>
          <a:effectRef idx="0"/>
          <a:fontRef idx="minor"/>
        </p:style>
      </p:sp>
      <p:grpSp>
        <p:nvGrpSpPr>
          <p:cNvPr id="2540" name="Group 8"/>
          <p:cNvGrpSpPr/>
          <p:nvPr/>
        </p:nvGrpSpPr>
        <p:grpSpPr>
          <a:xfrm>
            <a:off x="5712480" y="4448520"/>
            <a:ext cx="2716920" cy="317160"/>
            <a:chOff x="5712480" y="4448520"/>
            <a:chExt cx="2716920" cy="317160"/>
          </a:xfrm>
        </p:grpSpPr>
        <p:sp>
          <p:nvSpPr>
            <p:cNvPr id="2541" name="CustomShape 9"/>
            <p:cNvSpPr/>
            <p:nvPr/>
          </p:nvSpPr>
          <p:spPr>
            <a:xfrm>
              <a:off x="8146800" y="4448520"/>
              <a:ext cx="282600" cy="31716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sp>
          <p:nvSpPr>
            <p:cNvPr id="2542" name="CustomShape 10"/>
            <p:cNvSpPr/>
            <p:nvPr/>
          </p:nvSpPr>
          <p:spPr>
            <a:xfrm>
              <a:off x="5712480" y="4607640"/>
              <a:ext cx="2700000" cy="360"/>
            </a:xfrm>
            <a:custGeom>
              <a:avLst/>
              <a:gdLst/>
              <a:ahLst/>
              <a:rect l="l" t="t" r="r" b="b"/>
              <a:pathLst>
                <a:path w="21600" h="21600">
                  <a:moveTo>
                    <a:pt x="0" y="0"/>
                  </a:moveTo>
                  <a:lnTo>
                    <a:pt x="21600" y="21600"/>
                  </a:lnTo>
                </a:path>
              </a:pathLst>
            </a:custGeom>
            <a:noFill/>
            <a:ln w="38160">
              <a:solidFill>
                <a:srgbClr val="e84987"/>
              </a:solidFill>
              <a:round/>
            </a:ln>
          </p:spPr>
          <p:style>
            <a:lnRef idx="0"/>
            <a:fillRef idx="0"/>
            <a:effectRef idx="0"/>
            <a:fontRef idx="minor"/>
          </p:style>
        </p:sp>
      </p:grpSp>
      <p:grpSp>
        <p:nvGrpSpPr>
          <p:cNvPr id="2543" name="Group 11"/>
          <p:cNvGrpSpPr/>
          <p:nvPr/>
        </p:nvGrpSpPr>
        <p:grpSpPr>
          <a:xfrm>
            <a:off x="713160" y="4516560"/>
            <a:ext cx="713160" cy="180360"/>
            <a:chOff x="713160" y="4516560"/>
            <a:chExt cx="713160" cy="180360"/>
          </a:xfrm>
        </p:grpSpPr>
        <p:sp>
          <p:nvSpPr>
            <p:cNvPr id="2544" name="CustomShape 12"/>
            <p:cNvSpPr/>
            <p:nvPr/>
          </p:nvSpPr>
          <p:spPr>
            <a:xfrm>
              <a:off x="7131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2545" name="CustomShape 13"/>
            <p:cNvSpPr/>
            <p:nvPr/>
          </p:nvSpPr>
          <p:spPr>
            <a:xfrm>
              <a:off x="9795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2546" name="CustomShape 14"/>
            <p:cNvSpPr/>
            <p:nvPr/>
          </p:nvSpPr>
          <p:spPr>
            <a:xfrm>
              <a:off x="12459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7" name="CustomShape 1"/>
          <p:cNvSpPr/>
          <p:nvPr/>
        </p:nvSpPr>
        <p:spPr>
          <a:xfrm>
            <a:off x="2204280" y="1809360"/>
            <a:ext cx="4737240" cy="2505240"/>
          </a:xfrm>
          <a:prstGeom prst="rect">
            <a:avLst/>
          </a:prstGeom>
          <a:noFill/>
          <a:ln w="28440">
            <a:solidFill>
              <a:srgbClr val="84bde7"/>
            </a:solidFill>
            <a:round/>
          </a:ln>
        </p:spPr>
        <p:style>
          <a:lnRef idx="0"/>
          <a:fillRef idx="0"/>
          <a:effectRef idx="0"/>
          <a:fontRef idx="minor"/>
        </p:style>
      </p:sp>
      <p:grpSp>
        <p:nvGrpSpPr>
          <p:cNvPr id="2548" name="Group 2"/>
          <p:cNvGrpSpPr/>
          <p:nvPr/>
        </p:nvGrpSpPr>
        <p:grpSpPr>
          <a:xfrm>
            <a:off x="3159000" y="3045600"/>
            <a:ext cx="398880" cy="398880"/>
            <a:chOff x="3159000" y="3045600"/>
            <a:chExt cx="398880" cy="398880"/>
          </a:xfrm>
        </p:grpSpPr>
        <p:sp>
          <p:nvSpPr>
            <p:cNvPr id="2549" name="CustomShape 3"/>
            <p:cNvSpPr/>
            <p:nvPr/>
          </p:nvSpPr>
          <p:spPr>
            <a:xfrm>
              <a:off x="3159000" y="3045600"/>
              <a:ext cx="398880" cy="398880"/>
            </a:xfrm>
            <a:prstGeom prst="roundRect">
              <a:avLst>
                <a:gd name="adj" fmla="val 16667"/>
              </a:avLst>
            </a:prstGeom>
            <a:noFill/>
            <a:ln w="28440">
              <a:solidFill>
                <a:srgbClr val="84bde7"/>
              </a:solidFill>
              <a:round/>
            </a:ln>
          </p:spPr>
          <p:style>
            <a:lnRef idx="0"/>
            <a:fillRef idx="0"/>
            <a:effectRef idx="0"/>
            <a:fontRef idx="minor"/>
          </p:style>
        </p:sp>
        <p:sp>
          <p:nvSpPr>
            <p:cNvPr id="2550" name="CustomShape 4"/>
            <p:cNvSpPr/>
            <p:nvPr/>
          </p:nvSpPr>
          <p:spPr>
            <a:xfrm>
              <a:off x="3261960" y="3106080"/>
              <a:ext cx="192600" cy="278280"/>
            </a:xfrm>
            <a:custGeom>
              <a:avLst/>
              <a:gdLst/>
              <a:ahLst/>
              <a:rect l="l" t="t" r="r" b="b"/>
              <a:pathLst>
                <a:path w="7407" h="10668">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e84987"/>
            </a:solidFill>
            <a:ln>
              <a:noFill/>
            </a:ln>
          </p:spPr>
          <p:style>
            <a:lnRef idx="0"/>
            <a:fillRef idx="0"/>
            <a:effectRef idx="0"/>
            <a:fontRef idx="minor"/>
          </p:style>
        </p:sp>
      </p:grpSp>
      <p:sp>
        <p:nvSpPr>
          <p:cNvPr id="2551" name="CustomShape 5"/>
          <p:cNvSpPr/>
          <p:nvPr/>
        </p:nvSpPr>
        <p:spPr>
          <a:xfrm>
            <a:off x="2200320" y="908640"/>
            <a:ext cx="4737240" cy="896400"/>
          </a:xfrm>
          <a:prstGeom prst="rect">
            <a:avLst/>
          </a:prstGeom>
          <a:noFill/>
          <a:ln w="28440">
            <a:solidFill>
              <a:srgbClr val="84bde7"/>
            </a:solidFill>
            <a:round/>
          </a:ln>
        </p:spPr>
        <p:style>
          <a:lnRef idx="0"/>
          <a:fillRef idx="0"/>
          <a:effectRef idx="0"/>
          <a:fontRef idx="minor"/>
        </p:style>
        <p:txBody>
          <a:bodyPr lIns="90000" rIns="90000" tIns="91440" bIns="91440" anchor="ctr">
            <a:noAutofit/>
          </a:bodyPr>
          <a:p>
            <a:pPr algn="ctr">
              <a:lnSpc>
                <a:spcPct val="100000"/>
              </a:lnSpc>
              <a:tabLst>
                <a:tab algn="l" pos="0"/>
              </a:tabLst>
            </a:pPr>
            <a:r>
              <a:rPr b="1" lang="en" sz="5600" spc="-1" strike="noStrike">
                <a:solidFill>
                  <a:srgbClr val="84bde7"/>
                </a:solidFill>
                <a:latin typeface="Orbitron"/>
                <a:ea typeface="Orbitron"/>
              </a:rPr>
              <a:t>Thank </a:t>
            </a:r>
            <a:r>
              <a:rPr b="1" lang="en" sz="5600" spc="-1" strike="noStrike">
                <a:solidFill>
                  <a:srgbClr val="e84987"/>
                </a:solidFill>
                <a:latin typeface="Orbitron"/>
                <a:ea typeface="Orbitron"/>
              </a:rPr>
              <a:t>you!</a:t>
            </a:r>
            <a:endParaRPr b="0" lang="fr-FR" sz="5600" spc="-1" strike="noStrike">
              <a:latin typeface="Arial"/>
            </a:endParaRPr>
          </a:p>
        </p:txBody>
      </p:sp>
      <p:sp>
        <p:nvSpPr>
          <p:cNvPr id="2552" name="CustomShape 6"/>
          <p:cNvSpPr/>
          <p:nvPr/>
        </p:nvSpPr>
        <p:spPr>
          <a:xfrm>
            <a:off x="2200320" y="1806840"/>
            <a:ext cx="4737240" cy="115956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600" spc="-1" strike="noStrike">
                <a:solidFill>
                  <a:srgbClr val="84bde7"/>
                </a:solidFill>
                <a:latin typeface="Assistant"/>
                <a:ea typeface="Assistant"/>
              </a:rPr>
              <a:t>Do you have any questions?</a:t>
            </a:r>
            <a:endParaRPr b="0" lang="fr-FR" sz="1600" spc="-1" strike="noStrike">
              <a:latin typeface="Arial"/>
            </a:endParaRPr>
          </a:p>
          <a:p>
            <a:pPr algn="ctr">
              <a:lnSpc>
                <a:spcPct val="100000"/>
              </a:lnSpc>
              <a:tabLst>
                <a:tab algn="l" pos="0"/>
              </a:tabLst>
            </a:pPr>
            <a:r>
              <a:rPr b="0" lang="en" sz="1600" spc="-1" strike="noStrike">
                <a:solidFill>
                  <a:srgbClr val="84bde7"/>
                </a:solidFill>
                <a:latin typeface="Assistant"/>
                <a:ea typeface="Assistant"/>
              </a:rPr>
              <a:t>youremail@freepik.com </a:t>
            </a:r>
            <a:endParaRPr b="0" lang="fr-FR" sz="1600" spc="-1" strike="noStrike">
              <a:latin typeface="Arial"/>
            </a:endParaRPr>
          </a:p>
          <a:p>
            <a:pPr algn="ctr">
              <a:lnSpc>
                <a:spcPct val="100000"/>
              </a:lnSpc>
              <a:tabLst>
                <a:tab algn="l" pos="0"/>
              </a:tabLst>
            </a:pPr>
            <a:r>
              <a:rPr b="0" lang="en" sz="1600" spc="-1" strike="noStrike">
                <a:solidFill>
                  <a:srgbClr val="84bde7"/>
                </a:solidFill>
                <a:latin typeface="Assistant"/>
                <a:ea typeface="Assistant"/>
              </a:rPr>
              <a:t>+91  620 421 838 </a:t>
            </a:r>
            <a:endParaRPr b="0" lang="fr-FR" sz="1600" spc="-1" strike="noStrike">
              <a:latin typeface="Arial"/>
            </a:endParaRPr>
          </a:p>
          <a:p>
            <a:pPr algn="ctr">
              <a:lnSpc>
                <a:spcPct val="100000"/>
              </a:lnSpc>
              <a:tabLst>
                <a:tab algn="l" pos="0"/>
              </a:tabLst>
            </a:pPr>
            <a:r>
              <a:rPr b="0" lang="en" sz="1600" spc="-1" strike="noStrike">
                <a:solidFill>
                  <a:srgbClr val="84bde7"/>
                </a:solidFill>
                <a:latin typeface="Assistant"/>
                <a:ea typeface="Assistant"/>
              </a:rPr>
              <a:t>yourcompany.com</a:t>
            </a:r>
            <a:endParaRPr b="0" lang="fr-FR" sz="1600" spc="-1" strike="noStrike">
              <a:latin typeface="Arial"/>
            </a:endParaRPr>
          </a:p>
        </p:txBody>
      </p:sp>
      <p:sp>
        <p:nvSpPr>
          <p:cNvPr id="2553" name="CustomShape 7"/>
          <p:cNvSpPr/>
          <p:nvPr/>
        </p:nvSpPr>
        <p:spPr>
          <a:xfrm flipH="1">
            <a:off x="3069720" y="3661920"/>
            <a:ext cx="2998440" cy="4334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1400" spc="-1" strike="noStrike">
                <a:solidFill>
                  <a:srgbClr val="84bde7"/>
                </a:solidFill>
                <a:latin typeface="Assistant"/>
                <a:ea typeface="Assistant"/>
              </a:rPr>
              <a:t>Please keep this slide for attribution</a:t>
            </a:r>
            <a:endParaRPr b="0" lang="fr-FR" sz="1400" spc="-1" strike="noStrike">
              <a:latin typeface="Arial"/>
            </a:endParaRPr>
          </a:p>
        </p:txBody>
      </p:sp>
      <p:grpSp>
        <p:nvGrpSpPr>
          <p:cNvPr id="2554" name="Group 8"/>
          <p:cNvGrpSpPr/>
          <p:nvPr/>
        </p:nvGrpSpPr>
        <p:grpSpPr>
          <a:xfrm>
            <a:off x="713160" y="444960"/>
            <a:ext cx="589320" cy="106560"/>
            <a:chOff x="713160" y="444960"/>
            <a:chExt cx="589320" cy="106560"/>
          </a:xfrm>
        </p:grpSpPr>
        <p:sp>
          <p:nvSpPr>
            <p:cNvPr id="2555" name="CustomShape 9"/>
            <p:cNvSpPr/>
            <p:nvPr/>
          </p:nvSpPr>
          <p:spPr>
            <a:xfrm>
              <a:off x="713160" y="444960"/>
              <a:ext cx="106560" cy="106560"/>
            </a:xfrm>
            <a:prstGeom prst="rect">
              <a:avLst/>
            </a:prstGeom>
            <a:solidFill>
              <a:srgbClr val="84bde7"/>
            </a:solidFill>
            <a:ln w="19080">
              <a:solidFill>
                <a:srgbClr val="84bde7"/>
              </a:solidFill>
              <a:round/>
            </a:ln>
          </p:spPr>
          <p:style>
            <a:lnRef idx="0"/>
            <a:fillRef idx="0"/>
            <a:effectRef idx="0"/>
            <a:fontRef idx="minor"/>
          </p:style>
        </p:sp>
        <p:sp>
          <p:nvSpPr>
            <p:cNvPr id="2556" name="CustomShape 10"/>
            <p:cNvSpPr/>
            <p:nvPr/>
          </p:nvSpPr>
          <p:spPr>
            <a:xfrm>
              <a:off x="874080" y="444960"/>
              <a:ext cx="106560" cy="106560"/>
            </a:xfrm>
            <a:prstGeom prst="rect">
              <a:avLst/>
            </a:prstGeom>
            <a:noFill/>
            <a:ln w="19080">
              <a:solidFill>
                <a:srgbClr val="84bde7"/>
              </a:solidFill>
              <a:round/>
            </a:ln>
          </p:spPr>
          <p:style>
            <a:lnRef idx="0"/>
            <a:fillRef idx="0"/>
            <a:effectRef idx="0"/>
            <a:fontRef idx="minor"/>
          </p:style>
        </p:sp>
        <p:sp>
          <p:nvSpPr>
            <p:cNvPr id="2557" name="CustomShape 11"/>
            <p:cNvSpPr/>
            <p:nvPr/>
          </p:nvSpPr>
          <p:spPr>
            <a:xfrm>
              <a:off x="1035000" y="444960"/>
              <a:ext cx="106560" cy="106560"/>
            </a:xfrm>
            <a:prstGeom prst="rect">
              <a:avLst/>
            </a:prstGeom>
            <a:noFill/>
            <a:ln w="19080">
              <a:solidFill>
                <a:srgbClr val="84bde7"/>
              </a:solidFill>
              <a:round/>
            </a:ln>
          </p:spPr>
          <p:style>
            <a:lnRef idx="0"/>
            <a:fillRef idx="0"/>
            <a:effectRef idx="0"/>
            <a:fontRef idx="minor"/>
          </p:style>
        </p:sp>
        <p:sp>
          <p:nvSpPr>
            <p:cNvPr id="2558" name="CustomShape 12"/>
            <p:cNvSpPr/>
            <p:nvPr/>
          </p:nvSpPr>
          <p:spPr>
            <a:xfrm>
              <a:off x="1195920" y="444960"/>
              <a:ext cx="106560" cy="106560"/>
            </a:xfrm>
            <a:prstGeom prst="rect">
              <a:avLst/>
            </a:prstGeom>
            <a:noFill/>
            <a:ln w="19080">
              <a:solidFill>
                <a:srgbClr val="84bde7"/>
              </a:solidFill>
              <a:round/>
            </a:ln>
          </p:spPr>
          <p:style>
            <a:lnRef idx="0"/>
            <a:fillRef idx="0"/>
            <a:effectRef idx="0"/>
            <a:fontRef idx="minor"/>
          </p:style>
        </p:sp>
      </p:grpSp>
      <p:grpSp>
        <p:nvGrpSpPr>
          <p:cNvPr id="2559" name="Group 13"/>
          <p:cNvGrpSpPr/>
          <p:nvPr/>
        </p:nvGrpSpPr>
        <p:grpSpPr>
          <a:xfrm>
            <a:off x="3753360" y="3045600"/>
            <a:ext cx="398880" cy="398880"/>
            <a:chOff x="3753360" y="3045600"/>
            <a:chExt cx="398880" cy="398880"/>
          </a:xfrm>
        </p:grpSpPr>
        <p:grpSp>
          <p:nvGrpSpPr>
            <p:cNvPr id="2560" name="Group 14"/>
            <p:cNvGrpSpPr/>
            <p:nvPr/>
          </p:nvGrpSpPr>
          <p:grpSpPr>
            <a:xfrm>
              <a:off x="3858120" y="3144600"/>
              <a:ext cx="200880" cy="200880"/>
              <a:chOff x="3858120" y="3144600"/>
              <a:chExt cx="200880" cy="200880"/>
            </a:xfrm>
          </p:grpSpPr>
          <p:sp>
            <p:nvSpPr>
              <p:cNvPr id="2561" name="CustomShape 15"/>
              <p:cNvSpPr/>
              <p:nvPr/>
            </p:nvSpPr>
            <p:spPr>
              <a:xfrm>
                <a:off x="3858120" y="3144600"/>
                <a:ext cx="200880" cy="200880"/>
              </a:xfrm>
              <a:custGeom>
                <a:avLst/>
                <a:gdLst/>
                <a:ahLst/>
                <a:rect l="l" t="t" r="r" b="b"/>
                <a:pathLst>
                  <a:path w="12288" h="12287">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e84987"/>
              </a:solidFill>
              <a:ln>
                <a:noFill/>
              </a:ln>
            </p:spPr>
            <p:style>
              <a:lnRef idx="0"/>
              <a:fillRef idx="0"/>
              <a:effectRef idx="0"/>
              <a:fontRef idx="minor"/>
            </p:style>
          </p:sp>
          <p:sp>
            <p:nvSpPr>
              <p:cNvPr id="2562" name="CustomShape 16"/>
              <p:cNvSpPr/>
              <p:nvPr/>
            </p:nvSpPr>
            <p:spPr>
              <a:xfrm>
                <a:off x="3913560" y="3199680"/>
                <a:ext cx="90720" cy="90360"/>
              </a:xfrm>
              <a:custGeom>
                <a:avLst/>
                <a:gdLst/>
                <a:ahLst/>
                <a:rect l="l" t="t" r="r" b="b"/>
                <a:pathLst>
                  <a:path w="5588" h="5585">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e84987"/>
              </a:solidFill>
              <a:ln>
                <a:noFill/>
              </a:ln>
            </p:spPr>
            <p:style>
              <a:lnRef idx="0"/>
              <a:fillRef idx="0"/>
              <a:effectRef idx="0"/>
              <a:fontRef idx="minor"/>
            </p:style>
          </p:sp>
        </p:grpSp>
        <p:sp>
          <p:nvSpPr>
            <p:cNvPr id="2563" name="CustomShape 17"/>
            <p:cNvSpPr/>
            <p:nvPr/>
          </p:nvSpPr>
          <p:spPr>
            <a:xfrm>
              <a:off x="3753360" y="3045600"/>
              <a:ext cx="398880" cy="398880"/>
            </a:xfrm>
            <a:prstGeom prst="roundRect">
              <a:avLst>
                <a:gd name="adj" fmla="val 16667"/>
              </a:avLst>
            </a:prstGeom>
            <a:noFill/>
            <a:ln w="28440">
              <a:solidFill>
                <a:srgbClr val="84bde7"/>
              </a:solidFill>
              <a:round/>
            </a:ln>
          </p:spPr>
          <p:style>
            <a:lnRef idx="0"/>
            <a:fillRef idx="0"/>
            <a:effectRef idx="0"/>
            <a:fontRef idx="minor"/>
          </p:style>
        </p:sp>
      </p:grpSp>
      <p:grpSp>
        <p:nvGrpSpPr>
          <p:cNvPr id="2564" name="Group 18"/>
          <p:cNvGrpSpPr/>
          <p:nvPr/>
        </p:nvGrpSpPr>
        <p:grpSpPr>
          <a:xfrm>
            <a:off x="4353120" y="3045600"/>
            <a:ext cx="398880" cy="398880"/>
            <a:chOff x="4353120" y="3045600"/>
            <a:chExt cx="398880" cy="398880"/>
          </a:xfrm>
        </p:grpSpPr>
        <p:grpSp>
          <p:nvGrpSpPr>
            <p:cNvPr id="2565" name="Group 19"/>
            <p:cNvGrpSpPr/>
            <p:nvPr/>
          </p:nvGrpSpPr>
          <p:grpSpPr>
            <a:xfrm>
              <a:off x="4450320" y="3152160"/>
              <a:ext cx="217080" cy="185760"/>
              <a:chOff x="4450320" y="3152160"/>
              <a:chExt cx="217080" cy="185760"/>
            </a:xfrm>
          </p:grpSpPr>
          <p:sp>
            <p:nvSpPr>
              <p:cNvPr id="2566" name="CustomShape 20"/>
              <p:cNvSpPr/>
              <p:nvPr/>
            </p:nvSpPr>
            <p:spPr>
              <a:xfrm>
                <a:off x="4466160" y="3222000"/>
                <a:ext cx="37800" cy="115560"/>
              </a:xfrm>
              <a:custGeom>
                <a:avLst/>
                <a:gdLst/>
                <a:ahLst/>
                <a:rect l="l" t="t" r="r" b="b"/>
                <a:pathLst>
                  <a:path w="1502" h="4461">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e84987"/>
              </a:solidFill>
              <a:ln>
                <a:noFill/>
              </a:ln>
            </p:spPr>
            <p:style>
              <a:lnRef idx="0"/>
              <a:fillRef idx="0"/>
              <a:effectRef idx="0"/>
              <a:fontRef idx="minor"/>
            </p:style>
          </p:sp>
          <p:sp>
            <p:nvSpPr>
              <p:cNvPr id="2567" name="CustomShape 21"/>
              <p:cNvSpPr/>
              <p:nvPr/>
            </p:nvSpPr>
            <p:spPr>
              <a:xfrm>
                <a:off x="4450320" y="3152160"/>
                <a:ext cx="54000" cy="46080"/>
              </a:xfrm>
              <a:custGeom>
                <a:avLst/>
                <a:gdLst/>
                <a:ahLst/>
                <a:rect l="l" t="t" r="r" b="b"/>
                <a:pathLst>
                  <a:path w="2109" h="1811">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e84987"/>
              </a:solidFill>
              <a:ln>
                <a:noFill/>
              </a:ln>
            </p:spPr>
            <p:style>
              <a:lnRef idx="0"/>
              <a:fillRef idx="0"/>
              <a:effectRef idx="0"/>
              <a:fontRef idx="minor"/>
            </p:style>
          </p:sp>
          <p:sp>
            <p:nvSpPr>
              <p:cNvPr id="2568" name="CustomShape 22"/>
              <p:cNvSpPr/>
              <p:nvPr/>
            </p:nvSpPr>
            <p:spPr>
              <a:xfrm>
                <a:off x="4543920" y="3222000"/>
                <a:ext cx="123480" cy="115920"/>
              </a:xfrm>
              <a:custGeom>
                <a:avLst/>
                <a:gdLst/>
                <a:ahLst/>
                <a:rect l="l" t="t" r="r" b="b"/>
                <a:pathLst>
                  <a:path w="4765" h="4477">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e84987"/>
              </a:solidFill>
              <a:ln>
                <a:noFill/>
              </a:ln>
            </p:spPr>
            <p:style>
              <a:lnRef idx="0"/>
              <a:fillRef idx="0"/>
              <a:effectRef idx="0"/>
              <a:fontRef idx="minor"/>
            </p:style>
          </p:sp>
        </p:grpSp>
        <p:sp>
          <p:nvSpPr>
            <p:cNvPr id="2569" name="CustomShape 23"/>
            <p:cNvSpPr/>
            <p:nvPr/>
          </p:nvSpPr>
          <p:spPr>
            <a:xfrm>
              <a:off x="4353120" y="3045600"/>
              <a:ext cx="398880" cy="398880"/>
            </a:xfrm>
            <a:prstGeom prst="roundRect">
              <a:avLst>
                <a:gd name="adj" fmla="val 16667"/>
              </a:avLst>
            </a:prstGeom>
            <a:noFill/>
            <a:ln w="28440">
              <a:solidFill>
                <a:srgbClr val="84bde7"/>
              </a:solidFill>
              <a:round/>
            </a:ln>
          </p:spPr>
          <p:style>
            <a:lnRef idx="0"/>
            <a:fillRef idx="0"/>
            <a:effectRef idx="0"/>
            <a:fontRef idx="minor"/>
          </p:style>
        </p:sp>
      </p:grpSp>
      <p:grpSp>
        <p:nvGrpSpPr>
          <p:cNvPr id="2570" name="Group 24"/>
          <p:cNvGrpSpPr/>
          <p:nvPr/>
        </p:nvGrpSpPr>
        <p:grpSpPr>
          <a:xfrm>
            <a:off x="4952880" y="3045600"/>
            <a:ext cx="398880" cy="398880"/>
            <a:chOff x="4952880" y="3045600"/>
            <a:chExt cx="398880" cy="398880"/>
          </a:xfrm>
        </p:grpSpPr>
        <p:sp>
          <p:nvSpPr>
            <p:cNvPr id="2571" name="CustomShape 25"/>
            <p:cNvSpPr/>
            <p:nvPr/>
          </p:nvSpPr>
          <p:spPr>
            <a:xfrm>
              <a:off x="5046120" y="3152160"/>
              <a:ext cx="226440" cy="186120"/>
            </a:xfrm>
            <a:custGeom>
              <a:avLst/>
              <a:gdLst/>
              <a:ahLst/>
              <a:rect l="l" t="t" r="r" b="b"/>
              <a:pathLst>
                <a:path w="8688" h="7151">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e84987"/>
            </a:solidFill>
            <a:ln>
              <a:noFill/>
            </a:ln>
          </p:spPr>
          <p:style>
            <a:lnRef idx="0"/>
            <a:fillRef idx="0"/>
            <a:effectRef idx="0"/>
            <a:fontRef idx="minor"/>
          </p:style>
        </p:sp>
        <p:sp>
          <p:nvSpPr>
            <p:cNvPr id="2572" name="CustomShape 26"/>
            <p:cNvSpPr/>
            <p:nvPr/>
          </p:nvSpPr>
          <p:spPr>
            <a:xfrm>
              <a:off x="4952880" y="3045600"/>
              <a:ext cx="398880" cy="398880"/>
            </a:xfrm>
            <a:prstGeom prst="roundRect">
              <a:avLst>
                <a:gd name="adj" fmla="val 16667"/>
              </a:avLst>
            </a:prstGeom>
            <a:noFill/>
            <a:ln w="28440">
              <a:solidFill>
                <a:srgbClr val="84bde7"/>
              </a:solidFill>
              <a:round/>
            </a:ln>
          </p:spPr>
          <p:style>
            <a:lnRef idx="0"/>
            <a:fillRef idx="0"/>
            <a:effectRef idx="0"/>
            <a:fontRef idx="minor"/>
          </p:style>
        </p:sp>
      </p:grpSp>
      <p:grpSp>
        <p:nvGrpSpPr>
          <p:cNvPr id="2573" name="Group 27"/>
          <p:cNvGrpSpPr/>
          <p:nvPr/>
        </p:nvGrpSpPr>
        <p:grpSpPr>
          <a:xfrm>
            <a:off x="5553000" y="3045600"/>
            <a:ext cx="398880" cy="398880"/>
            <a:chOff x="5553000" y="3045600"/>
            <a:chExt cx="398880" cy="398880"/>
          </a:xfrm>
        </p:grpSpPr>
        <p:sp>
          <p:nvSpPr>
            <p:cNvPr id="2574" name="CustomShape 28"/>
            <p:cNvSpPr/>
            <p:nvPr/>
          </p:nvSpPr>
          <p:spPr>
            <a:xfrm>
              <a:off x="5660640" y="3132360"/>
              <a:ext cx="197640" cy="225720"/>
            </a:xfrm>
            <a:custGeom>
              <a:avLst/>
              <a:gdLst/>
              <a:ahLst/>
              <a:rect l="l" t="t" r="r" b="b"/>
              <a:pathLst>
                <a:path w="130928" h="148841">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e84987"/>
            </a:solidFill>
            <a:ln>
              <a:noFill/>
            </a:ln>
          </p:spPr>
          <p:style>
            <a:lnRef idx="0"/>
            <a:fillRef idx="0"/>
            <a:effectRef idx="0"/>
            <a:fontRef idx="minor"/>
          </p:style>
        </p:sp>
        <p:sp>
          <p:nvSpPr>
            <p:cNvPr id="2575" name="CustomShape 29"/>
            <p:cNvSpPr/>
            <p:nvPr/>
          </p:nvSpPr>
          <p:spPr>
            <a:xfrm>
              <a:off x="5553000" y="3045600"/>
              <a:ext cx="398880" cy="398880"/>
            </a:xfrm>
            <a:prstGeom prst="roundRect">
              <a:avLst>
                <a:gd name="adj" fmla="val 16667"/>
              </a:avLst>
            </a:prstGeom>
            <a:noFill/>
            <a:ln w="28440">
              <a:solidFill>
                <a:srgbClr val="84bde7"/>
              </a:solidFill>
              <a:round/>
            </a:ln>
          </p:spPr>
          <p:style>
            <a:lnRef idx="0"/>
            <a:fillRef idx="0"/>
            <a:effectRef idx="0"/>
            <a:fontRef idx="minor"/>
          </p:style>
        </p:sp>
      </p:grpSp>
      <p:grpSp>
        <p:nvGrpSpPr>
          <p:cNvPr id="2576" name="Group 30"/>
          <p:cNvGrpSpPr/>
          <p:nvPr/>
        </p:nvGrpSpPr>
        <p:grpSpPr>
          <a:xfrm>
            <a:off x="2199600" y="640080"/>
            <a:ext cx="4737240" cy="266040"/>
            <a:chOff x="2199600" y="640080"/>
            <a:chExt cx="4737240" cy="266040"/>
          </a:xfrm>
        </p:grpSpPr>
        <p:sp>
          <p:nvSpPr>
            <p:cNvPr id="2577" name="CustomShape 31"/>
            <p:cNvSpPr/>
            <p:nvPr/>
          </p:nvSpPr>
          <p:spPr>
            <a:xfrm>
              <a:off x="2199600" y="640080"/>
              <a:ext cx="4737240" cy="266040"/>
            </a:xfrm>
            <a:prstGeom prst="rect">
              <a:avLst/>
            </a:prstGeom>
            <a:noFill/>
            <a:ln w="28440">
              <a:solidFill>
                <a:srgbClr val="84bde7"/>
              </a:solidFill>
              <a:round/>
            </a:ln>
          </p:spPr>
          <p:style>
            <a:lnRef idx="0"/>
            <a:fillRef idx="0"/>
            <a:effectRef idx="0"/>
            <a:fontRef idx="minor"/>
          </p:style>
        </p:sp>
        <p:sp>
          <p:nvSpPr>
            <p:cNvPr id="2578" name="CustomShape 32"/>
            <p:cNvSpPr/>
            <p:nvPr/>
          </p:nvSpPr>
          <p:spPr>
            <a:xfrm>
              <a:off x="6350400" y="723600"/>
              <a:ext cx="98640" cy="98640"/>
            </a:xfrm>
            <a:prstGeom prst="ellipse">
              <a:avLst/>
            </a:prstGeom>
            <a:solidFill>
              <a:srgbClr val="e84987"/>
            </a:solidFill>
            <a:ln>
              <a:noFill/>
            </a:ln>
          </p:spPr>
          <p:style>
            <a:lnRef idx="0"/>
            <a:fillRef idx="0"/>
            <a:effectRef idx="0"/>
            <a:fontRef idx="minor"/>
          </p:style>
        </p:sp>
        <p:sp>
          <p:nvSpPr>
            <p:cNvPr id="2579" name="CustomShape 33"/>
            <p:cNvSpPr/>
            <p:nvPr/>
          </p:nvSpPr>
          <p:spPr>
            <a:xfrm>
              <a:off x="6533640" y="723600"/>
              <a:ext cx="98640" cy="98640"/>
            </a:xfrm>
            <a:prstGeom prst="ellipse">
              <a:avLst/>
            </a:prstGeom>
            <a:solidFill>
              <a:srgbClr val="e84987"/>
            </a:solidFill>
            <a:ln>
              <a:noFill/>
            </a:ln>
          </p:spPr>
          <p:style>
            <a:lnRef idx="0"/>
            <a:fillRef idx="0"/>
            <a:effectRef idx="0"/>
            <a:fontRef idx="minor"/>
          </p:style>
        </p:sp>
        <p:sp>
          <p:nvSpPr>
            <p:cNvPr id="2580" name="CustomShape 34"/>
            <p:cNvSpPr/>
            <p:nvPr/>
          </p:nvSpPr>
          <p:spPr>
            <a:xfrm>
              <a:off x="6717240" y="723600"/>
              <a:ext cx="98640" cy="98640"/>
            </a:xfrm>
            <a:prstGeom prst="ellipse">
              <a:avLst/>
            </a:prstGeom>
            <a:solidFill>
              <a:srgbClr val="e84987"/>
            </a:solidFill>
            <a:ln>
              <a:noFill/>
            </a:ln>
          </p:spPr>
          <p:style>
            <a:lnRef idx="0"/>
            <a:fillRef idx="0"/>
            <a:effectRef idx="0"/>
            <a:fontRef idx="minor"/>
          </p:style>
        </p:sp>
      </p:grpSp>
      <p:sp>
        <p:nvSpPr>
          <p:cNvPr id="2581" name="CustomShape 35"/>
          <p:cNvSpPr/>
          <p:nvPr/>
        </p:nvSpPr>
        <p:spPr>
          <a:xfrm flipH="1">
            <a:off x="2517480" y="3610800"/>
            <a:ext cx="4104720" cy="538920"/>
          </a:xfrm>
          <a:prstGeom prst="ellipse">
            <a:avLst/>
          </a:prstGeom>
          <a:noFill/>
          <a:ln w="28440">
            <a:solidFill>
              <a:srgbClr val="e84987"/>
            </a:solidFill>
            <a:round/>
          </a:ln>
        </p:spPr>
        <p:style>
          <a:lnRef idx="0"/>
          <a:fillRef idx="0"/>
          <a:effectRef idx="0"/>
          <a:fontRef idx="minor"/>
        </p:style>
      </p:sp>
      <p:grpSp>
        <p:nvGrpSpPr>
          <p:cNvPr id="2582" name="Group 36"/>
          <p:cNvGrpSpPr/>
          <p:nvPr/>
        </p:nvGrpSpPr>
        <p:grpSpPr>
          <a:xfrm>
            <a:off x="7774200" y="444960"/>
            <a:ext cx="655200" cy="655200"/>
            <a:chOff x="7774200" y="444960"/>
            <a:chExt cx="655200" cy="655200"/>
          </a:xfrm>
        </p:grpSpPr>
        <p:sp>
          <p:nvSpPr>
            <p:cNvPr id="2583" name="CustomShape 37"/>
            <p:cNvSpPr/>
            <p:nvPr/>
          </p:nvSpPr>
          <p:spPr>
            <a:xfrm>
              <a:off x="7774200" y="4449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84bde7"/>
            </a:solidFill>
            <a:ln w="9360">
              <a:solidFill>
                <a:srgbClr val="84bde7"/>
              </a:solidFill>
              <a:round/>
            </a:ln>
          </p:spPr>
          <p:style>
            <a:lnRef idx="0"/>
            <a:fillRef idx="0"/>
            <a:effectRef idx="0"/>
            <a:fontRef idx="minor"/>
          </p:style>
        </p:sp>
        <p:sp>
          <p:nvSpPr>
            <p:cNvPr id="2584" name="CustomShape 38"/>
            <p:cNvSpPr/>
            <p:nvPr/>
          </p:nvSpPr>
          <p:spPr>
            <a:xfrm>
              <a:off x="7774200" y="4449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84bde7"/>
            </a:solidFill>
            <a:ln w="9360">
              <a:solidFill>
                <a:srgbClr val="84bde7"/>
              </a:solidFill>
              <a:round/>
            </a:ln>
          </p:spPr>
          <p:style>
            <a:lnRef idx="0"/>
            <a:fillRef idx="0"/>
            <a:effectRef idx="0"/>
            <a:fontRef idx="minor"/>
          </p:style>
        </p:sp>
        <p:sp>
          <p:nvSpPr>
            <p:cNvPr id="2585" name="CustomShape 39"/>
            <p:cNvSpPr/>
            <p:nvPr/>
          </p:nvSpPr>
          <p:spPr>
            <a:xfrm>
              <a:off x="7839000" y="444960"/>
              <a:ext cx="527040" cy="65520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solidFill>
              <a:srgbClr val="84bde7"/>
            </a:solidFill>
            <a:ln w="9360">
              <a:solidFill>
                <a:srgbClr val="84bde7"/>
              </a:solidFill>
              <a:round/>
            </a:ln>
          </p:spPr>
          <p:style>
            <a:lnRef idx="0"/>
            <a:fillRef idx="0"/>
            <a:effectRef idx="0"/>
            <a:fontRef idx="minor"/>
          </p:style>
        </p:sp>
        <p:sp>
          <p:nvSpPr>
            <p:cNvPr id="2586" name="CustomShape 40"/>
            <p:cNvSpPr/>
            <p:nvPr/>
          </p:nvSpPr>
          <p:spPr>
            <a:xfrm>
              <a:off x="7895880" y="444960"/>
              <a:ext cx="413280" cy="65520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solidFill>
              <a:srgbClr val="84bde7"/>
            </a:solidFill>
            <a:ln w="9360">
              <a:solidFill>
                <a:srgbClr val="84bde7"/>
              </a:solidFill>
              <a:round/>
            </a:ln>
          </p:spPr>
          <p:style>
            <a:lnRef idx="0"/>
            <a:fillRef idx="0"/>
            <a:effectRef idx="0"/>
            <a:fontRef idx="minor"/>
          </p:style>
        </p:sp>
        <p:sp>
          <p:nvSpPr>
            <p:cNvPr id="2587" name="CustomShape 41"/>
            <p:cNvSpPr/>
            <p:nvPr/>
          </p:nvSpPr>
          <p:spPr>
            <a:xfrm>
              <a:off x="7944120" y="444960"/>
              <a:ext cx="318240" cy="65520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solidFill>
              <a:srgbClr val="84bde7"/>
            </a:solidFill>
            <a:ln w="9360">
              <a:solidFill>
                <a:srgbClr val="84bde7"/>
              </a:solidFill>
              <a:round/>
            </a:ln>
          </p:spPr>
          <p:style>
            <a:lnRef idx="0"/>
            <a:fillRef idx="0"/>
            <a:effectRef idx="0"/>
            <a:fontRef idx="minor"/>
          </p:style>
        </p:sp>
        <p:sp>
          <p:nvSpPr>
            <p:cNvPr id="2588" name="CustomShape 42"/>
            <p:cNvSpPr/>
            <p:nvPr/>
          </p:nvSpPr>
          <p:spPr>
            <a:xfrm>
              <a:off x="7997760" y="444960"/>
              <a:ext cx="214200" cy="65520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solidFill>
              <a:srgbClr val="84bde7"/>
            </a:solidFill>
            <a:ln w="9360">
              <a:solidFill>
                <a:srgbClr val="84bde7"/>
              </a:solidFill>
              <a:round/>
            </a:ln>
          </p:spPr>
          <p:style>
            <a:lnRef idx="0"/>
            <a:fillRef idx="0"/>
            <a:effectRef idx="0"/>
            <a:fontRef idx="minor"/>
          </p:style>
        </p:sp>
        <p:sp>
          <p:nvSpPr>
            <p:cNvPr id="2589" name="CustomShape 43"/>
            <p:cNvSpPr/>
            <p:nvPr/>
          </p:nvSpPr>
          <p:spPr>
            <a:xfrm>
              <a:off x="8054280" y="444960"/>
              <a:ext cx="103680" cy="65520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solidFill>
              <a:srgbClr val="84bde7"/>
            </a:solidFill>
            <a:ln w="9360">
              <a:solidFill>
                <a:srgbClr val="84bde7"/>
              </a:solidFill>
              <a:round/>
            </a:ln>
          </p:spPr>
          <p:style>
            <a:lnRef idx="0"/>
            <a:fillRef idx="0"/>
            <a:effectRef idx="0"/>
            <a:fontRef idx="minor"/>
          </p:style>
        </p:sp>
        <p:sp>
          <p:nvSpPr>
            <p:cNvPr id="2590" name="CustomShape 44"/>
            <p:cNvSpPr/>
            <p:nvPr/>
          </p:nvSpPr>
          <p:spPr>
            <a:xfrm>
              <a:off x="8100000" y="447480"/>
              <a:ext cx="3960" cy="650160"/>
            </a:xfrm>
            <a:custGeom>
              <a:avLst/>
              <a:gdLst/>
              <a:ahLst/>
              <a:rect l="l" t="t" r="r" b="b"/>
              <a:pathLst>
                <a:path w="366" h="45534">
                  <a:moveTo>
                    <a:pt x="1" y="1"/>
                  </a:moveTo>
                  <a:lnTo>
                    <a:pt x="366" y="1"/>
                  </a:lnTo>
                  <a:lnTo>
                    <a:pt x="366" y="45533"/>
                  </a:lnTo>
                  <a:lnTo>
                    <a:pt x="1" y="45533"/>
                  </a:lnTo>
                  <a:close/>
                </a:path>
              </a:pathLst>
            </a:custGeom>
            <a:solidFill>
              <a:srgbClr val="84bde7"/>
            </a:solidFill>
            <a:ln w="9360">
              <a:solidFill>
                <a:srgbClr val="84bde7"/>
              </a:solidFill>
              <a:round/>
            </a:ln>
          </p:spPr>
          <p:style>
            <a:lnRef idx="0"/>
            <a:fillRef idx="0"/>
            <a:effectRef idx="0"/>
            <a:fontRef idx="minor"/>
          </p:style>
        </p:sp>
        <p:sp>
          <p:nvSpPr>
            <p:cNvPr id="2591" name="CustomShape 45"/>
            <p:cNvSpPr/>
            <p:nvPr/>
          </p:nvSpPr>
          <p:spPr>
            <a:xfrm>
              <a:off x="7782840" y="820800"/>
              <a:ext cx="637560" cy="3960"/>
            </a:xfrm>
            <a:custGeom>
              <a:avLst/>
              <a:gdLst/>
              <a:ahLst/>
              <a:rect l="l" t="t" r="r" b="b"/>
              <a:pathLst>
                <a:path w="44652" h="366">
                  <a:moveTo>
                    <a:pt x="0" y="0"/>
                  </a:moveTo>
                  <a:lnTo>
                    <a:pt x="44652" y="0"/>
                  </a:lnTo>
                  <a:lnTo>
                    <a:pt x="44652" y="365"/>
                  </a:lnTo>
                  <a:lnTo>
                    <a:pt x="0" y="365"/>
                  </a:lnTo>
                  <a:close/>
                </a:path>
              </a:pathLst>
            </a:custGeom>
            <a:solidFill>
              <a:srgbClr val="84bde7"/>
            </a:solidFill>
            <a:ln w="9360">
              <a:solidFill>
                <a:srgbClr val="84bde7"/>
              </a:solidFill>
              <a:round/>
            </a:ln>
          </p:spPr>
          <p:style>
            <a:lnRef idx="0"/>
            <a:fillRef idx="0"/>
            <a:effectRef idx="0"/>
            <a:fontRef idx="minor"/>
          </p:style>
        </p:sp>
        <p:sp>
          <p:nvSpPr>
            <p:cNvPr id="2592" name="CustomShape 46"/>
            <p:cNvSpPr/>
            <p:nvPr/>
          </p:nvSpPr>
          <p:spPr>
            <a:xfrm>
              <a:off x="7792200" y="869040"/>
              <a:ext cx="620640" cy="4320"/>
            </a:xfrm>
            <a:custGeom>
              <a:avLst/>
              <a:gdLst/>
              <a:ahLst/>
              <a:rect l="l" t="t" r="r" b="b"/>
              <a:pathLst>
                <a:path w="43467" h="396">
                  <a:moveTo>
                    <a:pt x="1" y="0"/>
                  </a:moveTo>
                  <a:lnTo>
                    <a:pt x="43467" y="0"/>
                  </a:lnTo>
                  <a:lnTo>
                    <a:pt x="43467" y="395"/>
                  </a:lnTo>
                  <a:lnTo>
                    <a:pt x="1" y="395"/>
                  </a:lnTo>
                  <a:close/>
                </a:path>
              </a:pathLst>
            </a:custGeom>
            <a:solidFill>
              <a:srgbClr val="84bde7"/>
            </a:solidFill>
            <a:ln w="9360">
              <a:solidFill>
                <a:srgbClr val="84bde7"/>
              </a:solidFill>
              <a:round/>
            </a:ln>
          </p:spPr>
          <p:style>
            <a:lnRef idx="0"/>
            <a:fillRef idx="0"/>
            <a:effectRef idx="0"/>
            <a:fontRef idx="minor"/>
          </p:style>
        </p:sp>
        <p:sp>
          <p:nvSpPr>
            <p:cNvPr id="2593" name="CustomShape 47"/>
            <p:cNvSpPr/>
            <p:nvPr/>
          </p:nvSpPr>
          <p:spPr>
            <a:xfrm>
              <a:off x="7811640" y="917280"/>
              <a:ext cx="579240" cy="4320"/>
            </a:xfrm>
            <a:custGeom>
              <a:avLst/>
              <a:gdLst/>
              <a:ahLst/>
              <a:rect l="l" t="t" r="r" b="b"/>
              <a:pathLst>
                <a:path w="40579" h="396">
                  <a:moveTo>
                    <a:pt x="1" y="0"/>
                  </a:moveTo>
                  <a:lnTo>
                    <a:pt x="40579" y="0"/>
                  </a:lnTo>
                  <a:lnTo>
                    <a:pt x="40579" y="395"/>
                  </a:lnTo>
                  <a:lnTo>
                    <a:pt x="1" y="395"/>
                  </a:lnTo>
                  <a:close/>
                </a:path>
              </a:pathLst>
            </a:custGeom>
            <a:solidFill>
              <a:srgbClr val="84bde7"/>
            </a:solidFill>
            <a:ln w="9360">
              <a:solidFill>
                <a:srgbClr val="84bde7"/>
              </a:solidFill>
              <a:round/>
            </a:ln>
          </p:spPr>
          <p:style>
            <a:lnRef idx="0"/>
            <a:fillRef idx="0"/>
            <a:effectRef idx="0"/>
            <a:fontRef idx="minor"/>
          </p:style>
        </p:sp>
        <p:sp>
          <p:nvSpPr>
            <p:cNvPr id="2594" name="CustomShape 48"/>
            <p:cNvSpPr/>
            <p:nvPr/>
          </p:nvSpPr>
          <p:spPr>
            <a:xfrm>
              <a:off x="7839360" y="959760"/>
              <a:ext cx="525240" cy="3960"/>
            </a:xfrm>
            <a:custGeom>
              <a:avLst/>
              <a:gdLst/>
              <a:ahLst/>
              <a:rect l="l" t="t" r="r" b="b"/>
              <a:pathLst>
                <a:path w="36811" h="366">
                  <a:moveTo>
                    <a:pt x="1" y="1"/>
                  </a:moveTo>
                  <a:lnTo>
                    <a:pt x="36810" y="1"/>
                  </a:lnTo>
                  <a:lnTo>
                    <a:pt x="36810" y="366"/>
                  </a:lnTo>
                  <a:lnTo>
                    <a:pt x="1" y="366"/>
                  </a:lnTo>
                  <a:close/>
                </a:path>
              </a:pathLst>
            </a:custGeom>
            <a:solidFill>
              <a:srgbClr val="84bde7"/>
            </a:solidFill>
            <a:ln w="9360">
              <a:solidFill>
                <a:srgbClr val="84bde7"/>
              </a:solidFill>
              <a:round/>
            </a:ln>
          </p:spPr>
          <p:style>
            <a:lnRef idx="0"/>
            <a:fillRef idx="0"/>
            <a:effectRef idx="0"/>
            <a:fontRef idx="minor"/>
          </p:style>
        </p:sp>
        <p:sp>
          <p:nvSpPr>
            <p:cNvPr id="2595" name="CustomShape 49"/>
            <p:cNvSpPr/>
            <p:nvPr/>
          </p:nvSpPr>
          <p:spPr>
            <a:xfrm>
              <a:off x="7872120" y="999000"/>
              <a:ext cx="458640" cy="3960"/>
            </a:xfrm>
            <a:custGeom>
              <a:avLst/>
              <a:gdLst/>
              <a:ahLst/>
              <a:rect l="l" t="t" r="r" b="b"/>
              <a:pathLst>
                <a:path w="32160" h="366">
                  <a:moveTo>
                    <a:pt x="1" y="0"/>
                  </a:moveTo>
                  <a:lnTo>
                    <a:pt x="32159" y="0"/>
                  </a:lnTo>
                  <a:lnTo>
                    <a:pt x="32159" y="365"/>
                  </a:lnTo>
                  <a:lnTo>
                    <a:pt x="1" y="365"/>
                  </a:lnTo>
                  <a:close/>
                </a:path>
              </a:pathLst>
            </a:custGeom>
            <a:solidFill>
              <a:srgbClr val="84bde7"/>
            </a:solidFill>
            <a:ln w="9360">
              <a:solidFill>
                <a:srgbClr val="84bde7"/>
              </a:solidFill>
              <a:round/>
            </a:ln>
          </p:spPr>
          <p:style>
            <a:lnRef idx="0"/>
            <a:fillRef idx="0"/>
            <a:effectRef idx="0"/>
            <a:fontRef idx="minor"/>
          </p:style>
        </p:sp>
        <p:sp>
          <p:nvSpPr>
            <p:cNvPr id="2596" name="CustomShape 50"/>
            <p:cNvSpPr/>
            <p:nvPr/>
          </p:nvSpPr>
          <p:spPr>
            <a:xfrm>
              <a:off x="7912080" y="1034280"/>
              <a:ext cx="378360" cy="4320"/>
            </a:xfrm>
            <a:custGeom>
              <a:avLst/>
              <a:gdLst/>
              <a:ahLst/>
              <a:rect l="l" t="t" r="r" b="b"/>
              <a:pathLst>
                <a:path w="26537" h="396">
                  <a:moveTo>
                    <a:pt x="1" y="1"/>
                  </a:moveTo>
                  <a:lnTo>
                    <a:pt x="26536" y="1"/>
                  </a:lnTo>
                  <a:lnTo>
                    <a:pt x="26536" y="396"/>
                  </a:lnTo>
                  <a:lnTo>
                    <a:pt x="1" y="396"/>
                  </a:lnTo>
                  <a:close/>
                </a:path>
              </a:pathLst>
            </a:custGeom>
            <a:solidFill>
              <a:srgbClr val="84bde7"/>
            </a:solidFill>
            <a:ln w="9360">
              <a:solidFill>
                <a:srgbClr val="84bde7"/>
              </a:solidFill>
              <a:round/>
            </a:ln>
          </p:spPr>
          <p:style>
            <a:lnRef idx="0"/>
            <a:fillRef idx="0"/>
            <a:effectRef idx="0"/>
            <a:fontRef idx="minor"/>
          </p:style>
        </p:sp>
        <p:sp>
          <p:nvSpPr>
            <p:cNvPr id="2597" name="CustomShape 51"/>
            <p:cNvSpPr/>
            <p:nvPr/>
          </p:nvSpPr>
          <p:spPr>
            <a:xfrm>
              <a:off x="7956720" y="1061640"/>
              <a:ext cx="289800" cy="3960"/>
            </a:xfrm>
            <a:custGeom>
              <a:avLst/>
              <a:gdLst/>
              <a:ahLst/>
              <a:rect l="l" t="t" r="r" b="b"/>
              <a:pathLst>
                <a:path w="20366" h="366">
                  <a:moveTo>
                    <a:pt x="1" y="0"/>
                  </a:moveTo>
                  <a:lnTo>
                    <a:pt x="20366" y="0"/>
                  </a:lnTo>
                  <a:lnTo>
                    <a:pt x="20366" y="365"/>
                  </a:lnTo>
                  <a:lnTo>
                    <a:pt x="1" y="365"/>
                  </a:lnTo>
                  <a:close/>
                </a:path>
              </a:pathLst>
            </a:custGeom>
            <a:solidFill>
              <a:srgbClr val="84bde7"/>
            </a:solidFill>
            <a:ln w="9360">
              <a:solidFill>
                <a:srgbClr val="84bde7"/>
              </a:solidFill>
              <a:round/>
            </a:ln>
          </p:spPr>
          <p:style>
            <a:lnRef idx="0"/>
            <a:fillRef idx="0"/>
            <a:effectRef idx="0"/>
            <a:fontRef idx="minor"/>
          </p:style>
        </p:sp>
        <p:sp>
          <p:nvSpPr>
            <p:cNvPr id="2598" name="CustomShape 52"/>
            <p:cNvSpPr/>
            <p:nvPr/>
          </p:nvSpPr>
          <p:spPr>
            <a:xfrm>
              <a:off x="7776720" y="774720"/>
              <a:ext cx="651240" cy="3960"/>
            </a:xfrm>
            <a:custGeom>
              <a:avLst/>
              <a:gdLst/>
              <a:ahLst/>
              <a:rect l="l" t="t" r="r" b="b"/>
              <a:pathLst>
                <a:path w="45625" h="366">
                  <a:moveTo>
                    <a:pt x="1" y="0"/>
                  </a:moveTo>
                  <a:lnTo>
                    <a:pt x="45625" y="0"/>
                  </a:lnTo>
                  <a:lnTo>
                    <a:pt x="45625" y="365"/>
                  </a:lnTo>
                  <a:lnTo>
                    <a:pt x="1" y="365"/>
                  </a:lnTo>
                  <a:close/>
                </a:path>
              </a:pathLst>
            </a:custGeom>
            <a:solidFill>
              <a:srgbClr val="84bde7"/>
            </a:solidFill>
            <a:ln w="9360">
              <a:solidFill>
                <a:srgbClr val="84bde7"/>
              </a:solidFill>
              <a:round/>
            </a:ln>
          </p:spPr>
          <p:style>
            <a:lnRef idx="0"/>
            <a:fillRef idx="0"/>
            <a:effectRef idx="0"/>
            <a:fontRef idx="minor"/>
          </p:style>
        </p:sp>
        <p:sp>
          <p:nvSpPr>
            <p:cNvPr id="2599" name="CustomShape 53"/>
            <p:cNvSpPr/>
            <p:nvPr/>
          </p:nvSpPr>
          <p:spPr>
            <a:xfrm>
              <a:off x="7782840" y="724680"/>
              <a:ext cx="637560" cy="3960"/>
            </a:xfrm>
            <a:custGeom>
              <a:avLst/>
              <a:gdLst/>
              <a:ahLst/>
              <a:rect l="l" t="t" r="r" b="b"/>
              <a:pathLst>
                <a:path w="44652" h="366">
                  <a:moveTo>
                    <a:pt x="0" y="1"/>
                  </a:moveTo>
                  <a:lnTo>
                    <a:pt x="44652" y="1"/>
                  </a:lnTo>
                  <a:lnTo>
                    <a:pt x="44652" y="366"/>
                  </a:lnTo>
                  <a:lnTo>
                    <a:pt x="0" y="366"/>
                  </a:lnTo>
                  <a:close/>
                </a:path>
              </a:pathLst>
            </a:custGeom>
            <a:solidFill>
              <a:srgbClr val="84bde7"/>
            </a:solidFill>
            <a:ln w="9360">
              <a:solidFill>
                <a:srgbClr val="84bde7"/>
              </a:solidFill>
              <a:round/>
            </a:ln>
          </p:spPr>
          <p:style>
            <a:lnRef idx="0"/>
            <a:fillRef idx="0"/>
            <a:effectRef idx="0"/>
            <a:fontRef idx="minor"/>
          </p:style>
        </p:sp>
        <p:sp>
          <p:nvSpPr>
            <p:cNvPr id="2600" name="CustomShape 54"/>
            <p:cNvSpPr/>
            <p:nvPr/>
          </p:nvSpPr>
          <p:spPr>
            <a:xfrm>
              <a:off x="7792200" y="676080"/>
              <a:ext cx="620640" cy="4320"/>
            </a:xfrm>
            <a:custGeom>
              <a:avLst/>
              <a:gdLst/>
              <a:ahLst/>
              <a:rect l="l" t="t" r="r" b="b"/>
              <a:pathLst>
                <a:path w="43467" h="396">
                  <a:moveTo>
                    <a:pt x="1" y="1"/>
                  </a:moveTo>
                  <a:lnTo>
                    <a:pt x="43467" y="1"/>
                  </a:lnTo>
                  <a:lnTo>
                    <a:pt x="43467" y="396"/>
                  </a:lnTo>
                  <a:lnTo>
                    <a:pt x="1" y="396"/>
                  </a:lnTo>
                  <a:close/>
                </a:path>
              </a:pathLst>
            </a:custGeom>
            <a:solidFill>
              <a:srgbClr val="84bde7"/>
            </a:solidFill>
            <a:ln w="9360">
              <a:solidFill>
                <a:srgbClr val="84bde7"/>
              </a:solidFill>
              <a:round/>
            </a:ln>
          </p:spPr>
          <p:style>
            <a:lnRef idx="0"/>
            <a:fillRef idx="0"/>
            <a:effectRef idx="0"/>
            <a:fontRef idx="minor"/>
          </p:style>
        </p:sp>
        <p:sp>
          <p:nvSpPr>
            <p:cNvPr id="2601" name="CustomShape 55"/>
            <p:cNvSpPr/>
            <p:nvPr/>
          </p:nvSpPr>
          <p:spPr>
            <a:xfrm>
              <a:off x="7811640" y="627840"/>
              <a:ext cx="579240" cy="4320"/>
            </a:xfrm>
            <a:custGeom>
              <a:avLst/>
              <a:gdLst/>
              <a:ahLst/>
              <a:rect l="l" t="t" r="r" b="b"/>
              <a:pathLst>
                <a:path w="40579" h="396">
                  <a:moveTo>
                    <a:pt x="1" y="1"/>
                  </a:moveTo>
                  <a:lnTo>
                    <a:pt x="40579" y="1"/>
                  </a:lnTo>
                  <a:lnTo>
                    <a:pt x="40579" y="396"/>
                  </a:lnTo>
                  <a:lnTo>
                    <a:pt x="1" y="396"/>
                  </a:lnTo>
                  <a:close/>
                </a:path>
              </a:pathLst>
            </a:custGeom>
            <a:solidFill>
              <a:srgbClr val="84bde7"/>
            </a:solidFill>
            <a:ln w="9360">
              <a:solidFill>
                <a:srgbClr val="84bde7"/>
              </a:solidFill>
              <a:round/>
            </a:ln>
          </p:spPr>
          <p:style>
            <a:lnRef idx="0"/>
            <a:fillRef idx="0"/>
            <a:effectRef idx="0"/>
            <a:fontRef idx="minor"/>
          </p:style>
        </p:sp>
        <p:sp>
          <p:nvSpPr>
            <p:cNvPr id="2602" name="CustomShape 56"/>
            <p:cNvSpPr/>
            <p:nvPr/>
          </p:nvSpPr>
          <p:spPr>
            <a:xfrm>
              <a:off x="7839360" y="585000"/>
              <a:ext cx="525240" cy="4320"/>
            </a:xfrm>
            <a:custGeom>
              <a:avLst/>
              <a:gdLst/>
              <a:ahLst/>
              <a:rect l="l" t="t" r="r" b="b"/>
              <a:pathLst>
                <a:path w="36811" h="397">
                  <a:moveTo>
                    <a:pt x="1" y="1"/>
                  </a:moveTo>
                  <a:lnTo>
                    <a:pt x="36810" y="1"/>
                  </a:lnTo>
                  <a:lnTo>
                    <a:pt x="36810" y="396"/>
                  </a:lnTo>
                  <a:lnTo>
                    <a:pt x="1" y="396"/>
                  </a:lnTo>
                  <a:close/>
                </a:path>
              </a:pathLst>
            </a:custGeom>
            <a:solidFill>
              <a:srgbClr val="84bde7"/>
            </a:solidFill>
            <a:ln w="9360">
              <a:solidFill>
                <a:srgbClr val="84bde7"/>
              </a:solidFill>
              <a:round/>
            </a:ln>
          </p:spPr>
          <p:style>
            <a:lnRef idx="0"/>
            <a:fillRef idx="0"/>
            <a:effectRef idx="0"/>
            <a:fontRef idx="minor"/>
          </p:style>
        </p:sp>
        <p:sp>
          <p:nvSpPr>
            <p:cNvPr id="2603" name="CustomShape 57"/>
            <p:cNvSpPr/>
            <p:nvPr/>
          </p:nvSpPr>
          <p:spPr>
            <a:xfrm>
              <a:off x="7872120" y="545760"/>
              <a:ext cx="458640" cy="4320"/>
            </a:xfrm>
            <a:custGeom>
              <a:avLst/>
              <a:gdLst/>
              <a:ahLst/>
              <a:rect l="l" t="t" r="r" b="b"/>
              <a:pathLst>
                <a:path w="32160" h="396">
                  <a:moveTo>
                    <a:pt x="1" y="0"/>
                  </a:moveTo>
                  <a:lnTo>
                    <a:pt x="32159" y="0"/>
                  </a:lnTo>
                  <a:lnTo>
                    <a:pt x="32159" y="395"/>
                  </a:lnTo>
                  <a:lnTo>
                    <a:pt x="1" y="395"/>
                  </a:lnTo>
                  <a:close/>
                </a:path>
              </a:pathLst>
            </a:custGeom>
            <a:solidFill>
              <a:srgbClr val="84bde7"/>
            </a:solidFill>
            <a:ln w="9360">
              <a:solidFill>
                <a:srgbClr val="84bde7"/>
              </a:solidFill>
              <a:round/>
            </a:ln>
          </p:spPr>
          <p:style>
            <a:lnRef idx="0"/>
            <a:fillRef idx="0"/>
            <a:effectRef idx="0"/>
            <a:fontRef idx="minor"/>
          </p:style>
        </p:sp>
        <p:sp>
          <p:nvSpPr>
            <p:cNvPr id="2604" name="CustomShape 58"/>
            <p:cNvSpPr/>
            <p:nvPr/>
          </p:nvSpPr>
          <p:spPr>
            <a:xfrm>
              <a:off x="7912080" y="510840"/>
              <a:ext cx="378360" cy="4320"/>
            </a:xfrm>
            <a:custGeom>
              <a:avLst/>
              <a:gdLst/>
              <a:ahLst/>
              <a:rect l="l" t="t" r="r" b="b"/>
              <a:pathLst>
                <a:path w="26537" h="396">
                  <a:moveTo>
                    <a:pt x="1" y="0"/>
                  </a:moveTo>
                  <a:lnTo>
                    <a:pt x="26536" y="0"/>
                  </a:lnTo>
                  <a:lnTo>
                    <a:pt x="26536" y="395"/>
                  </a:lnTo>
                  <a:lnTo>
                    <a:pt x="1" y="395"/>
                  </a:lnTo>
                  <a:close/>
                </a:path>
              </a:pathLst>
            </a:custGeom>
            <a:solidFill>
              <a:srgbClr val="84bde7"/>
            </a:solidFill>
            <a:ln w="9360">
              <a:solidFill>
                <a:srgbClr val="84bde7"/>
              </a:solidFill>
              <a:round/>
            </a:ln>
          </p:spPr>
          <p:style>
            <a:lnRef idx="0"/>
            <a:fillRef idx="0"/>
            <a:effectRef idx="0"/>
            <a:fontRef idx="minor"/>
          </p:style>
        </p:sp>
        <p:sp>
          <p:nvSpPr>
            <p:cNvPr id="2605" name="CustomShape 59"/>
            <p:cNvSpPr/>
            <p:nvPr/>
          </p:nvSpPr>
          <p:spPr>
            <a:xfrm>
              <a:off x="7956720" y="483840"/>
              <a:ext cx="289800" cy="3960"/>
            </a:xfrm>
            <a:custGeom>
              <a:avLst/>
              <a:gdLst/>
              <a:ahLst/>
              <a:rect l="l" t="t" r="r" b="b"/>
              <a:pathLst>
                <a:path w="20366" h="366">
                  <a:moveTo>
                    <a:pt x="1" y="1"/>
                  </a:moveTo>
                  <a:lnTo>
                    <a:pt x="20366" y="1"/>
                  </a:lnTo>
                  <a:lnTo>
                    <a:pt x="20366" y="365"/>
                  </a:lnTo>
                  <a:lnTo>
                    <a:pt x="1" y="365"/>
                  </a:lnTo>
                  <a:close/>
                </a:path>
              </a:pathLst>
            </a:custGeom>
            <a:solidFill>
              <a:srgbClr val="84bde7"/>
            </a:solidFill>
            <a:ln w="9360">
              <a:solidFill>
                <a:srgbClr val="84bde7"/>
              </a:solidFill>
              <a:round/>
            </a:ln>
          </p:spPr>
          <p:style>
            <a:lnRef idx="0"/>
            <a:fillRef idx="0"/>
            <a:effectRef idx="0"/>
            <a:fontRef idx="minor"/>
          </p:style>
        </p:sp>
      </p:grpSp>
      <p:grpSp>
        <p:nvGrpSpPr>
          <p:cNvPr id="2606" name="Group 60"/>
          <p:cNvGrpSpPr/>
          <p:nvPr/>
        </p:nvGrpSpPr>
        <p:grpSpPr>
          <a:xfrm>
            <a:off x="713160" y="4516560"/>
            <a:ext cx="446760" cy="180360"/>
            <a:chOff x="713160" y="4516560"/>
            <a:chExt cx="446760" cy="180360"/>
          </a:xfrm>
        </p:grpSpPr>
        <p:sp>
          <p:nvSpPr>
            <p:cNvPr id="2607" name="CustomShape 61"/>
            <p:cNvSpPr/>
            <p:nvPr/>
          </p:nvSpPr>
          <p:spPr>
            <a:xfrm>
              <a:off x="7131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2608" name="CustomShape 62"/>
            <p:cNvSpPr/>
            <p:nvPr/>
          </p:nvSpPr>
          <p:spPr>
            <a:xfrm>
              <a:off x="9795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9" name="CustomShape 1"/>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Icon </a:t>
            </a:r>
            <a:r>
              <a:rPr b="1" lang="en" sz="3200" spc="-1" strike="noStrike">
                <a:solidFill>
                  <a:srgbClr val="e84987"/>
                </a:solidFill>
                <a:latin typeface="Orbitron"/>
                <a:ea typeface="Orbitron"/>
              </a:rPr>
              <a:t>pack</a:t>
            </a:r>
            <a:endParaRPr b="0" lang="fr-FR" sz="3200" spc="-1" strike="noStrike">
              <a:latin typeface="Arial"/>
            </a:endParaRPr>
          </a:p>
        </p:txBody>
      </p:sp>
      <p:grpSp>
        <p:nvGrpSpPr>
          <p:cNvPr id="2610" name="Group 2"/>
          <p:cNvGrpSpPr/>
          <p:nvPr/>
        </p:nvGrpSpPr>
        <p:grpSpPr>
          <a:xfrm>
            <a:off x="7548120" y="4154400"/>
            <a:ext cx="415800" cy="325800"/>
            <a:chOff x="7548120" y="4154400"/>
            <a:chExt cx="415800" cy="325800"/>
          </a:xfrm>
        </p:grpSpPr>
        <p:sp>
          <p:nvSpPr>
            <p:cNvPr id="2611" name="CustomShape 3"/>
            <p:cNvSpPr/>
            <p:nvPr/>
          </p:nvSpPr>
          <p:spPr>
            <a:xfrm>
              <a:off x="7548840" y="4401000"/>
              <a:ext cx="208800" cy="79200"/>
            </a:xfrm>
            <a:custGeom>
              <a:avLst/>
              <a:gdLst/>
              <a:ahLst/>
              <a:rect l="l" t="t" r="r" b="b"/>
              <a:pathLst>
                <a:path w="5883" h="2251">
                  <a:moveTo>
                    <a:pt x="0" y="0"/>
                  </a:moveTo>
                  <a:lnTo>
                    <a:pt x="0" y="1096"/>
                  </a:lnTo>
                  <a:cubicBezTo>
                    <a:pt x="0" y="1358"/>
                    <a:pt x="167" y="1739"/>
                    <a:pt x="1001" y="2001"/>
                  </a:cubicBezTo>
                  <a:cubicBezTo>
                    <a:pt x="1536" y="2167"/>
                    <a:pt x="2233" y="2251"/>
                    <a:pt x="2933" y="2251"/>
                  </a:cubicBezTo>
                  <a:cubicBezTo>
                    <a:pt x="3632" y="2251"/>
                    <a:pt x="4335" y="2167"/>
                    <a:pt x="4882" y="2001"/>
                  </a:cubicBezTo>
                  <a:cubicBezTo>
                    <a:pt x="5716" y="1739"/>
                    <a:pt x="5883" y="1358"/>
                    <a:pt x="5883" y="1096"/>
                  </a:cubicBezTo>
                  <a:lnTo>
                    <a:pt x="5883" y="0"/>
                  </a:lnTo>
                  <a:cubicBezTo>
                    <a:pt x="5668" y="143"/>
                    <a:pt x="5406" y="262"/>
                    <a:pt x="5097" y="381"/>
                  </a:cubicBezTo>
                  <a:cubicBezTo>
                    <a:pt x="4489" y="572"/>
                    <a:pt x="3716" y="667"/>
                    <a:pt x="2942" y="667"/>
                  </a:cubicBezTo>
                  <a:cubicBezTo>
                    <a:pt x="2168" y="667"/>
                    <a:pt x="1394" y="572"/>
                    <a:pt x="786" y="381"/>
                  </a:cubicBezTo>
                  <a:cubicBezTo>
                    <a:pt x="477" y="262"/>
                    <a:pt x="215" y="143"/>
                    <a:pt x="0" y="0"/>
                  </a:cubicBezTo>
                  <a:close/>
                </a:path>
              </a:pathLst>
            </a:custGeom>
            <a:solidFill>
              <a:srgbClr val="e84987"/>
            </a:solidFill>
            <a:ln>
              <a:noFill/>
            </a:ln>
          </p:spPr>
          <p:style>
            <a:lnRef idx="0"/>
            <a:fillRef idx="0"/>
            <a:effectRef idx="0"/>
            <a:fontRef idx="minor"/>
          </p:style>
        </p:sp>
        <p:sp>
          <p:nvSpPr>
            <p:cNvPr id="2612" name="CustomShape 4"/>
            <p:cNvSpPr/>
            <p:nvPr/>
          </p:nvSpPr>
          <p:spPr>
            <a:xfrm>
              <a:off x="7548840" y="4319280"/>
              <a:ext cx="208800" cy="79560"/>
            </a:xfrm>
            <a:custGeom>
              <a:avLst/>
              <a:gdLst/>
              <a:ahLst/>
              <a:rect l="l" t="t" r="r" b="b"/>
              <a:pathLst>
                <a:path w="5883" h="2260">
                  <a:moveTo>
                    <a:pt x="0" y="0"/>
                  </a:moveTo>
                  <a:lnTo>
                    <a:pt x="0" y="1096"/>
                  </a:lnTo>
                  <a:cubicBezTo>
                    <a:pt x="0" y="1381"/>
                    <a:pt x="167" y="1739"/>
                    <a:pt x="1001" y="2001"/>
                  </a:cubicBezTo>
                  <a:cubicBezTo>
                    <a:pt x="1546" y="2170"/>
                    <a:pt x="2257" y="2260"/>
                    <a:pt x="2969" y="2260"/>
                  </a:cubicBezTo>
                  <a:cubicBezTo>
                    <a:pt x="3656" y="2260"/>
                    <a:pt x="4344" y="2176"/>
                    <a:pt x="4882" y="2001"/>
                  </a:cubicBezTo>
                  <a:cubicBezTo>
                    <a:pt x="5716" y="1739"/>
                    <a:pt x="5883" y="1381"/>
                    <a:pt x="5883" y="1096"/>
                  </a:cubicBezTo>
                  <a:lnTo>
                    <a:pt x="5883" y="0"/>
                  </a:lnTo>
                  <a:cubicBezTo>
                    <a:pt x="5668" y="167"/>
                    <a:pt x="5406" y="286"/>
                    <a:pt x="5097" y="381"/>
                  </a:cubicBezTo>
                  <a:cubicBezTo>
                    <a:pt x="4489" y="572"/>
                    <a:pt x="3716" y="667"/>
                    <a:pt x="2942" y="667"/>
                  </a:cubicBezTo>
                  <a:cubicBezTo>
                    <a:pt x="2168" y="667"/>
                    <a:pt x="1394" y="572"/>
                    <a:pt x="786" y="381"/>
                  </a:cubicBezTo>
                  <a:cubicBezTo>
                    <a:pt x="477" y="286"/>
                    <a:pt x="215" y="167"/>
                    <a:pt x="0" y="0"/>
                  </a:cubicBezTo>
                  <a:close/>
                </a:path>
              </a:pathLst>
            </a:custGeom>
            <a:solidFill>
              <a:srgbClr val="e84987"/>
            </a:solidFill>
            <a:ln>
              <a:noFill/>
            </a:ln>
          </p:spPr>
          <p:style>
            <a:lnRef idx="0"/>
            <a:fillRef idx="0"/>
            <a:effectRef idx="0"/>
            <a:fontRef idx="minor"/>
          </p:style>
        </p:sp>
        <p:sp>
          <p:nvSpPr>
            <p:cNvPr id="2613" name="CustomShape 5"/>
            <p:cNvSpPr/>
            <p:nvPr/>
          </p:nvSpPr>
          <p:spPr>
            <a:xfrm>
              <a:off x="7548840" y="4238280"/>
              <a:ext cx="208800" cy="79200"/>
            </a:xfrm>
            <a:custGeom>
              <a:avLst/>
              <a:gdLst/>
              <a:ahLst/>
              <a:rect l="l" t="t" r="r" b="b"/>
              <a:pathLst>
                <a:path w="5883" h="2252">
                  <a:moveTo>
                    <a:pt x="0" y="1"/>
                  </a:moveTo>
                  <a:lnTo>
                    <a:pt x="0" y="1096"/>
                  </a:lnTo>
                  <a:cubicBezTo>
                    <a:pt x="0" y="1358"/>
                    <a:pt x="167" y="1739"/>
                    <a:pt x="1001" y="2001"/>
                  </a:cubicBezTo>
                  <a:cubicBezTo>
                    <a:pt x="1536" y="2168"/>
                    <a:pt x="2233" y="2251"/>
                    <a:pt x="2933" y="2251"/>
                  </a:cubicBezTo>
                  <a:cubicBezTo>
                    <a:pt x="3632" y="2251"/>
                    <a:pt x="4335" y="2168"/>
                    <a:pt x="4882" y="2001"/>
                  </a:cubicBezTo>
                  <a:cubicBezTo>
                    <a:pt x="5716" y="1739"/>
                    <a:pt x="5883" y="1358"/>
                    <a:pt x="5883" y="1096"/>
                  </a:cubicBezTo>
                  <a:lnTo>
                    <a:pt x="5883" y="1"/>
                  </a:lnTo>
                  <a:cubicBezTo>
                    <a:pt x="5668" y="144"/>
                    <a:pt x="5406" y="263"/>
                    <a:pt x="5097" y="382"/>
                  </a:cubicBezTo>
                  <a:cubicBezTo>
                    <a:pt x="4489" y="572"/>
                    <a:pt x="3716" y="668"/>
                    <a:pt x="2942" y="668"/>
                  </a:cubicBezTo>
                  <a:cubicBezTo>
                    <a:pt x="2168" y="668"/>
                    <a:pt x="1394" y="572"/>
                    <a:pt x="786" y="382"/>
                  </a:cubicBezTo>
                  <a:cubicBezTo>
                    <a:pt x="477" y="263"/>
                    <a:pt x="215" y="144"/>
                    <a:pt x="0" y="1"/>
                  </a:cubicBezTo>
                  <a:close/>
                </a:path>
              </a:pathLst>
            </a:custGeom>
            <a:solidFill>
              <a:srgbClr val="e84987"/>
            </a:solidFill>
            <a:ln>
              <a:noFill/>
            </a:ln>
          </p:spPr>
          <p:style>
            <a:lnRef idx="0"/>
            <a:fillRef idx="0"/>
            <a:effectRef idx="0"/>
            <a:fontRef idx="minor"/>
          </p:style>
        </p:sp>
        <p:sp>
          <p:nvSpPr>
            <p:cNvPr id="2614" name="CustomShape 6"/>
            <p:cNvSpPr/>
            <p:nvPr/>
          </p:nvSpPr>
          <p:spPr>
            <a:xfrm>
              <a:off x="7548120" y="4154400"/>
              <a:ext cx="209880" cy="81360"/>
            </a:xfrm>
            <a:custGeom>
              <a:avLst/>
              <a:gdLst/>
              <a:ahLst/>
              <a:rect l="l" t="t" r="r" b="b"/>
              <a:pathLst>
                <a:path w="5907" h="2320">
                  <a:moveTo>
                    <a:pt x="2974" y="0"/>
                  </a:moveTo>
                  <a:cubicBezTo>
                    <a:pt x="2275" y="0"/>
                    <a:pt x="1572" y="83"/>
                    <a:pt x="1025" y="250"/>
                  </a:cubicBezTo>
                  <a:cubicBezTo>
                    <a:pt x="191" y="512"/>
                    <a:pt x="1" y="893"/>
                    <a:pt x="1" y="1155"/>
                  </a:cubicBezTo>
                  <a:cubicBezTo>
                    <a:pt x="1" y="1441"/>
                    <a:pt x="191" y="1798"/>
                    <a:pt x="1025" y="2060"/>
                  </a:cubicBezTo>
                  <a:cubicBezTo>
                    <a:pt x="1570" y="2230"/>
                    <a:pt x="2281" y="2319"/>
                    <a:pt x="2993" y="2319"/>
                  </a:cubicBezTo>
                  <a:cubicBezTo>
                    <a:pt x="3680" y="2319"/>
                    <a:pt x="4368" y="2236"/>
                    <a:pt x="4906" y="2060"/>
                  </a:cubicBezTo>
                  <a:cubicBezTo>
                    <a:pt x="5740" y="1798"/>
                    <a:pt x="5907" y="1441"/>
                    <a:pt x="5907" y="1155"/>
                  </a:cubicBezTo>
                  <a:cubicBezTo>
                    <a:pt x="5907" y="893"/>
                    <a:pt x="5740" y="512"/>
                    <a:pt x="4906" y="250"/>
                  </a:cubicBezTo>
                  <a:cubicBezTo>
                    <a:pt x="4371" y="83"/>
                    <a:pt x="3674" y="0"/>
                    <a:pt x="2974" y="0"/>
                  </a:cubicBezTo>
                  <a:close/>
                </a:path>
              </a:pathLst>
            </a:custGeom>
            <a:solidFill>
              <a:srgbClr val="e84987"/>
            </a:solidFill>
            <a:ln>
              <a:noFill/>
            </a:ln>
          </p:spPr>
          <p:style>
            <a:lnRef idx="0"/>
            <a:fillRef idx="0"/>
            <a:effectRef idx="0"/>
            <a:fontRef idx="minor"/>
          </p:style>
        </p:sp>
        <p:sp>
          <p:nvSpPr>
            <p:cNvPr id="2615" name="CustomShape 7"/>
            <p:cNvSpPr/>
            <p:nvPr/>
          </p:nvSpPr>
          <p:spPr>
            <a:xfrm>
              <a:off x="7783920" y="4182840"/>
              <a:ext cx="180000" cy="244800"/>
            </a:xfrm>
            <a:custGeom>
              <a:avLst/>
              <a:gdLst/>
              <a:ahLst/>
              <a:rect l="l" t="t" r="r" b="b"/>
              <a:pathLst>
                <a:path w="5073" h="6884">
                  <a:moveTo>
                    <a:pt x="2525" y="668"/>
                  </a:moveTo>
                  <a:cubicBezTo>
                    <a:pt x="3263" y="668"/>
                    <a:pt x="3858" y="1263"/>
                    <a:pt x="3858" y="2001"/>
                  </a:cubicBezTo>
                  <a:lnTo>
                    <a:pt x="3858" y="2882"/>
                  </a:lnTo>
                  <a:lnTo>
                    <a:pt x="1215" y="2882"/>
                  </a:lnTo>
                  <a:lnTo>
                    <a:pt x="1215" y="2001"/>
                  </a:lnTo>
                  <a:cubicBezTo>
                    <a:pt x="1215" y="1263"/>
                    <a:pt x="1810" y="668"/>
                    <a:pt x="2525" y="668"/>
                  </a:cubicBezTo>
                  <a:close/>
                  <a:moveTo>
                    <a:pt x="1834" y="4597"/>
                  </a:moveTo>
                  <a:cubicBezTo>
                    <a:pt x="2001" y="4597"/>
                    <a:pt x="2120" y="4716"/>
                    <a:pt x="2120" y="4883"/>
                  </a:cubicBezTo>
                  <a:cubicBezTo>
                    <a:pt x="2120" y="5050"/>
                    <a:pt x="2001" y="5169"/>
                    <a:pt x="1834" y="5169"/>
                  </a:cubicBezTo>
                  <a:cubicBezTo>
                    <a:pt x="1667" y="5169"/>
                    <a:pt x="1548" y="5050"/>
                    <a:pt x="1548" y="4883"/>
                  </a:cubicBezTo>
                  <a:cubicBezTo>
                    <a:pt x="1548" y="4716"/>
                    <a:pt x="1667" y="4597"/>
                    <a:pt x="1834" y="4597"/>
                  </a:cubicBezTo>
                  <a:close/>
                  <a:moveTo>
                    <a:pt x="3239" y="4597"/>
                  </a:moveTo>
                  <a:cubicBezTo>
                    <a:pt x="3382" y="4597"/>
                    <a:pt x="3525" y="4716"/>
                    <a:pt x="3525" y="4883"/>
                  </a:cubicBezTo>
                  <a:cubicBezTo>
                    <a:pt x="3525" y="5050"/>
                    <a:pt x="3382" y="5169"/>
                    <a:pt x="3239" y="5169"/>
                  </a:cubicBezTo>
                  <a:cubicBezTo>
                    <a:pt x="3072" y="5169"/>
                    <a:pt x="2929" y="5050"/>
                    <a:pt x="2929" y="4883"/>
                  </a:cubicBezTo>
                  <a:cubicBezTo>
                    <a:pt x="2929" y="4716"/>
                    <a:pt x="3072" y="4597"/>
                    <a:pt x="3239" y="4597"/>
                  </a:cubicBezTo>
                  <a:close/>
                  <a:moveTo>
                    <a:pt x="2525" y="1"/>
                  </a:moveTo>
                  <a:cubicBezTo>
                    <a:pt x="1429" y="1"/>
                    <a:pt x="524" y="882"/>
                    <a:pt x="524" y="2001"/>
                  </a:cubicBezTo>
                  <a:lnTo>
                    <a:pt x="524" y="2882"/>
                  </a:lnTo>
                  <a:lnTo>
                    <a:pt x="334" y="2882"/>
                  </a:lnTo>
                  <a:cubicBezTo>
                    <a:pt x="167" y="2882"/>
                    <a:pt x="0" y="3049"/>
                    <a:pt x="0" y="3240"/>
                  </a:cubicBezTo>
                  <a:lnTo>
                    <a:pt x="0" y="6526"/>
                  </a:lnTo>
                  <a:cubicBezTo>
                    <a:pt x="0" y="6717"/>
                    <a:pt x="167" y="6883"/>
                    <a:pt x="334" y="6883"/>
                  </a:cubicBezTo>
                  <a:lnTo>
                    <a:pt x="4716" y="6883"/>
                  </a:lnTo>
                  <a:cubicBezTo>
                    <a:pt x="4906" y="6883"/>
                    <a:pt x="5049" y="6717"/>
                    <a:pt x="5049" y="6526"/>
                  </a:cubicBezTo>
                  <a:lnTo>
                    <a:pt x="5049" y="3240"/>
                  </a:lnTo>
                  <a:cubicBezTo>
                    <a:pt x="5073" y="3049"/>
                    <a:pt x="4906" y="2882"/>
                    <a:pt x="4716" y="2882"/>
                  </a:cubicBezTo>
                  <a:lnTo>
                    <a:pt x="4525" y="2882"/>
                  </a:lnTo>
                  <a:lnTo>
                    <a:pt x="4525" y="2001"/>
                  </a:lnTo>
                  <a:cubicBezTo>
                    <a:pt x="4525" y="882"/>
                    <a:pt x="3644" y="1"/>
                    <a:pt x="2525" y="1"/>
                  </a:cubicBezTo>
                  <a:close/>
                </a:path>
              </a:pathLst>
            </a:custGeom>
            <a:solidFill>
              <a:srgbClr val="e84987"/>
            </a:solidFill>
            <a:ln>
              <a:noFill/>
            </a:ln>
          </p:spPr>
          <p:style>
            <a:lnRef idx="0"/>
            <a:fillRef idx="0"/>
            <a:effectRef idx="0"/>
            <a:fontRef idx="minor"/>
          </p:style>
        </p:sp>
      </p:grpSp>
      <p:grpSp>
        <p:nvGrpSpPr>
          <p:cNvPr id="2616" name="Group 8"/>
          <p:cNvGrpSpPr/>
          <p:nvPr/>
        </p:nvGrpSpPr>
        <p:grpSpPr>
          <a:xfrm>
            <a:off x="6856560" y="4144680"/>
            <a:ext cx="415080" cy="345240"/>
            <a:chOff x="6856560" y="4144680"/>
            <a:chExt cx="415080" cy="345240"/>
          </a:xfrm>
        </p:grpSpPr>
        <p:sp>
          <p:nvSpPr>
            <p:cNvPr id="2617" name="CustomShape 9"/>
            <p:cNvSpPr/>
            <p:nvPr/>
          </p:nvSpPr>
          <p:spPr>
            <a:xfrm>
              <a:off x="6954480" y="4261320"/>
              <a:ext cx="228600" cy="228600"/>
            </a:xfrm>
            <a:custGeom>
              <a:avLst/>
              <a:gdLst/>
              <a:ahLst/>
              <a:rect l="l" t="t" r="r" b="b"/>
              <a:pathLst>
                <a:path w="6431" h="6431">
                  <a:moveTo>
                    <a:pt x="3216" y="2192"/>
                  </a:moveTo>
                  <a:cubicBezTo>
                    <a:pt x="3787" y="2192"/>
                    <a:pt x="4240" y="2668"/>
                    <a:pt x="4240" y="3216"/>
                  </a:cubicBezTo>
                  <a:cubicBezTo>
                    <a:pt x="4240" y="3787"/>
                    <a:pt x="3787" y="4240"/>
                    <a:pt x="3216" y="4264"/>
                  </a:cubicBezTo>
                  <a:cubicBezTo>
                    <a:pt x="2644" y="4264"/>
                    <a:pt x="2192" y="3787"/>
                    <a:pt x="2192" y="3240"/>
                  </a:cubicBezTo>
                  <a:cubicBezTo>
                    <a:pt x="2192" y="2668"/>
                    <a:pt x="2644" y="2192"/>
                    <a:pt x="3216" y="2192"/>
                  </a:cubicBezTo>
                  <a:close/>
                  <a:moveTo>
                    <a:pt x="3740" y="1"/>
                  </a:moveTo>
                  <a:cubicBezTo>
                    <a:pt x="3049" y="1"/>
                    <a:pt x="3287" y="1"/>
                    <a:pt x="2668" y="25"/>
                  </a:cubicBezTo>
                  <a:cubicBezTo>
                    <a:pt x="2501" y="25"/>
                    <a:pt x="2359" y="144"/>
                    <a:pt x="2335" y="310"/>
                  </a:cubicBezTo>
                  <a:lnTo>
                    <a:pt x="2263" y="953"/>
                  </a:lnTo>
                  <a:lnTo>
                    <a:pt x="1763" y="549"/>
                  </a:lnTo>
                  <a:cubicBezTo>
                    <a:pt x="1696" y="504"/>
                    <a:pt x="1618" y="480"/>
                    <a:pt x="1542" y="480"/>
                  </a:cubicBezTo>
                  <a:cubicBezTo>
                    <a:pt x="1456" y="480"/>
                    <a:pt x="1374" y="509"/>
                    <a:pt x="1311" y="572"/>
                  </a:cubicBezTo>
                  <a:lnTo>
                    <a:pt x="549" y="1334"/>
                  </a:lnTo>
                  <a:cubicBezTo>
                    <a:pt x="430" y="1477"/>
                    <a:pt x="430" y="1668"/>
                    <a:pt x="525" y="1787"/>
                  </a:cubicBezTo>
                  <a:lnTo>
                    <a:pt x="930" y="2287"/>
                  </a:lnTo>
                  <a:lnTo>
                    <a:pt x="311" y="2358"/>
                  </a:lnTo>
                  <a:cubicBezTo>
                    <a:pt x="120" y="2382"/>
                    <a:pt x="1" y="2525"/>
                    <a:pt x="1" y="2692"/>
                  </a:cubicBezTo>
                  <a:lnTo>
                    <a:pt x="1" y="3763"/>
                  </a:lnTo>
                  <a:cubicBezTo>
                    <a:pt x="1" y="3954"/>
                    <a:pt x="144" y="4097"/>
                    <a:pt x="311" y="4097"/>
                  </a:cubicBezTo>
                  <a:lnTo>
                    <a:pt x="930" y="4168"/>
                  </a:lnTo>
                  <a:lnTo>
                    <a:pt x="549" y="4668"/>
                  </a:lnTo>
                  <a:cubicBezTo>
                    <a:pt x="430" y="4811"/>
                    <a:pt x="453" y="5002"/>
                    <a:pt x="572" y="5121"/>
                  </a:cubicBezTo>
                  <a:lnTo>
                    <a:pt x="1335" y="5883"/>
                  </a:lnTo>
                  <a:cubicBezTo>
                    <a:pt x="1400" y="5948"/>
                    <a:pt x="1487" y="5985"/>
                    <a:pt x="1576" y="5985"/>
                  </a:cubicBezTo>
                  <a:cubicBezTo>
                    <a:pt x="1649" y="5985"/>
                    <a:pt x="1723" y="5960"/>
                    <a:pt x="1787" y="5907"/>
                  </a:cubicBezTo>
                  <a:lnTo>
                    <a:pt x="2263" y="5526"/>
                  </a:lnTo>
                  <a:lnTo>
                    <a:pt x="2335" y="6145"/>
                  </a:lnTo>
                  <a:cubicBezTo>
                    <a:pt x="2359" y="6312"/>
                    <a:pt x="2501" y="6431"/>
                    <a:pt x="2692" y="6431"/>
                  </a:cubicBezTo>
                  <a:lnTo>
                    <a:pt x="3764" y="6431"/>
                  </a:lnTo>
                  <a:cubicBezTo>
                    <a:pt x="3930" y="6431"/>
                    <a:pt x="4073" y="6312"/>
                    <a:pt x="4097" y="6145"/>
                  </a:cubicBezTo>
                  <a:lnTo>
                    <a:pt x="4168" y="5502"/>
                  </a:lnTo>
                  <a:lnTo>
                    <a:pt x="4669" y="5907"/>
                  </a:lnTo>
                  <a:cubicBezTo>
                    <a:pt x="4725" y="5952"/>
                    <a:pt x="4802" y="5975"/>
                    <a:pt x="4881" y="5975"/>
                  </a:cubicBezTo>
                  <a:cubicBezTo>
                    <a:pt x="4969" y="5975"/>
                    <a:pt x="5058" y="5946"/>
                    <a:pt x="5121" y="5883"/>
                  </a:cubicBezTo>
                  <a:lnTo>
                    <a:pt x="5883" y="5121"/>
                  </a:lnTo>
                  <a:cubicBezTo>
                    <a:pt x="6002" y="4978"/>
                    <a:pt x="6002" y="4787"/>
                    <a:pt x="5907" y="4645"/>
                  </a:cubicBezTo>
                  <a:lnTo>
                    <a:pt x="5502" y="4168"/>
                  </a:lnTo>
                  <a:lnTo>
                    <a:pt x="6121" y="4097"/>
                  </a:lnTo>
                  <a:cubicBezTo>
                    <a:pt x="6288" y="4073"/>
                    <a:pt x="6431" y="3930"/>
                    <a:pt x="6431" y="3763"/>
                  </a:cubicBezTo>
                  <a:lnTo>
                    <a:pt x="6431" y="2692"/>
                  </a:lnTo>
                  <a:cubicBezTo>
                    <a:pt x="6431" y="2501"/>
                    <a:pt x="6288" y="2358"/>
                    <a:pt x="6121" y="2335"/>
                  </a:cubicBezTo>
                  <a:lnTo>
                    <a:pt x="5502" y="2287"/>
                  </a:lnTo>
                  <a:lnTo>
                    <a:pt x="5883" y="1787"/>
                  </a:lnTo>
                  <a:cubicBezTo>
                    <a:pt x="6002" y="1644"/>
                    <a:pt x="5978" y="1453"/>
                    <a:pt x="5859" y="1334"/>
                  </a:cubicBezTo>
                  <a:lnTo>
                    <a:pt x="5097" y="572"/>
                  </a:lnTo>
                  <a:cubicBezTo>
                    <a:pt x="5032" y="507"/>
                    <a:pt x="4945" y="470"/>
                    <a:pt x="4856" y="470"/>
                  </a:cubicBezTo>
                  <a:cubicBezTo>
                    <a:pt x="4783" y="470"/>
                    <a:pt x="4709" y="495"/>
                    <a:pt x="4645" y="549"/>
                  </a:cubicBezTo>
                  <a:lnTo>
                    <a:pt x="4145" y="930"/>
                  </a:lnTo>
                  <a:lnTo>
                    <a:pt x="4097" y="310"/>
                  </a:lnTo>
                  <a:cubicBezTo>
                    <a:pt x="4073" y="144"/>
                    <a:pt x="3930" y="1"/>
                    <a:pt x="3740" y="1"/>
                  </a:cubicBezTo>
                  <a:close/>
                </a:path>
              </a:pathLst>
            </a:custGeom>
            <a:solidFill>
              <a:srgbClr val="e84987"/>
            </a:solidFill>
            <a:ln>
              <a:noFill/>
            </a:ln>
          </p:spPr>
          <p:style>
            <a:lnRef idx="0"/>
            <a:fillRef idx="0"/>
            <a:effectRef idx="0"/>
            <a:fontRef idx="minor"/>
          </p:style>
        </p:sp>
        <p:sp>
          <p:nvSpPr>
            <p:cNvPr id="2618" name="CustomShape 10"/>
            <p:cNvSpPr/>
            <p:nvPr/>
          </p:nvSpPr>
          <p:spPr>
            <a:xfrm>
              <a:off x="7057440" y="4364280"/>
              <a:ext cx="22320" cy="23400"/>
            </a:xfrm>
            <a:custGeom>
              <a:avLst/>
              <a:gdLst/>
              <a:ahLst/>
              <a:rect l="l" t="t" r="r" b="b"/>
              <a:pathLst>
                <a:path w="668" h="691">
                  <a:moveTo>
                    <a:pt x="334" y="0"/>
                  </a:moveTo>
                  <a:cubicBezTo>
                    <a:pt x="143" y="0"/>
                    <a:pt x="1" y="167"/>
                    <a:pt x="1" y="334"/>
                  </a:cubicBezTo>
                  <a:cubicBezTo>
                    <a:pt x="1" y="524"/>
                    <a:pt x="143" y="691"/>
                    <a:pt x="334" y="691"/>
                  </a:cubicBezTo>
                  <a:cubicBezTo>
                    <a:pt x="524" y="691"/>
                    <a:pt x="667" y="524"/>
                    <a:pt x="667" y="334"/>
                  </a:cubicBezTo>
                  <a:cubicBezTo>
                    <a:pt x="667" y="167"/>
                    <a:pt x="524" y="0"/>
                    <a:pt x="334" y="0"/>
                  </a:cubicBezTo>
                  <a:close/>
                </a:path>
              </a:pathLst>
            </a:custGeom>
            <a:solidFill>
              <a:srgbClr val="e84987"/>
            </a:solidFill>
            <a:ln>
              <a:noFill/>
            </a:ln>
          </p:spPr>
          <p:style>
            <a:lnRef idx="0"/>
            <a:fillRef idx="0"/>
            <a:effectRef idx="0"/>
            <a:fontRef idx="minor"/>
          </p:style>
        </p:sp>
        <p:sp>
          <p:nvSpPr>
            <p:cNvPr id="2619" name="CustomShape 11"/>
            <p:cNvSpPr/>
            <p:nvPr/>
          </p:nvSpPr>
          <p:spPr>
            <a:xfrm>
              <a:off x="6856560" y="4144680"/>
              <a:ext cx="415080" cy="239760"/>
            </a:xfrm>
            <a:custGeom>
              <a:avLst/>
              <a:gdLst/>
              <a:ahLst/>
              <a:rect l="l" t="t" r="r" b="b"/>
              <a:pathLst>
                <a:path w="11646" h="6740">
                  <a:moveTo>
                    <a:pt x="5835" y="0"/>
                  </a:moveTo>
                  <a:cubicBezTo>
                    <a:pt x="5501" y="0"/>
                    <a:pt x="5192" y="48"/>
                    <a:pt x="4930" y="167"/>
                  </a:cubicBezTo>
                  <a:cubicBezTo>
                    <a:pt x="4335" y="405"/>
                    <a:pt x="3858" y="858"/>
                    <a:pt x="3596" y="1429"/>
                  </a:cubicBezTo>
                  <a:cubicBezTo>
                    <a:pt x="3406" y="1334"/>
                    <a:pt x="3168" y="1286"/>
                    <a:pt x="2906" y="1286"/>
                  </a:cubicBezTo>
                  <a:cubicBezTo>
                    <a:pt x="2501" y="1286"/>
                    <a:pt x="2144" y="1429"/>
                    <a:pt x="1858" y="1667"/>
                  </a:cubicBezTo>
                  <a:cubicBezTo>
                    <a:pt x="1691" y="1810"/>
                    <a:pt x="1548" y="1977"/>
                    <a:pt x="1453" y="2191"/>
                  </a:cubicBezTo>
                  <a:cubicBezTo>
                    <a:pt x="1334" y="2429"/>
                    <a:pt x="1262" y="2715"/>
                    <a:pt x="1286" y="3001"/>
                  </a:cubicBezTo>
                  <a:cubicBezTo>
                    <a:pt x="596" y="3239"/>
                    <a:pt x="96" y="3882"/>
                    <a:pt x="0" y="4620"/>
                  </a:cubicBezTo>
                  <a:cubicBezTo>
                    <a:pt x="0" y="4692"/>
                    <a:pt x="0" y="4763"/>
                    <a:pt x="0" y="4835"/>
                  </a:cubicBezTo>
                  <a:cubicBezTo>
                    <a:pt x="0" y="5358"/>
                    <a:pt x="215" y="5835"/>
                    <a:pt x="548" y="6168"/>
                  </a:cubicBezTo>
                  <a:cubicBezTo>
                    <a:pt x="905" y="6525"/>
                    <a:pt x="1382" y="6740"/>
                    <a:pt x="1929" y="6740"/>
                  </a:cubicBezTo>
                  <a:lnTo>
                    <a:pt x="2048" y="6740"/>
                  </a:lnTo>
                  <a:lnTo>
                    <a:pt x="2048" y="5954"/>
                  </a:lnTo>
                  <a:cubicBezTo>
                    <a:pt x="2048" y="5597"/>
                    <a:pt x="2239" y="5263"/>
                    <a:pt x="2548" y="5097"/>
                  </a:cubicBezTo>
                  <a:cubicBezTo>
                    <a:pt x="2453" y="4739"/>
                    <a:pt x="2548" y="4382"/>
                    <a:pt x="2810" y="4120"/>
                  </a:cubicBezTo>
                  <a:lnTo>
                    <a:pt x="3572" y="3358"/>
                  </a:lnTo>
                  <a:cubicBezTo>
                    <a:pt x="3763" y="3168"/>
                    <a:pt x="4025" y="3048"/>
                    <a:pt x="4287" y="3048"/>
                  </a:cubicBezTo>
                  <a:cubicBezTo>
                    <a:pt x="4382" y="3048"/>
                    <a:pt x="4454" y="3072"/>
                    <a:pt x="4525" y="3096"/>
                  </a:cubicBezTo>
                  <a:cubicBezTo>
                    <a:pt x="4716" y="2787"/>
                    <a:pt x="5049" y="2596"/>
                    <a:pt x="5406" y="2596"/>
                  </a:cubicBezTo>
                  <a:lnTo>
                    <a:pt x="6478" y="2596"/>
                  </a:lnTo>
                  <a:cubicBezTo>
                    <a:pt x="6859" y="2596"/>
                    <a:pt x="7168" y="2787"/>
                    <a:pt x="7359" y="3072"/>
                  </a:cubicBezTo>
                  <a:cubicBezTo>
                    <a:pt x="7430" y="3048"/>
                    <a:pt x="7526" y="3048"/>
                    <a:pt x="7597" y="3048"/>
                  </a:cubicBezTo>
                  <a:cubicBezTo>
                    <a:pt x="7859" y="3048"/>
                    <a:pt x="8121" y="3144"/>
                    <a:pt x="8312" y="3334"/>
                  </a:cubicBezTo>
                  <a:lnTo>
                    <a:pt x="9074" y="4096"/>
                  </a:lnTo>
                  <a:cubicBezTo>
                    <a:pt x="9336" y="4358"/>
                    <a:pt x="9431" y="4739"/>
                    <a:pt x="9359" y="5073"/>
                  </a:cubicBezTo>
                  <a:cubicBezTo>
                    <a:pt x="9645" y="5239"/>
                    <a:pt x="9859" y="5573"/>
                    <a:pt x="9859" y="5954"/>
                  </a:cubicBezTo>
                  <a:lnTo>
                    <a:pt x="9859" y="6740"/>
                  </a:lnTo>
                  <a:cubicBezTo>
                    <a:pt x="10336" y="6716"/>
                    <a:pt x="10764" y="6502"/>
                    <a:pt x="11098" y="6168"/>
                  </a:cubicBezTo>
                  <a:cubicBezTo>
                    <a:pt x="11431" y="5835"/>
                    <a:pt x="11646" y="5358"/>
                    <a:pt x="11646" y="4835"/>
                  </a:cubicBezTo>
                  <a:cubicBezTo>
                    <a:pt x="11646" y="4763"/>
                    <a:pt x="11646" y="4692"/>
                    <a:pt x="11646" y="4620"/>
                  </a:cubicBezTo>
                  <a:cubicBezTo>
                    <a:pt x="11550" y="3882"/>
                    <a:pt x="11050" y="3239"/>
                    <a:pt x="10360" y="3001"/>
                  </a:cubicBezTo>
                  <a:cubicBezTo>
                    <a:pt x="10383" y="2715"/>
                    <a:pt x="10312" y="2429"/>
                    <a:pt x="10193" y="2191"/>
                  </a:cubicBezTo>
                  <a:cubicBezTo>
                    <a:pt x="9931" y="1643"/>
                    <a:pt x="9383" y="1286"/>
                    <a:pt x="8740" y="1286"/>
                  </a:cubicBezTo>
                  <a:cubicBezTo>
                    <a:pt x="8597" y="1286"/>
                    <a:pt x="8454" y="1310"/>
                    <a:pt x="8335" y="1334"/>
                  </a:cubicBezTo>
                  <a:cubicBezTo>
                    <a:pt x="8240" y="1358"/>
                    <a:pt x="8145" y="1405"/>
                    <a:pt x="8050" y="1429"/>
                  </a:cubicBezTo>
                  <a:cubicBezTo>
                    <a:pt x="7954" y="1262"/>
                    <a:pt x="7859" y="1096"/>
                    <a:pt x="7764" y="953"/>
                  </a:cubicBezTo>
                  <a:cubicBezTo>
                    <a:pt x="7311" y="357"/>
                    <a:pt x="6621" y="0"/>
                    <a:pt x="5835" y="0"/>
                  </a:cubicBezTo>
                  <a:close/>
                </a:path>
              </a:pathLst>
            </a:custGeom>
            <a:solidFill>
              <a:srgbClr val="e84987"/>
            </a:solidFill>
            <a:ln>
              <a:noFill/>
            </a:ln>
          </p:spPr>
          <p:style>
            <a:lnRef idx="0"/>
            <a:fillRef idx="0"/>
            <a:effectRef idx="0"/>
            <a:fontRef idx="minor"/>
          </p:style>
        </p:sp>
      </p:grpSp>
      <p:grpSp>
        <p:nvGrpSpPr>
          <p:cNvPr id="2620" name="Group 12"/>
          <p:cNvGrpSpPr/>
          <p:nvPr/>
        </p:nvGrpSpPr>
        <p:grpSpPr>
          <a:xfrm>
            <a:off x="6154560" y="4109760"/>
            <a:ext cx="392040" cy="415080"/>
            <a:chOff x="6154560" y="4109760"/>
            <a:chExt cx="392040" cy="415080"/>
          </a:xfrm>
        </p:grpSpPr>
        <p:sp>
          <p:nvSpPr>
            <p:cNvPr id="2621" name="CustomShape 13"/>
            <p:cNvSpPr/>
            <p:nvPr/>
          </p:nvSpPr>
          <p:spPr>
            <a:xfrm>
              <a:off x="6294240" y="4293720"/>
              <a:ext cx="112680" cy="62640"/>
            </a:xfrm>
            <a:custGeom>
              <a:avLst/>
              <a:gdLst/>
              <a:ahLst/>
              <a:rect l="l" t="t" r="r" b="b"/>
              <a:pathLst>
                <a:path w="3192" h="1787">
                  <a:moveTo>
                    <a:pt x="1596" y="1"/>
                  </a:moveTo>
                  <a:cubicBezTo>
                    <a:pt x="715" y="1"/>
                    <a:pt x="1" y="715"/>
                    <a:pt x="1" y="1620"/>
                  </a:cubicBezTo>
                  <a:lnTo>
                    <a:pt x="1" y="1787"/>
                  </a:lnTo>
                  <a:lnTo>
                    <a:pt x="3192" y="1787"/>
                  </a:lnTo>
                  <a:lnTo>
                    <a:pt x="3192" y="1620"/>
                  </a:lnTo>
                  <a:cubicBezTo>
                    <a:pt x="3192" y="715"/>
                    <a:pt x="2477" y="1"/>
                    <a:pt x="1596" y="1"/>
                  </a:cubicBezTo>
                  <a:close/>
                </a:path>
              </a:pathLst>
            </a:custGeom>
            <a:solidFill>
              <a:srgbClr val="e84987"/>
            </a:solidFill>
            <a:ln>
              <a:noFill/>
            </a:ln>
          </p:spPr>
          <p:style>
            <a:lnRef idx="0"/>
            <a:fillRef idx="0"/>
            <a:effectRef idx="0"/>
            <a:fontRef idx="minor"/>
          </p:style>
        </p:sp>
        <p:sp>
          <p:nvSpPr>
            <p:cNvPr id="2622" name="CustomShape 14"/>
            <p:cNvSpPr/>
            <p:nvPr/>
          </p:nvSpPr>
          <p:spPr>
            <a:xfrm>
              <a:off x="6272280" y="4382280"/>
              <a:ext cx="156960" cy="80280"/>
            </a:xfrm>
            <a:custGeom>
              <a:avLst/>
              <a:gdLst/>
              <a:ahLst/>
              <a:rect l="l" t="t" r="r" b="b"/>
              <a:pathLst>
                <a:path w="4431" h="2287">
                  <a:moveTo>
                    <a:pt x="2215" y="691"/>
                  </a:moveTo>
                  <a:cubicBezTo>
                    <a:pt x="2406" y="691"/>
                    <a:pt x="2549" y="834"/>
                    <a:pt x="2549" y="1024"/>
                  </a:cubicBezTo>
                  <a:lnTo>
                    <a:pt x="2549" y="1263"/>
                  </a:lnTo>
                  <a:cubicBezTo>
                    <a:pt x="2549" y="1453"/>
                    <a:pt x="2406" y="1596"/>
                    <a:pt x="2215" y="1596"/>
                  </a:cubicBezTo>
                  <a:cubicBezTo>
                    <a:pt x="2025" y="1596"/>
                    <a:pt x="1882" y="1453"/>
                    <a:pt x="1882" y="1263"/>
                  </a:cubicBezTo>
                  <a:lnTo>
                    <a:pt x="1882" y="1024"/>
                  </a:lnTo>
                  <a:cubicBezTo>
                    <a:pt x="1882" y="834"/>
                    <a:pt x="2025" y="691"/>
                    <a:pt x="2215" y="691"/>
                  </a:cubicBezTo>
                  <a:close/>
                  <a:moveTo>
                    <a:pt x="1" y="0"/>
                  </a:moveTo>
                  <a:lnTo>
                    <a:pt x="1" y="2287"/>
                  </a:lnTo>
                  <a:lnTo>
                    <a:pt x="4430" y="2287"/>
                  </a:lnTo>
                  <a:lnTo>
                    <a:pt x="4430" y="0"/>
                  </a:lnTo>
                  <a:close/>
                </a:path>
              </a:pathLst>
            </a:custGeom>
            <a:solidFill>
              <a:srgbClr val="e84987"/>
            </a:solidFill>
            <a:ln>
              <a:noFill/>
            </a:ln>
          </p:spPr>
          <p:style>
            <a:lnRef idx="0"/>
            <a:fillRef idx="0"/>
            <a:effectRef idx="0"/>
            <a:fontRef idx="minor"/>
          </p:style>
        </p:sp>
        <p:sp>
          <p:nvSpPr>
            <p:cNvPr id="2623" name="CustomShape 15"/>
            <p:cNvSpPr/>
            <p:nvPr/>
          </p:nvSpPr>
          <p:spPr>
            <a:xfrm>
              <a:off x="6154560" y="4109760"/>
              <a:ext cx="392040" cy="415080"/>
            </a:xfrm>
            <a:custGeom>
              <a:avLst/>
              <a:gdLst/>
              <a:ahLst/>
              <a:rect l="l" t="t" r="r" b="b"/>
              <a:pathLst>
                <a:path w="11003" h="11647">
                  <a:moveTo>
                    <a:pt x="1381" y="1025"/>
                  </a:moveTo>
                  <a:cubicBezTo>
                    <a:pt x="1572" y="1025"/>
                    <a:pt x="1739" y="1168"/>
                    <a:pt x="1739" y="1358"/>
                  </a:cubicBezTo>
                  <a:cubicBezTo>
                    <a:pt x="1739" y="1549"/>
                    <a:pt x="1572" y="1715"/>
                    <a:pt x="1381" y="1715"/>
                  </a:cubicBezTo>
                  <a:cubicBezTo>
                    <a:pt x="1191" y="1715"/>
                    <a:pt x="1048" y="1549"/>
                    <a:pt x="1048" y="1358"/>
                  </a:cubicBezTo>
                  <a:cubicBezTo>
                    <a:pt x="1048" y="1168"/>
                    <a:pt x="1191" y="1025"/>
                    <a:pt x="1381" y="1025"/>
                  </a:cubicBezTo>
                  <a:close/>
                  <a:moveTo>
                    <a:pt x="2763" y="1025"/>
                  </a:moveTo>
                  <a:cubicBezTo>
                    <a:pt x="2953" y="1025"/>
                    <a:pt x="3096" y="1168"/>
                    <a:pt x="3096" y="1358"/>
                  </a:cubicBezTo>
                  <a:cubicBezTo>
                    <a:pt x="3096" y="1549"/>
                    <a:pt x="2953" y="1715"/>
                    <a:pt x="2763" y="1715"/>
                  </a:cubicBezTo>
                  <a:cubicBezTo>
                    <a:pt x="2572" y="1715"/>
                    <a:pt x="2405" y="1549"/>
                    <a:pt x="2405" y="1358"/>
                  </a:cubicBezTo>
                  <a:cubicBezTo>
                    <a:pt x="2405" y="1168"/>
                    <a:pt x="2572" y="1025"/>
                    <a:pt x="2763" y="1025"/>
                  </a:cubicBezTo>
                  <a:close/>
                  <a:moveTo>
                    <a:pt x="4120" y="1025"/>
                  </a:moveTo>
                  <a:cubicBezTo>
                    <a:pt x="4311" y="1025"/>
                    <a:pt x="4453" y="1168"/>
                    <a:pt x="4453" y="1358"/>
                  </a:cubicBezTo>
                  <a:cubicBezTo>
                    <a:pt x="4453" y="1549"/>
                    <a:pt x="4311" y="1715"/>
                    <a:pt x="4120" y="1715"/>
                  </a:cubicBezTo>
                  <a:cubicBezTo>
                    <a:pt x="3930" y="1715"/>
                    <a:pt x="3787" y="1549"/>
                    <a:pt x="3787" y="1358"/>
                  </a:cubicBezTo>
                  <a:cubicBezTo>
                    <a:pt x="3787" y="1168"/>
                    <a:pt x="3930" y="1025"/>
                    <a:pt x="4120" y="1025"/>
                  </a:cubicBezTo>
                  <a:close/>
                  <a:moveTo>
                    <a:pt x="357" y="1"/>
                  </a:moveTo>
                  <a:cubicBezTo>
                    <a:pt x="167" y="1"/>
                    <a:pt x="0" y="144"/>
                    <a:pt x="0" y="334"/>
                  </a:cubicBezTo>
                  <a:lnTo>
                    <a:pt x="0" y="2740"/>
                  </a:lnTo>
                  <a:lnTo>
                    <a:pt x="4334" y="2740"/>
                  </a:lnTo>
                  <a:cubicBezTo>
                    <a:pt x="4573" y="2740"/>
                    <a:pt x="4787" y="2644"/>
                    <a:pt x="4977" y="2501"/>
                  </a:cubicBezTo>
                  <a:lnTo>
                    <a:pt x="5406" y="2144"/>
                  </a:lnTo>
                  <a:cubicBezTo>
                    <a:pt x="5692" y="1930"/>
                    <a:pt x="6025" y="1811"/>
                    <a:pt x="6382" y="1811"/>
                  </a:cubicBezTo>
                  <a:lnTo>
                    <a:pt x="11002" y="1811"/>
                  </a:lnTo>
                  <a:lnTo>
                    <a:pt x="11002" y="334"/>
                  </a:lnTo>
                  <a:cubicBezTo>
                    <a:pt x="11002" y="144"/>
                    <a:pt x="10836" y="1"/>
                    <a:pt x="10645" y="1"/>
                  </a:cubicBezTo>
                  <a:close/>
                  <a:moveTo>
                    <a:pt x="5501" y="4478"/>
                  </a:moveTo>
                  <a:cubicBezTo>
                    <a:pt x="6763" y="4478"/>
                    <a:pt x="7787" y="5502"/>
                    <a:pt x="7787" y="6764"/>
                  </a:cubicBezTo>
                  <a:lnTo>
                    <a:pt x="7787" y="6931"/>
                  </a:lnTo>
                  <a:lnTo>
                    <a:pt x="8073" y="6931"/>
                  </a:lnTo>
                  <a:cubicBezTo>
                    <a:pt x="8264" y="6931"/>
                    <a:pt x="8407" y="7098"/>
                    <a:pt x="8407" y="7288"/>
                  </a:cubicBezTo>
                  <a:lnTo>
                    <a:pt x="8407" y="10241"/>
                  </a:lnTo>
                  <a:cubicBezTo>
                    <a:pt x="8407" y="10432"/>
                    <a:pt x="8264" y="10598"/>
                    <a:pt x="8073" y="10598"/>
                  </a:cubicBezTo>
                  <a:lnTo>
                    <a:pt x="2929" y="10598"/>
                  </a:lnTo>
                  <a:cubicBezTo>
                    <a:pt x="2739" y="10598"/>
                    <a:pt x="2596" y="10432"/>
                    <a:pt x="2596" y="10241"/>
                  </a:cubicBezTo>
                  <a:lnTo>
                    <a:pt x="2596" y="7288"/>
                  </a:lnTo>
                  <a:cubicBezTo>
                    <a:pt x="2596" y="7098"/>
                    <a:pt x="2739" y="6931"/>
                    <a:pt x="2929" y="6931"/>
                  </a:cubicBezTo>
                  <a:lnTo>
                    <a:pt x="3215" y="6931"/>
                  </a:lnTo>
                  <a:lnTo>
                    <a:pt x="3215" y="6764"/>
                  </a:lnTo>
                  <a:cubicBezTo>
                    <a:pt x="3215" y="5502"/>
                    <a:pt x="4239" y="4478"/>
                    <a:pt x="5501" y="4478"/>
                  </a:cubicBezTo>
                  <a:close/>
                  <a:moveTo>
                    <a:pt x="6382" y="2501"/>
                  </a:moveTo>
                  <a:cubicBezTo>
                    <a:pt x="6192" y="2501"/>
                    <a:pt x="6001" y="2573"/>
                    <a:pt x="5835" y="2692"/>
                  </a:cubicBezTo>
                  <a:lnTo>
                    <a:pt x="5406" y="3049"/>
                  </a:lnTo>
                  <a:cubicBezTo>
                    <a:pt x="5096" y="3287"/>
                    <a:pt x="4715" y="3406"/>
                    <a:pt x="4334" y="3406"/>
                  </a:cubicBezTo>
                  <a:lnTo>
                    <a:pt x="0" y="3406"/>
                  </a:lnTo>
                  <a:lnTo>
                    <a:pt x="0" y="11313"/>
                  </a:lnTo>
                  <a:cubicBezTo>
                    <a:pt x="0" y="11503"/>
                    <a:pt x="167" y="11646"/>
                    <a:pt x="357" y="11646"/>
                  </a:cubicBezTo>
                  <a:lnTo>
                    <a:pt x="10645" y="11646"/>
                  </a:lnTo>
                  <a:cubicBezTo>
                    <a:pt x="10836" y="11646"/>
                    <a:pt x="11002" y="11503"/>
                    <a:pt x="11002" y="11313"/>
                  </a:cubicBezTo>
                  <a:lnTo>
                    <a:pt x="11002" y="2501"/>
                  </a:lnTo>
                  <a:close/>
                </a:path>
              </a:pathLst>
            </a:custGeom>
            <a:solidFill>
              <a:srgbClr val="e84987"/>
            </a:solidFill>
            <a:ln>
              <a:noFill/>
            </a:ln>
          </p:spPr>
          <p:style>
            <a:lnRef idx="0"/>
            <a:fillRef idx="0"/>
            <a:effectRef idx="0"/>
            <a:fontRef idx="minor"/>
          </p:style>
        </p:sp>
      </p:grpSp>
      <p:grpSp>
        <p:nvGrpSpPr>
          <p:cNvPr id="2624" name="Group 16"/>
          <p:cNvGrpSpPr/>
          <p:nvPr/>
        </p:nvGrpSpPr>
        <p:grpSpPr>
          <a:xfrm>
            <a:off x="5440680" y="4131720"/>
            <a:ext cx="416160" cy="370800"/>
            <a:chOff x="5440680" y="4131720"/>
            <a:chExt cx="416160" cy="370800"/>
          </a:xfrm>
        </p:grpSpPr>
        <p:sp>
          <p:nvSpPr>
            <p:cNvPr id="2625" name="CustomShape 17"/>
            <p:cNvSpPr/>
            <p:nvPr/>
          </p:nvSpPr>
          <p:spPr>
            <a:xfrm>
              <a:off x="5440680" y="4131720"/>
              <a:ext cx="284760" cy="370800"/>
            </a:xfrm>
            <a:custGeom>
              <a:avLst/>
              <a:gdLst/>
              <a:ahLst/>
              <a:rect l="l" t="t" r="r" b="b"/>
              <a:pathLst>
                <a:path w="8003" h="10407">
                  <a:moveTo>
                    <a:pt x="3549" y="2143"/>
                  </a:moveTo>
                  <a:cubicBezTo>
                    <a:pt x="3716" y="2143"/>
                    <a:pt x="3882" y="2286"/>
                    <a:pt x="3882" y="2477"/>
                  </a:cubicBezTo>
                  <a:cubicBezTo>
                    <a:pt x="3882" y="2667"/>
                    <a:pt x="3716" y="2810"/>
                    <a:pt x="3549" y="2810"/>
                  </a:cubicBezTo>
                  <a:lnTo>
                    <a:pt x="1382" y="2810"/>
                  </a:lnTo>
                  <a:cubicBezTo>
                    <a:pt x="1191" y="2810"/>
                    <a:pt x="1025" y="2667"/>
                    <a:pt x="1025" y="2477"/>
                  </a:cubicBezTo>
                  <a:cubicBezTo>
                    <a:pt x="1025" y="2286"/>
                    <a:pt x="1191" y="2143"/>
                    <a:pt x="1382" y="2143"/>
                  </a:cubicBezTo>
                  <a:close/>
                  <a:moveTo>
                    <a:pt x="3549" y="3501"/>
                  </a:moveTo>
                  <a:cubicBezTo>
                    <a:pt x="3716" y="3501"/>
                    <a:pt x="3882" y="3644"/>
                    <a:pt x="3882" y="3834"/>
                  </a:cubicBezTo>
                  <a:cubicBezTo>
                    <a:pt x="3882" y="4025"/>
                    <a:pt x="3716" y="4191"/>
                    <a:pt x="3549" y="4191"/>
                  </a:cubicBezTo>
                  <a:lnTo>
                    <a:pt x="1382" y="4191"/>
                  </a:lnTo>
                  <a:cubicBezTo>
                    <a:pt x="1191" y="4191"/>
                    <a:pt x="1025" y="4025"/>
                    <a:pt x="1025" y="3834"/>
                  </a:cubicBezTo>
                  <a:cubicBezTo>
                    <a:pt x="1025" y="3644"/>
                    <a:pt x="1191" y="3501"/>
                    <a:pt x="1382" y="3501"/>
                  </a:cubicBezTo>
                  <a:close/>
                  <a:moveTo>
                    <a:pt x="3549" y="4858"/>
                  </a:moveTo>
                  <a:cubicBezTo>
                    <a:pt x="3716" y="4858"/>
                    <a:pt x="3882" y="5025"/>
                    <a:pt x="3882" y="5215"/>
                  </a:cubicBezTo>
                  <a:cubicBezTo>
                    <a:pt x="3882" y="5382"/>
                    <a:pt x="3716" y="5549"/>
                    <a:pt x="3549" y="5549"/>
                  </a:cubicBezTo>
                  <a:lnTo>
                    <a:pt x="1382" y="5549"/>
                  </a:lnTo>
                  <a:cubicBezTo>
                    <a:pt x="1191" y="5549"/>
                    <a:pt x="1025" y="5382"/>
                    <a:pt x="1025" y="5215"/>
                  </a:cubicBezTo>
                  <a:cubicBezTo>
                    <a:pt x="1025" y="5025"/>
                    <a:pt x="1191" y="4858"/>
                    <a:pt x="1382" y="4858"/>
                  </a:cubicBezTo>
                  <a:close/>
                  <a:moveTo>
                    <a:pt x="3549" y="6216"/>
                  </a:moveTo>
                  <a:cubicBezTo>
                    <a:pt x="3716" y="6216"/>
                    <a:pt x="3882" y="6382"/>
                    <a:pt x="3882" y="6573"/>
                  </a:cubicBezTo>
                  <a:cubicBezTo>
                    <a:pt x="3882" y="6763"/>
                    <a:pt x="3716" y="6906"/>
                    <a:pt x="3549" y="6906"/>
                  </a:cubicBezTo>
                  <a:lnTo>
                    <a:pt x="1382" y="6906"/>
                  </a:lnTo>
                  <a:cubicBezTo>
                    <a:pt x="1191" y="6906"/>
                    <a:pt x="1025" y="6763"/>
                    <a:pt x="1025" y="6573"/>
                  </a:cubicBezTo>
                  <a:cubicBezTo>
                    <a:pt x="1025" y="6382"/>
                    <a:pt x="1191" y="6216"/>
                    <a:pt x="1382" y="6216"/>
                  </a:cubicBezTo>
                  <a:close/>
                  <a:moveTo>
                    <a:pt x="3549" y="7597"/>
                  </a:moveTo>
                  <a:cubicBezTo>
                    <a:pt x="3716" y="7597"/>
                    <a:pt x="3882" y="7740"/>
                    <a:pt x="3882" y="7930"/>
                  </a:cubicBezTo>
                  <a:cubicBezTo>
                    <a:pt x="3882" y="8121"/>
                    <a:pt x="3716" y="8264"/>
                    <a:pt x="3549" y="8264"/>
                  </a:cubicBezTo>
                  <a:lnTo>
                    <a:pt x="1382" y="8264"/>
                  </a:lnTo>
                  <a:cubicBezTo>
                    <a:pt x="1191" y="8264"/>
                    <a:pt x="1025" y="8121"/>
                    <a:pt x="1025" y="7930"/>
                  </a:cubicBezTo>
                  <a:cubicBezTo>
                    <a:pt x="1025" y="7740"/>
                    <a:pt x="1191" y="7597"/>
                    <a:pt x="1382" y="7597"/>
                  </a:cubicBezTo>
                  <a:close/>
                  <a:moveTo>
                    <a:pt x="334" y="0"/>
                  </a:moveTo>
                  <a:cubicBezTo>
                    <a:pt x="143" y="0"/>
                    <a:pt x="1" y="167"/>
                    <a:pt x="1" y="357"/>
                  </a:cubicBezTo>
                  <a:lnTo>
                    <a:pt x="1" y="10050"/>
                  </a:lnTo>
                  <a:cubicBezTo>
                    <a:pt x="1" y="10240"/>
                    <a:pt x="143" y="10383"/>
                    <a:pt x="334" y="10383"/>
                  </a:cubicBezTo>
                  <a:lnTo>
                    <a:pt x="7645" y="10407"/>
                  </a:lnTo>
                  <a:cubicBezTo>
                    <a:pt x="7836" y="10407"/>
                    <a:pt x="8002" y="10240"/>
                    <a:pt x="8002" y="10050"/>
                  </a:cubicBezTo>
                  <a:lnTo>
                    <a:pt x="8002" y="8168"/>
                  </a:lnTo>
                  <a:lnTo>
                    <a:pt x="5930" y="8168"/>
                  </a:lnTo>
                  <a:cubicBezTo>
                    <a:pt x="5359" y="8168"/>
                    <a:pt x="4906" y="7692"/>
                    <a:pt x="4906" y="7144"/>
                  </a:cubicBezTo>
                  <a:lnTo>
                    <a:pt x="4906" y="5311"/>
                  </a:lnTo>
                  <a:cubicBezTo>
                    <a:pt x="4906" y="4763"/>
                    <a:pt x="5359" y="4287"/>
                    <a:pt x="5930" y="4287"/>
                  </a:cubicBezTo>
                  <a:lnTo>
                    <a:pt x="8002" y="4287"/>
                  </a:lnTo>
                  <a:lnTo>
                    <a:pt x="8002" y="3215"/>
                  </a:lnTo>
                  <a:lnTo>
                    <a:pt x="5121" y="3215"/>
                  </a:lnTo>
                  <a:cubicBezTo>
                    <a:pt x="4954" y="3215"/>
                    <a:pt x="4787" y="3072"/>
                    <a:pt x="4787" y="2882"/>
                  </a:cubicBezTo>
                  <a:lnTo>
                    <a:pt x="4787" y="24"/>
                  </a:lnTo>
                  <a:lnTo>
                    <a:pt x="334" y="0"/>
                  </a:lnTo>
                  <a:close/>
                </a:path>
              </a:pathLst>
            </a:custGeom>
            <a:solidFill>
              <a:srgbClr val="e84987"/>
            </a:solidFill>
            <a:ln>
              <a:noFill/>
            </a:ln>
          </p:spPr>
          <p:style>
            <a:lnRef idx="0"/>
            <a:fillRef idx="0"/>
            <a:effectRef idx="0"/>
            <a:fontRef idx="minor"/>
          </p:style>
        </p:sp>
        <p:sp>
          <p:nvSpPr>
            <p:cNvPr id="2626" name="CustomShape 18"/>
            <p:cNvSpPr/>
            <p:nvPr/>
          </p:nvSpPr>
          <p:spPr>
            <a:xfrm>
              <a:off x="5636880" y="4132800"/>
              <a:ext cx="88920" cy="88200"/>
            </a:xfrm>
            <a:custGeom>
              <a:avLst/>
              <a:gdLst/>
              <a:ahLst/>
              <a:rect l="l" t="t" r="r" b="b"/>
              <a:pathLst>
                <a:path w="2526" h="2502">
                  <a:moveTo>
                    <a:pt x="1" y="1"/>
                  </a:moveTo>
                  <a:lnTo>
                    <a:pt x="1" y="2501"/>
                  </a:lnTo>
                  <a:lnTo>
                    <a:pt x="2525" y="2501"/>
                  </a:lnTo>
                  <a:cubicBezTo>
                    <a:pt x="2525" y="2430"/>
                    <a:pt x="2478" y="2335"/>
                    <a:pt x="2406" y="2263"/>
                  </a:cubicBezTo>
                  <a:lnTo>
                    <a:pt x="239" y="96"/>
                  </a:lnTo>
                  <a:cubicBezTo>
                    <a:pt x="168" y="25"/>
                    <a:pt x="96" y="1"/>
                    <a:pt x="1" y="1"/>
                  </a:cubicBezTo>
                  <a:close/>
                </a:path>
              </a:pathLst>
            </a:custGeom>
            <a:solidFill>
              <a:srgbClr val="e84987"/>
            </a:solidFill>
            <a:ln>
              <a:noFill/>
            </a:ln>
          </p:spPr>
          <p:style>
            <a:lnRef idx="0"/>
            <a:fillRef idx="0"/>
            <a:effectRef idx="0"/>
            <a:fontRef idx="minor"/>
          </p:style>
        </p:sp>
        <p:sp>
          <p:nvSpPr>
            <p:cNvPr id="2627" name="CustomShape 19"/>
            <p:cNvSpPr/>
            <p:nvPr/>
          </p:nvSpPr>
          <p:spPr>
            <a:xfrm>
              <a:off x="5641200" y="4271760"/>
              <a:ext cx="215640" cy="164160"/>
            </a:xfrm>
            <a:custGeom>
              <a:avLst/>
              <a:gdLst/>
              <a:ahLst/>
              <a:rect l="l" t="t" r="r" b="b"/>
              <a:pathLst>
                <a:path w="6073" h="4627">
                  <a:moveTo>
                    <a:pt x="3537" y="1"/>
                  </a:moveTo>
                  <a:cubicBezTo>
                    <a:pt x="3361" y="1"/>
                    <a:pt x="3191" y="135"/>
                    <a:pt x="3191" y="349"/>
                  </a:cubicBezTo>
                  <a:lnTo>
                    <a:pt x="3191" y="1063"/>
                  </a:lnTo>
                  <a:lnTo>
                    <a:pt x="333" y="1063"/>
                  </a:lnTo>
                  <a:cubicBezTo>
                    <a:pt x="143" y="1063"/>
                    <a:pt x="0" y="1206"/>
                    <a:pt x="0" y="1397"/>
                  </a:cubicBezTo>
                  <a:lnTo>
                    <a:pt x="0" y="3230"/>
                  </a:lnTo>
                  <a:cubicBezTo>
                    <a:pt x="0" y="3421"/>
                    <a:pt x="143" y="3564"/>
                    <a:pt x="333" y="3564"/>
                  </a:cubicBezTo>
                  <a:lnTo>
                    <a:pt x="3191" y="3564"/>
                  </a:lnTo>
                  <a:lnTo>
                    <a:pt x="3191" y="4278"/>
                  </a:lnTo>
                  <a:cubicBezTo>
                    <a:pt x="3191" y="4492"/>
                    <a:pt x="3361" y="4626"/>
                    <a:pt x="3537" y="4626"/>
                  </a:cubicBezTo>
                  <a:cubicBezTo>
                    <a:pt x="3616" y="4626"/>
                    <a:pt x="3696" y="4599"/>
                    <a:pt x="3763" y="4540"/>
                  </a:cubicBezTo>
                  <a:lnTo>
                    <a:pt x="5930" y="2564"/>
                  </a:lnTo>
                  <a:cubicBezTo>
                    <a:pt x="6073" y="2421"/>
                    <a:pt x="6073" y="2206"/>
                    <a:pt x="5930" y="2063"/>
                  </a:cubicBezTo>
                  <a:lnTo>
                    <a:pt x="3763" y="87"/>
                  </a:lnTo>
                  <a:cubicBezTo>
                    <a:pt x="3696" y="28"/>
                    <a:pt x="3616" y="1"/>
                    <a:pt x="3537" y="1"/>
                  </a:cubicBezTo>
                  <a:close/>
                </a:path>
              </a:pathLst>
            </a:custGeom>
            <a:solidFill>
              <a:srgbClr val="e84987"/>
            </a:solidFill>
            <a:ln>
              <a:noFill/>
            </a:ln>
          </p:spPr>
          <p:style>
            <a:lnRef idx="0"/>
            <a:fillRef idx="0"/>
            <a:effectRef idx="0"/>
            <a:fontRef idx="minor"/>
          </p:style>
        </p:sp>
      </p:grpSp>
      <p:grpSp>
        <p:nvGrpSpPr>
          <p:cNvPr id="2628" name="Group 20"/>
          <p:cNvGrpSpPr/>
          <p:nvPr/>
        </p:nvGrpSpPr>
        <p:grpSpPr>
          <a:xfrm>
            <a:off x="4722120" y="4109760"/>
            <a:ext cx="415800" cy="415080"/>
            <a:chOff x="4722120" y="4109760"/>
            <a:chExt cx="415800" cy="415080"/>
          </a:xfrm>
        </p:grpSpPr>
        <p:sp>
          <p:nvSpPr>
            <p:cNvPr id="2629" name="CustomShape 21"/>
            <p:cNvSpPr/>
            <p:nvPr/>
          </p:nvSpPr>
          <p:spPr>
            <a:xfrm>
              <a:off x="4827600" y="4214520"/>
              <a:ext cx="204840" cy="203760"/>
            </a:xfrm>
            <a:custGeom>
              <a:avLst/>
              <a:gdLst/>
              <a:ahLst/>
              <a:rect l="l" t="t" r="r" b="b"/>
              <a:pathLst>
                <a:path w="5764" h="5740">
                  <a:moveTo>
                    <a:pt x="2858" y="0"/>
                  </a:moveTo>
                  <a:cubicBezTo>
                    <a:pt x="1286" y="0"/>
                    <a:pt x="0" y="1286"/>
                    <a:pt x="0" y="2882"/>
                  </a:cubicBezTo>
                  <a:cubicBezTo>
                    <a:pt x="0" y="4453"/>
                    <a:pt x="1286" y="5739"/>
                    <a:pt x="2882" y="5739"/>
                  </a:cubicBezTo>
                  <a:cubicBezTo>
                    <a:pt x="4477" y="5739"/>
                    <a:pt x="5763" y="4453"/>
                    <a:pt x="5763" y="2882"/>
                  </a:cubicBezTo>
                  <a:cubicBezTo>
                    <a:pt x="5763" y="1286"/>
                    <a:pt x="4477" y="0"/>
                    <a:pt x="2882" y="0"/>
                  </a:cubicBezTo>
                  <a:close/>
                </a:path>
              </a:pathLst>
            </a:custGeom>
            <a:solidFill>
              <a:srgbClr val="e84987"/>
            </a:solidFill>
            <a:ln>
              <a:noFill/>
            </a:ln>
          </p:spPr>
          <p:style>
            <a:lnRef idx="0"/>
            <a:fillRef idx="0"/>
            <a:effectRef idx="0"/>
            <a:fontRef idx="minor"/>
          </p:style>
        </p:sp>
        <p:sp>
          <p:nvSpPr>
            <p:cNvPr id="2630" name="CustomShape 22"/>
            <p:cNvSpPr/>
            <p:nvPr/>
          </p:nvSpPr>
          <p:spPr>
            <a:xfrm>
              <a:off x="4722120" y="4109760"/>
              <a:ext cx="195480" cy="339480"/>
            </a:xfrm>
            <a:custGeom>
              <a:avLst/>
              <a:gdLst/>
              <a:ahLst/>
              <a:rect l="l" t="t" r="r" b="b"/>
              <a:pathLst>
                <a:path w="5502" h="9528">
                  <a:moveTo>
                    <a:pt x="5157" y="1"/>
                  </a:moveTo>
                  <a:cubicBezTo>
                    <a:pt x="5145" y="1"/>
                    <a:pt x="5133" y="1"/>
                    <a:pt x="5120" y="3"/>
                  </a:cubicBezTo>
                  <a:cubicBezTo>
                    <a:pt x="2191" y="360"/>
                    <a:pt x="0" y="2861"/>
                    <a:pt x="0" y="5814"/>
                  </a:cubicBezTo>
                  <a:cubicBezTo>
                    <a:pt x="0" y="7123"/>
                    <a:pt x="429" y="8362"/>
                    <a:pt x="1215" y="9386"/>
                  </a:cubicBezTo>
                  <a:cubicBezTo>
                    <a:pt x="1294" y="9479"/>
                    <a:pt x="1404" y="9527"/>
                    <a:pt x="1509" y="9527"/>
                  </a:cubicBezTo>
                  <a:cubicBezTo>
                    <a:pt x="1594" y="9527"/>
                    <a:pt x="1675" y="9497"/>
                    <a:pt x="1739" y="9433"/>
                  </a:cubicBezTo>
                  <a:lnTo>
                    <a:pt x="2882" y="8290"/>
                  </a:lnTo>
                  <a:cubicBezTo>
                    <a:pt x="3001" y="8171"/>
                    <a:pt x="3001" y="7981"/>
                    <a:pt x="2906" y="7838"/>
                  </a:cubicBezTo>
                  <a:cubicBezTo>
                    <a:pt x="2501" y="7242"/>
                    <a:pt x="2286" y="6528"/>
                    <a:pt x="2286" y="5814"/>
                  </a:cubicBezTo>
                  <a:cubicBezTo>
                    <a:pt x="2286" y="4075"/>
                    <a:pt x="3501" y="2599"/>
                    <a:pt x="5216" y="2289"/>
                  </a:cubicBezTo>
                  <a:cubicBezTo>
                    <a:pt x="5382" y="2265"/>
                    <a:pt x="5501" y="2122"/>
                    <a:pt x="5501" y="1956"/>
                  </a:cubicBezTo>
                  <a:lnTo>
                    <a:pt x="5501" y="336"/>
                  </a:lnTo>
                  <a:cubicBezTo>
                    <a:pt x="5501" y="158"/>
                    <a:pt x="5335" y="1"/>
                    <a:pt x="5157" y="1"/>
                  </a:cubicBezTo>
                  <a:close/>
                </a:path>
              </a:pathLst>
            </a:custGeom>
            <a:solidFill>
              <a:srgbClr val="e84987"/>
            </a:solidFill>
            <a:ln>
              <a:noFill/>
            </a:ln>
          </p:spPr>
          <p:style>
            <a:lnRef idx="0"/>
            <a:fillRef idx="0"/>
            <a:effectRef idx="0"/>
            <a:fontRef idx="minor"/>
          </p:style>
        </p:sp>
        <p:sp>
          <p:nvSpPr>
            <p:cNvPr id="2631" name="CustomShape 23"/>
            <p:cNvSpPr/>
            <p:nvPr/>
          </p:nvSpPr>
          <p:spPr>
            <a:xfrm>
              <a:off x="4943520" y="4109760"/>
              <a:ext cx="194400" cy="193680"/>
            </a:xfrm>
            <a:custGeom>
              <a:avLst/>
              <a:gdLst/>
              <a:ahLst/>
              <a:rect l="l" t="t" r="r" b="b"/>
              <a:pathLst>
                <a:path w="5479" h="5457">
                  <a:moveTo>
                    <a:pt x="341" y="1"/>
                  </a:moveTo>
                  <a:cubicBezTo>
                    <a:pt x="147" y="1"/>
                    <a:pt x="1" y="158"/>
                    <a:pt x="1" y="336"/>
                  </a:cubicBezTo>
                  <a:lnTo>
                    <a:pt x="1" y="1956"/>
                  </a:lnTo>
                  <a:cubicBezTo>
                    <a:pt x="1" y="2122"/>
                    <a:pt x="120" y="2265"/>
                    <a:pt x="263" y="2289"/>
                  </a:cubicBezTo>
                  <a:cubicBezTo>
                    <a:pt x="1739" y="2551"/>
                    <a:pt x="2906" y="3718"/>
                    <a:pt x="3144" y="5171"/>
                  </a:cubicBezTo>
                  <a:cubicBezTo>
                    <a:pt x="3192" y="5337"/>
                    <a:pt x="3335" y="5456"/>
                    <a:pt x="3502" y="5456"/>
                  </a:cubicBezTo>
                  <a:lnTo>
                    <a:pt x="5097" y="5456"/>
                  </a:lnTo>
                  <a:cubicBezTo>
                    <a:pt x="5312" y="5456"/>
                    <a:pt x="5478" y="5290"/>
                    <a:pt x="5454" y="5075"/>
                  </a:cubicBezTo>
                  <a:cubicBezTo>
                    <a:pt x="5288" y="3789"/>
                    <a:pt x="4692" y="2599"/>
                    <a:pt x="3787" y="1670"/>
                  </a:cubicBezTo>
                  <a:cubicBezTo>
                    <a:pt x="2859" y="765"/>
                    <a:pt x="1644" y="170"/>
                    <a:pt x="382" y="3"/>
                  </a:cubicBezTo>
                  <a:cubicBezTo>
                    <a:pt x="368" y="1"/>
                    <a:pt x="355" y="1"/>
                    <a:pt x="341" y="1"/>
                  </a:cubicBezTo>
                  <a:close/>
                </a:path>
              </a:pathLst>
            </a:custGeom>
            <a:solidFill>
              <a:srgbClr val="e84987"/>
            </a:solidFill>
            <a:ln>
              <a:noFill/>
            </a:ln>
          </p:spPr>
          <p:style>
            <a:lnRef idx="0"/>
            <a:fillRef idx="0"/>
            <a:effectRef idx="0"/>
            <a:fontRef idx="minor"/>
          </p:style>
        </p:sp>
        <p:sp>
          <p:nvSpPr>
            <p:cNvPr id="2632" name="CustomShape 24"/>
            <p:cNvSpPr/>
            <p:nvPr/>
          </p:nvSpPr>
          <p:spPr>
            <a:xfrm>
              <a:off x="4796280" y="4329360"/>
              <a:ext cx="341640" cy="195480"/>
            </a:xfrm>
            <a:custGeom>
              <a:avLst/>
              <a:gdLst/>
              <a:ahLst/>
              <a:rect l="l" t="t" r="r" b="b"/>
              <a:pathLst>
                <a:path w="9598" h="5503">
                  <a:moveTo>
                    <a:pt x="7621" y="1"/>
                  </a:moveTo>
                  <a:cubicBezTo>
                    <a:pt x="7454" y="1"/>
                    <a:pt x="7311" y="120"/>
                    <a:pt x="7263" y="287"/>
                  </a:cubicBezTo>
                  <a:cubicBezTo>
                    <a:pt x="6978" y="1978"/>
                    <a:pt x="5501" y="3216"/>
                    <a:pt x="3763" y="3216"/>
                  </a:cubicBezTo>
                  <a:cubicBezTo>
                    <a:pt x="3024" y="3216"/>
                    <a:pt x="2334" y="3002"/>
                    <a:pt x="1739" y="2573"/>
                  </a:cubicBezTo>
                  <a:cubicBezTo>
                    <a:pt x="1679" y="2533"/>
                    <a:pt x="1611" y="2514"/>
                    <a:pt x="1543" y="2514"/>
                  </a:cubicBezTo>
                  <a:cubicBezTo>
                    <a:pt x="1449" y="2514"/>
                    <a:pt x="1355" y="2551"/>
                    <a:pt x="1286" y="2621"/>
                  </a:cubicBezTo>
                  <a:lnTo>
                    <a:pt x="143" y="3764"/>
                  </a:lnTo>
                  <a:cubicBezTo>
                    <a:pt x="0" y="3907"/>
                    <a:pt x="24" y="4145"/>
                    <a:pt x="191" y="4264"/>
                  </a:cubicBezTo>
                  <a:cubicBezTo>
                    <a:pt x="1215" y="5073"/>
                    <a:pt x="2453" y="5502"/>
                    <a:pt x="3763" y="5502"/>
                  </a:cubicBezTo>
                  <a:cubicBezTo>
                    <a:pt x="6716" y="5502"/>
                    <a:pt x="9192" y="3311"/>
                    <a:pt x="9573" y="382"/>
                  </a:cubicBezTo>
                  <a:cubicBezTo>
                    <a:pt x="9597" y="191"/>
                    <a:pt x="9431" y="1"/>
                    <a:pt x="9216" y="1"/>
                  </a:cubicBezTo>
                  <a:close/>
                </a:path>
              </a:pathLst>
            </a:custGeom>
            <a:solidFill>
              <a:srgbClr val="e84987"/>
            </a:solidFill>
            <a:ln>
              <a:noFill/>
            </a:ln>
          </p:spPr>
          <p:style>
            <a:lnRef idx="0"/>
            <a:fillRef idx="0"/>
            <a:effectRef idx="0"/>
            <a:fontRef idx="minor"/>
          </p:style>
        </p:sp>
      </p:grpSp>
      <p:grpSp>
        <p:nvGrpSpPr>
          <p:cNvPr id="2633" name="Group 25"/>
          <p:cNvGrpSpPr/>
          <p:nvPr/>
        </p:nvGrpSpPr>
        <p:grpSpPr>
          <a:xfrm>
            <a:off x="7552080" y="3407040"/>
            <a:ext cx="410040" cy="415080"/>
            <a:chOff x="7552080" y="3407040"/>
            <a:chExt cx="410040" cy="415080"/>
          </a:xfrm>
        </p:grpSpPr>
        <p:sp>
          <p:nvSpPr>
            <p:cNvPr id="2634" name="CustomShape 26"/>
            <p:cNvSpPr/>
            <p:nvPr/>
          </p:nvSpPr>
          <p:spPr>
            <a:xfrm>
              <a:off x="7625520" y="3674520"/>
              <a:ext cx="23400" cy="23400"/>
            </a:xfrm>
            <a:custGeom>
              <a:avLst/>
              <a:gdLst/>
              <a:ahLst/>
              <a:rect l="l" t="t" r="r" b="b"/>
              <a:pathLst>
                <a:path w="692" h="692">
                  <a:moveTo>
                    <a:pt x="1" y="1"/>
                  </a:moveTo>
                  <a:lnTo>
                    <a:pt x="1" y="691"/>
                  </a:lnTo>
                  <a:lnTo>
                    <a:pt x="691" y="691"/>
                  </a:lnTo>
                  <a:lnTo>
                    <a:pt x="691" y="1"/>
                  </a:lnTo>
                  <a:close/>
                </a:path>
              </a:pathLst>
            </a:custGeom>
            <a:solidFill>
              <a:srgbClr val="e84987"/>
            </a:solidFill>
            <a:ln>
              <a:noFill/>
            </a:ln>
          </p:spPr>
          <p:style>
            <a:lnRef idx="0"/>
            <a:fillRef idx="0"/>
            <a:effectRef idx="0"/>
            <a:fontRef idx="minor"/>
          </p:style>
        </p:sp>
        <p:sp>
          <p:nvSpPr>
            <p:cNvPr id="2635" name="CustomShape 27"/>
            <p:cNvSpPr/>
            <p:nvPr/>
          </p:nvSpPr>
          <p:spPr>
            <a:xfrm>
              <a:off x="7552080" y="3407040"/>
              <a:ext cx="316440" cy="415080"/>
            </a:xfrm>
            <a:custGeom>
              <a:avLst/>
              <a:gdLst/>
              <a:ahLst/>
              <a:rect l="l" t="t" r="r" b="b"/>
              <a:pathLst>
                <a:path w="8884" h="11646">
                  <a:moveTo>
                    <a:pt x="2049" y="2024"/>
                  </a:moveTo>
                  <a:lnTo>
                    <a:pt x="2049" y="2715"/>
                  </a:lnTo>
                  <a:lnTo>
                    <a:pt x="2739" y="2715"/>
                  </a:lnTo>
                  <a:lnTo>
                    <a:pt x="2739" y="2024"/>
                  </a:lnTo>
                  <a:close/>
                  <a:moveTo>
                    <a:pt x="3073" y="1334"/>
                  </a:moveTo>
                  <a:cubicBezTo>
                    <a:pt x="3263" y="1334"/>
                    <a:pt x="3430" y="1500"/>
                    <a:pt x="3430" y="1691"/>
                  </a:cubicBezTo>
                  <a:lnTo>
                    <a:pt x="3430" y="3048"/>
                  </a:lnTo>
                  <a:cubicBezTo>
                    <a:pt x="3430" y="3239"/>
                    <a:pt x="3263" y="3382"/>
                    <a:pt x="3073" y="3382"/>
                  </a:cubicBezTo>
                  <a:lnTo>
                    <a:pt x="1715" y="3382"/>
                  </a:lnTo>
                  <a:cubicBezTo>
                    <a:pt x="1525" y="3382"/>
                    <a:pt x="1358" y="3239"/>
                    <a:pt x="1358" y="3048"/>
                  </a:cubicBezTo>
                  <a:lnTo>
                    <a:pt x="1358" y="1691"/>
                  </a:lnTo>
                  <a:cubicBezTo>
                    <a:pt x="1358" y="1500"/>
                    <a:pt x="1525" y="1334"/>
                    <a:pt x="1715" y="1334"/>
                  </a:cubicBezTo>
                  <a:close/>
                  <a:moveTo>
                    <a:pt x="2049" y="4763"/>
                  </a:moveTo>
                  <a:lnTo>
                    <a:pt x="2049" y="5430"/>
                  </a:lnTo>
                  <a:lnTo>
                    <a:pt x="2739" y="5430"/>
                  </a:lnTo>
                  <a:lnTo>
                    <a:pt x="2739" y="4763"/>
                  </a:lnTo>
                  <a:close/>
                  <a:moveTo>
                    <a:pt x="3073" y="4072"/>
                  </a:moveTo>
                  <a:cubicBezTo>
                    <a:pt x="3263" y="4072"/>
                    <a:pt x="3430" y="4215"/>
                    <a:pt x="3430" y="4406"/>
                  </a:cubicBezTo>
                  <a:lnTo>
                    <a:pt x="3430" y="5787"/>
                  </a:lnTo>
                  <a:cubicBezTo>
                    <a:pt x="3430" y="5954"/>
                    <a:pt x="3263" y="6120"/>
                    <a:pt x="3073" y="6120"/>
                  </a:cubicBezTo>
                  <a:lnTo>
                    <a:pt x="1715" y="6120"/>
                  </a:lnTo>
                  <a:cubicBezTo>
                    <a:pt x="1525" y="6120"/>
                    <a:pt x="1358" y="5977"/>
                    <a:pt x="1358" y="5787"/>
                  </a:cubicBezTo>
                  <a:lnTo>
                    <a:pt x="1358" y="4406"/>
                  </a:lnTo>
                  <a:cubicBezTo>
                    <a:pt x="1358" y="4215"/>
                    <a:pt x="1525" y="4072"/>
                    <a:pt x="1715" y="4072"/>
                  </a:cubicBezTo>
                  <a:close/>
                  <a:moveTo>
                    <a:pt x="3073" y="6811"/>
                  </a:moveTo>
                  <a:cubicBezTo>
                    <a:pt x="3263" y="6811"/>
                    <a:pt x="3430" y="6954"/>
                    <a:pt x="3430" y="7144"/>
                  </a:cubicBezTo>
                  <a:lnTo>
                    <a:pt x="3430" y="8502"/>
                  </a:lnTo>
                  <a:cubicBezTo>
                    <a:pt x="3430" y="8692"/>
                    <a:pt x="3263" y="8859"/>
                    <a:pt x="3073" y="8859"/>
                  </a:cubicBezTo>
                  <a:lnTo>
                    <a:pt x="1715" y="8859"/>
                  </a:lnTo>
                  <a:cubicBezTo>
                    <a:pt x="1525" y="8859"/>
                    <a:pt x="1358" y="8692"/>
                    <a:pt x="1358" y="8502"/>
                  </a:cubicBezTo>
                  <a:lnTo>
                    <a:pt x="1358" y="7144"/>
                  </a:lnTo>
                  <a:cubicBezTo>
                    <a:pt x="1358" y="6954"/>
                    <a:pt x="1525" y="6811"/>
                    <a:pt x="1715" y="6811"/>
                  </a:cubicBezTo>
                  <a:close/>
                  <a:moveTo>
                    <a:pt x="334" y="0"/>
                  </a:moveTo>
                  <a:cubicBezTo>
                    <a:pt x="167" y="0"/>
                    <a:pt x="1" y="143"/>
                    <a:pt x="1" y="333"/>
                  </a:cubicBezTo>
                  <a:lnTo>
                    <a:pt x="1" y="11312"/>
                  </a:lnTo>
                  <a:cubicBezTo>
                    <a:pt x="1" y="11502"/>
                    <a:pt x="167" y="11645"/>
                    <a:pt x="334" y="11645"/>
                  </a:cubicBezTo>
                  <a:lnTo>
                    <a:pt x="5692" y="11645"/>
                  </a:lnTo>
                  <a:lnTo>
                    <a:pt x="5692" y="8788"/>
                  </a:lnTo>
                  <a:cubicBezTo>
                    <a:pt x="5692" y="8597"/>
                    <a:pt x="5835" y="8430"/>
                    <a:pt x="6026" y="8430"/>
                  </a:cubicBezTo>
                  <a:lnTo>
                    <a:pt x="8884" y="8430"/>
                  </a:lnTo>
                  <a:lnTo>
                    <a:pt x="8884" y="8049"/>
                  </a:lnTo>
                  <a:lnTo>
                    <a:pt x="8860" y="8049"/>
                  </a:lnTo>
                  <a:cubicBezTo>
                    <a:pt x="8693" y="8049"/>
                    <a:pt x="8502" y="8002"/>
                    <a:pt x="8360" y="7906"/>
                  </a:cubicBezTo>
                  <a:cubicBezTo>
                    <a:pt x="7717" y="7549"/>
                    <a:pt x="7169" y="7049"/>
                    <a:pt x="6716" y="6478"/>
                  </a:cubicBezTo>
                  <a:cubicBezTo>
                    <a:pt x="6288" y="5882"/>
                    <a:pt x="5978" y="5192"/>
                    <a:pt x="5788" y="4453"/>
                  </a:cubicBezTo>
                  <a:cubicBezTo>
                    <a:pt x="5526" y="3358"/>
                    <a:pt x="5621" y="2453"/>
                    <a:pt x="5621" y="2358"/>
                  </a:cubicBezTo>
                  <a:cubicBezTo>
                    <a:pt x="5692" y="1905"/>
                    <a:pt x="6050" y="1548"/>
                    <a:pt x="6526" y="1500"/>
                  </a:cubicBezTo>
                  <a:cubicBezTo>
                    <a:pt x="6669" y="1476"/>
                    <a:pt x="7121" y="1405"/>
                    <a:pt x="7407" y="1262"/>
                  </a:cubicBezTo>
                  <a:cubicBezTo>
                    <a:pt x="7812" y="1072"/>
                    <a:pt x="8098" y="762"/>
                    <a:pt x="8098" y="738"/>
                  </a:cubicBezTo>
                  <a:cubicBezTo>
                    <a:pt x="8288" y="524"/>
                    <a:pt x="8574" y="405"/>
                    <a:pt x="8884" y="405"/>
                  </a:cubicBezTo>
                  <a:lnTo>
                    <a:pt x="8884" y="333"/>
                  </a:lnTo>
                  <a:cubicBezTo>
                    <a:pt x="8884" y="143"/>
                    <a:pt x="8741" y="0"/>
                    <a:pt x="8550" y="0"/>
                  </a:cubicBezTo>
                  <a:close/>
                </a:path>
              </a:pathLst>
            </a:custGeom>
            <a:solidFill>
              <a:srgbClr val="e84987"/>
            </a:solidFill>
            <a:ln>
              <a:noFill/>
            </a:ln>
          </p:spPr>
          <p:style>
            <a:lnRef idx="0"/>
            <a:fillRef idx="0"/>
            <a:effectRef idx="0"/>
            <a:fontRef idx="minor"/>
          </p:style>
        </p:sp>
        <p:sp>
          <p:nvSpPr>
            <p:cNvPr id="2636" name="CustomShape 28"/>
            <p:cNvSpPr/>
            <p:nvPr/>
          </p:nvSpPr>
          <p:spPr>
            <a:xfrm>
              <a:off x="7779600" y="3733200"/>
              <a:ext cx="88920" cy="88920"/>
            </a:xfrm>
            <a:custGeom>
              <a:avLst/>
              <a:gdLst/>
              <a:ahLst/>
              <a:rect l="l" t="t" r="r" b="b"/>
              <a:pathLst>
                <a:path w="2525" h="2526">
                  <a:moveTo>
                    <a:pt x="0" y="1"/>
                  </a:moveTo>
                  <a:lnTo>
                    <a:pt x="0" y="2525"/>
                  </a:lnTo>
                  <a:cubicBezTo>
                    <a:pt x="95" y="2525"/>
                    <a:pt x="191" y="2478"/>
                    <a:pt x="238" y="2430"/>
                  </a:cubicBezTo>
                  <a:lnTo>
                    <a:pt x="2429" y="239"/>
                  </a:lnTo>
                  <a:cubicBezTo>
                    <a:pt x="2501" y="168"/>
                    <a:pt x="2525" y="96"/>
                    <a:pt x="2525" y="1"/>
                  </a:cubicBezTo>
                  <a:close/>
                </a:path>
              </a:pathLst>
            </a:custGeom>
            <a:solidFill>
              <a:srgbClr val="e84987"/>
            </a:solidFill>
            <a:ln>
              <a:noFill/>
            </a:ln>
          </p:spPr>
          <p:style>
            <a:lnRef idx="0"/>
            <a:fillRef idx="0"/>
            <a:effectRef idx="0"/>
            <a:fontRef idx="minor"/>
          </p:style>
        </p:sp>
        <p:sp>
          <p:nvSpPr>
            <p:cNvPr id="2637" name="CustomShape 29"/>
            <p:cNvSpPr/>
            <p:nvPr/>
          </p:nvSpPr>
          <p:spPr>
            <a:xfrm>
              <a:off x="7774560" y="3445920"/>
              <a:ext cx="187560" cy="223560"/>
            </a:xfrm>
            <a:custGeom>
              <a:avLst/>
              <a:gdLst/>
              <a:ahLst/>
              <a:rect l="l" t="t" r="r" b="b"/>
              <a:pathLst>
                <a:path w="5288" h="6288">
                  <a:moveTo>
                    <a:pt x="3847" y="2060"/>
                  </a:moveTo>
                  <a:cubicBezTo>
                    <a:pt x="3926" y="2060"/>
                    <a:pt x="4007" y="2090"/>
                    <a:pt x="4073" y="2156"/>
                  </a:cubicBezTo>
                  <a:cubicBezTo>
                    <a:pt x="4215" y="2275"/>
                    <a:pt x="4239" y="2489"/>
                    <a:pt x="4120" y="2632"/>
                  </a:cubicBezTo>
                  <a:lnTo>
                    <a:pt x="2834" y="4109"/>
                  </a:lnTo>
                  <a:cubicBezTo>
                    <a:pt x="2770" y="4186"/>
                    <a:pt x="2670" y="4228"/>
                    <a:pt x="2570" y="4228"/>
                  </a:cubicBezTo>
                  <a:cubicBezTo>
                    <a:pt x="2485" y="4228"/>
                    <a:pt x="2400" y="4198"/>
                    <a:pt x="2334" y="4132"/>
                  </a:cubicBezTo>
                  <a:lnTo>
                    <a:pt x="1501" y="3299"/>
                  </a:lnTo>
                  <a:cubicBezTo>
                    <a:pt x="1358" y="3156"/>
                    <a:pt x="1358" y="2942"/>
                    <a:pt x="1501" y="2799"/>
                  </a:cubicBezTo>
                  <a:cubicBezTo>
                    <a:pt x="1572" y="2739"/>
                    <a:pt x="1661" y="2709"/>
                    <a:pt x="1748" y="2709"/>
                  </a:cubicBezTo>
                  <a:cubicBezTo>
                    <a:pt x="1834" y="2709"/>
                    <a:pt x="1917" y="2739"/>
                    <a:pt x="1977" y="2799"/>
                  </a:cubicBezTo>
                  <a:lnTo>
                    <a:pt x="2572" y="3394"/>
                  </a:lnTo>
                  <a:lnTo>
                    <a:pt x="3596" y="2180"/>
                  </a:lnTo>
                  <a:cubicBezTo>
                    <a:pt x="3661" y="2102"/>
                    <a:pt x="3753" y="2060"/>
                    <a:pt x="3847" y="2060"/>
                  </a:cubicBezTo>
                  <a:close/>
                  <a:moveTo>
                    <a:pt x="2644" y="1"/>
                  </a:moveTo>
                  <a:cubicBezTo>
                    <a:pt x="2554" y="1"/>
                    <a:pt x="2465" y="36"/>
                    <a:pt x="2406" y="108"/>
                  </a:cubicBezTo>
                  <a:cubicBezTo>
                    <a:pt x="2406" y="132"/>
                    <a:pt x="2025" y="536"/>
                    <a:pt x="1501" y="798"/>
                  </a:cubicBezTo>
                  <a:cubicBezTo>
                    <a:pt x="1048" y="1013"/>
                    <a:pt x="381" y="1084"/>
                    <a:pt x="381" y="1084"/>
                  </a:cubicBezTo>
                  <a:cubicBezTo>
                    <a:pt x="215" y="1108"/>
                    <a:pt x="96" y="1227"/>
                    <a:pt x="96" y="1370"/>
                  </a:cubicBezTo>
                  <a:cubicBezTo>
                    <a:pt x="96" y="1394"/>
                    <a:pt x="0" y="2203"/>
                    <a:pt x="238" y="3204"/>
                  </a:cubicBezTo>
                  <a:cubicBezTo>
                    <a:pt x="572" y="4537"/>
                    <a:pt x="1334" y="5585"/>
                    <a:pt x="2477" y="6252"/>
                  </a:cubicBezTo>
                  <a:cubicBezTo>
                    <a:pt x="2525" y="6276"/>
                    <a:pt x="2578" y="6288"/>
                    <a:pt x="2632" y="6288"/>
                  </a:cubicBezTo>
                  <a:cubicBezTo>
                    <a:pt x="2685" y="6288"/>
                    <a:pt x="2739" y="6276"/>
                    <a:pt x="2787" y="6252"/>
                  </a:cubicBezTo>
                  <a:cubicBezTo>
                    <a:pt x="3930" y="5585"/>
                    <a:pt x="4716" y="4537"/>
                    <a:pt x="5049" y="3204"/>
                  </a:cubicBezTo>
                  <a:cubicBezTo>
                    <a:pt x="5287" y="2203"/>
                    <a:pt x="5192" y="1394"/>
                    <a:pt x="5192" y="1370"/>
                  </a:cubicBezTo>
                  <a:cubicBezTo>
                    <a:pt x="5168" y="1227"/>
                    <a:pt x="5049" y="1108"/>
                    <a:pt x="4906" y="1084"/>
                  </a:cubicBezTo>
                  <a:cubicBezTo>
                    <a:pt x="4906" y="1084"/>
                    <a:pt x="4239" y="1013"/>
                    <a:pt x="3787" y="798"/>
                  </a:cubicBezTo>
                  <a:cubicBezTo>
                    <a:pt x="3263" y="536"/>
                    <a:pt x="2882" y="132"/>
                    <a:pt x="2882" y="108"/>
                  </a:cubicBezTo>
                  <a:cubicBezTo>
                    <a:pt x="2822" y="36"/>
                    <a:pt x="2733" y="1"/>
                    <a:pt x="2644" y="1"/>
                  </a:cubicBezTo>
                  <a:close/>
                </a:path>
              </a:pathLst>
            </a:custGeom>
            <a:solidFill>
              <a:srgbClr val="e84987"/>
            </a:solidFill>
            <a:ln>
              <a:noFill/>
            </a:ln>
          </p:spPr>
          <p:style>
            <a:lnRef idx="0"/>
            <a:fillRef idx="0"/>
            <a:effectRef idx="0"/>
            <a:fontRef idx="minor"/>
          </p:style>
        </p:sp>
      </p:grpSp>
      <p:grpSp>
        <p:nvGrpSpPr>
          <p:cNvPr id="2638" name="Group 30"/>
          <p:cNvGrpSpPr/>
          <p:nvPr/>
        </p:nvGrpSpPr>
        <p:grpSpPr>
          <a:xfrm>
            <a:off x="6856560" y="3407040"/>
            <a:ext cx="415080" cy="415080"/>
            <a:chOff x="6856560" y="3407040"/>
            <a:chExt cx="415080" cy="415080"/>
          </a:xfrm>
        </p:grpSpPr>
        <p:sp>
          <p:nvSpPr>
            <p:cNvPr id="2639" name="CustomShape 31"/>
            <p:cNvSpPr/>
            <p:nvPr/>
          </p:nvSpPr>
          <p:spPr>
            <a:xfrm>
              <a:off x="6910920" y="3738240"/>
              <a:ext cx="23400" cy="22320"/>
            </a:xfrm>
            <a:custGeom>
              <a:avLst/>
              <a:gdLst/>
              <a:ahLst/>
              <a:rect l="l" t="t" r="r" b="b"/>
              <a:pathLst>
                <a:path w="692" h="668">
                  <a:moveTo>
                    <a:pt x="358" y="1"/>
                  </a:moveTo>
                  <a:cubicBezTo>
                    <a:pt x="167" y="1"/>
                    <a:pt x="0" y="144"/>
                    <a:pt x="0" y="334"/>
                  </a:cubicBezTo>
                  <a:cubicBezTo>
                    <a:pt x="0" y="525"/>
                    <a:pt x="167" y="668"/>
                    <a:pt x="358" y="668"/>
                  </a:cubicBezTo>
                  <a:cubicBezTo>
                    <a:pt x="548" y="668"/>
                    <a:pt x="691" y="525"/>
                    <a:pt x="691" y="334"/>
                  </a:cubicBezTo>
                  <a:cubicBezTo>
                    <a:pt x="691" y="144"/>
                    <a:pt x="548" y="1"/>
                    <a:pt x="358" y="1"/>
                  </a:cubicBezTo>
                  <a:close/>
                </a:path>
              </a:pathLst>
            </a:custGeom>
            <a:solidFill>
              <a:srgbClr val="e84987"/>
            </a:solidFill>
            <a:ln>
              <a:noFill/>
            </a:ln>
          </p:spPr>
          <p:style>
            <a:lnRef idx="0"/>
            <a:fillRef idx="0"/>
            <a:effectRef idx="0"/>
            <a:fontRef idx="minor"/>
          </p:style>
        </p:sp>
        <p:sp>
          <p:nvSpPr>
            <p:cNvPr id="2640" name="CustomShape 32"/>
            <p:cNvSpPr/>
            <p:nvPr/>
          </p:nvSpPr>
          <p:spPr>
            <a:xfrm>
              <a:off x="6910920" y="3590280"/>
              <a:ext cx="23400" cy="23400"/>
            </a:xfrm>
            <a:custGeom>
              <a:avLst/>
              <a:gdLst/>
              <a:ahLst/>
              <a:rect l="l" t="t" r="r" b="b"/>
              <a:pathLst>
                <a:path w="692" h="691">
                  <a:moveTo>
                    <a:pt x="358" y="0"/>
                  </a:moveTo>
                  <a:cubicBezTo>
                    <a:pt x="167" y="0"/>
                    <a:pt x="0" y="143"/>
                    <a:pt x="0" y="333"/>
                  </a:cubicBezTo>
                  <a:cubicBezTo>
                    <a:pt x="0" y="524"/>
                    <a:pt x="167" y="691"/>
                    <a:pt x="358" y="691"/>
                  </a:cubicBezTo>
                  <a:cubicBezTo>
                    <a:pt x="548" y="691"/>
                    <a:pt x="691" y="524"/>
                    <a:pt x="691" y="333"/>
                  </a:cubicBezTo>
                  <a:cubicBezTo>
                    <a:pt x="691" y="143"/>
                    <a:pt x="548" y="0"/>
                    <a:pt x="358" y="0"/>
                  </a:cubicBezTo>
                  <a:close/>
                </a:path>
              </a:pathLst>
            </a:custGeom>
            <a:solidFill>
              <a:srgbClr val="e84987"/>
            </a:solidFill>
            <a:ln>
              <a:noFill/>
            </a:ln>
          </p:spPr>
          <p:style>
            <a:lnRef idx="0"/>
            <a:fillRef idx="0"/>
            <a:effectRef idx="0"/>
            <a:fontRef idx="minor"/>
          </p:style>
        </p:sp>
        <p:sp>
          <p:nvSpPr>
            <p:cNvPr id="2641" name="CustomShape 33"/>
            <p:cNvSpPr/>
            <p:nvPr/>
          </p:nvSpPr>
          <p:spPr>
            <a:xfrm>
              <a:off x="6995160" y="3664440"/>
              <a:ext cx="22320" cy="22320"/>
            </a:xfrm>
            <a:custGeom>
              <a:avLst/>
              <a:gdLst/>
              <a:ahLst/>
              <a:rect l="l" t="t" r="r" b="b"/>
              <a:pathLst>
                <a:path w="667" h="668">
                  <a:moveTo>
                    <a:pt x="333" y="1"/>
                  </a:moveTo>
                  <a:cubicBezTo>
                    <a:pt x="143" y="1"/>
                    <a:pt x="0" y="144"/>
                    <a:pt x="0" y="334"/>
                  </a:cubicBezTo>
                  <a:cubicBezTo>
                    <a:pt x="0" y="525"/>
                    <a:pt x="143" y="668"/>
                    <a:pt x="333" y="668"/>
                  </a:cubicBezTo>
                  <a:cubicBezTo>
                    <a:pt x="524" y="668"/>
                    <a:pt x="667" y="525"/>
                    <a:pt x="667" y="334"/>
                  </a:cubicBezTo>
                  <a:cubicBezTo>
                    <a:pt x="667" y="144"/>
                    <a:pt x="524" y="1"/>
                    <a:pt x="333" y="1"/>
                  </a:cubicBezTo>
                  <a:close/>
                </a:path>
              </a:pathLst>
            </a:custGeom>
            <a:solidFill>
              <a:srgbClr val="e84987"/>
            </a:solidFill>
            <a:ln>
              <a:noFill/>
            </a:ln>
          </p:spPr>
          <p:style>
            <a:lnRef idx="0"/>
            <a:fillRef idx="0"/>
            <a:effectRef idx="0"/>
            <a:fontRef idx="minor"/>
          </p:style>
        </p:sp>
        <p:sp>
          <p:nvSpPr>
            <p:cNvPr id="2642" name="CustomShape 34"/>
            <p:cNvSpPr/>
            <p:nvPr/>
          </p:nvSpPr>
          <p:spPr>
            <a:xfrm>
              <a:off x="6935760" y="3614760"/>
              <a:ext cx="141480" cy="122040"/>
            </a:xfrm>
            <a:custGeom>
              <a:avLst/>
              <a:gdLst/>
              <a:ahLst/>
              <a:rect l="l" t="t" r="r" b="b"/>
              <a:pathLst>
                <a:path w="4001" h="3454">
                  <a:moveTo>
                    <a:pt x="2000" y="691"/>
                  </a:moveTo>
                  <a:cubicBezTo>
                    <a:pt x="2572" y="691"/>
                    <a:pt x="3024" y="1144"/>
                    <a:pt x="3024" y="1715"/>
                  </a:cubicBezTo>
                  <a:cubicBezTo>
                    <a:pt x="3024" y="2287"/>
                    <a:pt x="2572" y="2739"/>
                    <a:pt x="2000" y="2739"/>
                  </a:cubicBezTo>
                  <a:cubicBezTo>
                    <a:pt x="1429" y="2739"/>
                    <a:pt x="976" y="2287"/>
                    <a:pt x="976" y="1715"/>
                  </a:cubicBezTo>
                  <a:cubicBezTo>
                    <a:pt x="976" y="1144"/>
                    <a:pt x="1429" y="691"/>
                    <a:pt x="2000" y="691"/>
                  </a:cubicBezTo>
                  <a:close/>
                  <a:moveTo>
                    <a:pt x="619" y="1"/>
                  </a:moveTo>
                  <a:cubicBezTo>
                    <a:pt x="524" y="286"/>
                    <a:pt x="286" y="525"/>
                    <a:pt x="0" y="620"/>
                  </a:cubicBezTo>
                  <a:lnTo>
                    <a:pt x="0" y="2811"/>
                  </a:lnTo>
                  <a:cubicBezTo>
                    <a:pt x="286" y="2930"/>
                    <a:pt x="524" y="3144"/>
                    <a:pt x="619" y="3454"/>
                  </a:cubicBezTo>
                  <a:lnTo>
                    <a:pt x="3382" y="3454"/>
                  </a:lnTo>
                  <a:cubicBezTo>
                    <a:pt x="3477" y="3144"/>
                    <a:pt x="3715" y="2930"/>
                    <a:pt x="4001" y="2811"/>
                  </a:cubicBezTo>
                  <a:lnTo>
                    <a:pt x="4001" y="620"/>
                  </a:lnTo>
                  <a:cubicBezTo>
                    <a:pt x="3715" y="501"/>
                    <a:pt x="3477" y="286"/>
                    <a:pt x="3382" y="1"/>
                  </a:cubicBezTo>
                  <a:close/>
                </a:path>
              </a:pathLst>
            </a:custGeom>
            <a:solidFill>
              <a:srgbClr val="e84987"/>
            </a:solidFill>
            <a:ln>
              <a:noFill/>
            </a:ln>
          </p:spPr>
          <p:style>
            <a:lnRef idx="0"/>
            <a:fillRef idx="0"/>
            <a:effectRef idx="0"/>
            <a:fontRef idx="minor"/>
          </p:style>
        </p:sp>
        <p:sp>
          <p:nvSpPr>
            <p:cNvPr id="2643" name="CustomShape 35"/>
            <p:cNvSpPr/>
            <p:nvPr/>
          </p:nvSpPr>
          <p:spPr>
            <a:xfrm>
              <a:off x="7078680" y="3738240"/>
              <a:ext cx="23400" cy="22320"/>
            </a:xfrm>
            <a:custGeom>
              <a:avLst/>
              <a:gdLst/>
              <a:ahLst/>
              <a:rect l="l" t="t" r="r" b="b"/>
              <a:pathLst>
                <a:path w="692" h="668">
                  <a:moveTo>
                    <a:pt x="358" y="1"/>
                  </a:moveTo>
                  <a:cubicBezTo>
                    <a:pt x="168" y="1"/>
                    <a:pt x="1" y="144"/>
                    <a:pt x="1" y="334"/>
                  </a:cubicBezTo>
                  <a:cubicBezTo>
                    <a:pt x="1" y="525"/>
                    <a:pt x="168" y="668"/>
                    <a:pt x="358" y="668"/>
                  </a:cubicBezTo>
                  <a:cubicBezTo>
                    <a:pt x="549" y="668"/>
                    <a:pt x="691" y="525"/>
                    <a:pt x="691" y="334"/>
                  </a:cubicBezTo>
                  <a:cubicBezTo>
                    <a:pt x="691" y="144"/>
                    <a:pt x="549" y="1"/>
                    <a:pt x="358" y="1"/>
                  </a:cubicBezTo>
                  <a:close/>
                </a:path>
              </a:pathLst>
            </a:custGeom>
            <a:solidFill>
              <a:srgbClr val="e84987"/>
            </a:solidFill>
            <a:ln>
              <a:noFill/>
            </a:ln>
          </p:spPr>
          <p:style>
            <a:lnRef idx="0"/>
            <a:fillRef idx="0"/>
            <a:effectRef idx="0"/>
            <a:fontRef idx="minor"/>
          </p:style>
        </p:sp>
        <p:sp>
          <p:nvSpPr>
            <p:cNvPr id="2644" name="CustomShape 36"/>
            <p:cNvSpPr/>
            <p:nvPr/>
          </p:nvSpPr>
          <p:spPr>
            <a:xfrm>
              <a:off x="7078680" y="3590280"/>
              <a:ext cx="23400" cy="23400"/>
            </a:xfrm>
            <a:custGeom>
              <a:avLst/>
              <a:gdLst/>
              <a:ahLst/>
              <a:rect l="l" t="t" r="r" b="b"/>
              <a:pathLst>
                <a:path w="692" h="691">
                  <a:moveTo>
                    <a:pt x="358" y="0"/>
                  </a:moveTo>
                  <a:cubicBezTo>
                    <a:pt x="168" y="0"/>
                    <a:pt x="1" y="143"/>
                    <a:pt x="1" y="333"/>
                  </a:cubicBezTo>
                  <a:cubicBezTo>
                    <a:pt x="1" y="524"/>
                    <a:pt x="168" y="691"/>
                    <a:pt x="358" y="691"/>
                  </a:cubicBezTo>
                  <a:cubicBezTo>
                    <a:pt x="549" y="691"/>
                    <a:pt x="691" y="524"/>
                    <a:pt x="691" y="333"/>
                  </a:cubicBezTo>
                  <a:cubicBezTo>
                    <a:pt x="691" y="143"/>
                    <a:pt x="549" y="0"/>
                    <a:pt x="358" y="0"/>
                  </a:cubicBezTo>
                  <a:close/>
                </a:path>
              </a:pathLst>
            </a:custGeom>
            <a:solidFill>
              <a:srgbClr val="e84987"/>
            </a:solidFill>
            <a:ln>
              <a:noFill/>
            </a:ln>
          </p:spPr>
          <p:style>
            <a:lnRef idx="0"/>
            <a:fillRef idx="0"/>
            <a:effectRef idx="0"/>
            <a:fontRef idx="minor"/>
          </p:style>
        </p:sp>
        <p:sp>
          <p:nvSpPr>
            <p:cNvPr id="2645" name="CustomShape 37"/>
            <p:cNvSpPr/>
            <p:nvPr/>
          </p:nvSpPr>
          <p:spPr>
            <a:xfrm>
              <a:off x="6856560" y="3407040"/>
              <a:ext cx="415080" cy="415080"/>
            </a:xfrm>
            <a:custGeom>
              <a:avLst/>
              <a:gdLst/>
              <a:ahLst/>
              <a:rect l="l" t="t" r="r" b="b"/>
              <a:pathLst>
                <a:path w="11646" h="11646">
                  <a:moveTo>
                    <a:pt x="1382" y="1024"/>
                  </a:moveTo>
                  <a:cubicBezTo>
                    <a:pt x="1572" y="1024"/>
                    <a:pt x="1715" y="1167"/>
                    <a:pt x="1715" y="1357"/>
                  </a:cubicBezTo>
                  <a:cubicBezTo>
                    <a:pt x="1715" y="1548"/>
                    <a:pt x="1572" y="1715"/>
                    <a:pt x="1382" y="1715"/>
                  </a:cubicBezTo>
                  <a:cubicBezTo>
                    <a:pt x="1191" y="1715"/>
                    <a:pt x="1048" y="1548"/>
                    <a:pt x="1048" y="1357"/>
                  </a:cubicBezTo>
                  <a:cubicBezTo>
                    <a:pt x="1048" y="1167"/>
                    <a:pt x="1191" y="1024"/>
                    <a:pt x="1382" y="1024"/>
                  </a:cubicBezTo>
                  <a:close/>
                  <a:moveTo>
                    <a:pt x="2739" y="1024"/>
                  </a:moveTo>
                  <a:cubicBezTo>
                    <a:pt x="2929" y="1024"/>
                    <a:pt x="3096" y="1167"/>
                    <a:pt x="3096" y="1357"/>
                  </a:cubicBezTo>
                  <a:cubicBezTo>
                    <a:pt x="3096" y="1548"/>
                    <a:pt x="2929" y="1715"/>
                    <a:pt x="2739" y="1715"/>
                  </a:cubicBezTo>
                  <a:cubicBezTo>
                    <a:pt x="2548" y="1715"/>
                    <a:pt x="2406" y="1548"/>
                    <a:pt x="2406" y="1357"/>
                  </a:cubicBezTo>
                  <a:cubicBezTo>
                    <a:pt x="2406" y="1167"/>
                    <a:pt x="2548" y="1024"/>
                    <a:pt x="2739" y="1024"/>
                  </a:cubicBezTo>
                  <a:close/>
                  <a:moveTo>
                    <a:pt x="4120" y="1024"/>
                  </a:moveTo>
                  <a:cubicBezTo>
                    <a:pt x="4311" y="1024"/>
                    <a:pt x="4454" y="1167"/>
                    <a:pt x="4454" y="1357"/>
                  </a:cubicBezTo>
                  <a:cubicBezTo>
                    <a:pt x="4454" y="1548"/>
                    <a:pt x="4311" y="1715"/>
                    <a:pt x="4120" y="1715"/>
                  </a:cubicBezTo>
                  <a:cubicBezTo>
                    <a:pt x="3930" y="1715"/>
                    <a:pt x="3763" y="1548"/>
                    <a:pt x="3763" y="1357"/>
                  </a:cubicBezTo>
                  <a:cubicBezTo>
                    <a:pt x="3763" y="1167"/>
                    <a:pt x="3930" y="1024"/>
                    <a:pt x="4120" y="1024"/>
                  </a:cubicBezTo>
                  <a:close/>
                  <a:moveTo>
                    <a:pt x="334" y="0"/>
                  </a:moveTo>
                  <a:cubicBezTo>
                    <a:pt x="143" y="0"/>
                    <a:pt x="0" y="143"/>
                    <a:pt x="0" y="333"/>
                  </a:cubicBezTo>
                  <a:lnTo>
                    <a:pt x="0" y="2739"/>
                  </a:lnTo>
                  <a:lnTo>
                    <a:pt x="4668" y="2739"/>
                  </a:lnTo>
                  <a:cubicBezTo>
                    <a:pt x="4906" y="2739"/>
                    <a:pt x="5120" y="2643"/>
                    <a:pt x="5287" y="2501"/>
                  </a:cubicBezTo>
                  <a:lnTo>
                    <a:pt x="5740" y="2167"/>
                  </a:lnTo>
                  <a:cubicBezTo>
                    <a:pt x="6002" y="1929"/>
                    <a:pt x="6359" y="1810"/>
                    <a:pt x="6692" y="1810"/>
                  </a:cubicBezTo>
                  <a:lnTo>
                    <a:pt x="11646" y="1810"/>
                  </a:lnTo>
                  <a:lnTo>
                    <a:pt x="11646" y="333"/>
                  </a:lnTo>
                  <a:cubicBezTo>
                    <a:pt x="11646" y="143"/>
                    <a:pt x="11503" y="0"/>
                    <a:pt x="11312" y="0"/>
                  </a:cubicBezTo>
                  <a:close/>
                  <a:moveTo>
                    <a:pt x="6573" y="4429"/>
                  </a:moveTo>
                  <a:cubicBezTo>
                    <a:pt x="7121" y="4429"/>
                    <a:pt x="7597" y="4906"/>
                    <a:pt x="7597" y="5453"/>
                  </a:cubicBezTo>
                  <a:cubicBezTo>
                    <a:pt x="7597" y="5906"/>
                    <a:pt x="7311" y="6287"/>
                    <a:pt x="6906" y="6430"/>
                  </a:cubicBezTo>
                  <a:lnTo>
                    <a:pt x="6906" y="8621"/>
                  </a:lnTo>
                  <a:cubicBezTo>
                    <a:pt x="7311" y="8764"/>
                    <a:pt x="7597" y="9145"/>
                    <a:pt x="7597" y="9597"/>
                  </a:cubicBezTo>
                  <a:cubicBezTo>
                    <a:pt x="7597" y="10169"/>
                    <a:pt x="7121" y="10621"/>
                    <a:pt x="6573" y="10621"/>
                  </a:cubicBezTo>
                  <a:cubicBezTo>
                    <a:pt x="6121" y="10621"/>
                    <a:pt x="5740" y="10335"/>
                    <a:pt x="5597" y="9931"/>
                  </a:cubicBezTo>
                  <a:lnTo>
                    <a:pt x="2834" y="9931"/>
                  </a:lnTo>
                  <a:cubicBezTo>
                    <a:pt x="2691" y="10335"/>
                    <a:pt x="2310" y="10621"/>
                    <a:pt x="1882" y="10621"/>
                  </a:cubicBezTo>
                  <a:cubicBezTo>
                    <a:pt x="1310" y="10621"/>
                    <a:pt x="858" y="10169"/>
                    <a:pt x="858" y="9597"/>
                  </a:cubicBezTo>
                  <a:cubicBezTo>
                    <a:pt x="858" y="9145"/>
                    <a:pt x="1143" y="8764"/>
                    <a:pt x="1524" y="8621"/>
                  </a:cubicBezTo>
                  <a:lnTo>
                    <a:pt x="1524" y="6430"/>
                  </a:lnTo>
                  <a:cubicBezTo>
                    <a:pt x="1143" y="6287"/>
                    <a:pt x="858" y="5906"/>
                    <a:pt x="858" y="5453"/>
                  </a:cubicBezTo>
                  <a:cubicBezTo>
                    <a:pt x="858" y="4906"/>
                    <a:pt x="1310" y="4429"/>
                    <a:pt x="1882" y="4429"/>
                  </a:cubicBezTo>
                  <a:cubicBezTo>
                    <a:pt x="2310" y="4429"/>
                    <a:pt x="2691" y="4715"/>
                    <a:pt x="2834" y="5120"/>
                  </a:cubicBezTo>
                  <a:lnTo>
                    <a:pt x="5597" y="5120"/>
                  </a:lnTo>
                  <a:cubicBezTo>
                    <a:pt x="5740" y="4715"/>
                    <a:pt x="6121" y="4429"/>
                    <a:pt x="6573" y="4429"/>
                  </a:cubicBezTo>
                  <a:close/>
                  <a:moveTo>
                    <a:pt x="6692" y="2501"/>
                  </a:moveTo>
                  <a:cubicBezTo>
                    <a:pt x="6502" y="2501"/>
                    <a:pt x="6311" y="2572"/>
                    <a:pt x="6168" y="2691"/>
                  </a:cubicBezTo>
                  <a:lnTo>
                    <a:pt x="5716" y="3048"/>
                  </a:lnTo>
                  <a:cubicBezTo>
                    <a:pt x="5430" y="3286"/>
                    <a:pt x="5049" y="3405"/>
                    <a:pt x="4668" y="3405"/>
                  </a:cubicBezTo>
                  <a:lnTo>
                    <a:pt x="0" y="3405"/>
                  </a:lnTo>
                  <a:lnTo>
                    <a:pt x="0" y="11312"/>
                  </a:lnTo>
                  <a:cubicBezTo>
                    <a:pt x="0" y="11502"/>
                    <a:pt x="143" y="11645"/>
                    <a:pt x="334" y="11645"/>
                  </a:cubicBezTo>
                  <a:lnTo>
                    <a:pt x="8431" y="11645"/>
                  </a:lnTo>
                  <a:lnTo>
                    <a:pt x="8431" y="8788"/>
                  </a:lnTo>
                  <a:cubicBezTo>
                    <a:pt x="8431" y="8597"/>
                    <a:pt x="8597" y="8430"/>
                    <a:pt x="8788" y="8430"/>
                  </a:cubicBezTo>
                  <a:lnTo>
                    <a:pt x="11646" y="8430"/>
                  </a:lnTo>
                  <a:lnTo>
                    <a:pt x="11646" y="2501"/>
                  </a:lnTo>
                  <a:close/>
                </a:path>
              </a:pathLst>
            </a:custGeom>
            <a:solidFill>
              <a:srgbClr val="e84987"/>
            </a:solidFill>
            <a:ln>
              <a:noFill/>
            </a:ln>
          </p:spPr>
          <p:style>
            <a:lnRef idx="0"/>
            <a:fillRef idx="0"/>
            <a:effectRef idx="0"/>
            <a:fontRef idx="minor"/>
          </p:style>
        </p:sp>
        <p:sp>
          <p:nvSpPr>
            <p:cNvPr id="2646" name="CustomShape 38"/>
            <p:cNvSpPr/>
            <p:nvPr/>
          </p:nvSpPr>
          <p:spPr>
            <a:xfrm>
              <a:off x="7182720" y="3733200"/>
              <a:ext cx="88920" cy="88920"/>
            </a:xfrm>
            <a:custGeom>
              <a:avLst/>
              <a:gdLst/>
              <a:ahLst/>
              <a:rect l="l" t="t" r="r" b="b"/>
              <a:pathLst>
                <a:path w="2525" h="2526">
                  <a:moveTo>
                    <a:pt x="0" y="1"/>
                  </a:moveTo>
                  <a:lnTo>
                    <a:pt x="0" y="2525"/>
                  </a:lnTo>
                  <a:cubicBezTo>
                    <a:pt x="95" y="2525"/>
                    <a:pt x="191" y="2478"/>
                    <a:pt x="238" y="2430"/>
                  </a:cubicBezTo>
                  <a:lnTo>
                    <a:pt x="2429" y="239"/>
                  </a:lnTo>
                  <a:cubicBezTo>
                    <a:pt x="2501" y="168"/>
                    <a:pt x="2525" y="96"/>
                    <a:pt x="2525" y="1"/>
                  </a:cubicBezTo>
                  <a:close/>
                </a:path>
              </a:pathLst>
            </a:custGeom>
            <a:solidFill>
              <a:srgbClr val="e84987"/>
            </a:solidFill>
            <a:ln>
              <a:noFill/>
            </a:ln>
          </p:spPr>
          <p:style>
            <a:lnRef idx="0"/>
            <a:fillRef idx="0"/>
            <a:effectRef idx="0"/>
            <a:fontRef idx="minor"/>
          </p:style>
        </p:sp>
      </p:grpSp>
      <p:grpSp>
        <p:nvGrpSpPr>
          <p:cNvPr id="2647" name="Group 39"/>
          <p:cNvGrpSpPr/>
          <p:nvPr/>
        </p:nvGrpSpPr>
        <p:grpSpPr>
          <a:xfrm>
            <a:off x="6142680" y="3420000"/>
            <a:ext cx="415800" cy="389160"/>
            <a:chOff x="6142680" y="3420000"/>
            <a:chExt cx="415800" cy="389160"/>
          </a:xfrm>
        </p:grpSpPr>
        <p:sp>
          <p:nvSpPr>
            <p:cNvPr id="2648" name="CustomShape 40"/>
            <p:cNvSpPr/>
            <p:nvPr/>
          </p:nvSpPr>
          <p:spPr>
            <a:xfrm>
              <a:off x="6215760" y="3595320"/>
              <a:ext cx="23400" cy="22320"/>
            </a:xfrm>
            <a:custGeom>
              <a:avLst/>
              <a:gdLst/>
              <a:ahLst/>
              <a:rect l="l" t="t" r="r" b="b"/>
              <a:pathLst>
                <a:path w="692" h="668">
                  <a:moveTo>
                    <a:pt x="358" y="1"/>
                  </a:moveTo>
                  <a:cubicBezTo>
                    <a:pt x="167" y="1"/>
                    <a:pt x="1" y="144"/>
                    <a:pt x="1" y="334"/>
                  </a:cubicBezTo>
                  <a:cubicBezTo>
                    <a:pt x="1" y="525"/>
                    <a:pt x="167" y="668"/>
                    <a:pt x="358" y="668"/>
                  </a:cubicBezTo>
                  <a:cubicBezTo>
                    <a:pt x="549" y="668"/>
                    <a:pt x="691" y="525"/>
                    <a:pt x="691" y="334"/>
                  </a:cubicBezTo>
                  <a:cubicBezTo>
                    <a:pt x="691" y="144"/>
                    <a:pt x="549" y="1"/>
                    <a:pt x="358" y="1"/>
                  </a:cubicBezTo>
                  <a:close/>
                </a:path>
              </a:pathLst>
            </a:custGeom>
            <a:solidFill>
              <a:srgbClr val="e84987"/>
            </a:solidFill>
            <a:ln>
              <a:noFill/>
            </a:ln>
          </p:spPr>
          <p:style>
            <a:lnRef idx="0"/>
            <a:fillRef idx="0"/>
            <a:effectRef idx="0"/>
            <a:fontRef idx="minor"/>
          </p:style>
        </p:sp>
        <p:sp>
          <p:nvSpPr>
            <p:cNvPr id="2649" name="CustomShape 41"/>
            <p:cNvSpPr/>
            <p:nvPr/>
          </p:nvSpPr>
          <p:spPr>
            <a:xfrm>
              <a:off x="6215760" y="3481200"/>
              <a:ext cx="23400" cy="23400"/>
            </a:xfrm>
            <a:custGeom>
              <a:avLst/>
              <a:gdLst/>
              <a:ahLst/>
              <a:rect l="l" t="t" r="r" b="b"/>
              <a:pathLst>
                <a:path w="692" h="692">
                  <a:moveTo>
                    <a:pt x="358" y="1"/>
                  </a:moveTo>
                  <a:cubicBezTo>
                    <a:pt x="167" y="1"/>
                    <a:pt x="1" y="144"/>
                    <a:pt x="1" y="334"/>
                  </a:cubicBezTo>
                  <a:cubicBezTo>
                    <a:pt x="1" y="525"/>
                    <a:pt x="167" y="691"/>
                    <a:pt x="358" y="691"/>
                  </a:cubicBezTo>
                  <a:cubicBezTo>
                    <a:pt x="549" y="691"/>
                    <a:pt x="691" y="525"/>
                    <a:pt x="691" y="334"/>
                  </a:cubicBezTo>
                  <a:cubicBezTo>
                    <a:pt x="691" y="144"/>
                    <a:pt x="549" y="1"/>
                    <a:pt x="358" y="1"/>
                  </a:cubicBezTo>
                  <a:close/>
                </a:path>
              </a:pathLst>
            </a:custGeom>
            <a:solidFill>
              <a:srgbClr val="e84987"/>
            </a:solidFill>
            <a:ln>
              <a:noFill/>
            </a:ln>
          </p:spPr>
          <p:style>
            <a:lnRef idx="0"/>
            <a:fillRef idx="0"/>
            <a:effectRef idx="0"/>
            <a:fontRef idx="minor"/>
          </p:style>
        </p:sp>
        <p:sp>
          <p:nvSpPr>
            <p:cNvPr id="2650" name="CustomShape 42"/>
            <p:cNvSpPr/>
            <p:nvPr/>
          </p:nvSpPr>
          <p:spPr>
            <a:xfrm>
              <a:off x="6339240" y="3538080"/>
              <a:ext cx="22320" cy="22320"/>
            </a:xfrm>
            <a:custGeom>
              <a:avLst/>
              <a:gdLst/>
              <a:ahLst/>
              <a:rect l="l" t="t" r="r" b="b"/>
              <a:pathLst>
                <a:path w="668" h="668">
                  <a:moveTo>
                    <a:pt x="334" y="0"/>
                  </a:moveTo>
                  <a:cubicBezTo>
                    <a:pt x="144" y="0"/>
                    <a:pt x="1" y="143"/>
                    <a:pt x="1" y="334"/>
                  </a:cubicBezTo>
                  <a:cubicBezTo>
                    <a:pt x="1" y="524"/>
                    <a:pt x="144" y="667"/>
                    <a:pt x="334" y="667"/>
                  </a:cubicBezTo>
                  <a:cubicBezTo>
                    <a:pt x="525" y="667"/>
                    <a:pt x="668" y="524"/>
                    <a:pt x="668" y="334"/>
                  </a:cubicBezTo>
                  <a:cubicBezTo>
                    <a:pt x="668" y="143"/>
                    <a:pt x="525" y="0"/>
                    <a:pt x="334" y="0"/>
                  </a:cubicBezTo>
                  <a:close/>
                </a:path>
              </a:pathLst>
            </a:custGeom>
            <a:solidFill>
              <a:srgbClr val="e84987"/>
            </a:solidFill>
            <a:ln>
              <a:noFill/>
            </a:ln>
          </p:spPr>
          <p:style>
            <a:lnRef idx="0"/>
            <a:fillRef idx="0"/>
            <a:effectRef idx="0"/>
            <a:fontRef idx="minor"/>
          </p:style>
        </p:sp>
        <p:sp>
          <p:nvSpPr>
            <p:cNvPr id="2651" name="CustomShape 43"/>
            <p:cNvSpPr/>
            <p:nvPr/>
          </p:nvSpPr>
          <p:spPr>
            <a:xfrm>
              <a:off x="6462000" y="3595320"/>
              <a:ext cx="23400" cy="22320"/>
            </a:xfrm>
            <a:custGeom>
              <a:avLst/>
              <a:gdLst/>
              <a:ahLst/>
              <a:rect l="l" t="t" r="r" b="b"/>
              <a:pathLst>
                <a:path w="691" h="668">
                  <a:moveTo>
                    <a:pt x="334" y="1"/>
                  </a:moveTo>
                  <a:cubicBezTo>
                    <a:pt x="143" y="1"/>
                    <a:pt x="0" y="144"/>
                    <a:pt x="0" y="334"/>
                  </a:cubicBezTo>
                  <a:cubicBezTo>
                    <a:pt x="0" y="525"/>
                    <a:pt x="143" y="668"/>
                    <a:pt x="334" y="668"/>
                  </a:cubicBezTo>
                  <a:cubicBezTo>
                    <a:pt x="524" y="668"/>
                    <a:pt x="691" y="525"/>
                    <a:pt x="691" y="334"/>
                  </a:cubicBezTo>
                  <a:cubicBezTo>
                    <a:pt x="691" y="144"/>
                    <a:pt x="524" y="1"/>
                    <a:pt x="334" y="1"/>
                  </a:cubicBezTo>
                  <a:close/>
                </a:path>
              </a:pathLst>
            </a:custGeom>
            <a:solidFill>
              <a:srgbClr val="e84987"/>
            </a:solidFill>
            <a:ln>
              <a:noFill/>
            </a:ln>
          </p:spPr>
          <p:style>
            <a:lnRef idx="0"/>
            <a:fillRef idx="0"/>
            <a:effectRef idx="0"/>
            <a:fontRef idx="minor"/>
          </p:style>
        </p:sp>
        <p:sp>
          <p:nvSpPr>
            <p:cNvPr id="2652" name="CustomShape 44"/>
            <p:cNvSpPr/>
            <p:nvPr/>
          </p:nvSpPr>
          <p:spPr>
            <a:xfrm>
              <a:off x="6462000" y="3481200"/>
              <a:ext cx="23400" cy="23400"/>
            </a:xfrm>
            <a:custGeom>
              <a:avLst/>
              <a:gdLst/>
              <a:ahLst/>
              <a:rect l="l" t="t" r="r" b="b"/>
              <a:pathLst>
                <a:path w="691" h="692">
                  <a:moveTo>
                    <a:pt x="334" y="1"/>
                  </a:moveTo>
                  <a:cubicBezTo>
                    <a:pt x="143" y="1"/>
                    <a:pt x="0" y="144"/>
                    <a:pt x="0" y="334"/>
                  </a:cubicBezTo>
                  <a:cubicBezTo>
                    <a:pt x="0" y="525"/>
                    <a:pt x="143" y="691"/>
                    <a:pt x="334" y="691"/>
                  </a:cubicBezTo>
                  <a:cubicBezTo>
                    <a:pt x="524" y="691"/>
                    <a:pt x="691" y="525"/>
                    <a:pt x="691" y="334"/>
                  </a:cubicBezTo>
                  <a:cubicBezTo>
                    <a:pt x="691" y="144"/>
                    <a:pt x="524" y="1"/>
                    <a:pt x="334" y="1"/>
                  </a:cubicBezTo>
                  <a:close/>
                </a:path>
              </a:pathLst>
            </a:custGeom>
            <a:solidFill>
              <a:srgbClr val="e84987"/>
            </a:solidFill>
            <a:ln>
              <a:noFill/>
            </a:ln>
          </p:spPr>
          <p:style>
            <a:lnRef idx="0"/>
            <a:fillRef idx="0"/>
            <a:effectRef idx="0"/>
            <a:fontRef idx="minor"/>
          </p:style>
        </p:sp>
        <p:sp>
          <p:nvSpPr>
            <p:cNvPr id="2653" name="CustomShape 45"/>
            <p:cNvSpPr/>
            <p:nvPr/>
          </p:nvSpPr>
          <p:spPr>
            <a:xfrm>
              <a:off x="6142680" y="3420000"/>
              <a:ext cx="415800" cy="259200"/>
            </a:xfrm>
            <a:custGeom>
              <a:avLst/>
              <a:gdLst/>
              <a:ahLst/>
              <a:rect l="l" t="t" r="r" b="b"/>
              <a:pathLst>
                <a:path w="11670" h="7288">
                  <a:moveTo>
                    <a:pt x="9265" y="1024"/>
                  </a:moveTo>
                  <a:cubicBezTo>
                    <a:pt x="9836" y="1024"/>
                    <a:pt x="10289" y="1501"/>
                    <a:pt x="10289" y="2048"/>
                  </a:cubicBezTo>
                  <a:cubicBezTo>
                    <a:pt x="10289" y="2620"/>
                    <a:pt x="9836" y="3072"/>
                    <a:pt x="9265" y="3072"/>
                  </a:cubicBezTo>
                  <a:cubicBezTo>
                    <a:pt x="8979" y="3072"/>
                    <a:pt x="8741" y="2953"/>
                    <a:pt x="8550" y="2786"/>
                  </a:cubicBezTo>
                  <a:lnTo>
                    <a:pt x="6859" y="3596"/>
                  </a:lnTo>
                  <a:cubicBezTo>
                    <a:pt x="6859" y="3620"/>
                    <a:pt x="6859" y="3668"/>
                    <a:pt x="6859" y="3715"/>
                  </a:cubicBezTo>
                  <a:lnTo>
                    <a:pt x="8550" y="4525"/>
                  </a:lnTo>
                  <a:cubicBezTo>
                    <a:pt x="8741" y="4334"/>
                    <a:pt x="8979" y="4215"/>
                    <a:pt x="9265" y="4215"/>
                  </a:cubicBezTo>
                  <a:cubicBezTo>
                    <a:pt x="9836" y="4215"/>
                    <a:pt x="10289" y="4668"/>
                    <a:pt x="10289" y="5239"/>
                  </a:cubicBezTo>
                  <a:cubicBezTo>
                    <a:pt x="10289" y="5811"/>
                    <a:pt x="9836" y="6263"/>
                    <a:pt x="9265" y="6263"/>
                  </a:cubicBezTo>
                  <a:cubicBezTo>
                    <a:pt x="8717" y="6263"/>
                    <a:pt x="8241" y="5811"/>
                    <a:pt x="8241" y="5239"/>
                  </a:cubicBezTo>
                  <a:cubicBezTo>
                    <a:pt x="8241" y="5192"/>
                    <a:pt x="8241" y="5168"/>
                    <a:pt x="8241" y="5120"/>
                  </a:cubicBezTo>
                  <a:lnTo>
                    <a:pt x="6597" y="4334"/>
                  </a:lnTo>
                  <a:cubicBezTo>
                    <a:pt x="6407" y="4549"/>
                    <a:pt x="6145" y="4668"/>
                    <a:pt x="5835" y="4668"/>
                  </a:cubicBezTo>
                  <a:cubicBezTo>
                    <a:pt x="5526" y="4668"/>
                    <a:pt x="5264" y="4549"/>
                    <a:pt x="5073" y="4334"/>
                  </a:cubicBezTo>
                  <a:lnTo>
                    <a:pt x="3430" y="5120"/>
                  </a:lnTo>
                  <a:cubicBezTo>
                    <a:pt x="3430" y="5168"/>
                    <a:pt x="3430" y="5192"/>
                    <a:pt x="3430" y="5239"/>
                  </a:cubicBezTo>
                  <a:cubicBezTo>
                    <a:pt x="3430" y="5811"/>
                    <a:pt x="2954" y="6263"/>
                    <a:pt x="2406" y="6263"/>
                  </a:cubicBezTo>
                  <a:cubicBezTo>
                    <a:pt x="1834" y="6263"/>
                    <a:pt x="1382" y="5811"/>
                    <a:pt x="1382" y="5239"/>
                  </a:cubicBezTo>
                  <a:cubicBezTo>
                    <a:pt x="1382" y="4668"/>
                    <a:pt x="1834" y="4215"/>
                    <a:pt x="2406" y="4215"/>
                  </a:cubicBezTo>
                  <a:cubicBezTo>
                    <a:pt x="2692" y="4215"/>
                    <a:pt x="2930" y="4334"/>
                    <a:pt x="3120" y="4525"/>
                  </a:cubicBezTo>
                  <a:lnTo>
                    <a:pt x="4811" y="3715"/>
                  </a:lnTo>
                  <a:cubicBezTo>
                    <a:pt x="4811" y="3668"/>
                    <a:pt x="4811" y="3620"/>
                    <a:pt x="4811" y="3596"/>
                  </a:cubicBezTo>
                  <a:lnTo>
                    <a:pt x="3120" y="2786"/>
                  </a:lnTo>
                  <a:cubicBezTo>
                    <a:pt x="2930" y="2953"/>
                    <a:pt x="2692" y="3072"/>
                    <a:pt x="2406" y="3072"/>
                  </a:cubicBezTo>
                  <a:cubicBezTo>
                    <a:pt x="1834" y="3072"/>
                    <a:pt x="1382" y="2620"/>
                    <a:pt x="1382" y="2048"/>
                  </a:cubicBezTo>
                  <a:cubicBezTo>
                    <a:pt x="1382" y="1501"/>
                    <a:pt x="1834" y="1024"/>
                    <a:pt x="2406" y="1024"/>
                  </a:cubicBezTo>
                  <a:cubicBezTo>
                    <a:pt x="2954" y="1024"/>
                    <a:pt x="3430" y="1501"/>
                    <a:pt x="3430" y="2048"/>
                  </a:cubicBezTo>
                  <a:cubicBezTo>
                    <a:pt x="3430" y="2096"/>
                    <a:pt x="3430" y="2120"/>
                    <a:pt x="3430" y="2167"/>
                  </a:cubicBezTo>
                  <a:lnTo>
                    <a:pt x="5073" y="2953"/>
                  </a:lnTo>
                  <a:cubicBezTo>
                    <a:pt x="5264" y="2763"/>
                    <a:pt x="5526" y="2620"/>
                    <a:pt x="5835" y="2620"/>
                  </a:cubicBezTo>
                  <a:cubicBezTo>
                    <a:pt x="6145" y="2620"/>
                    <a:pt x="6407" y="2763"/>
                    <a:pt x="6597" y="2953"/>
                  </a:cubicBezTo>
                  <a:lnTo>
                    <a:pt x="8241" y="2167"/>
                  </a:lnTo>
                  <a:cubicBezTo>
                    <a:pt x="8241" y="2120"/>
                    <a:pt x="8241" y="2096"/>
                    <a:pt x="8241" y="2048"/>
                  </a:cubicBezTo>
                  <a:cubicBezTo>
                    <a:pt x="8241" y="1501"/>
                    <a:pt x="8717" y="1024"/>
                    <a:pt x="9265" y="1024"/>
                  </a:cubicBezTo>
                  <a:close/>
                  <a:moveTo>
                    <a:pt x="358" y="0"/>
                  </a:moveTo>
                  <a:cubicBezTo>
                    <a:pt x="167" y="0"/>
                    <a:pt x="1" y="143"/>
                    <a:pt x="1" y="334"/>
                  </a:cubicBezTo>
                  <a:lnTo>
                    <a:pt x="1" y="7287"/>
                  </a:lnTo>
                  <a:lnTo>
                    <a:pt x="11670" y="7287"/>
                  </a:lnTo>
                  <a:lnTo>
                    <a:pt x="11670" y="334"/>
                  </a:lnTo>
                  <a:cubicBezTo>
                    <a:pt x="11670" y="143"/>
                    <a:pt x="11503" y="0"/>
                    <a:pt x="11313" y="0"/>
                  </a:cubicBezTo>
                  <a:close/>
                </a:path>
              </a:pathLst>
            </a:custGeom>
            <a:solidFill>
              <a:srgbClr val="e84987"/>
            </a:solidFill>
            <a:ln>
              <a:noFill/>
            </a:ln>
          </p:spPr>
          <p:style>
            <a:lnRef idx="0"/>
            <a:fillRef idx="0"/>
            <a:effectRef idx="0"/>
            <a:fontRef idx="minor"/>
          </p:style>
        </p:sp>
        <p:sp>
          <p:nvSpPr>
            <p:cNvPr id="2654" name="CustomShape 46"/>
            <p:cNvSpPr/>
            <p:nvPr/>
          </p:nvSpPr>
          <p:spPr>
            <a:xfrm>
              <a:off x="6142680" y="3705120"/>
              <a:ext cx="415080" cy="104040"/>
            </a:xfrm>
            <a:custGeom>
              <a:avLst/>
              <a:gdLst/>
              <a:ahLst/>
              <a:rect l="l" t="t" r="r" b="b"/>
              <a:pathLst>
                <a:path w="11647" h="2953">
                  <a:moveTo>
                    <a:pt x="1" y="0"/>
                  </a:moveTo>
                  <a:lnTo>
                    <a:pt x="1" y="1024"/>
                  </a:lnTo>
                  <a:cubicBezTo>
                    <a:pt x="1" y="1215"/>
                    <a:pt x="167" y="1357"/>
                    <a:pt x="358" y="1357"/>
                  </a:cubicBezTo>
                  <a:lnTo>
                    <a:pt x="4811" y="1357"/>
                  </a:lnTo>
                  <a:lnTo>
                    <a:pt x="4811" y="2286"/>
                  </a:lnTo>
                  <a:lnTo>
                    <a:pt x="3525" y="2286"/>
                  </a:lnTo>
                  <a:cubicBezTo>
                    <a:pt x="3335" y="2286"/>
                    <a:pt x="3192" y="2429"/>
                    <a:pt x="3192" y="2620"/>
                  </a:cubicBezTo>
                  <a:cubicBezTo>
                    <a:pt x="3192" y="2810"/>
                    <a:pt x="3335" y="2953"/>
                    <a:pt x="3525" y="2953"/>
                  </a:cubicBezTo>
                  <a:lnTo>
                    <a:pt x="8145" y="2953"/>
                  </a:lnTo>
                  <a:cubicBezTo>
                    <a:pt x="8336" y="2953"/>
                    <a:pt x="8479" y="2810"/>
                    <a:pt x="8479" y="2620"/>
                  </a:cubicBezTo>
                  <a:cubicBezTo>
                    <a:pt x="8479" y="2429"/>
                    <a:pt x="8336" y="2286"/>
                    <a:pt x="8145" y="2286"/>
                  </a:cubicBezTo>
                  <a:lnTo>
                    <a:pt x="6859" y="2286"/>
                  </a:lnTo>
                  <a:lnTo>
                    <a:pt x="6859" y="1357"/>
                  </a:lnTo>
                  <a:lnTo>
                    <a:pt x="11313" y="1357"/>
                  </a:lnTo>
                  <a:cubicBezTo>
                    <a:pt x="11503" y="1357"/>
                    <a:pt x="11646" y="1215"/>
                    <a:pt x="11646" y="1024"/>
                  </a:cubicBezTo>
                  <a:lnTo>
                    <a:pt x="11646" y="0"/>
                  </a:lnTo>
                  <a:close/>
                </a:path>
              </a:pathLst>
            </a:custGeom>
            <a:solidFill>
              <a:srgbClr val="e84987"/>
            </a:solidFill>
            <a:ln>
              <a:noFill/>
            </a:ln>
          </p:spPr>
          <p:style>
            <a:lnRef idx="0"/>
            <a:fillRef idx="0"/>
            <a:effectRef idx="0"/>
            <a:fontRef idx="minor"/>
          </p:style>
        </p:sp>
      </p:grpSp>
      <p:grpSp>
        <p:nvGrpSpPr>
          <p:cNvPr id="2655" name="Group 47"/>
          <p:cNvGrpSpPr/>
          <p:nvPr/>
        </p:nvGrpSpPr>
        <p:grpSpPr>
          <a:xfrm>
            <a:off x="5440680" y="3407040"/>
            <a:ext cx="415080" cy="415080"/>
            <a:chOff x="5440680" y="3407040"/>
            <a:chExt cx="415080" cy="415080"/>
          </a:xfrm>
        </p:grpSpPr>
        <p:sp>
          <p:nvSpPr>
            <p:cNvPr id="2656" name="CustomShape 48"/>
            <p:cNvSpPr/>
            <p:nvPr/>
          </p:nvSpPr>
          <p:spPr>
            <a:xfrm>
              <a:off x="5581440" y="3516120"/>
              <a:ext cx="144360" cy="39600"/>
            </a:xfrm>
            <a:custGeom>
              <a:avLst/>
              <a:gdLst/>
              <a:ahLst/>
              <a:rect l="l" t="t" r="r" b="b"/>
              <a:pathLst>
                <a:path w="4073" h="1144">
                  <a:moveTo>
                    <a:pt x="452" y="0"/>
                  </a:moveTo>
                  <a:cubicBezTo>
                    <a:pt x="286" y="0"/>
                    <a:pt x="143" y="48"/>
                    <a:pt x="0" y="95"/>
                  </a:cubicBezTo>
                  <a:cubicBezTo>
                    <a:pt x="381" y="548"/>
                    <a:pt x="262" y="381"/>
                    <a:pt x="595" y="786"/>
                  </a:cubicBezTo>
                  <a:cubicBezTo>
                    <a:pt x="786" y="1024"/>
                    <a:pt x="1095" y="1143"/>
                    <a:pt x="1405" y="1143"/>
                  </a:cubicBezTo>
                  <a:lnTo>
                    <a:pt x="2691" y="1143"/>
                  </a:lnTo>
                  <a:cubicBezTo>
                    <a:pt x="3001" y="1143"/>
                    <a:pt x="3310" y="1024"/>
                    <a:pt x="3501" y="786"/>
                  </a:cubicBezTo>
                  <a:cubicBezTo>
                    <a:pt x="3834" y="405"/>
                    <a:pt x="3715" y="548"/>
                    <a:pt x="4072" y="119"/>
                  </a:cubicBezTo>
                  <a:cubicBezTo>
                    <a:pt x="3929" y="48"/>
                    <a:pt x="3763" y="0"/>
                    <a:pt x="3572" y="0"/>
                  </a:cubicBezTo>
                  <a:close/>
                </a:path>
              </a:pathLst>
            </a:custGeom>
            <a:solidFill>
              <a:srgbClr val="e84987"/>
            </a:solidFill>
            <a:ln>
              <a:noFill/>
            </a:ln>
          </p:spPr>
          <p:style>
            <a:lnRef idx="0"/>
            <a:fillRef idx="0"/>
            <a:effectRef idx="0"/>
            <a:fontRef idx="minor"/>
          </p:style>
        </p:sp>
        <p:sp>
          <p:nvSpPr>
            <p:cNvPr id="2657" name="CustomShape 49"/>
            <p:cNvSpPr/>
            <p:nvPr/>
          </p:nvSpPr>
          <p:spPr>
            <a:xfrm>
              <a:off x="5554800" y="3534840"/>
              <a:ext cx="195480" cy="287280"/>
            </a:xfrm>
            <a:custGeom>
              <a:avLst/>
              <a:gdLst/>
              <a:ahLst/>
              <a:rect l="l" t="t" r="r" b="b"/>
              <a:pathLst>
                <a:path w="5502" h="8074">
                  <a:moveTo>
                    <a:pt x="2739" y="2215"/>
                  </a:moveTo>
                  <a:cubicBezTo>
                    <a:pt x="2930" y="2215"/>
                    <a:pt x="3097" y="2382"/>
                    <a:pt x="3097" y="2548"/>
                  </a:cubicBezTo>
                  <a:lnTo>
                    <a:pt x="3097" y="4120"/>
                  </a:lnTo>
                  <a:lnTo>
                    <a:pt x="3454" y="3763"/>
                  </a:lnTo>
                  <a:cubicBezTo>
                    <a:pt x="3525" y="3691"/>
                    <a:pt x="3615" y="3656"/>
                    <a:pt x="3704" y="3656"/>
                  </a:cubicBezTo>
                  <a:cubicBezTo>
                    <a:pt x="3793" y="3656"/>
                    <a:pt x="3883" y="3691"/>
                    <a:pt x="3954" y="3763"/>
                  </a:cubicBezTo>
                  <a:cubicBezTo>
                    <a:pt x="4073" y="3882"/>
                    <a:pt x="4073" y="4096"/>
                    <a:pt x="3954" y="4239"/>
                  </a:cubicBezTo>
                  <a:lnTo>
                    <a:pt x="3001" y="5192"/>
                  </a:lnTo>
                  <a:cubicBezTo>
                    <a:pt x="2930" y="5251"/>
                    <a:pt x="2841" y="5281"/>
                    <a:pt x="2751" y="5281"/>
                  </a:cubicBezTo>
                  <a:cubicBezTo>
                    <a:pt x="2662" y="5281"/>
                    <a:pt x="2573" y="5251"/>
                    <a:pt x="2501" y="5192"/>
                  </a:cubicBezTo>
                  <a:lnTo>
                    <a:pt x="1549" y="4239"/>
                  </a:lnTo>
                  <a:cubicBezTo>
                    <a:pt x="1430" y="4096"/>
                    <a:pt x="1430" y="3882"/>
                    <a:pt x="1549" y="3763"/>
                  </a:cubicBezTo>
                  <a:cubicBezTo>
                    <a:pt x="1620" y="3691"/>
                    <a:pt x="1709" y="3656"/>
                    <a:pt x="1799" y="3656"/>
                  </a:cubicBezTo>
                  <a:cubicBezTo>
                    <a:pt x="1888" y="3656"/>
                    <a:pt x="1977" y="3691"/>
                    <a:pt x="2049" y="3763"/>
                  </a:cubicBezTo>
                  <a:lnTo>
                    <a:pt x="2406" y="4120"/>
                  </a:lnTo>
                  <a:lnTo>
                    <a:pt x="2406" y="2548"/>
                  </a:lnTo>
                  <a:cubicBezTo>
                    <a:pt x="2406" y="2382"/>
                    <a:pt x="2573" y="2215"/>
                    <a:pt x="2739" y="2215"/>
                  </a:cubicBezTo>
                  <a:close/>
                  <a:moveTo>
                    <a:pt x="3906" y="6025"/>
                  </a:moveTo>
                  <a:cubicBezTo>
                    <a:pt x="4097" y="6025"/>
                    <a:pt x="4240" y="6168"/>
                    <a:pt x="4240" y="6359"/>
                  </a:cubicBezTo>
                  <a:cubicBezTo>
                    <a:pt x="4240" y="6549"/>
                    <a:pt x="4097" y="6716"/>
                    <a:pt x="3906" y="6716"/>
                  </a:cubicBezTo>
                  <a:lnTo>
                    <a:pt x="1596" y="6716"/>
                  </a:lnTo>
                  <a:cubicBezTo>
                    <a:pt x="1406" y="6716"/>
                    <a:pt x="1263" y="6549"/>
                    <a:pt x="1263" y="6359"/>
                  </a:cubicBezTo>
                  <a:cubicBezTo>
                    <a:pt x="1263" y="6168"/>
                    <a:pt x="1406" y="6025"/>
                    <a:pt x="1596" y="6025"/>
                  </a:cubicBezTo>
                  <a:close/>
                  <a:moveTo>
                    <a:pt x="215" y="0"/>
                  </a:moveTo>
                  <a:cubicBezTo>
                    <a:pt x="96" y="191"/>
                    <a:pt x="1" y="405"/>
                    <a:pt x="1" y="667"/>
                  </a:cubicBezTo>
                  <a:lnTo>
                    <a:pt x="1" y="6621"/>
                  </a:lnTo>
                  <a:cubicBezTo>
                    <a:pt x="1" y="7430"/>
                    <a:pt x="668" y="8073"/>
                    <a:pt x="1477" y="8073"/>
                  </a:cubicBezTo>
                  <a:lnTo>
                    <a:pt x="4025" y="8073"/>
                  </a:lnTo>
                  <a:cubicBezTo>
                    <a:pt x="4835" y="8073"/>
                    <a:pt x="5502" y="7430"/>
                    <a:pt x="5502" y="6621"/>
                  </a:cubicBezTo>
                  <a:lnTo>
                    <a:pt x="5502" y="667"/>
                  </a:lnTo>
                  <a:cubicBezTo>
                    <a:pt x="5502" y="429"/>
                    <a:pt x="5430" y="238"/>
                    <a:pt x="5311" y="48"/>
                  </a:cubicBezTo>
                  <a:cubicBezTo>
                    <a:pt x="5002" y="429"/>
                    <a:pt x="5121" y="262"/>
                    <a:pt x="4764" y="691"/>
                  </a:cubicBezTo>
                  <a:cubicBezTo>
                    <a:pt x="4430" y="1096"/>
                    <a:pt x="3930" y="1310"/>
                    <a:pt x="3430" y="1310"/>
                  </a:cubicBezTo>
                  <a:lnTo>
                    <a:pt x="2144" y="1310"/>
                  </a:lnTo>
                  <a:cubicBezTo>
                    <a:pt x="1596" y="1310"/>
                    <a:pt x="1072" y="1024"/>
                    <a:pt x="810" y="691"/>
                  </a:cubicBezTo>
                  <a:cubicBezTo>
                    <a:pt x="429" y="262"/>
                    <a:pt x="572" y="429"/>
                    <a:pt x="215" y="0"/>
                  </a:cubicBezTo>
                  <a:close/>
                </a:path>
              </a:pathLst>
            </a:custGeom>
            <a:solidFill>
              <a:srgbClr val="e84987"/>
            </a:solidFill>
            <a:ln>
              <a:noFill/>
            </a:ln>
          </p:spPr>
          <p:style>
            <a:lnRef idx="0"/>
            <a:fillRef idx="0"/>
            <a:effectRef idx="0"/>
            <a:fontRef idx="minor"/>
          </p:style>
        </p:sp>
        <p:sp>
          <p:nvSpPr>
            <p:cNvPr id="2658" name="CustomShape 50"/>
            <p:cNvSpPr/>
            <p:nvPr/>
          </p:nvSpPr>
          <p:spPr>
            <a:xfrm>
              <a:off x="5440680" y="3407040"/>
              <a:ext cx="415080" cy="240480"/>
            </a:xfrm>
            <a:custGeom>
              <a:avLst/>
              <a:gdLst/>
              <a:ahLst/>
              <a:rect l="l" t="t" r="r" b="b"/>
              <a:pathLst>
                <a:path w="11646" h="6764">
                  <a:moveTo>
                    <a:pt x="5811" y="0"/>
                  </a:moveTo>
                  <a:cubicBezTo>
                    <a:pt x="5526" y="0"/>
                    <a:pt x="5240" y="48"/>
                    <a:pt x="4954" y="143"/>
                  </a:cubicBezTo>
                  <a:cubicBezTo>
                    <a:pt x="4359" y="381"/>
                    <a:pt x="3859" y="857"/>
                    <a:pt x="3597" y="1453"/>
                  </a:cubicBezTo>
                  <a:cubicBezTo>
                    <a:pt x="3382" y="1357"/>
                    <a:pt x="3144" y="1286"/>
                    <a:pt x="2906" y="1286"/>
                  </a:cubicBezTo>
                  <a:cubicBezTo>
                    <a:pt x="2477" y="1286"/>
                    <a:pt x="2120" y="1453"/>
                    <a:pt x="1834" y="1691"/>
                  </a:cubicBezTo>
                  <a:cubicBezTo>
                    <a:pt x="1691" y="1810"/>
                    <a:pt x="1572" y="1977"/>
                    <a:pt x="1477" y="2143"/>
                  </a:cubicBezTo>
                  <a:cubicBezTo>
                    <a:pt x="1334" y="2405"/>
                    <a:pt x="1263" y="2691"/>
                    <a:pt x="1287" y="3024"/>
                  </a:cubicBezTo>
                  <a:cubicBezTo>
                    <a:pt x="596" y="3263"/>
                    <a:pt x="96" y="3858"/>
                    <a:pt x="1" y="4620"/>
                  </a:cubicBezTo>
                  <a:cubicBezTo>
                    <a:pt x="1" y="4691"/>
                    <a:pt x="1" y="4763"/>
                    <a:pt x="1" y="4834"/>
                  </a:cubicBezTo>
                  <a:cubicBezTo>
                    <a:pt x="1" y="5906"/>
                    <a:pt x="858" y="6763"/>
                    <a:pt x="1906" y="6763"/>
                  </a:cubicBezTo>
                  <a:lnTo>
                    <a:pt x="2525" y="6763"/>
                  </a:lnTo>
                  <a:lnTo>
                    <a:pt x="2525" y="4239"/>
                  </a:lnTo>
                  <a:cubicBezTo>
                    <a:pt x="2525" y="3215"/>
                    <a:pt x="3358" y="2381"/>
                    <a:pt x="4382" y="2381"/>
                  </a:cubicBezTo>
                  <a:lnTo>
                    <a:pt x="7502" y="2381"/>
                  </a:lnTo>
                  <a:cubicBezTo>
                    <a:pt x="8526" y="2381"/>
                    <a:pt x="9360" y="3215"/>
                    <a:pt x="9360" y="4239"/>
                  </a:cubicBezTo>
                  <a:lnTo>
                    <a:pt x="9360" y="6763"/>
                  </a:lnTo>
                  <a:lnTo>
                    <a:pt x="9717" y="6763"/>
                  </a:lnTo>
                  <a:cubicBezTo>
                    <a:pt x="10241" y="6763"/>
                    <a:pt x="10717" y="6549"/>
                    <a:pt x="11051" y="6216"/>
                  </a:cubicBezTo>
                  <a:cubicBezTo>
                    <a:pt x="11408" y="5858"/>
                    <a:pt x="11646" y="5382"/>
                    <a:pt x="11646" y="4834"/>
                  </a:cubicBezTo>
                  <a:cubicBezTo>
                    <a:pt x="11646" y="4763"/>
                    <a:pt x="11622" y="4691"/>
                    <a:pt x="11622" y="4620"/>
                  </a:cubicBezTo>
                  <a:cubicBezTo>
                    <a:pt x="11527" y="3882"/>
                    <a:pt x="11027" y="3263"/>
                    <a:pt x="10336" y="3024"/>
                  </a:cubicBezTo>
                  <a:cubicBezTo>
                    <a:pt x="10360" y="2691"/>
                    <a:pt x="10288" y="2405"/>
                    <a:pt x="10146" y="2143"/>
                  </a:cubicBezTo>
                  <a:cubicBezTo>
                    <a:pt x="9884" y="1643"/>
                    <a:pt x="9336" y="1286"/>
                    <a:pt x="8717" y="1286"/>
                  </a:cubicBezTo>
                  <a:cubicBezTo>
                    <a:pt x="8598" y="1286"/>
                    <a:pt x="8479" y="1310"/>
                    <a:pt x="8359" y="1334"/>
                  </a:cubicBezTo>
                  <a:cubicBezTo>
                    <a:pt x="8240" y="1357"/>
                    <a:pt x="8121" y="1405"/>
                    <a:pt x="8026" y="1453"/>
                  </a:cubicBezTo>
                  <a:cubicBezTo>
                    <a:pt x="7931" y="1262"/>
                    <a:pt x="7836" y="1072"/>
                    <a:pt x="7693" y="905"/>
                  </a:cubicBezTo>
                  <a:cubicBezTo>
                    <a:pt x="7264" y="357"/>
                    <a:pt x="6573" y="0"/>
                    <a:pt x="5811" y="0"/>
                  </a:cubicBezTo>
                  <a:close/>
                </a:path>
              </a:pathLst>
            </a:custGeom>
            <a:solidFill>
              <a:srgbClr val="e84987"/>
            </a:solidFill>
            <a:ln>
              <a:noFill/>
            </a:ln>
          </p:spPr>
          <p:style>
            <a:lnRef idx="0"/>
            <a:fillRef idx="0"/>
            <a:effectRef idx="0"/>
            <a:fontRef idx="minor"/>
          </p:style>
        </p:sp>
      </p:grpSp>
      <p:grpSp>
        <p:nvGrpSpPr>
          <p:cNvPr id="2659" name="Group 51"/>
          <p:cNvGrpSpPr/>
          <p:nvPr/>
        </p:nvGrpSpPr>
        <p:grpSpPr>
          <a:xfrm>
            <a:off x="4734000" y="3407040"/>
            <a:ext cx="391320" cy="415080"/>
            <a:chOff x="4734000" y="3407040"/>
            <a:chExt cx="391320" cy="415080"/>
          </a:xfrm>
        </p:grpSpPr>
        <p:sp>
          <p:nvSpPr>
            <p:cNvPr id="2660" name="CustomShape 52"/>
            <p:cNvSpPr/>
            <p:nvPr/>
          </p:nvSpPr>
          <p:spPr>
            <a:xfrm>
              <a:off x="4836240" y="3653280"/>
              <a:ext cx="40320" cy="44640"/>
            </a:xfrm>
            <a:custGeom>
              <a:avLst/>
              <a:gdLst/>
              <a:ahLst/>
              <a:rect l="l" t="t" r="r" b="b"/>
              <a:pathLst>
                <a:path w="1168" h="1287">
                  <a:moveTo>
                    <a:pt x="72" y="0"/>
                  </a:moveTo>
                  <a:cubicBezTo>
                    <a:pt x="24" y="215"/>
                    <a:pt x="0" y="429"/>
                    <a:pt x="0" y="643"/>
                  </a:cubicBezTo>
                  <a:cubicBezTo>
                    <a:pt x="0" y="881"/>
                    <a:pt x="24" y="1096"/>
                    <a:pt x="72" y="1286"/>
                  </a:cubicBezTo>
                  <a:lnTo>
                    <a:pt x="1167" y="1286"/>
                  </a:lnTo>
                  <a:cubicBezTo>
                    <a:pt x="1143" y="1072"/>
                    <a:pt x="1143" y="858"/>
                    <a:pt x="1143" y="643"/>
                  </a:cubicBezTo>
                  <a:cubicBezTo>
                    <a:pt x="1143" y="429"/>
                    <a:pt x="1143" y="215"/>
                    <a:pt x="1167" y="0"/>
                  </a:cubicBezTo>
                  <a:close/>
                </a:path>
              </a:pathLst>
            </a:custGeom>
            <a:solidFill>
              <a:srgbClr val="e84987"/>
            </a:solidFill>
            <a:ln>
              <a:noFill/>
            </a:ln>
          </p:spPr>
          <p:style>
            <a:lnRef idx="0"/>
            <a:fillRef idx="0"/>
            <a:effectRef idx="0"/>
            <a:fontRef idx="minor"/>
          </p:style>
        </p:sp>
        <p:sp>
          <p:nvSpPr>
            <p:cNvPr id="2661" name="CustomShape 53"/>
            <p:cNvSpPr/>
            <p:nvPr/>
          </p:nvSpPr>
          <p:spPr>
            <a:xfrm>
              <a:off x="4848840" y="3723840"/>
              <a:ext cx="42120" cy="37800"/>
            </a:xfrm>
            <a:custGeom>
              <a:avLst/>
              <a:gdLst/>
              <a:ahLst/>
              <a:rect l="l" t="t" r="r" b="b"/>
              <a:pathLst>
                <a:path w="1216" h="1097">
                  <a:moveTo>
                    <a:pt x="1" y="1"/>
                  </a:moveTo>
                  <a:cubicBezTo>
                    <a:pt x="286" y="477"/>
                    <a:pt x="715" y="858"/>
                    <a:pt x="1215" y="1096"/>
                  </a:cubicBezTo>
                  <a:cubicBezTo>
                    <a:pt x="1072" y="787"/>
                    <a:pt x="977" y="406"/>
                    <a:pt x="905" y="1"/>
                  </a:cubicBezTo>
                  <a:close/>
                </a:path>
              </a:pathLst>
            </a:custGeom>
            <a:solidFill>
              <a:srgbClr val="e84987"/>
            </a:solidFill>
            <a:ln>
              <a:noFill/>
            </a:ln>
          </p:spPr>
          <p:style>
            <a:lnRef idx="0"/>
            <a:fillRef idx="0"/>
            <a:effectRef idx="0"/>
            <a:fontRef idx="minor"/>
          </p:style>
        </p:sp>
        <p:sp>
          <p:nvSpPr>
            <p:cNvPr id="2662" name="CustomShape 54"/>
            <p:cNvSpPr/>
            <p:nvPr/>
          </p:nvSpPr>
          <p:spPr>
            <a:xfrm>
              <a:off x="4848840" y="3589200"/>
              <a:ext cx="42120" cy="37800"/>
            </a:xfrm>
            <a:custGeom>
              <a:avLst/>
              <a:gdLst/>
              <a:ahLst/>
              <a:rect l="l" t="t" r="r" b="b"/>
              <a:pathLst>
                <a:path w="1216" h="1096">
                  <a:moveTo>
                    <a:pt x="1215" y="0"/>
                  </a:moveTo>
                  <a:lnTo>
                    <a:pt x="1215" y="0"/>
                  </a:lnTo>
                  <a:cubicBezTo>
                    <a:pt x="715" y="238"/>
                    <a:pt x="286" y="619"/>
                    <a:pt x="1" y="1096"/>
                  </a:cubicBezTo>
                  <a:lnTo>
                    <a:pt x="905" y="1096"/>
                  </a:lnTo>
                  <a:cubicBezTo>
                    <a:pt x="977" y="691"/>
                    <a:pt x="1072" y="334"/>
                    <a:pt x="1215" y="0"/>
                  </a:cubicBezTo>
                  <a:close/>
                </a:path>
              </a:pathLst>
            </a:custGeom>
            <a:solidFill>
              <a:srgbClr val="e84987"/>
            </a:solidFill>
            <a:ln>
              <a:noFill/>
            </a:ln>
          </p:spPr>
          <p:style>
            <a:lnRef idx="0"/>
            <a:fillRef idx="0"/>
            <a:effectRef idx="0"/>
            <a:fontRef idx="minor"/>
          </p:style>
        </p:sp>
        <p:sp>
          <p:nvSpPr>
            <p:cNvPr id="2663" name="CustomShape 55"/>
            <p:cNvSpPr/>
            <p:nvPr/>
          </p:nvSpPr>
          <p:spPr>
            <a:xfrm>
              <a:off x="4906080" y="3723840"/>
              <a:ext cx="46440" cy="45360"/>
            </a:xfrm>
            <a:custGeom>
              <a:avLst/>
              <a:gdLst/>
              <a:ahLst/>
              <a:rect l="l" t="t" r="r" b="b"/>
              <a:pathLst>
                <a:path w="1334" h="1311">
                  <a:moveTo>
                    <a:pt x="0" y="1"/>
                  </a:moveTo>
                  <a:cubicBezTo>
                    <a:pt x="48" y="239"/>
                    <a:pt x="119" y="453"/>
                    <a:pt x="191" y="644"/>
                  </a:cubicBezTo>
                  <a:cubicBezTo>
                    <a:pt x="357" y="1096"/>
                    <a:pt x="548" y="1311"/>
                    <a:pt x="667" y="1311"/>
                  </a:cubicBezTo>
                  <a:cubicBezTo>
                    <a:pt x="786" y="1311"/>
                    <a:pt x="1000" y="1096"/>
                    <a:pt x="1167" y="644"/>
                  </a:cubicBezTo>
                  <a:cubicBezTo>
                    <a:pt x="1238" y="453"/>
                    <a:pt x="1286" y="239"/>
                    <a:pt x="1334" y="1"/>
                  </a:cubicBezTo>
                  <a:close/>
                </a:path>
              </a:pathLst>
            </a:custGeom>
            <a:solidFill>
              <a:srgbClr val="e84987"/>
            </a:solidFill>
            <a:ln>
              <a:noFill/>
            </a:ln>
          </p:spPr>
          <p:style>
            <a:lnRef idx="0"/>
            <a:fillRef idx="0"/>
            <a:effectRef idx="0"/>
            <a:fontRef idx="minor"/>
          </p:style>
        </p:sp>
        <p:sp>
          <p:nvSpPr>
            <p:cNvPr id="2664" name="CustomShape 56"/>
            <p:cNvSpPr/>
            <p:nvPr/>
          </p:nvSpPr>
          <p:spPr>
            <a:xfrm>
              <a:off x="4906080" y="3581640"/>
              <a:ext cx="46440" cy="45360"/>
            </a:xfrm>
            <a:custGeom>
              <a:avLst/>
              <a:gdLst/>
              <a:ahLst/>
              <a:rect l="l" t="t" r="r" b="b"/>
              <a:pathLst>
                <a:path w="1334" h="1311">
                  <a:moveTo>
                    <a:pt x="667" y="1"/>
                  </a:moveTo>
                  <a:cubicBezTo>
                    <a:pt x="548" y="1"/>
                    <a:pt x="357" y="215"/>
                    <a:pt x="191" y="668"/>
                  </a:cubicBezTo>
                  <a:cubicBezTo>
                    <a:pt x="119" y="858"/>
                    <a:pt x="48" y="1073"/>
                    <a:pt x="0" y="1311"/>
                  </a:cubicBezTo>
                  <a:lnTo>
                    <a:pt x="1334" y="1311"/>
                  </a:lnTo>
                  <a:cubicBezTo>
                    <a:pt x="1286" y="1073"/>
                    <a:pt x="1238" y="858"/>
                    <a:pt x="1167" y="668"/>
                  </a:cubicBezTo>
                  <a:cubicBezTo>
                    <a:pt x="1000" y="215"/>
                    <a:pt x="786" y="1"/>
                    <a:pt x="667" y="1"/>
                  </a:cubicBezTo>
                  <a:close/>
                </a:path>
              </a:pathLst>
            </a:custGeom>
            <a:solidFill>
              <a:srgbClr val="e84987"/>
            </a:solidFill>
            <a:ln>
              <a:noFill/>
            </a:ln>
          </p:spPr>
          <p:style>
            <a:lnRef idx="0"/>
            <a:fillRef idx="0"/>
            <a:effectRef idx="0"/>
            <a:fontRef idx="minor"/>
          </p:style>
        </p:sp>
        <p:sp>
          <p:nvSpPr>
            <p:cNvPr id="2665" name="CustomShape 57"/>
            <p:cNvSpPr/>
            <p:nvPr/>
          </p:nvSpPr>
          <p:spPr>
            <a:xfrm>
              <a:off x="4901760" y="3653280"/>
              <a:ext cx="55800" cy="44640"/>
            </a:xfrm>
            <a:custGeom>
              <a:avLst/>
              <a:gdLst/>
              <a:ahLst/>
              <a:rect l="l" t="t" r="r" b="b"/>
              <a:pathLst>
                <a:path w="1596" h="1287">
                  <a:moveTo>
                    <a:pt x="24" y="0"/>
                  </a:moveTo>
                  <a:cubicBezTo>
                    <a:pt x="0" y="215"/>
                    <a:pt x="0" y="429"/>
                    <a:pt x="0" y="643"/>
                  </a:cubicBezTo>
                  <a:cubicBezTo>
                    <a:pt x="0" y="858"/>
                    <a:pt x="0" y="1096"/>
                    <a:pt x="24" y="1286"/>
                  </a:cubicBezTo>
                  <a:lnTo>
                    <a:pt x="1572" y="1286"/>
                  </a:lnTo>
                  <a:cubicBezTo>
                    <a:pt x="1572" y="1096"/>
                    <a:pt x="1596" y="858"/>
                    <a:pt x="1596" y="643"/>
                  </a:cubicBezTo>
                  <a:cubicBezTo>
                    <a:pt x="1596" y="429"/>
                    <a:pt x="1572" y="215"/>
                    <a:pt x="1572" y="0"/>
                  </a:cubicBezTo>
                  <a:close/>
                </a:path>
              </a:pathLst>
            </a:custGeom>
            <a:solidFill>
              <a:srgbClr val="e84987"/>
            </a:solidFill>
            <a:ln>
              <a:noFill/>
            </a:ln>
          </p:spPr>
          <p:style>
            <a:lnRef idx="0"/>
            <a:fillRef idx="0"/>
            <a:effectRef idx="0"/>
            <a:fontRef idx="minor"/>
          </p:style>
        </p:sp>
        <p:sp>
          <p:nvSpPr>
            <p:cNvPr id="2666" name="CustomShape 58"/>
            <p:cNvSpPr/>
            <p:nvPr/>
          </p:nvSpPr>
          <p:spPr>
            <a:xfrm>
              <a:off x="4967280" y="3723840"/>
              <a:ext cx="42840" cy="37800"/>
            </a:xfrm>
            <a:custGeom>
              <a:avLst/>
              <a:gdLst/>
              <a:ahLst/>
              <a:rect l="l" t="t" r="r" b="b"/>
              <a:pathLst>
                <a:path w="1240" h="1097">
                  <a:moveTo>
                    <a:pt x="334" y="1"/>
                  </a:moveTo>
                  <a:cubicBezTo>
                    <a:pt x="263" y="406"/>
                    <a:pt x="144" y="787"/>
                    <a:pt x="1" y="1096"/>
                  </a:cubicBezTo>
                  <a:cubicBezTo>
                    <a:pt x="525" y="858"/>
                    <a:pt x="953" y="477"/>
                    <a:pt x="1239" y="1"/>
                  </a:cubicBezTo>
                  <a:close/>
                </a:path>
              </a:pathLst>
            </a:custGeom>
            <a:solidFill>
              <a:srgbClr val="e84987"/>
            </a:solidFill>
            <a:ln>
              <a:noFill/>
            </a:ln>
          </p:spPr>
          <p:style>
            <a:lnRef idx="0"/>
            <a:fillRef idx="0"/>
            <a:effectRef idx="0"/>
            <a:fontRef idx="minor"/>
          </p:style>
        </p:sp>
        <p:sp>
          <p:nvSpPr>
            <p:cNvPr id="2667" name="CustomShape 59"/>
            <p:cNvSpPr/>
            <p:nvPr/>
          </p:nvSpPr>
          <p:spPr>
            <a:xfrm>
              <a:off x="4967280" y="3589200"/>
              <a:ext cx="42840" cy="37800"/>
            </a:xfrm>
            <a:custGeom>
              <a:avLst/>
              <a:gdLst/>
              <a:ahLst/>
              <a:rect l="l" t="t" r="r" b="b"/>
              <a:pathLst>
                <a:path w="1240" h="1096">
                  <a:moveTo>
                    <a:pt x="1" y="0"/>
                  </a:moveTo>
                  <a:cubicBezTo>
                    <a:pt x="144" y="334"/>
                    <a:pt x="263" y="691"/>
                    <a:pt x="334" y="1096"/>
                  </a:cubicBezTo>
                  <a:lnTo>
                    <a:pt x="1239" y="1096"/>
                  </a:lnTo>
                  <a:cubicBezTo>
                    <a:pt x="953" y="619"/>
                    <a:pt x="525" y="238"/>
                    <a:pt x="1" y="0"/>
                  </a:cubicBezTo>
                  <a:close/>
                </a:path>
              </a:pathLst>
            </a:custGeom>
            <a:solidFill>
              <a:srgbClr val="e84987"/>
            </a:solidFill>
            <a:ln>
              <a:noFill/>
            </a:ln>
          </p:spPr>
          <p:style>
            <a:lnRef idx="0"/>
            <a:fillRef idx="0"/>
            <a:effectRef idx="0"/>
            <a:fontRef idx="minor"/>
          </p:style>
        </p:sp>
        <p:sp>
          <p:nvSpPr>
            <p:cNvPr id="2668" name="CustomShape 60"/>
            <p:cNvSpPr/>
            <p:nvPr/>
          </p:nvSpPr>
          <p:spPr>
            <a:xfrm>
              <a:off x="4981680" y="3653280"/>
              <a:ext cx="41040" cy="44640"/>
            </a:xfrm>
            <a:custGeom>
              <a:avLst/>
              <a:gdLst/>
              <a:ahLst/>
              <a:rect l="l" t="t" r="r" b="b"/>
              <a:pathLst>
                <a:path w="1192" h="1287">
                  <a:moveTo>
                    <a:pt x="1" y="0"/>
                  </a:moveTo>
                  <a:cubicBezTo>
                    <a:pt x="24" y="215"/>
                    <a:pt x="24" y="429"/>
                    <a:pt x="24" y="643"/>
                  </a:cubicBezTo>
                  <a:cubicBezTo>
                    <a:pt x="24" y="858"/>
                    <a:pt x="24" y="1072"/>
                    <a:pt x="1" y="1286"/>
                  </a:cubicBezTo>
                  <a:lnTo>
                    <a:pt x="1120" y="1286"/>
                  </a:lnTo>
                  <a:cubicBezTo>
                    <a:pt x="1168" y="1096"/>
                    <a:pt x="1191" y="881"/>
                    <a:pt x="1191" y="643"/>
                  </a:cubicBezTo>
                  <a:cubicBezTo>
                    <a:pt x="1191" y="429"/>
                    <a:pt x="1168" y="215"/>
                    <a:pt x="1120" y="0"/>
                  </a:cubicBezTo>
                  <a:close/>
                </a:path>
              </a:pathLst>
            </a:custGeom>
            <a:solidFill>
              <a:srgbClr val="e84987"/>
            </a:solidFill>
            <a:ln>
              <a:noFill/>
            </a:ln>
          </p:spPr>
          <p:style>
            <a:lnRef idx="0"/>
            <a:fillRef idx="0"/>
            <a:effectRef idx="0"/>
            <a:fontRef idx="minor"/>
          </p:style>
        </p:sp>
        <p:sp>
          <p:nvSpPr>
            <p:cNvPr id="2669" name="CustomShape 61"/>
            <p:cNvSpPr/>
            <p:nvPr/>
          </p:nvSpPr>
          <p:spPr>
            <a:xfrm>
              <a:off x="4734000" y="3407040"/>
              <a:ext cx="391320" cy="415080"/>
            </a:xfrm>
            <a:custGeom>
              <a:avLst/>
              <a:gdLst/>
              <a:ahLst/>
              <a:rect l="l" t="t" r="r" b="b"/>
              <a:pathLst>
                <a:path w="10980" h="11646">
                  <a:moveTo>
                    <a:pt x="1382" y="1024"/>
                  </a:moveTo>
                  <a:cubicBezTo>
                    <a:pt x="1572" y="1024"/>
                    <a:pt x="1715" y="1167"/>
                    <a:pt x="1715" y="1357"/>
                  </a:cubicBezTo>
                  <a:cubicBezTo>
                    <a:pt x="1715" y="1548"/>
                    <a:pt x="1572" y="1715"/>
                    <a:pt x="1382" y="1715"/>
                  </a:cubicBezTo>
                  <a:cubicBezTo>
                    <a:pt x="1191" y="1715"/>
                    <a:pt x="1025" y="1548"/>
                    <a:pt x="1025" y="1357"/>
                  </a:cubicBezTo>
                  <a:cubicBezTo>
                    <a:pt x="1025" y="1167"/>
                    <a:pt x="1191" y="1024"/>
                    <a:pt x="1382" y="1024"/>
                  </a:cubicBezTo>
                  <a:close/>
                  <a:moveTo>
                    <a:pt x="2739" y="1024"/>
                  </a:moveTo>
                  <a:cubicBezTo>
                    <a:pt x="2930" y="1024"/>
                    <a:pt x="3073" y="1167"/>
                    <a:pt x="3073" y="1357"/>
                  </a:cubicBezTo>
                  <a:cubicBezTo>
                    <a:pt x="3073" y="1548"/>
                    <a:pt x="2930" y="1715"/>
                    <a:pt x="2739" y="1715"/>
                  </a:cubicBezTo>
                  <a:cubicBezTo>
                    <a:pt x="2549" y="1715"/>
                    <a:pt x="2406" y="1548"/>
                    <a:pt x="2406" y="1357"/>
                  </a:cubicBezTo>
                  <a:cubicBezTo>
                    <a:pt x="2406" y="1167"/>
                    <a:pt x="2549" y="1024"/>
                    <a:pt x="2739" y="1024"/>
                  </a:cubicBezTo>
                  <a:close/>
                  <a:moveTo>
                    <a:pt x="4097" y="1024"/>
                  </a:moveTo>
                  <a:cubicBezTo>
                    <a:pt x="4287" y="1024"/>
                    <a:pt x="4454" y="1167"/>
                    <a:pt x="4454" y="1357"/>
                  </a:cubicBezTo>
                  <a:cubicBezTo>
                    <a:pt x="4454" y="1548"/>
                    <a:pt x="4287" y="1715"/>
                    <a:pt x="4097" y="1715"/>
                  </a:cubicBezTo>
                  <a:cubicBezTo>
                    <a:pt x="3906" y="1715"/>
                    <a:pt x="3763" y="1548"/>
                    <a:pt x="3763" y="1357"/>
                  </a:cubicBezTo>
                  <a:cubicBezTo>
                    <a:pt x="3763" y="1167"/>
                    <a:pt x="3906" y="1024"/>
                    <a:pt x="4097" y="1024"/>
                  </a:cubicBezTo>
                  <a:close/>
                  <a:moveTo>
                    <a:pt x="334" y="0"/>
                  </a:moveTo>
                  <a:cubicBezTo>
                    <a:pt x="143" y="0"/>
                    <a:pt x="1" y="143"/>
                    <a:pt x="1" y="333"/>
                  </a:cubicBezTo>
                  <a:lnTo>
                    <a:pt x="1" y="2739"/>
                  </a:lnTo>
                  <a:lnTo>
                    <a:pt x="4335" y="2739"/>
                  </a:lnTo>
                  <a:cubicBezTo>
                    <a:pt x="4549" y="2739"/>
                    <a:pt x="4787" y="2643"/>
                    <a:pt x="4954" y="2501"/>
                  </a:cubicBezTo>
                  <a:lnTo>
                    <a:pt x="5406" y="2143"/>
                  </a:lnTo>
                  <a:cubicBezTo>
                    <a:pt x="5668" y="1929"/>
                    <a:pt x="6002" y="1810"/>
                    <a:pt x="6359" y="1810"/>
                  </a:cubicBezTo>
                  <a:lnTo>
                    <a:pt x="10979" y="1810"/>
                  </a:lnTo>
                  <a:lnTo>
                    <a:pt x="10979" y="333"/>
                  </a:lnTo>
                  <a:cubicBezTo>
                    <a:pt x="10979" y="143"/>
                    <a:pt x="10812" y="0"/>
                    <a:pt x="10646" y="0"/>
                  </a:cubicBezTo>
                  <a:close/>
                  <a:moveTo>
                    <a:pt x="5478" y="4215"/>
                  </a:moveTo>
                  <a:cubicBezTo>
                    <a:pt x="7312" y="4215"/>
                    <a:pt x="8812" y="5692"/>
                    <a:pt x="8812" y="7525"/>
                  </a:cubicBezTo>
                  <a:cubicBezTo>
                    <a:pt x="8812" y="9359"/>
                    <a:pt x="7312" y="10836"/>
                    <a:pt x="5478" y="10859"/>
                  </a:cubicBezTo>
                  <a:cubicBezTo>
                    <a:pt x="3644" y="10836"/>
                    <a:pt x="2168" y="9359"/>
                    <a:pt x="2168" y="7525"/>
                  </a:cubicBezTo>
                  <a:cubicBezTo>
                    <a:pt x="2168" y="5692"/>
                    <a:pt x="3644" y="4215"/>
                    <a:pt x="5478" y="4215"/>
                  </a:cubicBezTo>
                  <a:close/>
                  <a:moveTo>
                    <a:pt x="6359" y="2501"/>
                  </a:moveTo>
                  <a:cubicBezTo>
                    <a:pt x="6169" y="2501"/>
                    <a:pt x="5978" y="2572"/>
                    <a:pt x="5835" y="2691"/>
                  </a:cubicBezTo>
                  <a:lnTo>
                    <a:pt x="5383" y="3048"/>
                  </a:lnTo>
                  <a:cubicBezTo>
                    <a:pt x="5097" y="3286"/>
                    <a:pt x="4716" y="3405"/>
                    <a:pt x="4335" y="3405"/>
                  </a:cubicBezTo>
                  <a:lnTo>
                    <a:pt x="1" y="3405"/>
                  </a:lnTo>
                  <a:lnTo>
                    <a:pt x="1" y="11312"/>
                  </a:lnTo>
                  <a:cubicBezTo>
                    <a:pt x="1" y="11502"/>
                    <a:pt x="143" y="11645"/>
                    <a:pt x="334" y="11645"/>
                  </a:cubicBezTo>
                  <a:lnTo>
                    <a:pt x="10646" y="11645"/>
                  </a:lnTo>
                  <a:cubicBezTo>
                    <a:pt x="10812" y="11645"/>
                    <a:pt x="10979" y="11502"/>
                    <a:pt x="10979" y="11312"/>
                  </a:cubicBezTo>
                  <a:lnTo>
                    <a:pt x="10979" y="2501"/>
                  </a:lnTo>
                  <a:close/>
                </a:path>
              </a:pathLst>
            </a:custGeom>
            <a:solidFill>
              <a:srgbClr val="e84987"/>
            </a:solidFill>
            <a:ln>
              <a:noFill/>
            </a:ln>
          </p:spPr>
          <p:style>
            <a:lnRef idx="0"/>
            <a:fillRef idx="0"/>
            <a:effectRef idx="0"/>
            <a:fontRef idx="minor"/>
          </p:style>
        </p:sp>
      </p:grpSp>
      <p:grpSp>
        <p:nvGrpSpPr>
          <p:cNvPr id="2670" name="Group 62"/>
          <p:cNvGrpSpPr/>
          <p:nvPr/>
        </p:nvGrpSpPr>
        <p:grpSpPr>
          <a:xfrm>
            <a:off x="7548120" y="2761560"/>
            <a:ext cx="415800" cy="365040"/>
            <a:chOff x="7548120" y="2761560"/>
            <a:chExt cx="415800" cy="365040"/>
          </a:xfrm>
        </p:grpSpPr>
        <p:sp>
          <p:nvSpPr>
            <p:cNvPr id="2671" name="CustomShape 63"/>
            <p:cNvSpPr/>
            <p:nvPr/>
          </p:nvSpPr>
          <p:spPr>
            <a:xfrm>
              <a:off x="7744680" y="2908800"/>
              <a:ext cx="22320" cy="22320"/>
            </a:xfrm>
            <a:custGeom>
              <a:avLst/>
              <a:gdLst/>
              <a:ahLst/>
              <a:rect l="l" t="t" r="r" b="b"/>
              <a:pathLst>
                <a:path w="668" h="668">
                  <a:moveTo>
                    <a:pt x="334" y="1"/>
                  </a:moveTo>
                  <a:cubicBezTo>
                    <a:pt x="144" y="1"/>
                    <a:pt x="1" y="143"/>
                    <a:pt x="1" y="334"/>
                  </a:cubicBezTo>
                  <a:cubicBezTo>
                    <a:pt x="1" y="525"/>
                    <a:pt x="144" y="667"/>
                    <a:pt x="334" y="667"/>
                  </a:cubicBezTo>
                  <a:cubicBezTo>
                    <a:pt x="525" y="667"/>
                    <a:pt x="668" y="525"/>
                    <a:pt x="668" y="334"/>
                  </a:cubicBezTo>
                  <a:cubicBezTo>
                    <a:pt x="668" y="143"/>
                    <a:pt x="525" y="1"/>
                    <a:pt x="334" y="1"/>
                  </a:cubicBezTo>
                  <a:close/>
                </a:path>
              </a:pathLst>
            </a:custGeom>
            <a:solidFill>
              <a:srgbClr val="e84987"/>
            </a:solidFill>
            <a:ln>
              <a:noFill/>
            </a:ln>
          </p:spPr>
          <p:style>
            <a:lnRef idx="0"/>
            <a:fillRef idx="0"/>
            <a:effectRef idx="0"/>
            <a:fontRef idx="minor"/>
          </p:style>
        </p:sp>
        <p:sp>
          <p:nvSpPr>
            <p:cNvPr id="2672" name="CustomShape 64"/>
            <p:cNvSpPr/>
            <p:nvPr/>
          </p:nvSpPr>
          <p:spPr>
            <a:xfrm>
              <a:off x="7669800" y="3070800"/>
              <a:ext cx="172440" cy="55800"/>
            </a:xfrm>
            <a:custGeom>
              <a:avLst/>
              <a:gdLst/>
              <a:ahLst/>
              <a:rect l="l" t="t" r="r" b="b"/>
              <a:pathLst>
                <a:path w="4859" h="1596">
                  <a:moveTo>
                    <a:pt x="1405" y="0"/>
                  </a:moveTo>
                  <a:lnTo>
                    <a:pt x="1405" y="905"/>
                  </a:lnTo>
                  <a:lnTo>
                    <a:pt x="334" y="905"/>
                  </a:lnTo>
                  <a:cubicBezTo>
                    <a:pt x="167" y="905"/>
                    <a:pt x="0" y="1072"/>
                    <a:pt x="0" y="1262"/>
                  </a:cubicBezTo>
                  <a:cubicBezTo>
                    <a:pt x="0" y="1429"/>
                    <a:pt x="167" y="1596"/>
                    <a:pt x="334" y="1596"/>
                  </a:cubicBezTo>
                  <a:lnTo>
                    <a:pt x="4525" y="1596"/>
                  </a:lnTo>
                  <a:cubicBezTo>
                    <a:pt x="4692" y="1596"/>
                    <a:pt x="4858" y="1429"/>
                    <a:pt x="4858" y="1262"/>
                  </a:cubicBezTo>
                  <a:cubicBezTo>
                    <a:pt x="4858" y="1072"/>
                    <a:pt x="4692" y="905"/>
                    <a:pt x="4525" y="905"/>
                  </a:cubicBezTo>
                  <a:lnTo>
                    <a:pt x="3453" y="905"/>
                  </a:lnTo>
                  <a:lnTo>
                    <a:pt x="3453" y="0"/>
                  </a:lnTo>
                  <a:close/>
                </a:path>
              </a:pathLst>
            </a:custGeom>
            <a:solidFill>
              <a:srgbClr val="e84987"/>
            </a:solidFill>
            <a:ln>
              <a:noFill/>
            </a:ln>
          </p:spPr>
          <p:style>
            <a:lnRef idx="0"/>
            <a:fillRef idx="0"/>
            <a:effectRef idx="0"/>
            <a:fontRef idx="minor"/>
          </p:style>
        </p:sp>
        <p:sp>
          <p:nvSpPr>
            <p:cNvPr id="2673" name="CustomShape 65"/>
            <p:cNvSpPr/>
            <p:nvPr/>
          </p:nvSpPr>
          <p:spPr>
            <a:xfrm>
              <a:off x="7548120" y="2761560"/>
              <a:ext cx="415800" cy="282960"/>
            </a:xfrm>
            <a:custGeom>
              <a:avLst/>
              <a:gdLst/>
              <a:ahLst/>
              <a:rect l="l" t="t" r="r" b="b"/>
              <a:pathLst>
                <a:path w="11670" h="7955">
                  <a:moveTo>
                    <a:pt x="6800" y="3150"/>
                  </a:moveTo>
                  <a:cubicBezTo>
                    <a:pt x="6889" y="3150"/>
                    <a:pt x="6978" y="3180"/>
                    <a:pt x="7050" y="3239"/>
                  </a:cubicBezTo>
                  <a:cubicBezTo>
                    <a:pt x="7169" y="3382"/>
                    <a:pt x="7169" y="3597"/>
                    <a:pt x="7050" y="3740"/>
                  </a:cubicBezTo>
                  <a:lnTo>
                    <a:pt x="6764" y="4002"/>
                  </a:lnTo>
                  <a:cubicBezTo>
                    <a:pt x="6812" y="4144"/>
                    <a:pt x="6859" y="4287"/>
                    <a:pt x="6859" y="4454"/>
                  </a:cubicBezTo>
                  <a:cubicBezTo>
                    <a:pt x="6859" y="5026"/>
                    <a:pt x="6407" y="5478"/>
                    <a:pt x="5835" y="5478"/>
                  </a:cubicBezTo>
                  <a:cubicBezTo>
                    <a:pt x="5264" y="5478"/>
                    <a:pt x="4811" y="5026"/>
                    <a:pt x="4811" y="4454"/>
                  </a:cubicBezTo>
                  <a:cubicBezTo>
                    <a:pt x="4811" y="3882"/>
                    <a:pt x="5264" y="3430"/>
                    <a:pt x="5835" y="3430"/>
                  </a:cubicBezTo>
                  <a:cubicBezTo>
                    <a:pt x="6002" y="3430"/>
                    <a:pt x="6145" y="3454"/>
                    <a:pt x="6288" y="3525"/>
                  </a:cubicBezTo>
                  <a:lnTo>
                    <a:pt x="6550" y="3239"/>
                  </a:lnTo>
                  <a:cubicBezTo>
                    <a:pt x="6621" y="3180"/>
                    <a:pt x="6710" y="3150"/>
                    <a:pt x="6800" y="3150"/>
                  </a:cubicBezTo>
                  <a:close/>
                  <a:moveTo>
                    <a:pt x="5835" y="918"/>
                  </a:moveTo>
                  <a:cubicBezTo>
                    <a:pt x="6740" y="918"/>
                    <a:pt x="7645" y="1263"/>
                    <a:pt x="8336" y="1953"/>
                  </a:cubicBezTo>
                  <a:cubicBezTo>
                    <a:pt x="9717" y="3335"/>
                    <a:pt x="9717" y="5573"/>
                    <a:pt x="8336" y="6955"/>
                  </a:cubicBezTo>
                  <a:cubicBezTo>
                    <a:pt x="8264" y="7026"/>
                    <a:pt x="8175" y="7062"/>
                    <a:pt x="8089" y="7062"/>
                  </a:cubicBezTo>
                  <a:cubicBezTo>
                    <a:pt x="8002" y="7062"/>
                    <a:pt x="7919" y="7026"/>
                    <a:pt x="7859" y="6955"/>
                  </a:cubicBezTo>
                  <a:lnTo>
                    <a:pt x="7312" y="6431"/>
                  </a:lnTo>
                  <a:cubicBezTo>
                    <a:pt x="7193" y="6288"/>
                    <a:pt x="7193" y="6073"/>
                    <a:pt x="7312" y="5930"/>
                  </a:cubicBezTo>
                  <a:cubicBezTo>
                    <a:pt x="7383" y="5871"/>
                    <a:pt x="7472" y="5841"/>
                    <a:pt x="7562" y="5841"/>
                  </a:cubicBezTo>
                  <a:cubicBezTo>
                    <a:pt x="7651" y="5841"/>
                    <a:pt x="7740" y="5871"/>
                    <a:pt x="7812" y="5930"/>
                  </a:cubicBezTo>
                  <a:lnTo>
                    <a:pt x="8074" y="6216"/>
                  </a:lnTo>
                  <a:cubicBezTo>
                    <a:pt x="8407" y="5811"/>
                    <a:pt x="8621" y="5311"/>
                    <a:pt x="8669" y="4787"/>
                  </a:cubicBezTo>
                  <a:lnTo>
                    <a:pt x="8169" y="4787"/>
                  </a:lnTo>
                  <a:cubicBezTo>
                    <a:pt x="7978" y="4787"/>
                    <a:pt x="7836" y="4645"/>
                    <a:pt x="7836" y="4454"/>
                  </a:cubicBezTo>
                  <a:cubicBezTo>
                    <a:pt x="7836" y="4263"/>
                    <a:pt x="7978" y="4121"/>
                    <a:pt x="8169" y="4121"/>
                  </a:cubicBezTo>
                  <a:lnTo>
                    <a:pt x="8669" y="4121"/>
                  </a:lnTo>
                  <a:cubicBezTo>
                    <a:pt x="8621" y="3597"/>
                    <a:pt x="8407" y="3097"/>
                    <a:pt x="8074" y="2692"/>
                  </a:cubicBezTo>
                  <a:lnTo>
                    <a:pt x="7812" y="2978"/>
                  </a:lnTo>
                  <a:cubicBezTo>
                    <a:pt x="7740" y="3037"/>
                    <a:pt x="7651" y="3067"/>
                    <a:pt x="7562" y="3067"/>
                  </a:cubicBezTo>
                  <a:cubicBezTo>
                    <a:pt x="7472" y="3067"/>
                    <a:pt x="7383" y="3037"/>
                    <a:pt x="7312" y="2978"/>
                  </a:cubicBezTo>
                  <a:cubicBezTo>
                    <a:pt x="7193" y="2835"/>
                    <a:pt x="7193" y="2620"/>
                    <a:pt x="7312" y="2477"/>
                  </a:cubicBezTo>
                  <a:lnTo>
                    <a:pt x="7597" y="2215"/>
                  </a:lnTo>
                  <a:cubicBezTo>
                    <a:pt x="7193" y="1882"/>
                    <a:pt x="6693" y="1668"/>
                    <a:pt x="6169" y="1620"/>
                  </a:cubicBezTo>
                  <a:lnTo>
                    <a:pt x="6169" y="2120"/>
                  </a:lnTo>
                  <a:cubicBezTo>
                    <a:pt x="6169" y="2311"/>
                    <a:pt x="6026" y="2454"/>
                    <a:pt x="5835" y="2454"/>
                  </a:cubicBezTo>
                  <a:cubicBezTo>
                    <a:pt x="5645" y="2454"/>
                    <a:pt x="5502" y="2311"/>
                    <a:pt x="5502" y="2120"/>
                  </a:cubicBezTo>
                  <a:lnTo>
                    <a:pt x="5502" y="1620"/>
                  </a:lnTo>
                  <a:cubicBezTo>
                    <a:pt x="4978" y="1668"/>
                    <a:pt x="4478" y="1882"/>
                    <a:pt x="4073" y="2215"/>
                  </a:cubicBezTo>
                  <a:lnTo>
                    <a:pt x="4359" y="2477"/>
                  </a:lnTo>
                  <a:cubicBezTo>
                    <a:pt x="4478" y="2620"/>
                    <a:pt x="4478" y="2835"/>
                    <a:pt x="4359" y="2978"/>
                  </a:cubicBezTo>
                  <a:cubicBezTo>
                    <a:pt x="4287" y="3037"/>
                    <a:pt x="4198" y="3067"/>
                    <a:pt x="4109" y="3067"/>
                  </a:cubicBezTo>
                  <a:cubicBezTo>
                    <a:pt x="4019" y="3067"/>
                    <a:pt x="3930" y="3037"/>
                    <a:pt x="3859" y="2978"/>
                  </a:cubicBezTo>
                  <a:lnTo>
                    <a:pt x="3597" y="2692"/>
                  </a:lnTo>
                  <a:cubicBezTo>
                    <a:pt x="3263" y="3097"/>
                    <a:pt x="3049" y="3597"/>
                    <a:pt x="3001" y="4121"/>
                  </a:cubicBezTo>
                  <a:lnTo>
                    <a:pt x="3501" y="4121"/>
                  </a:lnTo>
                  <a:cubicBezTo>
                    <a:pt x="3692" y="4121"/>
                    <a:pt x="3835" y="4263"/>
                    <a:pt x="3835" y="4454"/>
                  </a:cubicBezTo>
                  <a:cubicBezTo>
                    <a:pt x="3835" y="4645"/>
                    <a:pt x="3692" y="4787"/>
                    <a:pt x="3501" y="4787"/>
                  </a:cubicBezTo>
                  <a:lnTo>
                    <a:pt x="3001" y="4787"/>
                  </a:lnTo>
                  <a:cubicBezTo>
                    <a:pt x="3049" y="5311"/>
                    <a:pt x="3263" y="5811"/>
                    <a:pt x="3597" y="6216"/>
                  </a:cubicBezTo>
                  <a:lnTo>
                    <a:pt x="3859" y="5930"/>
                  </a:lnTo>
                  <a:cubicBezTo>
                    <a:pt x="3930" y="5871"/>
                    <a:pt x="4019" y="5841"/>
                    <a:pt x="4109" y="5841"/>
                  </a:cubicBezTo>
                  <a:cubicBezTo>
                    <a:pt x="4198" y="5841"/>
                    <a:pt x="4287" y="5871"/>
                    <a:pt x="4359" y="5930"/>
                  </a:cubicBezTo>
                  <a:cubicBezTo>
                    <a:pt x="4478" y="6073"/>
                    <a:pt x="4478" y="6288"/>
                    <a:pt x="4359" y="6431"/>
                  </a:cubicBezTo>
                  <a:lnTo>
                    <a:pt x="3811" y="6955"/>
                  </a:lnTo>
                  <a:cubicBezTo>
                    <a:pt x="3751" y="7026"/>
                    <a:pt x="3662" y="7062"/>
                    <a:pt x="3573" y="7062"/>
                  </a:cubicBezTo>
                  <a:cubicBezTo>
                    <a:pt x="3484" y="7062"/>
                    <a:pt x="3394" y="7026"/>
                    <a:pt x="3335" y="6955"/>
                  </a:cubicBezTo>
                  <a:cubicBezTo>
                    <a:pt x="1953" y="5573"/>
                    <a:pt x="1953" y="3335"/>
                    <a:pt x="3335" y="1953"/>
                  </a:cubicBezTo>
                  <a:cubicBezTo>
                    <a:pt x="4025" y="1263"/>
                    <a:pt x="4930" y="918"/>
                    <a:pt x="5835" y="918"/>
                  </a:cubicBezTo>
                  <a:close/>
                  <a:moveTo>
                    <a:pt x="358" y="1"/>
                  </a:moveTo>
                  <a:cubicBezTo>
                    <a:pt x="167" y="1"/>
                    <a:pt x="1" y="167"/>
                    <a:pt x="1" y="334"/>
                  </a:cubicBezTo>
                  <a:lnTo>
                    <a:pt x="1" y="7621"/>
                  </a:lnTo>
                  <a:cubicBezTo>
                    <a:pt x="1" y="7812"/>
                    <a:pt x="167" y="7955"/>
                    <a:pt x="358" y="7955"/>
                  </a:cubicBezTo>
                  <a:lnTo>
                    <a:pt x="11313" y="7955"/>
                  </a:lnTo>
                  <a:cubicBezTo>
                    <a:pt x="11503" y="7955"/>
                    <a:pt x="11670" y="7812"/>
                    <a:pt x="11670" y="7621"/>
                  </a:cubicBezTo>
                  <a:lnTo>
                    <a:pt x="11670" y="334"/>
                  </a:lnTo>
                  <a:cubicBezTo>
                    <a:pt x="11670" y="167"/>
                    <a:pt x="11503" y="1"/>
                    <a:pt x="11313" y="1"/>
                  </a:cubicBezTo>
                  <a:close/>
                </a:path>
              </a:pathLst>
            </a:custGeom>
            <a:solidFill>
              <a:srgbClr val="e84987"/>
            </a:solidFill>
            <a:ln>
              <a:noFill/>
            </a:ln>
          </p:spPr>
          <p:style>
            <a:lnRef idx="0"/>
            <a:fillRef idx="0"/>
            <a:effectRef idx="0"/>
            <a:fontRef idx="minor"/>
          </p:style>
        </p:sp>
      </p:grpSp>
      <p:grpSp>
        <p:nvGrpSpPr>
          <p:cNvPr id="2674" name="Group 66"/>
          <p:cNvGrpSpPr/>
          <p:nvPr/>
        </p:nvGrpSpPr>
        <p:grpSpPr>
          <a:xfrm>
            <a:off x="6868440" y="2736000"/>
            <a:ext cx="391320" cy="416160"/>
            <a:chOff x="6868440" y="2736000"/>
            <a:chExt cx="391320" cy="416160"/>
          </a:xfrm>
        </p:grpSpPr>
        <p:sp>
          <p:nvSpPr>
            <p:cNvPr id="2675" name="CustomShape 67"/>
            <p:cNvSpPr/>
            <p:nvPr/>
          </p:nvSpPr>
          <p:spPr>
            <a:xfrm>
              <a:off x="6938280" y="2915640"/>
              <a:ext cx="72720" cy="158760"/>
            </a:xfrm>
            <a:custGeom>
              <a:avLst/>
              <a:gdLst/>
              <a:ahLst/>
              <a:rect l="l" t="t" r="r" b="b"/>
              <a:pathLst>
                <a:path w="2073" h="4478">
                  <a:moveTo>
                    <a:pt x="691" y="0"/>
                  </a:moveTo>
                  <a:lnTo>
                    <a:pt x="691" y="2524"/>
                  </a:lnTo>
                  <a:cubicBezTo>
                    <a:pt x="691" y="2905"/>
                    <a:pt x="382" y="3215"/>
                    <a:pt x="24" y="3215"/>
                  </a:cubicBezTo>
                  <a:lnTo>
                    <a:pt x="0" y="3215"/>
                  </a:lnTo>
                  <a:lnTo>
                    <a:pt x="1048" y="4477"/>
                  </a:lnTo>
                  <a:lnTo>
                    <a:pt x="2072" y="3215"/>
                  </a:lnTo>
                  <a:cubicBezTo>
                    <a:pt x="1882" y="3215"/>
                    <a:pt x="1715" y="3144"/>
                    <a:pt x="1572" y="3001"/>
                  </a:cubicBezTo>
                  <a:cubicBezTo>
                    <a:pt x="1453" y="2882"/>
                    <a:pt x="1382" y="2715"/>
                    <a:pt x="1382" y="2524"/>
                  </a:cubicBezTo>
                  <a:lnTo>
                    <a:pt x="1382" y="0"/>
                  </a:lnTo>
                  <a:close/>
                </a:path>
              </a:pathLst>
            </a:custGeom>
            <a:solidFill>
              <a:srgbClr val="e84987"/>
            </a:solidFill>
            <a:ln>
              <a:noFill/>
            </a:ln>
          </p:spPr>
          <p:style>
            <a:lnRef idx="0"/>
            <a:fillRef idx="0"/>
            <a:effectRef idx="0"/>
            <a:fontRef idx="minor"/>
          </p:style>
        </p:sp>
        <p:sp>
          <p:nvSpPr>
            <p:cNvPr id="2676" name="CustomShape 68"/>
            <p:cNvSpPr/>
            <p:nvPr/>
          </p:nvSpPr>
          <p:spPr>
            <a:xfrm>
              <a:off x="7116840" y="2923200"/>
              <a:ext cx="72720" cy="158760"/>
            </a:xfrm>
            <a:custGeom>
              <a:avLst/>
              <a:gdLst/>
              <a:ahLst/>
              <a:rect l="l" t="t" r="r" b="b"/>
              <a:pathLst>
                <a:path w="2073" h="4478">
                  <a:moveTo>
                    <a:pt x="1025" y="0"/>
                  </a:moveTo>
                  <a:lnTo>
                    <a:pt x="1" y="1263"/>
                  </a:lnTo>
                  <a:cubicBezTo>
                    <a:pt x="191" y="1263"/>
                    <a:pt x="358" y="1334"/>
                    <a:pt x="501" y="1477"/>
                  </a:cubicBezTo>
                  <a:cubicBezTo>
                    <a:pt x="620" y="1596"/>
                    <a:pt x="691" y="1763"/>
                    <a:pt x="691" y="1953"/>
                  </a:cubicBezTo>
                  <a:lnTo>
                    <a:pt x="691" y="4478"/>
                  </a:lnTo>
                  <a:lnTo>
                    <a:pt x="1382" y="4478"/>
                  </a:lnTo>
                  <a:lnTo>
                    <a:pt x="1382" y="1953"/>
                  </a:lnTo>
                  <a:cubicBezTo>
                    <a:pt x="1382" y="1572"/>
                    <a:pt x="1691" y="1263"/>
                    <a:pt x="2049" y="1263"/>
                  </a:cubicBezTo>
                  <a:lnTo>
                    <a:pt x="2072" y="1263"/>
                  </a:lnTo>
                  <a:lnTo>
                    <a:pt x="1025" y="0"/>
                  </a:lnTo>
                  <a:close/>
                </a:path>
              </a:pathLst>
            </a:custGeom>
            <a:solidFill>
              <a:srgbClr val="e84987"/>
            </a:solidFill>
            <a:ln>
              <a:noFill/>
            </a:ln>
          </p:spPr>
          <p:style>
            <a:lnRef idx="0"/>
            <a:fillRef idx="0"/>
            <a:effectRef idx="0"/>
            <a:fontRef idx="minor"/>
          </p:style>
        </p:sp>
        <p:sp>
          <p:nvSpPr>
            <p:cNvPr id="2677" name="CustomShape 69"/>
            <p:cNvSpPr/>
            <p:nvPr/>
          </p:nvSpPr>
          <p:spPr>
            <a:xfrm>
              <a:off x="6868440" y="2826360"/>
              <a:ext cx="391320" cy="325800"/>
            </a:xfrm>
            <a:custGeom>
              <a:avLst/>
              <a:gdLst/>
              <a:ahLst/>
              <a:rect l="l" t="t" r="r" b="b"/>
              <a:pathLst>
                <a:path w="10980" h="9146">
                  <a:moveTo>
                    <a:pt x="3668" y="1810"/>
                  </a:moveTo>
                  <a:cubicBezTo>
                    <a:pt x="3859" y="1810"/>
                    <a:pt x="4025" y="1977"/>
                    <a:pt x="4025" y="2168"/>
                  </a:cubicBezTo>
                  <a:lnTo>
                    <a:pt x="4025" y="5025"/>
                  </a:lnTo>
                  <a:lnTo>
                    <a:pt x="4740" y="5025"/>
                  </a:lnTo>
                  <a:cubicBezTo>
                    <a:pt x="5026" y="5025"/>
                    <a:pt x="5192" y="5359"/>
                    <a:pt x="5002" y="5573"/>
                  </a:cubicBezTo>
                  <a:lnTo>
                    <a:pt x="3263" y="7740"/>
                  </a:lnTo>
                  <a:cubicBezTo>
                    <a:pt x="3192" y="7824"/>
                    <a:pt x="3091" y="7865"/>
                    <a:pt x="2989" y="7865"/>
                  </a:cubicBezTo>
                  <a:cubicBezTo>
                    <a:pt x="2888" y="7865"/>
                    <a:pt x="2787" y="7824"/>
                    <a:pt x="2716" y="7740"/>
                  </a:cubicBezTo>
                  <a:lnTo>
                    <a:pt x="977" y="5573"/>
                  </a:lnTo>
                  <a:cubicBezTo>
                    <a:pt x="810" y="5359"/>
                    <a:pt x="953" y="5025"/>
                    <a:pt x="1239" y="5025"/>
                  </a:cubicBezTo>
                  <a:lnTo>
                    <a:pt x="1977" y="5025"/>
                  </a:lnTo>
                  <a:lnTo>
                    <a:pt x="1977" y="2168"/>
                  </a:lnTo>
                  <a:cubicBezTo>
                    <a:pt x="1977" y="1977"/>
                    <a:pt x="2120" y="1810"/>
                    <a:pt x="2311" y="1810"/>
                  </a:cubicBezTo>
                  <a:close/>
                  <a:moveTo>
                    <a:pt x="7990" y="1828"/>
                  </a:moveTo>
                  <a:cubicBezTo>
                    <a:pt x="8092" y="1828"/>
                    <a:pt x="8193" y="1870"/>
                    <a:pt x="8264" y="1953"/>
                  </a:cubicBezTo>
                  <a:lnTo>
                    <a:pt x="10003" y="4120"/>
                  </a:lnTo>
                  <a:cubicBezTo>
                    <a:pt x="10169" y="4335"/>
                    <a:pt x="10027" y="4668"/>
                    <a:pt x="9741" y="4668"/>
                  </a:cubicBezTo>
                  <a:lnTo>
                    <a:pt x="9003" y="4668"/>
                  </a:lnTo>
                  <a:lnTo>
                    <a:pt x="9003" y="7526"/>
                  </a:lnTo>
                  <a:cubicBezTo>
                    <a:pt x="9003" y="7716"/>
                    <a:pt x="8860" y="7883"/>
                    <a:pt x="8669" y="7883"/>
                  </a:cubicBezTo>
                  <a:lnTo>
                    <a:pt x="7312" y="7883"/>
                  </a:lnTo>
                  <a:cubicBezTo>
                    <a:pt x="7121" y="7883"/>
                    <a:pt x="6955" y="7716"/>
                    <a:pt x="6955" y="7526"/>
                  </a:cubicBezTo>
                  <a:lnTo>
                    <a:pt x="6955" y="4668"/>
                  </a:lnTo>
                  <a:lnTo>
                    <a:pt x="6240" y="4668"/>
                  </a:lnTo>
                  <a:cubicBezTo>
                    <a:pt x="5954" y="4668"/>
                    <a:pt x="5788" y="4335"/>
                    <a:pt x="5978" y="4120"/>
                  </a:cubicBezTo>
                  <a:lnTo>
                    <a:pt x="7717" y="1953"/>
                  </a:lnTo>
                  <a:cubicBezTo>
                    <a:pt x="7788" y="1870"/>
                    <a:pt x="7889" y="1828"/>
                    <a:pt x="7990" y="1828"/>
                  </a:cubicBezTo>
                  <a:close/>
                  <a:moveTo>
                    <a:pt x="6359" y="1"/>
                  </a:moveTo>
                  <a:cubicBezTo>
                    <a:pt x="6169" y="1"/>
                    <a:pt x="5978" y="48"/>
                    <a:pt x="5835" y="167"/>
                  </a:cubicBezTo>
                  <a:lnTo>
                    <a:pt x="5383" y="525"/>
                  </a:lnTo>
                  <a:cubicBezTo>
                    <a:pt x="5097" y="763"/>
                    <a:pt x="4716" y="906"/>
                    <a:pt x="4335" y="906"/>
                  </a:cubicBezTo>
                  <a:lnTo>
                    <a:pt x="1" y="906"/>
                  </a:lnTo>
                  <a:lnTo>
                    <a:pt x="1" y="8788"/>
                  </a:lnTo>
                  <a:cubicBezTo>
                    <a:pt x="1" y="8979"/>
                    <a:pt x="144" y="9145"/>
                    <a:pt x="334" y="9145"/>
                  </a:cubicBezTo>
                  <a:lnTo>
                    <a:pt x="10646" y="9145"/>
                  </a:lnTo>
                  <a:cubicBezTo>
                    <a:pt x="10836" y="9145"/>
                    <a:pt x="10979" y="8979"/>
                    <a:pt x="10979" y="8788"/>
                  </a:cubicBezTo>
                  <a:lnTo>
                    <a:pt x="10979" y="1"/>
                  </a:lnTo>
                  <a:close/>
                </a:path>
              </a:pathLst>
            </a:custGeom>
            <a:solidFill>
              <a:srgbClr val="e84987"/>
            </a:solidFill>
            <a:ln>
              <a:noFill/>
            </a:ln>
          </p:spPr>
          <p:style>
            <a:lnRef idx="0"/>
            <a:fillRef idx="0"/>
            <a:effectRef idx="0"/>
            <a:fontRef idx="minor"/>
          </p:style>
        </p:sp>
        <p:sp>
          <p:nvSpPr>
            <p:cNvPr id="2678" name="CustomShape 70"/>
            <p:cNvSpPr/>
            <p:nvPr/>
          </p:nvSpPr>
          <p:spPr>
            <a:xfrm>
              <a:off x="6868440" y="2736000"/>
              <a:ext cx="391320" cy="96480"/>
            </a:xfrm>
            <a:custGeom>
              <a:avLst/>
              <a:gdLst/>
              <a:ahLst/>
              <a:rect l="l" t="t" r="r" b="b"/>
              <a:pathLst>
                <a:path w="10980" h="2739">
                  <a:moveTo>
                    <a:pt x="1382" y="1024"/>
                  </a:moveTo>
                  <a:cubicBezTo>
                    <a:pt x="1572" y="1024"/>
                    <a:pt x="1715" y="1191"/>
                    <a:pt x="1715" y="1382"/>
                  </a:cubicBezTo>
                  <a:cubicBezTo>
                    <a:pt x="1715" y="1572"/>
                    <a:pt x="1572" y="1715"/>
                    <a:pt x="1382" y="1715"/>
                  </a:cubicBezTo>
                  <a:cubicBezTo>
                    <a:pt x="1191" y="1715"/>
                    <a:pt x="1049" y="1572"/>
                    <a:pt x="1049" y="1382"/>
                  </a:cubicBezTo>
                  <a:cubicBezTo>
                    <a:pt x="1049" y="1191"/>
                    <a:pt x="1191" y="1024"/>
                    <a:pt x="1382" y="1024"/>
                  </a:cubicBezTo>
                  <a:close/>
                  <a:moveTo>
                    <a:pt x="2739" y="1024"/>
                  </a:moveTo>
                  <a:cubicBezTo>
                    <a:pt x="2930" y="1024"/>
                    <a:pt x="3073" y="1191"/>
                    <a:pt x="3073" y="1382"/>
                  </a:cubicBezTo>
                  <a:cubicBezTo>
                    <a:pt x="3097" y="1572"/>
                    <a:pt x="2930" y="1715"/>
                    <a:pt x="2739" y="1715"/>
                  </a:cubicBezTo>
                  <a:cubicBezTo>
                    <a:pt x="2549" y="1715"/>
                    <a:pt x="2406" y="1572"/>
                    <a:pt x="2406" y="1382"/>
                  </a:cubicBezTo>
                  <a:cubicBezTo>
                    <a:pt x="2406" y="1191"/>
                    <a:pt x="2549" y="1024"/>
                    <a:pt x="2739" y="1024"/>
                  </a:cubicBezTo>
                  <a:close/>
                  <a:moveTo>
                    <a:pt x="4097" y="1024"/>
                  </a:moveTo>
                  <a:cubicBezTo>
                    <a:pt x="4287" y="1024"/>
                    <a:pt x="4454" y="1191"/>
                    <a:pt x="4454" y="1382"/>
                  </a:cubicBezTo>
                  <a:cubicBezTo>
                    <a:pt x="4454" y="1572"/>
                    <a:pt x="4287" y="1715"/>
                    <a:pt x="4097" y="1715"/>
                  </a:cubicBezTo>
                  <a:cubicBezTo>
                    <a:pt x="3930" y="1715"/>
                    <a:pt x="3763" y="1572"/>
                    <a:pt x="3763" y="1382"/>
                  </a:cubicBezTo>
                  <a:cubicBezTo>
                    <a:pt x="3763" y="1191"/>
                    <a:pt x="3930" y="1024"/>
                    <a:pt x="4097" y="1024"/>
                  </a:cubicBezTo>
                  <a:close/>
                  <a:moveTo>
                    <a:pt x="334" y="0"/>
                  </a:moveTo>
                  <a:cubicBezTo>
                    <a:pt x="144" y="0"/>
                    <a:pt x="1" y="167"/>
                    <a:pt x="1" y="357"/>
                  </a:cubicBezTo>
                  <a:lnTo>
                    <a:pt x="1" y="2739"/>
                  </a:lnTo>
                  <a:lnTo>
                    <a:pt x="4335" y="2739"/>
                  </a:lnTo>
                  <a:cubicBezTo>
                    <a:pt x="4573" y="2739"/>
                    <a:pt x="4787" y="2667"/>
                    <a:pt x="4978" y="2525"/>
                  </a:cubicBezTo>
                  <a:lnTo>
                    <a:pt x="5407" y="2167"/>
                  </a:lnTo>
                  <a:cubicBezTo>
                    <a:pt x="5669" y="1953"/>
                    <a:pt x="6026" y="1834"/>
                    <a:pt x="6359" y="1834"/>
                  </a:cubicBezTo>
                  <a:lnTo>
                    <a:pt x="10979" y="1834"/>
                  </a:lnTo>
                  <a:lnTo>
                    <a:pt x="10979" y="357"/>
                  </a:lnTo>
                  <a:cubicBezTo>
                    <a:pt x="10979" y="167"/>
                    <a:pt x="10836" y="0"/>
                    <a:pt x="10646" y="0"/>
                  </a:cubicBezTo>
                  <a:close/>
                </a:path>
              </a:pathLst>
            </a:custGeom>
            <a:solidFill>
              <a:srgbClr val="e84987"/>
            </a:solidFill>
            <a:ln>
              <a:noFill/>
            </a:ln>
          </p:spPr>
          <p:style>
            <a:lnRef idx="0"/>
            <a:fillRef idx="0"/>
            <a:effectRef idx="0"/>
            <a:fontRef idx="minor"/>
          </p:style>
        </p:sp>
      </p:grpSp>
      <p:grpSp>
        <p:nvGrpSpPr>
          <p:cNvPr id="2679" name="Group 71"/>
          <p:cNvGrpSpPr/>
          <p:nvPr/>
        </p:nvGrpSpPr>
        <p:grpSpPr>
          <a:xfrm>
            <a:off x="6142680" y="2736000"/>
            <a:ext cx="415800" cy="415800"/>
            <a:chOff x="6142680" y="2736000"/>
            <a:chExt cx="415800" cy="415800"/>
          </a:xfrm>
        </p:grpSpPr>
        <p:sp>
          <p:nvSpPr>
            <p:cNvPr id="2680" name="CustomShape 72"/>
            <p:cNvSpPr/>
            <p:nvPr/>
          </p:nvSpPr>
          <p:spPr>
            <a:xfrm>
              <a:off x="6175800" y="3083400"/>
              <a:ext cx="357840" cy="68400"/>
            </a:xfrm>
            <a:custGeom>
              <a:avLst/>
              <a:gdLst/>
              <a:ahLst/>
              <a:rect l="l" t="t" r="r" b="b"/>
              <a:pathLst>
                <a:path w="10051" h="1954">
                  <a:moveTo>
                    <a:pt x="358" y="1"/>
                  </a:moveTo>
                  <a:cubicBezTo>
                    <a:pt x="167" y="1"/>
                    <a:pt x="1" y="167"/>
                    <a:pt x="1" y="358"/>
                  </a:cubicBezTo>
                  <a:lnTo>
                    <a:pt x="1" y="1596"/>
                  </a:lnTo>
                  <a:cubicBezTo>
                    <a:pt x="1" y="1787"/>
                    <a:pt x="167" y="1953"/>
                    <a:pt x="358" y="1953"/>
                  </a:cubicBezTo>
                  <a:lnTo>
                    <a:pt x="9717" y="1953"/>
                  </a:lnTo>
                  <a:cubicBezTo>
                    <a:pt x="9907" y="1953"/>
                    <a:pt x="10050" y="1787"/>
                    <a:pt x="10050" y="1596"/>
                  </a:cubicBezTo>
                  <a:lnTo>
                    <a:pt x="10050" y="358"/>
                  </a:lnTo>
                  <a:cubicBezTo>
                    <a:pt x="10050" y="167"/>
                    <a:pt x="9907" y="1"/>
                    <a:pt x="9717" y="1"/>
                  </a:cubicBezTo>
                  <a:cubicBezTo>
                    <a:pt x="9526" y="1"/>
                    <a:pt x="9383" y="167"/>
                    <a:pt x="9383" y="358"/>
                  </a:cubicBezTo>
                  <a:lnTo>
                    <a:pt x="9383" y="1263"/>
                  </a:lnTo>
                  <a:lnTo>
                    <a:pt x="691" y="1263"/>
                  </a:lnTo>
                  <a:lnTo>
                    <a:pt x="691" y="358"/>
                  </a:lnTo>
                  <a:cubicBezTo>
                    <a:pt x="691" y="167"/>
                    <a:pt x="548" y="1"/>
                    <a:pt x="358" y="1"/>
                  </a:cubicBezTo>
                  <a:close/>
                </a:path>
              </a:pathLst>
            </a:custGeom>
            <a:solidFill>
              <a:srgbClr val="e84987"/>
            </a:solidFill>
            <a:ln>
              <a:noFill/>
            </a:ln>
          </p:spPr>
          <p:style>
            <a:lnRef idx="0"/>
            <a:fillRef idx="0"/>
            <a:effectRef idx="0"/>
            <a:fontRef idx="minor"/>
          </p:style>
        </p:sp>
        <p:sp>
          <p:nvSpPr>
            <p:cNvPr id="2681" name="CustomShape 73"/>
            <p:cNvSpPr/>
            <p:nvPr/>
          </p:nvSpPr>
          <p:spPr>
            <a:xfrm>
              <a:off x="6253200" y="2830320"/>
              <a:ext cx="203760" cy="296640"/>
            </a:xfrm>
            <a:custGeom>
              <a:avLst/>
              <a:gdLst/>
              <a:ahLst/>
              <a:rect l="l" t="t" r="r" b="b"/>
              <a:pathLst>
                <a:path w="5740" h="8336">
                  <a:moveTo>
                    <a:pt x="1906" y="1"/>
                  </a:moveTo>
                  <a:cubicBezTo>
                    <a:pt x="1715" y="1"/>
                    <a:pt x="1549" y="144"/>
                    <a:pt x="1549" y="334"/>
                  </a:cubicBezTo>
                  <a:lnTo>
                    <a:pt x="1549" y="4811"/>
                  </a:lnTo>
                  <a:lnTo>
                    <a:pt x="453" y="4811"/>
                  </a:lnTo>
                  <a:cubicBezTo>
                    <a:pt x="167" y="4811"/>
                    <a:pt x="1" y="5121"/>
                    <a:pt x="167" y="5335"/>
                  </a:cubicBezTo>
                  <a:lnTo>
                    <a:pt x="2596" y="8193"/>
                  </a:lnTo>
                  <a:cubicBezTo>
                    <a:pt x="2656" y="8288"/>
                    <a:pt x="2763" y="8336"/>
                    <a:pt x="2870" y="8336"/>
                  </a:cubicBezTo>
                  <a:cubicBezTo>
                    <a:pt x="2977" y="8336"/>
                    <a:pt x="3085" y="8288"/>
                    <a:pt x="3144" y="8193"/>
                  </a:cubicBezTo>
                  <a:lnTo>
                    <a:pt x="5573" y="5335"/>
                  </a:lnTo>
                  <a:cubicBezTo>
                    <a:pt x="5740" y="5121"/>
                    <a:pt x="5573" y="4811"/>
                    <a:pt x="5287" y="4811"/>
                  </a:cubicBezTo>
                  <a:lnTo>
                    <a:pt x="4192" y="4811"/>
                  </a:lnTo>
                  <a:lnTo>
                    <a:pt x="4192" y="334"/>
                  </a:lnTo>
                  <a:cubicBezTo>
                    <a:pt x="4192" y="144"/>
                    <a:pt x="4025" y="1"/>
                    <a:pt x="3835" y="1"/>
                  </a:cubicBezTo>
                  <a:close/>
                </a:path>
              </a:pathLst>
            </a:custGeom>
            <a:solidFill>
              <a:srgbClr val="e84987"/>
            </a:solidFill>
            <a:ln>
              <a:noFill/>
            </a:ln>
          </p:spPr>
          <p:style>
            <a:lnRef idx="0"/>
            <a:fillRef idx="0"/>
            <a:effectRef idx="0"/>
            <a:fontRef idx="minor"/>
          </p:style>
        </p:sp>
        <p:sp>
          <p:nvSpPr>
            <p:cNvPr id="2682" name="CustomShape 74"/>
            <p:cNvSpPr/>
            <p:nvPr/>
          </p:nvSpPr>
          <p:spPr>
            <a:xfrm>
              <a:off x="6142680" y="2736000"/>
              <a:ext cx="415800" cy="240480"/>
            </a:xfrm>
            <a:custGeom>
              <a:avLst/>
              <a:gdLst/>
              <a:ahLst/>
              <a:rect l="l" t="t" r="r" b="b"/>
              <a:pathLst>
                <a:path w="11670" h="6764">
                  <a:moveTo>
                    <a:pt x="5835" y="0"/>
                  </a:moveTo>
                  <a:cubicBezTo>
                    <a:pt x="5526" y="0"/>
                    <a:pt x="5240" y="72"/>
                    <a:pt x="4978" y="167"/>
                  </a:cubicBezTo>
                  <a:cubicBezTo>
                    <a:pt x="4383" y="405"/>
                    <a:pt x="3883" y="858"/>
                    <a:pt x="3621" y="1453"/>
                  </a:cubicBezTo>
                  <a:cubicBezTo>
                    <a:pt x="3406" y="1358"/>
                    <a:pt x="3168" y="1310"/>
                    <a:pt x="2930" y="1310"/>
                  </a:cubicBezTo>
                  <a:cubicBezTo>
                    <a:pt x="2501" y="1310"/>
                    <a:pt x="2144" y="1453"/>
                    <a:pt x="1858" y="1715"/>
                  </a:cubicBezTo>
                  <a:cubicBezTo>
                    <a:pt x="1715" y="1834"/>
                    <a:pt x="1596" y="1977"/>
                    <a:pt x="1501" y="2144"/>
                  </a:cubicBezTo>
                  <a:cubicBezTo>
                    <a:pt x="1358" y="2406"/>
                    <a:pt x="1287" y="2715"/>
                    <a:pt x="1311" y="3025"/>
                  </a:cubicBezTo>
                  <a:cubicBezTo>
                    <a:pt x="620" y="3263"/>
                    <a:pt x="120" y="3882"/>
                    <a:pt x="25" y="4620"/>
                  </a:cubicBezTo>
                  <a:cubicBezTo>
                    <a:pt x="25" y="4692"/>
                    <a:pt x="1" y="4763"/>
                    <a:pt x="1" y="4858"/>
                  </a:cubicBezTo>
                  <a:cubicBezTo>
                    <a:pt x="1" y="5906"/>
                    <a:pt x="882" y="6764"/>
                    <a:pt x="1930" y="6764"/>
                  </a:cubicBezTo>
                  <a:lnTo>
                    <a:pt x="3978" y="6764"/>
                  </a:lnTo>
                  <a:lnTo>
                    <a:pt x="3978" y="2977"/>
                  </a:lnTo>
                  <a:cubicBezTo>
                    <a:pt x="3978" y="2406"/>
                    <a:pt x="4430" y="1953"/>
                    <a:pt x="5002" y="1953"/>
                  </a:cubicBezTo>
                  <a:lnTo>
                    <a:pt x="6931" y="1953"/>
                  </a:lnTo>
                  <a:cubicBezTo>
                    <a:pt x="7217" y="1953"/>
                    <a:pt x="7478" y="2072"/>
                    <a:pt x="7669" y="2263"/>
                  </a:cubicBezTo>
                  <a:cubicBezTo>
                    <a:pt x="7860" y="2453"/>
                    <a:pt x="7955" y="2715"/>
                    <a:pt x="7955" y="2977"/>
                  </a:cubicBezTo>
                  <a:lnTo>
                    <a:pt x="7955" y="6764"/>
                  </a:lnTo>
                  <a:lnTo>
                    <a:pt x="9741" y="6764"/>
                  </a:lnTo>
                  <a:cubicBezTo>
                    <a:pt x="10789" y="6764"/>
                    <a:pt x="11670" y="5906"/>
                    <a:pt x="11670" y="4858"/>
                  </a:cubicBezTo>
                  <a:cubicBezTo>
                    <a:pt x="11670" y="4763"/>
                    <a:pt x="11646" y="4692"/>
                    <a:pt x="11646" y="4620"/>
                  </a:cubicBezTo>
                  <a:cubicBezTo>
                    <a:pt x="11551" y="3882"/>
                    <a:pt x="11051" y="3263"/>
                    <a:pt x="10360" y="3025"/>
                  </a:cubicBezTo>
                  <a:cubicBezTo>
                    <a:pt x="10384" y="2715"/>
                    <a:pt x="10312" y="2406"/>
                    <a:pt x="10170" y="2144"/>
                  </a:cubicBezTo>
                  <a:cubicBezTo>
                    <a:pt x="9908" y="1643"/>
                    <a:pt x="9360" y="1310"/>
                    <a:pt x="8741" y="1310"/>
                  </a:cubicBezTo>
                  <a:cubicBezTo>
                    <a:pt x="8503" y="1310"/>
                    <a:pt x="8264" y="1358"/>
                    <a:pt x="8050" y="1453"/>
                  </a:cubicBezTo>
                  <a:cubicBezTo>
                    <a:pt x="7955" y="1262"/>
                    <a:pt x="7860" y="1072"/>
                    <a:pt x="7717" y="905"/>
                  </a:cubicBezTo>
                  <a:cubicBezTo>
                    <a:pt x="7288" y="357"/>
                    <a:pt x="6597" y="0"/>
                    <a:pt x="5835" y="0"/>
                  </a:cubicBezTo>
                  <a:close/>
                </a:path>
              </a:pathLst>
            </a:custGeom>
            <a:solidFill>
              <a:srgbClr val="e84987"/>
            </a:solidFill>
            <a:ln>
              <a:noFill/>
            </a:ln>
          </p:spPr>
          <p:style>
            <a:lnRef idx="0"/>
            <a:fillRef idx="0"/>
            <a:effectRef idx="0"/>
            <a:fontRef idx="minor"/>
          </p:style>
        </p:sp>
      </p:grpSp>
      <p:grpSp>
        <p:nvGrpSpPr>
          <p:cNvPr id="2683" name="Group 75"/>
          <p:cNvGrpSpPr/>
          <p:nvPr/>
        </p:nvGrpSpPr>
        <p:grpSpPr>
          <a:xfrm>
            <a:off x="5439960" y="2736720"/>
            <a:ext cx="415800" cy="415080"/>
            <a:chOff x="5439960" y="2736720"/>
            <a:chExt cx="415800" cy="415080"/>
          </a:xfrm>
        </p:grpSpPr>
        <p:sp>
          <p:nvSpPr>
            <p:cNvPr id="2684" name="CustomShape 76"/>
            <p:cNvSpPr/>
            <p:nvPr/>
          </p:nvSpPr>
          <p:spPr>
            <a:xfrm>
              <a:off x="5439960" y="2736720"/>
              <a:ext cx="122040" cy="22320"/>
            </a:xfrm>
            <a:custGeom>
              <a:avLst/>
              <a:gdLst/>
              <a:ahLst/>
              <a:rect l="l" t="t" r="r" b="b"/>
              <a:pathLst>
                <a:path w="3454" h="667">
                  <a:moveTo>
                    <a:pt x="358" y="0"/>
                  </a:moveTo>
                  <a:cubicBezTo>
                    <a:pt x="167" y="0"/>
                    <a:pt x="1" y="143"/>
                    <a:pt x="1" y="333"/>
                  </a:cubicBezTo>
                  <a:lnTo>
                    <a:pt x="1" y="667"/>
                  </a:lnTo>
                  <a:lnTo>
                    <a:pt x="3454" y="667"/>
                  </a:lnTo>
                  <a:cubicBezTo>
                    <a:pt x="3144" y="238"/>
                    <a:pt x="3240" y="381"/>
                    <a:pt x="3049" y="119"/>
                  </a:cubicBezTo>
                  <a:cubicBezTo>
                    <a:pt x="3001" y="48"/>
                    <a:pt x="2882" y="0"/>
                    <a:pt x="2787" y="0"/>
                  </a:cubicBezTo>
                  <a:close/>
                </a:path>
              </a:pathLst>
            </a:custGeom>
            <a:solidFill>
              <a:srgbClr val="e84987"/>
            </a:solidFill>
            <a:ln>
              <a:noFill/>
            </a:ln>
          </p:spPr>
          <p:style>
            <a:lnRef idx="0"/>
            <a:fillRef idx="0"/>
            <a:effectRef idx="0"/>
            <a:fontRef idx="minor"/>
          </p:style>
        </p:sp>
        <p:sp>
          <p:nvSpPr>
            <p:cNvPr id="2685" name="CustomShape 77"/>
            <p:cNvSpPr/>
            <p:nvPr/>
          </p:nvSpPr>
          <p:spPr>
            <a:xfrm>
              <a:off x="5628240" y="2955600"/>
              <a:ext cx="122040" cy="23400"/>
            </a:xfrm>
            <a:custGeom>
              <a:avLst/>
              <a:gdLst/>
              <a:ahLst/>
              <a:rect l="l" t="t" r="r" b="b"/>
              <a:pathLst>
                <a:path w="3454" h="691">
                  <a:moveTo>
                    <a:pt x="358" y="0"/>
                  </a:moveTo>
                  <a:cubicBezTo>
                    <a:pt x="168" y="0"/>
                    <a:pt x="1" y="167"/>
                    <a:pt x="1" y="358"/>
                  </a:cubicBezTo>
                  <a:lnTo>
                    <a:pt x="1" y="691"/>
                  </a:lnTo>
                  <a:lnTo>
                    <a:pt x="3454" y="691"/>
                  </a:lnTo>
                  <a:cubicBezTo>
                    <a:pt x="3144" y="262"/>
                    <a:pt x="3240" y="405"/>
                    <a:pt x="3049" y="143"/>
                  </a:cubicBezTo>
                  <a:cubicBezTo>
                    <a:pt x="2978" y="72"/>
                    <a:pt x="2882" y="0"/>
                    <a:pt x="2787" y="0"/>
                  </a:cubicBezTo>
                  <a:close/>
                </a:path>
              </a:pathLst>
            </a:custGeom>
            <a:solidFill>
              <a:srgbClr val="e84987"/>
            </a:solidFill>
            <a:ln>
              <a:noFill/>
            </a:ln>
          </p:spPr>
          <p:style>
            <a:lnRef idx="0"/>
            <a:fillRef idx="0"/>
            <a:effectRef idx="0"/>
            <a:fontRef idx="minor"/>
          </p:style>
        </p:sp>
        <p:sp>
          <p:nvSpPr>
            <p:cNvPr id="2686" name="CustomShape 78"/>
            <p:cNvSpPr/>
            <p:nvPr/>
          </p:nvSpPr>
          <p:spPr>
            <a:xfrm>
              <a:off x="5439960" y="2785320"/>
              <a:ext cx="415800" cy="366480"/>
            </a:xfrm>
            <a:custGeom>
              <a:avLst/>
              <a:gdLst/>
              <a:ahLst/>
              <a:rect l="l" t="t" r="r" b="b"/>
              <a:pathLst>
                <a:path w="11670" h="10289">
                  <a:moveTo>
                    <a:pt x="2525" y="1715"/>
                  </a:moveTo>
                  <a:cubicBezTo>
                    <a:pt x="2716" y="1715"/>
                    <a:pt x="2859" y="1882"/>
                    <a:pt x="2859" y="2072"/>
                  </a:cubicBezTo>
                  <a:cubicBezTo>
                    <a:pt x="2859" y="2263"/>
                    <a:pt x="2716" y="2406"/>
                    <a:pt x="2525" y="2406"/>
                  </a:cubicBezTo>
                  <a:cubicBezTo>
                    <a:pt x="2335" y="2406"/>
                    <a:pt x="2192" y="2263"/>
                    <a:pt x="2192" y="2072"/>
                  </a:cubicBezTo>
                  <a:cubicBezTo>
                    <a:pt x="2192" y="1882"/>
                    <a:pt x="2335" y="1715"/>
                    <a:pt x="2525" y="1715"/>
                  </a:cubicBezTo>
                  <a:close/>
                  <a:moveTo>
                    <a:pt x="3883" y="1715"/>
                  </a:moveTo>
                  <a:cubicBezTo>
                    <a:pt x="4073" y="1715"/>
                    <a:pt x="4240" y="1882"/>
                    <a:pt x="4240" y="2072"/>
                  </a:cubicBezTo>
                  <a:cubicBezTo>
                    <a:pt x="4240" y="2263"/>
                    <a:pt x="4073" y="2406"/>
                    <a:pt x="3883" y="2406"/>
                  </a:cubicBezTo>
                  <a:cubicBezTo>
                    <a:pt x="3692" y="2406"/>
                    <a:pt x="3549" y="2263"/>
                    <a:pt x="3549" y="2072"/>
                  </a:cubicBezTo>
                  <a:cubicBezTo>
                    <a:pt x="3549" y="1882"/>
                    <a:pt x="3692" y="1715"/>
                    <a:pt x="3883" y="1715"/>
                  </a:cubicBezTo>
                  <a:close/>
                  <a:moveTo>
                    <a:pt x="10170" y="2406"/>
                  </a:moveTo>
                  <a:lnTo>
                    <a:pt x="10170" y="6145"/>
                  </a:lnTo>
                  <a:lnTo>
                    <a:pt x="5264" y="6145"/>
                  </a:lnTo>
                  <a:lnTo>
                    <a:pt x="5264" y="7859"/>
                  </a:lnTo>
                  <a:lnTo>
                    <a:pt x="2859" y="7859"/>
                  </a:lnTo>
                  <a:lnTo>
                    <a:pt x="2859" y="4144"/>
                  </a:lnTo>
                  <a:lnTo>
                    <a:pt x="6050" y="4144"/>
                  </a:lnTo>
                  <a:cubicBezTo>
                    <a:pt x="6240" y="4144"/>
                    <a:pt x="6407" y="3978"/>
                    <a:pt x="6407" y="3787"/>
                  </a:cubicBezTo>
                  <a:lnTo>
                    <a:pt x="6407" y="2406"/>
                  </a:lnTo>
                  <a:close/>
                  <a:moveTo>
                    <a:pt x="7788" y="7859"/>
                  </a:moveTo>
                  <a:cubicBezTo>
                    <a:pt x="7979" y="7859"/>
                    <a:pt x="8122" y="8026"/>
                    <a:pt x="8122" y="8216"/>
                  </a:cubicBezTo>
                  <a:cubicBezTo>
                    <a:pt x="8122" y="8407"/>
                    <a:pt x="7979" y="8550"/>
                    <a:pt x="7788" y="8550"/>
                  </a:cubicBezTo>
                  <a:cubicBezTo>
                    <a:pt x="7598" y="8550"/>
                    <a:pt x="7431" y="8407"/>
                    <a:pt x="7431" y="8216"/>
                  </a:cubicBezTo>
                  <a:cubicBezTo>
                    <a:pt x="7431" y="8026"/>
                    <a:pt x="7598" y="7859"/>
                    <a:pt x="7788" y="7859"/>
                  </a:cubicBezTo>
                  <a:close/>
                  <a:moveTo>
                    <a:pt x="9146" y="7859"/>
                  </a:moveTo>
                  <a:cubicBezTo>
                    <a:pt x="9336" y="7859"/>
                    <a:pt x="9479" y="8026"/>
                    <a:pt x="9479" y="8216"/>
                  </a:cubicBezTo>
                  <a:cubicBezTo>
                    <a:pt x="9479" y="8407"/>
                    <a:pt x="9336" y="8550"/>
                    <a:pt x="9146" y="8550"/>
                  </a:cubicBezTo>
                  <a:cubicBezTo>
                    <a:pt x="8955" y="8550"/>
                    <a:pt x="8812" y="8407"/>
                    <a:pt x="8812" y="8216"/>
                  </a:cubicBezTo>
                  <a:cubicBezTo>
                    <a:pt x="8812" y="8026"/>
                    <a:pt x="8955" y="7859"/>
                    <a:pt x="9146" y="7859"/>
                  </a:cubicBezTo>
                  <a:close/>
                  <a:moveTo>
                    <a:pt x="1" y="1"/>
                  </a:moveTo>
                  <a:lnTo>
                    <a:pt x="1" y="334"/>
                  </a:lnTo>
                  <a:lnTo>
                    <a:pt x="1" y="3787"/>
                  </a:lnTo>
                  <a:cubicBezTo>
                    <a:pt x="1" y="3978"/>
                    <a:pt x="167" y="4144"/>
                    <a:pt x="358" y="4144"/>
                  </a:cubicBezTo>
                  <a:lnTo>
                    <a:pt x="2192" y="4144"/>
                  </a:lnTo>
                  <a:lnTo>
                    <a:pt x="2192" y="8216"/>
                  </a:lnTo>
                  <a:cubicBezTo>
                    <a:pt x="2192" y="8383"/>
                    <a:pt x="2335" y="8550"/>
                    <a:pt x="2525" y="8550"/>
                  </a:cubicBezTo>
                  <a:lnTo>
                    <a:pt x="5264" y="8550"/>
                  </a:lnTo>
                  <a:lnTo>
                    <a:pt x="5264" y="9931"/>
                  </a:lnTo>
                  <a:cubicBezTo>
                    <a:pt x="5264" y="10122"/>
                    <a:pt x="5431" y="10288"/>
                    <a:pt x="5621" y="10288"/>
                  </a:cubicBezTo>
                  <a:lnTo>
                    <a:pt x="11313" y="10288"/>
                  </a:lnTo>
                  <a:cubicBezTo>
                    <a:pt x="11503" y="10288"/>
                    <a:pt x="11670" y="10122"/>
                    <a:pt x="11670" y="9931"/>
                  </a:cubicBezTo>
                  <a:lnTo>
                    <a:pt x="11670" y="6478"/>
                  </a:lnTo>
                  <a:cubicBezTo>
                    <a:pt x="11670" y="6288"/>
                    <a:pt x="11503" y="6145"/>
                    <a:pt x="11313" y="6145"/>
                  </a:cubicBezTo>
                  <a:lnTo>
                    <a:pt x="10836" y="6145"/>
                  </a:lnTo>
                  <a:lnTo>
                    <a:pt x="10836" y="2072"/>
                  </a:lnTo>
                  <a:cubicBezTo>
                    <a:pt x="10836" y="1882"/>
                    <a:pt x="10694" y="1715"/>
                    <a:pt x="10503" y="1715"/>
                  </a:cubicBezTo>
                  <a:lnTo>
                    <a:pt x="6407" y="1715"/>
                  </a:lnTo>
                  <a:lnTo>
                    <a:pt x="6407" y="334"/>
                  </a:lnTo>
                  <a:cubicBezTo>
                    <a:pt x="6407" y="143"/>
                    <a:pt x="6240" y="1"/>
                    <a:pt x="6050" y="1"/>
                  </a:cubicBezTo>
                  <a:close/>
                </a:path>
              </a:pathLst>
            </a:custGeom>
            <a:solidFill>
              <a:srgbClr val="e84987"/>
            </a:solidFill>
            <a:ln>
              <a:noFill/>
            </a:ln>
          </p:spPr>
          <p:style>
            <a:lnRef idx="0"/>
            <a:fillRef idx="0"/>
            <a:effectRef idx="0"/>
            <a:fontRef idx="minor"/>
          </p:style>
        </p:sp>
      </p:grpSp>
      <p:grpSp>
        <p:nvGrpSpPr>
          <p:cNvPr id="2687" name="Group 79"/>
          <p:cNvGrpSpPr/>
          <p:nvPr/>
        </p:nvGrpSpPr>
        <p:grpSpPr>
          <a:xfrm>
            <a:off x="4730400" y="2736000"/>
            <a:ext cx="397080" cy="415800"/>
            <a:chOff x="4730400" y="2736000"/>
            <a:chExt cx="397080" cy="415800"/>
          </a:xfrm>
        </p:grpSpPr>
        <p:sp>
          <p:nvSpPr>
            <p:cNvPr id="2688" name="CustomShape 80"/>
            <p:cNvSpPr/>
            <p:nvPr/>
          </p:nvSpPr>
          <p:spPr>
            <a:xfrm>
              <a:off x="4893120" y="2908080"/>
              <a:ext cx="72000" cy="72000"/>
            </a:xfrm>
            <a:custGeom>
              <a:avLst/>
              <a:gdLst/>
              <a:ahLst/>
              <a:rect l="l" t="t" r="r" b="b"/>
              <a:pathLst>
                <a:path w="2049" h="2049">
                  <a:moveTo>
                    <a:pt x="1025" y="1"/>
                  </a:moveTo>
                  <a:cubicBezTo>
                    <a:pt x="477" y="1"/>
                    <a:pt x="1" y="453"/>
                    <a:pt x="1" y="1025"/>
                  </a:cubicBezTo>
                  <a:cubicBezTo>
                    <a:pt x="1" y="1596"/>
                    <a:pt x="477" y="2049"/>
                    <a:pt x="1025" y="2049"/>
                  </a:cubicBezTo>
                  <a:cubicBezTo>
                    <a:pt x="1596" y="2049"/>
                    <a:pt x="2049" y="1596"/>
                    <a:pt x="2049" y="1025"/>
                  </a:cubicBezTo>
                  <a:cubicBezTo>
                    <a:pt x="2049" y="453"/>
                    <a:pt x="1596" y="1"/>
                    <a:pt x="1025" y="1"/>
                  </a:cubicBezTo>
                  <a:close/>
                </a:path>
              </a:pathLst>
            </a:custGeom>
            <a:solidFill>
              <a:srgbClr val="e84987"/>
            </a:solidFill>
            <a:ln>
              <a:noFill/>
            </a:ln>
          </p:spPr>
          <p:style>
            <a:lnRef idx="0"/>
            <a:fillRef idx="0"/>
            <a:effectRef idx="0"/>
            <a:fontRef idx="minor"/>
          </p:style>
        </p:sp>
        <p:sp>
          <p:nvSpPr>
            <p:cNvPr id="2689" name="CustomShape 81"/>
            <p:cNvSpPr/>
            <p:nvPr/>
          </p:nvSpPr>
          <p:spPr>
            <a:xfrm>
              <a:off x="4730400" y="2736000"/>
              <a:ext cx="397080" cy="415800"/>
            </a:xfrm>
            <a:custGeom>
              <a:avLst/>
              <a:gdLst/>
              <a:ahLst/>
              <a:rect l="l" t="t" r="r" b="b"/>
              <a:pathLst>
                <a:path w="11146" h="11670">
                  <a:moveTo>
                    <a:pt x="5573" y="691"/>
                  </a:moveTo>
                  <a:cubicBezTo>
                    <a:pt x="6264" y="691"/>
                    <a:pt x="6787" y="1643"/>
                    <a:pt x="7026" y="2286"/>
                  </a:cubicBezTo>
                  <a:cubicBezTo>
                    <a:pt x="6573" y="2406"/>
                    <a:pt x="6073" y="2572"/>
                    <a:pt x="5573" y="2787"/>
                  </a:cubicBezTo>
                  <a:cubicBezTo>
                    <a:pt x="5097" y="2572"/>
                    <a:pt x="4597" y="2406"/>
                    <a:pt x="4120" y="2286"/>
                  </a:cubicBezTo>
                  <a:cubicBezTo>
                    <a:pt x="4382" y="1643"/>
                    <a:pt x="4882" y="691"/>
                    <a:pt x="5573" y="691"/>
                  </a:cubicBezTo>
                  <a:close/>
                  <a:moveTo>
                    <a:pt x="3906" y="2929"/>
                  </a:moveTo>
                  <a:cubicBezTo>
                    <a:pt x="4168" y="3001"/>
                    <a:pt x="4454" y="3096"/>
                    <a:pt x="4739" y="3191"/>
                  </a:cubicBezTo>
                  <a:cubicBezTo>
                    <a:pt x="4382" y="3358"/>
                    <a:pt x="4049" y="3572"/>
                    <a:pt x="3715" y="3787"/>
                  </a:cubicBezTo>
                  <a:cubicBezTo>
                    <a:pt x="3763" y="3477"/>
                    <a:pt x="3834" y="3191"/>
                    <a:pt x="3906" y="2929"/>
                  </a:cubicBezTo>
                  <a:close/>
                  <a:moveTo>
                    <a:pt x="7264" y="2929"/>
                  </a:moveTo>
                  <a:cubicBezTo>
                    <a:pt x="7335" y="3191"/>
                    <a:pt x="7383" y="3477"/>
                    <a:pt x="7454" y="3787"/>
                  </a:cubicBezTo>
                  <a:cubicBezTo>
                    <a:pt x="7121" y="3572"/>
                    <a:pt x="6764" y="3358"/>
                    <a:pt x="6430" y="3191"/>
                  </a:cubicBezTo>
                  <a:cubicBezTo>
                    <a:pt x="6716" y="3096"/>
                    <a:pt x="6978" y="3001"/>
                    <a:pt x="7264" y="2929"/>
                  </a:cubicBezTo>
                  <a:close/>
                  <a:moveTo>
                    <a:pt x="2474" y="2742"/>
                  </a:moveTo>
                  <a:cubicBezTo>
                    <a:pt x="2744" y="2742"/>
                    <a:pt x="3012" y="2771"/>
                    <a:pt x="3239" y="2810"/>
                  </a:cubicBezTo>
                  <a:cubicBezTo>
                    <a:pt x="3096" y="3263"/>
                    <a:pt x="3001" y="3787"/>
                    <a:pt x="2930" y="4311"/>
                  </a:cubicBezTo>
                  <a:cubicBezTo>
                    <a:pt x="2501" y="4644"/>
                    <a:pt x="2120" y="4977"/>
                    <a:pt x="1786" y="5311"/>
                  </a:cubicBezTo>
                  <a:cubicBezTo>
                    <a:pt x="1358" y="4787"/>
                    <a:pt x="786" y="3858"/>
                    <a:pt x="1120" y="3263"/>
                  </a:cubicBezTo>
                  <a:cubicBezTo>
                    <a:pt x="1360" y="2863"/>
                    <a:pt x="1922" y="2742"/>
                    <a:pt x="2474" y="2742"/>
                  </a:cubicBezTo>
                  <a:close/>
                  <a:moveTo>
                    <a:pt x="8684" y="2742"/>
                  </a:moveTo>
                  <a:cubicBezTo>
                    <a:pt x="9235" y="2742"/>
                    <a:pt x="9802" y="2863"/>
                    <a:pt x="10026" y="3263"/>
                  </a:cubicBezTo>
                  <a:cubicBezTo>
                    <a:pt x="10383" y="3858"/>
                    <a:pt x="9812" y="4787"/>
                    <a:pt x="9383" y="5311"/>
                  </a:cubicBezTo>
                  <a:cubicBezTo>
                    <a:pt x="9026" y="4977"/>
                    <a:pt x="8645" y="4644"/>
                    <a:pt x="8216" y="4311"/>
                  </a:cubicBezTo>
                  <a:cubicBezTo>
                    <a:pt x="8145" y="3787"/>
                    <a:pt x="8050" y="3263"/>
                    <a:pt x="7931" y="2810"/>
                  </a:cubicBezTo>
                  <a:cubicBezTo>
                    <a:pt x="8150" y="2771"/>
                    <a:pt x="8415" y="2742"/>
                    <a:pt x="8684" y="2742"/>
                  </a:cubicBezTo>
                  <a:close/>
                  <a:moveTo>
                    <a:pt x="2858" y="5239"/>
                  </a:moveTo>
                  <a:lnTo>
                    <a:pt x="2858" y="5239"/>
                  </a:lnTo>
                  <a:cubicBezTo>
                    <a:pt x="2834" y="5644"/>
                    <a:pt x="2834" y="6025"/>
                    <a:pt x="2858" y="6430"/>
                  </a:cubicBezTo>
                  <a:cubicBezTo>
                    <a:pt x="2644" y="6240"/>
                    <a:pt x="2429" y="6025"/>
                    <a:pt x="2239" y="5835"/>
                  </a:cubicBezTo>
                  <a:cubicBezTo>
                    <a:pt x="2429" y="5644"/>
                    <a:pt x="2644" y="5430"/>
                    <a:pt x="2858" y="5239"/>
                  </a:cubicBezTo>
                  <a:close/>
                  <a:moveTo>
                    <a:pt x="8288" y="5239"/>
                  </a:moveTo>
                  <a:lnTo>
                    <a:pt x="8288" y="5239"/>
                  </a:lnTo>
                  <a:cubicBezTo>
                    <a:pt x="8526" y="5430"/>
                    <a:pt x="8740" y="5644"/>
                    <a:pt x="8931" y="5835"/>
                  </a:cubicBezTo>
                  <a:cubicBezTo>
                    <a:pt x="8740" y="6025"/>
                    <a:pt x="8526" y="6240"/>
                    <a:pt x="8288" y="6430"/>
                  </a:cubicBezTo>
                  <a:cubicBezTo>
                    <a:pt x="8312" y="6025"/>
                    <a:pt x="8312" y="5644"/>
                    <a:pt x="8288" y="5239"/>
                  </a:cubicBezTo>
                  <a:close/>
                  <a:moveTo>
                    <a:pt x="5573" y="3525"/>
                  </a:moveTo>
                  <a:cubicBezTo>
                    <a:pt x="6240" y="3834"/>
                    <a:pt x="6930" y="4239"/>
                    <a:pt x="7573" y="4692"/>
                  </a:cubicBezTo>
                  <a:cubicBezTo>
                    <a:pt x="7645" y="5430"/>
                    <a:pt x="7645" y="6240"/>
                    <a:pt x="7573" y="6978"/>
                  </a:cubicBezTo>
                  <a:cubicBezTo>
                    <a:pt x="6954" y="7430"/>
                    <a:pt x="6287" y="7811"/>
                    <a:pt x="5573" y="8145"/>
                  </a:cubicBezTo>
                  <a:cubicBezTo>
                    <a:pt x="4906" y="7835"/>
                    <a:pt x="4215" y="7430"/>
                    <a:pt x="3596" y="6978"/>
                  </a:cubicBezTo>
                  <a:cubicBezTo>
                    <a:pt x="3525" y="6240"/>
                    <a:pt x="3525" y="5430"/>
                    <a:pt x="3596" y="4692"/>
                  </a:cubicBezTo>
                  <a:cubicBezTo>
                    <a:pt x="4192" y="4263"/>
                    <a:pt x="4882" y="3858"/>
                    <a:pt x="5573" y="3525"/>
                  </a:cubicBezTo>
                  <a:close/>
                  <a:moveTo>
                    <a:pt x="3715" y="7883"/>
                  </a:moveTo>
                  <a:cubicBezTo>
                    <a:pt x="4049" y="8097"/>
                    <a:pt x="4382" y="8311"/>
                    <a:pt x="4739" y="8478"/>
                  </a:cubicBezTo>
                  <a:cubicBezTo>
                    <a:pt x="4454" y="8573"/>
                    <a:pt x="4168" y="8669"/>
                    <a:pt x="3906" y="8740"/>
                  </a:cubicBezTo>
                  <a:cubicBezTo>
                    <a:pt x="3834" y="8478"/>
                    <a:pt x="3763" y="8192"/>
                    <a:pt x="3715" y="7883"/>
                  </a:cubicBezTo>
                  <a:close/>
                  <a:moveTo>
                    <a:pt x="7454" y="7883"/>
                  </a:moveTo>
                  <a:lnTo>
                    <a:pt x="7454" y="7883"/>
                  </a:lnTo>
                  <a:cubicBezTo>
                    <a:pt x="7383" y="8192"/>
                    <a:pt x="7335" y="8478"/>
                    <a:pt x="7264" y="8740"/>
                  </a:cubicBezTo>
                  <a:cubicBezTo>
                    <a:pt x="6978" y="8669"/>
                    <a:pt x="6716" y="8573"/>
                    <a:pt x="6430" y="8478"/>
                  </a:cubicBezTo>
                  <a:cubicBezTo>
                    <a:pt x="6764" y="8311"/>
                    <a:pt x="7121" y="8097"/>
                    <a:pt x="7454" y="7883"/>
                  </a:cubicBezTo>
                  <a:close/>
                  <a:moveTo>
                    <a:pt x="1786" y="6359"/>
                  </a:moveTo>
                  <a:cubicBezTo>
                    <a:pt x="2120" y="6692"/>
                    <a:pt x="2501" y="7026"/>
                    <a:pt x="2930" y="7359"/>
                  </a:cubicBezTo>
                  <a:cubicBezTo>
                    <a:pt x="3001" y="7883"/>
                    <a:pt x="3096" y="8407"/>
                    <a:pt x="3239" y="8859"/>
                  </a:cubicBezTo>
                  <a:cubicBezTo>
                    <a:pt x="3012" y="8898"/>
                    <a:pt x="2744" y="8927"/>
                    <a:pt x="2474" y="8927"/>
                  </a:cubicBezTo>
                  <a:cubicBezTo>
                    <a:pt x="1922" y="8927"/>
                    <a:pt x="1360" y="8807"/>
                    <a:pt x="1120" y="8407"/>
                  </a:cubicBezTo>
                  <a:cubicBezTo>
                    <a:pt x="786" y="7811"/>
                    <a:pt x="1358" y="6883"/>
                    <a:pt x="1786" y="6359"/>
                  </a:cubicBezTo>
                  <a:close/>
                  <a:moveTo>
                    <a:pt x="9383" y="6359"/>
                  </a:moveTo>
                  <a:cubicBezTo>
                    <a:pt x="9812" y="6883"/>
                    <a:pt x="10383" y="7811"/>
                    <a:pt x="10026" y="8407"/>
                  </a:cubicBezTo>
                  <a:cubicBezTo>
                    <a:pt x="9802" y="8807"/>
                    <a:pt x="9235" y="8927"/>
                    <a:pt x="8684" y="8927"/>
                  </a:cubicBezTo>
                  <a:cubicBezTo>
                    <a:pt x="8415" y="8927"/>
                    <a:pt x="8150" y="8898"/>
                    <a:pt x="7931" y="8859"/>
                  </a:cubicBezTo>
                  <a:cubicBezTo>
                    <a:pt x="8050" y="8407"/>
                    <a:pt x="8145" y="7883"/>
                    <a:pt x="8216" y="7359"/>
                  </a:cubicBezTo>
                  <a:cubicBezTo>
                    <a:pt x="8645" y="7026"/>
                    <a:pt x="9026" y="6692"/>
                    <a:pt x="9383" y="6359"/>
                  </a:cubicBezTo>
                  <a:close/>
                  <a:moveTo>
                    <a:pt x="5573" y="8883"/>
                  </a:moveTo>
                  <a:cubicBezTo>
                    <a:pt x="6073" y="9097"/>
                    <a:pt x="6573" y="9264"/>
                    <a:pt x="7026" y="9383"/>
                  </a:cubicBezTo>
                  <a:cubicBezTo>
                    <a:pt x="6787" y="10026"/>
                    <a:pt x="6264" y="10979"/>
                    <a:pt x="5573" y="10979"/>
                  </a:cubicBezTo>
                  <a:cubicBezTo>
                    <a:pt x="4882" y="10979"/>
                    <a:pt x="4382" y="10026"/>
                    <a:pt x="4120" y="9383"/>
                  </a:cubicBezTo>
                  <a:cubicBezTo>
                    <a:pt x="4597" y="9264"/>
                    <a:pt x="5097" y="9097"/>
                    <a:pt x="5573" y="8883"/>
                  </a:cubicBezTo>
                  <a:close/>
                  <a:moveTo>
                    <a:pt x="5573" y="0"/>
                  </a:moveTo>
                  <a:cubicBezTo>
                    <a:pt x="4525" y="0"/>
                    <a:pt x="3811" y="1143"/>
                    <a:pt x="3453" y="2144"/>
                  </a:cubicBezTo>
                  <a:cubicBezTo>
                    <a:pt x="3155" y="2096"/>
                    <a:pt x="2833" y="2064"/>
                    <a:pt x="2513" y="2064"/>
                  </a:cubicBezTo>
                  <a:cubicBezTo>
                    <a:pt x="1711" y="2064"/>
                    <a:pt x="923" y="2265"/>
                    <a:pt x="548" y="2929"/>
                  </a:cubicBezTo>
                  <a:cubicBezTo>
                    <a:pt x="0" y="3834"/>
                    <a:pt x="643" y="5025"/>
                    <a:pt x="1310" y="5835"/>
                  </a:cubicBezTo>
                  <a:cubicBezTo>
                    <a:pt x="643" y="6644"/>
                    <a:pt x="0" y="7835"/>
                    <a:pt x="548" y="8740"/>
                  </a:cubicBezTo>
                  <a:cubicBezTo>
                    <a:pt x="923" y="9404"/>
                    <a:pt x="1711" y="9606"/>
                    <a:pt x="2513" y="9606"/>
                  </a:cubicBezTo>
                  <a:cubicBezTo>
                    <a:pt x="2833" y="9606"/>
                    <a:pt x="3155" y="9574"/>
                    <a:pt x="3453" y="9526"/>
                  </a:cubicBezTo>
                  <a:cubicBezTo>
                    <a:pt x="3811" y="10526"/>
                    <a:pt x="4525" y="11669"/>
                    <a:pt x="5573" y="11669"/>
                  </a:cubicBezTo>
                  <a:cubicBezTo>
                    <a:pt x="6645" y="11669"/>
                    <a:pt x="7335" y="10526"/>
                    <a:pt x="7716" y="9526"/>
                  </a:cubicBezTo>
                  <a:cubicBezTo>
                    <a:pt x="8015" y="9574"/>
                    <a:pt x="8337" y="9606"/>
                    <a:pt x="8657" y="9606"/>
                  </a:cubicBezTo>
                  <a:cubicBezTo>
                    <a:pt x="9459" y="9606"/>
                    <a:pt x="10247" y="9404"/>
                    <a:pt x="10622" y="8740"/>
                  </a:cubicBezTo>
                  <a:cubicBezTo>
                    <a:pt x="11146" y="7835"/>
                    <a:pt x="10526" y="6644"/>
                    <a:pt x="9836" y="5835"/>
                  </a:cubicBezTo>
                  <a:cubicBezTo>
                    <a:pt x="9907" y="5740"/>
                    <a:pt x="9979" y="5644"/>
                    <a:pt x="10050" y="5573"/>
                  </a:cubicBezTo>
                  <a:cubicBezTo>
                    <a:pt x="10812" y="4549"/>
                    <a:pt x="11003" y="3596"/>
                    <a:pt x="10622" y="2929"/>
                  </a:cubicBezTo>
                  <a:cubicBezTo>
                    <a:pt x="10247" y="2265"/>
                    <a:pt x="9459" y="2064"/>
                    <a:pt x="8657" y="2064"/>
                  </a:cubicBezTo>
                  <a:cubicBezTo>
                    <a:pt x="8337" y="2064"/>
                    <a:pt x="8015" y="2096"/>
                    <a:pt x="7716" y="2144"/>
                  </a:cubicBezTo>
                  <a:cubicBezTo>
                    <a:pt x="7335" y="1143"/>
                    <a:pt x="6645" y="0"/>
                    <a:pt x="5573" y="0"/>
                  </a:cubicBezTo>
                  <a:close/>
                </a:path>
              </a:pathLst>
            </a:custGeom>
            <a:solidFill>
              <a:srgbClr val="e84987"/>
            </a:solidFill>
            <a:ln>
              <a:noFill/>
            </a:ln>
          </p:spPr>
          <p:style>
            <a:lnRef idx="0"/>
            <a:fillRef idx="0"/>
            <a:effectRef idx="0"/>
            <a:fontRef idx="minor"/>
          </p:style>
        </p:sp>
      </p:grpSp>
      <p:grpSp>
        <p:nvGrpSpPr>
          <p:cNvPr id="2690" name="Group 82"/>
          <p:cNvGrpSpPr/>
          <p:nvPr/>
        </p:nvGrpSpPr>
        <p:grpSpPr>
          <a:xfrm>
            <a:off x="7548840" y="2076840"/>
            <a:ext cx="415080" cy="415080"/>
            <a:chOff x="7548840" y="2076840"/>
            <a:chExt cx="415080" cy="415080"/>
          </a:xfrm>
        </p:grpSpPr>
        <p:sp>
          <p:nvSpPr>
            <p:cNvPr id="2691" name="CustomShape 83"/>
            <p:cNvSpPr/>
            <p:nvPr/>
          </p:nvSpPr>
          <p:spPr>
            <a:xfrm>
              <a:off x="7744680" y="2272680"/>
              <a:ext cx="22320" cy="22320"/>
            </a:xfrm>
            <a:custGeom>
              <a:avLst/>
              <a:gdLst/>
              <a:ahLst/>
              <a:rect l="l" t="t" r="r" b="b"/>
              <a:pathLst>
                <a:path w="668" h="668">
                  <a:moveTo>
                    <a:pt x="334" y="0"/>
                  </a:moveTo>
                  <a:cubicBezTo>
                    <a:pt x="144" y="0"/>
                    <a:pt x="1" y="143"/>
                    <a:pt x="1" y="334"/>
                  </a:cubicBezTo>
                  <a:cubicBezTo>
                    <a:pt x="1" y="524"/>
                    <a:pt x="144" y="667"/>
                    <a:pt x="334" y="667"/>
                  </a:cubicBezTo>
                  <a:cubicBezTo>
                    <a:pt x="525" y="667"/>
                    <a:pt x="668" y="524"/>
                    <a:pt x="668" y="334"/>
                  </a:cubicBezTo>
                  <a:cubicBezTo>
                    <a:pt x="668" y="143"/>
                    <a:pt x="525" y="0"/>
                    <a:pt x="334" y="0"/>
                  </a:cubicBezTo>
                  <a:close/>
                </a:path>
              </a:pathLst>
            </a:custGeom>
            <a:solidFill>
              <a:srgbClr val="e84987"/>
            </a:solidFill>
            <a:ln>
              <a:noFill/>
            </a:ln>
          </p:spPr>
          <p:style>
            <a:lnRef idx="0"/>
            <a:fillRef idx="0"/>
            <a:effectRef idx="0"/>
            <a:fontRef idx="minor"/>
          </p:style>
        </p:sp>
        <p:sp>
          <p:nvSpPr>
            <p:cNvPr id="2692" name="CustomShape 84"/>
            <p:cNvSpPr/>
            <p:nvPr/>
          </p:nvSpPr>
          <p:spPr>
            <a:xfrm>
              <a:off x="7548840" y="2076840"/>
              <a:ext cx="415080" cy="415080"/>
            </a:xfrm>
            <a:custGeom>
              <a:avLst/>
              <a:gdLst/>
              <a:ahLst/>
              <a:rect l="l" t="t" r="r" b="b"/>
              <a:pathLst>
                <a:path w="11646" h="11647">
                  <a:moveTo>
                    <a:pt x="5811" y="4788"/>
                  </a:moveTo>
                  <a:cubicBezTo>
                    <a:pt x="6383" y="4788"/>
                    <a:pt x="6835" y="5240"/>
                    <a:pt x="6835" y="5812"/>
                  </a:cubicBezTo>
                  <a:cubicBezTo>
                    <a:pt x="6835" y="6383"/>
                    <a:pt x="6383" y="6836"/>
                    <a:pt x="5811" y="6836"/>
                  </a:cubicBezTo>
                  <a:cubicBezTo>
                    <a:pt x="5240" y="6836"/>
                    <a:pt x="4787" y="6383"/>
                    <a:pt x="4787" y="5812"/>
                  </a:cubicBezTo>
                  <a:cubicBezTo>
                    <a:pt x="4787" y="5240"/>
                    <a:pt x="5240" y="4788"/>
                    <a:pt x="5811" y="4788"/>
                  </a:cubicBezTo>
                  <a:close/>
                  <a:moveTo>
                    <a:pt x="5811" y="1"/>
                  </a:moveTo>
                  <a:cubicBezTo>
                    <a:pt x="5240" y="1"/>
                    <a:pt x="4787" y="453"/>
                    <a:pt x="4787" y="1001"/>
                  </a:cubicBezTo>
                  <a:cubicBezTo>
                    <a:pt x="4787" y="1454"/>
                    <a:pt x="5073" y="1835"/>
                    <a:pt x="5454" y="1978"/>
                  </a:cubicBezTo>
                  <a:lnTo>
                    <a:pt x="5454" y="3454"/>
                  </a:lnTo>
                  <a:cubicBezTo>
                    <a:pt x="4978" y="3525"/>
                    <a:pt x="4525" y="3740"/>
                    <a:pt x="4168" y="4073"/>
                  </a:cubicBezTo>
                  <a:cubicBezTo>
                    <a:pt x="4144" y="4049"/>
                    <a:pt x="4287" y="4097"/>
                    <a:pt x="2049" y="3502"/>
                  </a:cubicBezTo>
                  <a:lnTo>
                    <a:pt x="2049" y="2906"/>
                  </a:lnTo>
                  <a:cubicBezTo>
                    <a:pt x="2453" y="2763"/>
                    <a:pt x="2739" y="2382"/>
                    <a:pt x="2739" y="1954"/>
                  </a:cubicBezTo>
                  <a:cubicBezTo>
                    <a:pt x="2739" y="1382"/>
                    <a:pt x="2287" y="930"/>
                    <a:pt x="1715" y="930"/>
                  </a:cubicBezTo>
                  <a:cubicBezTo>
                    <a:pt x="1144" y="930"/>
                    <a:pt x="691" y="1382"/>
                    <a:pt x="691" y="1954"/>
                  </a:cubicBezTo>
                  <a:cubicBezTo>
                    <a:pt x="691" y="2382"/>
                    <a:pt x="977" y="2763"/>
                    <a:pt x="1382" y="2906"/>
                  </a:cubicBezTo>
                  <a:lnTo>
                    <a:pt x="1382" y="3764"/>
                  </a:lnTo>
                  <a:cubicBezTo>
                    <a:pt x="1382" y="3930"/>
                    <a:pt x="1477" y="4049"/>
                    <a:pt x="1620" y="4097"/>
                  </a:cubicBezTo>
                  <a:lnTo>
                    <a:pt x="3716" y="4645"/>
                  </a:lnTo>
                  <a:cubicBezTo>
                    <a:pt x="3573" y="4907"/>
                    <a:pt x="3477" y="5169"/>
                    <a:pt x="3430" y="5478"/>
                  </a:cubicBezTo>
                  <a:lnTo>
                    <a:pt x="1977" y="5478"/>
                  </a:lnTo>
                  <a:cubicBezTo>
                    <a:pt x="1834" y="5073"/>
                    <a:pt x="1453" y="4788"/>
                    <a:pt x="1024" y="4788"/>
                  </a:cubicBezTo>
                  <a:cubicBezTo>
                    <a:pt x="453" y="4788"/>
                    <a:pt x="0" y="5240"/>
                    <a:pt x="0" y="5812"/>
                  </a:cubicBezTo>
                  <a:cubicBezTo>
                    <a:pt x="0" y="6383"/>
                    <a:pt x="453" y="6836"/>
                    <a:pt x="1024" y="6836"/>
                  </a:cubicBezTo>
                  <a:cubicBezTo>
                    <a:pt x="1453" y="6836"/>
                    <a:pt x="1834" y="6550"/>
                    <a:pt x="1977" y="6145"/>
                  </a:cubicBezTo>
                  <a:lnTo>
                    <a:pt x="3430" y="6145"/>
                  </a:lnTo>
                  <a:cubicBezTo>
                    <a:pt x="3477" y="6455"/>
                    <a:pt x="3573" y="6740"/>
                    <a:pt x="3716" y="6979"/>
                  </a:cubicBezTo>
                  <a:lnTo>
                    <a:pt x="1620" y="7526"/>
                  </a:lnTo>
                  <a:cubicBezTo>
                    <a:pt x="1477" y="7574"/>
                    <a:pt x="1382" y="7693"/>
                    <a:pt x="1382" y="7860"/>
                  </a:cubicBezTo>
                  <a:lnTo>
                    <a:pt x="1382" y="8717"/>
                  </a:lnTo>
                  <a:cubicBezTo>
                    <a:pt x="977" y="8860"/>
                    <a:pt x="691" y="9241"/>
                    <a:pt x="691" y="9670"/>
                  </a:cubicBezTo>
                  <a:cubicBezTo>
                    <a:pt x="691" y="10241"/>
                    <a:pt x="1144" y="10694"/>
                    <a:pt x="1715" y="10694"/>
                  </a:cubicBezTo>
                  <a:cubicBezTo>
                    <a:pt x="2287" y="10694"/>
                    <a:pt x="2739" y="10241"/>
                    <a:pt x="2739" y="9670"/>
                  </a:cubicBezTo>
                  <a:cubicBezTo>
                    <a:pt x="2739" y="9241"/>
                    <a:pt x="2453" y="8860"/>
                    <a:pt x="2049" y="8717"/>
                  </a:cubicBezTo>
                  <a:lnTo>
                    <a:pt x="2049" y="8122"/>
                  </a:lnTo>
                  <a:lnTo>
                    <a:pt x="4144" y="7574"/>
                  </a:lnTo>
                  <a:lnTo>
                    <a:pt x="4168" y="7574"/>
                  </a:lnTo>
                  <a:cubicBezTo>
                    <a:pt x="4525" y="7884"/>
                    <a:pt x="4978" y="8098"/>
                    <a:pt x="5454" y="8169"/>
                  </a:cubicBezTo>
                  <a:lnTo>
                    <a:pt x="5454" y="9646"/>
                  </a:lnTo>
                  <a:cubicBezTo>
                    <a:pt x="5073" y="9789"/>
                    <a:pt x="4787" y="10170"/>
                    <a:pt x="4787" y="10622"/>
                  </a:cubicBezTo>
                  <a:cubicBezTo>
                    <a:pt x="4787" y="11170"/>
                    <a:pt x="5240" y="11646"/>
                    <a:pt x="5811" y="11646"/>
                  </a:cubicBezTo>
                  <a:cubicBezTo>
                    <a:pt x="6359" y="11646"/>
                    <a:pt x="6835" y="11170"/>
                    <a:pt x="6835" y="10622"/>
                  </a:cubicBezTo>
                  <a:cubicBezTo>
                    <a:pt x="6835" y="10170"/>
                    <a:pt x="6549" y="9789"/>
                    <a:pt x="6145" y="9646"/>
                  </a:cubicBezTo>
                  <a:lnTo>
                    <a:pt x="6145" y="8169"/>
                  </a:lnTo>
                  <a:cubicBezTo>
                    <a:pt x="6621" y="8098"/>
                    <a:pt x="7073" y="7884"/>
                    <a:pt x="7431" y="7574"/>
                  </a:cubicBezTo>
                  <a:lnTo>
                    <a:pt x="7454" y="7574"/>
                  </a:lnTo>
                  <a:lnTo>
                    <a:pt x="9550" y="8122"/>
                  </a:lnTo>
                  <a:lnTo>
                    <a:pt x="9550" y="8717"/>
                  </a:lnTo>
                  <a:cubicBezTo>
                    <a:pt x="9145" y="8860"/>
                    <a:pt x="8859" y="9241"/>
                    <a:pt x="8859" y="9670"/>
                  </a:cubicBezTo>
                  <a:cubicBezTo>
                    <a:pt x="8859" y="10241"/>
                    <a:pt x="9312" y="10694"/>
                    <a:pt x="9883" y="10694"/>
                  </a:cubicBezTo>
                  <a:cubicBezTo>
                    <a:pt x="10455" y="10694"/>
                    <a:pt x="10907" y="10241"/>
                    <a:pt x="10907" y="9670"/>
                  </a:cubicBezTo>
                  <a:cubicBezTo>
                    <a:pt x="10907" y="9241"/>
                    <a:pt x="10622" y="8860"/>
                    <a:pt x="10217" y="8717"/>
                  </a:cubicBezTo>
                  <a:lnTo>
                    <a:pt x="10217" y="7860"/>
                  </a:lnTo>
                  <a:cubicBezTo>
                    <a:pt x="10217" y="7693"/>
                    <a:pt x="10122" y="7574"/>
                    <a:pt x="9979" y="7526"/>
                  </a:cubicBezTo>
                  <a:lnTo>
                    <a:pt x="7883" y="6979"/>
                  </a:lnTo>
                  <a:cubicBezTo>
                    <a:pt x="8026" y="6740"/>
                    <a:pt x="8121" y="6455"/>
                    <a:pt x="8169" y="6145"/>
                  </a:cubicBezTo>
                  <a:lnTo>
                    <a:pt x="9645" y="6145"/>
                  </a:lnTo>
                  <a:cubicBezTo>
                    <a:pt x="9788" y="6550"/>
                    <a:pt x="10169" y="6836"/>
                    <a:pt x="10622" y="6836"/>
                  </a:cubicBezTo>
                  <a:cubicBezTo>
                    <a:pt x="11169" y="6836"/>
                    <a:pt x="11646" y="6383"/>
                    <a:pt x="11646" y="5812"/>
                  </a:cubicBezTo>
                  <a:cubicBezTo>
                    <a:pt x="11646" y="5240"/>
                    <a:pt x="11169" y="4788"/>
                    <a:pt x="10622" y="4788"/>
                  </a:cubicBezTo>
                  <a:cubicBezTo>
                    <a:pt x="10169" y="4788"/>
                    <a:pt x="9788" y="5073"/>
                    <a:pt x="9645" y="5478"/>
                  </a:cubicBezTo>
                  <a:lnTo>
                    <a:pt x="8169" y="5478"/>
                  </a:lnTo>
                  <a:cubicBezTo>
                    <a:pt x="8121" y="5192"/>
                    <a:pt x="8026" y="4907"/>
                    <a:pt x="7907" y="4669"/>
                  </a:cubicBezTo>
                  <a:lnTo>
                    <a:pt x="9931" y="4335"/>
                  </a:lnTo>
                  <a:cubicBezTo>
                    <a:pt x="10098" y="4311"/>
                    <a:pt x="10217" y="4168"/>
                    <a:pt x="10217" y="4002"/>
                  </a:cubicBezTo>
                  <a:lnTo>
                    <a:pt x="10217" y="3144"/>
                  </a:lnTo>
                  <a:cubicBezTo>
                    <a:pt x="10622" y="3002"/>
                    <a:pt x="10907" y="2621"/>
                    <a:pt x="10907" y="2168"/>
                  </a:cubicBezTo>
                  <a:cubicBezTo>
                    <a:pt x="10907" y="1597"/>
                    <a:pt x="10455" y="1144"/>
                    <a:pt x="9883" y="1144"/>
                  </a:cubicBezTo>
                  <a:cubicBezTo>
                    <a:pt x="9312" y="1144"/>
                    <a:pt x="8859" y="1620"/>
                    <a:pt x="8859" y="2168"/>
                  </a:cubicBezTo>
                  <a:cubicBezTo>
                    <a:pt x="8859" y="2621"/>
                    <a:pt x="9145" y="3002"/>
                    <a:pt x="9550" y="3144"/>
                  </a:cubicBezTo>
                  <a:lnTo>
                    <a:pt x="9550" y="3692"/>
                  </a:lnTo>
                  <a:cubicBezTo>
                    <a:pt x="7335" y="4073"/>
                    <a:pt x="7478" y="4049"/>
                    <a:pt x="7431" y="4073"/>
                  </a:cubicBezTo>
                  <a:cubicBezTo>
                    <a:pt x="7073" y="3740"/>
                    <a:pt x="6621" y="3525"/>
                    <a:pt x="6145" y="3454"/>
                  </a:cubicBezTo>
                  <a:lnTo>
                    <a:pt x="6145" y="1978"/>
                  </a:lnTo>
                  <a:cubicBezTo>
                    <a:pt x="6549" y="1835"/>
                    <a:pt x="6835" y="1454"/>
                    <a:pt x="6835" y="1001"/>
                  </a:cubicBezTo>
                  <a:cubicBezTo>
                    <a:pt x="6835" y="453"/>
                    <a:pt x="6359" y="1"/>
                    <a:pt x="5811" y="1"/>
                  </a:cubicBezTo>
                  <a:close/>
                </a:path>
              </a:pathLst>
            </a:custGeom>
            <a:solidFill>
              <a:srgbClr val="e84987"/>
            </a:solidFill>
            <a:ln>
              <a:noFill/>
            </a:ln>
          </p:spPr>
          <p:style>
            <a:lnRef idx="0"/>
            <a:fillRef idx="0"/>
            <a:effectRef idx="0"/>
            <a:fontRef idx="minor"/>
          </p:style>
        </p:sp>
      </p:grpSp>
      <p:grpSp>
        <p:nvGrpSpPr>
          <p:cNvPr id="2693" name="Group 85"/>
          <p:cNvGrpSpPr/>
          <p:nvPr/>
        </p:nvGrpSpPr>
        <p:grpSpPr>
          <a:xfrm>
            <a:off x="6881760" y="2075760"/>
            <a:ext cx="364320" cy="416160"/>
            <a:chOff x="6881760" y="2075760"/>
            <a:chExt cx="364320" cy="416160"/>
          </a:xfrm>
        </p:grpSpPr>
        <p:sp>
          <p:nvSpPr>
            <p:cNvPr id="2694" name="CustomShape 86"/>
            <p:cNvSpPr/>
            <p:nvPr/>
          </p:nvSpPr>
          <p:spPr>
            <a:xfrm>
              <a:off x="6955200" y="2137320"/>
              <a:ext cx="22320" cy="122040"/>
            </a:xfrm>
            <a:custGeom>
              <a:avLst/>
              <a:gdLst/>
              <a:ahLst/>
              <a:rect l="l" t="t" r="r" b="b"/>
              <a:pathLst>
                <a:path w="668" h="3454">
                  <a:moveTo>
                    <a:pt x="1" y="1"/>
                  </a:moveTo>
                  <a:lnTo>
                    <a:pt x="1" y="3454"/>
                  </a:lnTo>
                  <a:lnTo>
                    <a:pt x="668" y="3454"/>
                  </a:lnTo>
                  <a:lnTo>
                    <a:pt x="668" y="1"/>
                  </a:lnTo>
                  <a:close/>
                </a:path>
              </a:pathLst>
            </a:custGeom>
            <a:solidFill>
              <a:srgbClr val="e84987"/>
            </a:solidFill>
            <a:ln>
              <a:noFill/>
            </a:ln>
          </p:spPr>
          <p:style>
            <a:lnRef idx="0"/>
            <a:fillRef idx="0"/>
            <a:effectRef idx="0"/>
            <a:fontRef idx="minor"/>
          </p:style>
        </p:sp>
        <p:sp>
          <p:nvSpPr>
            <p:cNvPr id="2695" name="CustomShape 87"/>
            <p:cNvSpPr/>
            <p:nvPr/>
          </p:nvSpPr>
          <p:spPr>
            <a:xfrm>
              <a:off x="7052400" y="2219040"/>
              <a:ext cx="23400" cy="40320"/>
            </a:xfrm>
            <a:custGeom>
              <a:avLst/>
              <a:gdLst/>
              <a:ahLst/>
              <a:rect l="l" t="t" r="r" b="b"/>
              <a:pathLst>
                <a:path w="692" h="1168">
                  <a:moveTo>
                    <a:pt x="1" y="1"/>
                  </a:moveTo>
                  <a:lnTo>
                    <a:pt x="1" y="1168"/>
                  </a:lnTo>
                  <a:lnTo>
                    <a:pt x="691" y="1168"/>
                  </a:lnTo>
                  <a:lnTo>
                    <a:pt x="691" y="1"/>
                  </a:lnTo>
                  <a:close/>
                </a:path>
              </a:pathLst>
            </a:custGeom>
            <a:solidFill>
              <a:srgbClr val="e84987"/>
            </a:solidFill>
            <a:ln>
              <a:noFill/>
            </a:ln>
          </p:spPr>
          <p:style>
            <a:lnRef idx="0"/>
            <a:fillRef idx="0"/>
            <a:effectRef idx="0"/>
            <a:fontRef idx="minor"/>
          </p:style>
        </p:sp>
        <p:sp>
          <p:nvSpPr>
            <p:cNvPr id="2696" name="CustomShape 88"/>
            <p:cNvSpPr/>
            <p:nvPr/>
          </p:nvSpPr>
          <p:spPr>
            <a:xfrm>
              <a:off x="7150320" y="2169720"/>
              <a:ext cx="22320" cy="89640"/>
            </a:xfrm>
            <a:custGeom>
              <a:avLst/>
              <a:gdLst/>
              <a:ahLst/>
              <a:rect l="l" t="t" r="r" b="b"/>
              <a:pathLst>
                <a:path w="668" h="2549">
                  <a:moveTo>
                    <a:pt x="0" y="1"/>
                  </a:moveTo>
                  <a:lnTo>
                    <a:pt x="0" y="2549"/>
                  </a:lnTo>
                  <a:lnTo>
                    <a:pt x="667" y="2549"/>
                  </a:lnTo>
                  <a:lnTo>
                    <a:pt x="667" y="1"/>
                  </a:lnTo>
                  <a:close/>
                </a:path>
              </a:pathLst>
            </a:custGeom>
            <a:solidFill>
              <a:srgbClr val="e84987"/>
            </a:solidFill>
            <a:ln>
              <a:noFill/>
            </a:ln>
          </p:spPr>
          <p:style>
            <a:lnRef idx="0"/>
            <a:fillRef idx="0"/>
            <a:effectRef idx="0"/>
            <a:fontRef idx="minor"/>
          </p:style>
        </p:sp>
        <p:sp>
          <p:nvSpPr>
            <p:cNvPr id="2697" name="CustomShape 89"/>
            <p:cNvSpPr/>
            <p:nvPr/>
          </p:nvSpPr>
          <p:spPr>
            <a:xfrm>
              <a:off x="6881760" y="2075760"/>
              <a:ext cx="363960" cy="415800"/>
            </a:xfrm>
            <a:custGeom>
              <a:avLst/>
              <a:gdLst/>
              <a:ahLst/>
              <a:rect l="l" t="t" r="r" b="b"/>
              <a:pathLst>
                <a:path w="10218" h="11670">
                  <a:moveTo>
                    <a:pt x="3073" y="1024"/>
                  </a:moveTo>
                  <a:cubicBezTo>
                    <a:pt x="3239" y="1024"/>
                    <a:pt x="3406" y="1191"/>
                    <a:pt x="3406" y="1381"/>
                  </a:cubicBezTo>
                  <a:lnTo>
                    <a:pt x="3406" y="5168"/>
                  </a:lnTo>
                  <a:lnTo>
                    <a:pt x="4097" y="5168"/>
                  </a:lnTo>
                  <a:lnTo>
                    <a:pt x="4097" y="3644"/>
                  </a:lnTo>
                  <a:cubicBezTo>
                    <a:pt x="4097" y="3453"/>
                    <a:pt x="4240" y="3310"/>
                    <a:pt x="4430" y="3310"/>
                  </a:cubicBezTo>
                  <a:lnTo>
                    <a:pt x="5788" y="3310"/>
                  </a:lnTo>
                  <a:cubicBezTo>
                    <a:pt x="5978" y="3310"/>
                    <a:pt x="6121" y="3453"/>
                    <a:pt x="6121" y="3644"/>
                  </a:cubicBezTo>
                  <a:lnTo>
                    <a:pt x="6121" y="5168"/>
                  </a:lnTo>
                  <a:lnTo>
                    <a:pt x="6812" y="5168"/>
                  </a:lnTo>
                  <a:lnTo>
                    <a:pt x="6812" y="2286"/>
                  </a:lnTo>
                  <a:cubicBezTo>
                    <a:pt x="6812" y="2096"/>
                    <a:pt x="6978" y="1953"/>
                    <a:pt x="7145" y="1953"/>
                  </a:cubicBezTo>
                  <a:lnTo>
                    <a:pt x="8526" y="1953"/>
                  </a:lnTo>
                  <a:cubicBezTo>
                    <a:pt x="8717" y="1953"/>
                    <a:pt x="8860" y="2096"/>
                    <a:pt x="8860" y="2286"/>
                  </a:cubicBezTo>
                  <a:lnTo>
                    <a:pt x="8860" y="5525"/>
                  </a:lnTo>
                  <a:cubicBezTo>
                    <a:pt x="8860" y="5716"/>
                    <a:pt x="8717" y="5858"/>
                    <a:pt x="8526" y="5858"/>
                  </a:cubicBezTo>
                  <a:lnTo>
                    <a:pt x="1692" y="5858"/>
                  </a:lnTo>
                  <a:cubicBezTo>
                    <a:pt x="1501" y="5858"/>
                    <a:pt x="1358" y="5716"/>
                    <a:pt x="1358" y="5525"/>
                  </a:cubicBezTo>
                  <a:lnTo>
                    <a:pt x="1358" y="1381"/>
                  </a:lnTo>
                  <a:cubicBezTo>
                    <a:pt x="1358" y="1191"/>
                    <a:pt x="1501" y="1024"/>
                    <a:pt x="1692" y="1024"/>
                  </a:cubicBezTo>
                  <a:close/>
                  <a:moveTo>
                    <a:pt x="4430" y="6883"/>
                  </a:moveTo>
                  <a:cubicBezTo>
                    <a:pt x="4621" y="6883"/>
                    <a:pt x="4764" y="7025"/>
                    <a:pt x="4764" y="7216"/>
                  </a:cubicBezTo>
                  <a:cubicBezTo>
                    <a:pt x="4764" y="7406"/>
                    <a:pt x="4621" y="7573"/>
                    <a:pt x="4430" y="7573"/>
                  </a:cubicBezTo>
                  <a:lnTo>
                    <a:pt x="1692" y="7573"/>
                  </a:lnTo>
                  <a:cubicBezTo>
                    <a:pt x="1501" y="7573"/>
                    <a:pt x="1358" y="7406"/>
                    <a:pt x="1358" y="7216"/>
                  </a:cubicBezTo>
                  <a:cubicBezTo>
                    <a:pt x="1358" y="7025"/>
                    <a:pt x="1501" y="6883"/>
                    <a:pt x="1692" y="6883"/>
                  </a:cubicBezTo>
                  <a:close/>
                  <a:moveTo>
                    <a:pt x="5788" y="8240"/>
                  </a:moveTo>
                  <a:cubicBezTo>
                    <a:pt x="5978" y="8240"/>
                    <a:pt x="6121" y="8407"/>
                    <a:pt x="6121" y="8597"/>
                  </a:cubicBezTo>
                  <a:cubicBezTo>
                    <a:pt x="6121" y="8764"/>
                    <a:pt x="5978" y="8931"/>
                    <a:pt x="5788" y="8931"/>
                  </a:cubicBezTo>
                  <a:lnTo>
                    <a:pt x="1692" y="8931"/>
                  </a:lnTo>
                  <a:cubicBezTo>
                    <a:pt x="1501" y="8931"/>
                    <a:pt x="1358" y="8764"/>
                    <a:pt x="1358" y="8597"/>
                  </a:cubicBezTo>
                  <a:cubicBezTo>
                    <a:pt x="1358" y="8407"/>
                    <a:pt x="1501" y="8240"/>
                    <a:pt x="1692" y="8240"/>
                  </a:cubicBezTo>
                  <a:close/>
                  <a:moveTo>
                    <a:pt x="3740" y="9621"/>
                  </a:moveTo>
                  <a:cubicBezTo>
                    <a:pt x="3930" y="9621"/>
                    <a:pt x="4097" y="9764"/>
                    <a:pt x="4097" y="9955"/>
                  </a:cubicBezTo>
                  <a:cubicBezTo>
                    <a:pt x="4097" y="10145"/>
                    <a:pt x="3930" y="10288"/>
                    <a:pt x="3740" y="10288"/>
                  </a:cubicBezTo>
                  <a:lnTo>
                    <a:pt x="1692" y="10288"/>
                  </a:lnTo>
                  <a:cubicBezTo>
                    <a:pt x="1501" y="10288"/>
                    <a:pt x="1358" y="10145"/>
                    <a:pt x="1358" y="9955"/>
                  </a:cubicBezTo>
                  <a:cubicBezTo>
                    <a:pt x="1358" y="9764"/>
                    <a:pt x="1501" y="9621"/>
                    <a:pt x="1692" y="9621"/>
                  </a:cubicBezTo>
                  <a:close/>
                  <a:moveTo>
                    <a:pt x="334" y="0"/>
                  </a:moveTo>
                  <a:cubicBezTo>
                    <a:pt x="144" y="0"/>
                    <a:pt x="1" y="167"/>
                    <a:pt x="1" y="357"/>
                  </a:cubicBezTo>
                  <a:lnTo>
                    <a:pt x="1" y="11312"/>
                  </a:lnTo>
                  <a:cubicBezTo>
                    <a:pt x="1" y="11502"/>
                    <a:pt x="144" y="11669"/>
                    <a:pt x="334" y="11669"/>
                  </a:cubicBezTo>
                  <a:lnTo>
                    <a:pt x="7026" y="11669"/>
                  </a:lnTo>
                  <a:lnTo>
                    <a:pt x="7026" y="8788"/>
                  </a:lnTo>
                  <a:cubicBezTo>
                    <a:pt x="7026" y="8597"/>
                    <a:pt x="7169" y="8454"/>
                    <a:pt x="7359" y="8454"/>
                  </a:cubicBezTo>
                  <a:lnTo>
                    <a:pt x="10217" y="8454"/>
                  </a:lnTo>
                  <a:lnTo>
                    <a:pt x="10217" y="357"/>
                  </a:lnTo>
                  <a:cubicBezTo>
                    <a:pt x="10217" y="167"/>
                    <a:pt x="10074" y="0"/>
                    <a:pt x="9884" y="0"/>
                  </a:cubicBezTo>
                  <a:close/>
                </a:path>
              </a:pathLst>
            </a:custGeom>
            <a:solidFill>
              <a:srgbClr val="e84987"/>
            </a:solidFill>
            <a:ln>
              <a:noFill/>
            </a:ln>
          </p:spPr>
          <p:style>
            <a:lnRef idx="0"/>
            <a:fillRef idx="0"/>
            <a:effectRef idx="0"/>
            <a:fontRef idx="minor"/>
          </p:style>
        </p:sp>
        <p:sp>
          <p:nvSpPr>
            <p:cNvPr id="2698" name="CustomShape 90"/>
            <p:cNvSpPr/>
            <p:nvPr/>
          </p:nvSpPr>
          <p:spPr>
            <a:xfrm>
              <a:off x="7157160" y="2403000"/>
              <a:ext cx="88920" cy="88920"/>
            </a:xfrm>
            <a:custGeom>
              <a:avLst/>
              <a:gdLst/>
              <a:ahLst/>
              <a:rect l="l" t="t" r="r" b="b"/>
              <a:pathLst>
                <a:path w="2526" h="2526">
                  <a:moveTo>
                    <a:pt x="1" y="1"/>
                  </a:moveTo>
                  <a:lnTo>
                    <a:pt x="1" y="2525"/>
                  </a:lnTo>
                  <a:cubicBezTo>
                    <a:pt x="96" y="2525"/>
                    <a:pt x="191" y="2478"/>
                    <a:pt x="263" y="2406"/>
                  </a:cubicBezTo>
                  <a:lnTo>
                    <a:pt x="2430" y="239"/>
                  </a:lnTo>
                  <a:cubicBezTo>
                    <a:pt x="2501" y="168"/>
                    <a:pt x="2525" y="72"/>
                    <a:pt x="2525" y="1"/>
                  </a:cubicBezTo>
                  <a:close/>
                </a:path>
              </a:pathLst>
            </a:custGeom>
            <a:solidFill>
              <a:srgbClr val="e84987"/>
            </a:solidFill>
            <a:ln>
              <a:noFill/>
            </a:ln>
          </p:spPr>
          <p:style>
            <a:lnRef idx="0"/>
            <a:fillRef idx="0"/>
            <a:effectRef idx="0"/>
            <a:fontRef idx="minor"/>
          </p:style>
        </p:sp>
      </p:grpSp>
      <p:sp>
        <p:nvSpPr>
          <p:cNvPr id="2699" name="CustomShape 91"/>
          <p:cNvSpPr/>
          <p:nvPr/>
        </p:nvSpPr>
        <p:spPr>
          <a:xfrm>
            <a:off x="6142680" y="2094480"/>
            <a:ext cx="415800" cy="378360"/>
          </a:xfrm>
          <a:custGeom>
            <a:avLst/>
            <a:gdLst/>
            <a:ahLst/>
            <a:rect l="l" t="t" r="r" b="b"/>
            <a:pathLst>
              <a:path w="11670" h="10622">
                <a:moveTo>
                  <a:pt x="4049" y="1786"/>
                </a:moveTo>
                <a:cubicBezTo>
                  <a:pt x="4240" y="1786"/>
                  <a:pt x="4383" y="1929"/>
                  <a:pt x="4383" y="2120"/>
                </a:cubicBezTo>
                <a:cubicBezTo>
                  <a:pt x="4383" y="2310"/>
                  <a:pt x="4240" y="2453"/>
                  <a:pt x="4049" y="2453"/>
                </a:cubicBezTo>
                <a:cubicBezTo>
                  <a:pt x="3859" y="2453"/>
                  <a:pt x="3716" y="2310"/>
                  <a:pt x="3716" y="2120"/>
                </a:cubicBezTo>
                <a:cubicBezTo>
                  <a:pt x="3716" y="1929"/>
                  <a:pt x="3859" y="1786"/>
                  <a:pt x="4049" y="1786"/>
                </a:cubicBezTo>
                <a:close/>
                <a:moveTo>
                  <a:pt x="5835" y="1786"/>
                </a:moveTo>
                <a:cubicBezTo>
                  <a:pt x="6026" y="1786"/>
                  <a:pt x="6169" y="1929"/>
                  <a:pt x="6169" y="2120"/>
                </a:cubicBezTo>
                <a:cubicBezTo>
                  <a:pt x="6169" y="2310"/>
                  <a:pt x="6026" y="2453"/>
                  <a:pt x="5835" y="2453"/>
                </a:cubicBezTo>
                <a:cubicBezTo>
                  <a:pt x="5645" y="2453"/>
                  <a:pt x="5478" y="2310"/>
                  <a:pt x="5478" y="2120"/>
                </a:cubicBezTo>
                <a:cubicBezTo>
                  <a:pt x="5478" y="1929"/>
                  <a:pt x="5645" y="1786"/>
                  <a:pt x="5835" y="1786"/>
                </a:cubicBezTo>
                <a:close/>
                <a:moveTo>
                  <a:pt x="7621" y="1786"/>
                </a:moveTo>
                <a:cubicBezTo>
                  <a:pt x="7812" y="1786"/>
                  <a:pt x="7955" y="1929"/>
                  <a:pt x="7955" y="2120"/>
                </a:cubicBezTo>
                <a:cubicBezTo>
                  <a:pt x="7955" y="2310"/>
                  <a:pt x="7788" y="2453"/>
                  <a:pt x="7621" y="2453"/>
                </a:cubicBezTo>
                <a:cubicBezTo>
                  <a:pt x="7431" y="2453"/>
                  <a:pt x="7264" y="2310"/>
                  <a:pt x="7264" y="2120"/>
                </a:cubicBezTo>
                <a:cubicBezTo>
                  <a:pt x="7264" y="1929"/>
                  <a:pt x="7431" y="1786"/>
                  <a:pt x="7621" y="1786"/>
                </a:cubicBezTo>
                <a:close/>
                <a:moveTo>
                  <a:pt x="1596" y="8692"/>
                </a:moveTo>
                <a:cubicBezTo>
                  <a:pt x="1787" y="8692"/>
                  <a:pt x="1954" y="8835"/>
                  <a:pt x="1954" y="9026"/>
                </a:cubicBezTo>
                <a:cubicBezTo>
                  <a:pt x="1954" y="9216"/>
                  <a:pt x="1787" y="9359"/>
                  <a:pt x="1596" y="9359"/>
                </a:cubicBezTo>
                <a:cubicBezTo>
                  <a:pt x="1430" y="9359"/>
                  <a:pt x="1263" y="9216"/>
                  <a:pt x="1263" y="9026"/>
                </a:cubicBezTo>
                <a:cubicBezTo>
                  <a:pt x="1263" y="8835"/>
                  <a:pt x="1430" y="8692"/>
                  <a:pt x="1596" y="8692"/>
                </a:cubicBezTo>
                <a:close/>
                <a:moveTo>
                  <a:pt x="5835" y="8692"/>
                </a:moveTo>
                <a:cubicBezTo>
                  <a:pt x="6026" y="8692"/>
                  <a:pt x="6169" y="8835"/>
                  <a:pt x="6169" y="9026"/>
                </a:cubicBezTo>
                <a:cubicBezTo>
                  <a:pt x="6169" y="9216"/>
                  <a:pt x="6026" y="9359"/>
                  <a:pt x="5835" y="9359"/>
                </a:cubicBezTo>
                <a:cubicBezTo>
                  <a:pt x="5645" y="9359"/>
                  <a:pt x="5478" y="9216"/>
                  <a:pt x="5478" y="9026"/>
                </a:cubicBezTo>
                <a:cubicBezTo>
                  <a:pt x="5478" y="8835"/>
                  <a:pt x="5645" y="8692"/>
                  <a:pt x="5835" y="8692"/>
                </a:cubicBezTo>
                <a:close/>
                <a:moveTo>
                  <a:pt x="10050" y="8692"/>
                </a:moveTo>
                <a:cubicBezTo>
                  <a:pt x="10241" y="8692"/>
                  <a:pt x="10384" y="8835"/>
                  <a:pt x="10384" y="9026"/>
                </a:cubicBezTo>
                <a:cubicBezTo>
                  <a:pt x="10384" y="9216"/>
                  <a:pt x="10241" y="9359"/>
                  <a:pt x="10050" y="9359"/>
                </a:cubicBezTo>
                <a:cubicBezTo>
                  <a:pt x="9860" y="9359"/>
                  <a:pt x="9717" y="9216"/>
                  <a:pt x="9717" y="9026"/>
                </a:cubicBezTo>
                <a:cubicBezTo>
                  <a:pt x="9717" y="8835"/>
                  <a:pt x="9860" y="8692"/>
                  <a:pt x="10050" y="8692"/>
                </a:cubicBezTo>
                <a:close/>
                <a:moveTo>
                  <a:pt x="2739" y="0"/>
                </a:moveTo>
                <a:cubicBezTo>
                  <a:pt x="2192" y="0"/>
                  <a:pt x="1715" y="453"/>
                  <a:pt x="1715" y="1000"/>
                </a:cubicBezTo>
                <a:lnTo>
                  <a:pt x="1715" y="3215"/>
                </a:lnTo>
                <a:cubicBezTo>
                  <a:pt x="1715" y="3787"/>
                  <a:pt x="2192" y="4239"/>
                  <a:pt x="2739" y="4239"/>
                </a:cubicBezTo>
                <a:lnTo>
                  <a:pt x="5478" y="4239"/>
                </a:lnTo>
                <a:lnTo>
                  <a:pt x="5478" y="5954"/>
                </a:lnTo>
                <a:lnTo>
                  <a:pt x="1596" y="5954"/>
                </a:lnTo>
                <a:cubicBezTo>
                  <a:pt x="1430" y="5954"/>
                  <a:pt x="1263" y="6097"/>
                  <a:pt x="1263" y="6287"/>
                </a:cubicBezTo>
                <a:lnTo>
                  <a:pt x="1263" y="7454"/>
                </a:lnTo>
                <a:cubicBezTo>
                  <a:pt x="548" y="7621"/>
                  <a:pt x="1" y="8264"/>
                  <a:pt x="1" y="9026"/>
                </a:cubicBezTo>
                <a:cubicBezTo>
                  <a:pt x="1" y="9907"/>
                  <a:pt x="739" y="10621"/>
                  <a:pt x="1620" y="10621"/>
                </a:cubicBezTo>
                <a:cubicBezTo>
                  <a:pt x="2501" y="10621"/>
                  <a:pt x="3216" y="9907"/>
                  <a:pt x="3216" y="9026"/>
                </a:cubicBezTo>
                <a:cubicBezTo>
                  <a:pt x="3216" y="8240"/>
                  <a:pt x="2668" y="7597"/>
                  <a:pt x="1954" y="7454"/>
                </a:cubicBezTo>
                <a:lnTo>
                  <a:pt x="1954" y="6644"/>
                </a:lnTo>
                <a:lnTo>
                  <a:pt x="5478" y="6644"/>
                </a:lnTo>
                <a:lnTo>
                  <a:pt x="5478" y="7454"/>
                </a:lnTo>
                <a:cubicBezTo>
                  <a:pt x="4764" y="7621"/>
                  <a:pt x="4216" y="8264"/>
                  <a:pt x="4216" y="9026"/>
                </a:cubicBezTo>
                <a:cubicBezTo>
                  <a:pt x="4216" y="9907"/>
                  <a:pt x="4954" y="10621"/>
                  <a:pt x="5835" y="10621"/>
                </a:cubicBezTo>
                <a:cubicBezTo>
                  <a:pt x="6716" y="10621"/>
                  <a:pt x="7431" y="9907"/>
                  <a:pt x="7431" y="9026"/>
                </a:cubicBezTo>
                <a:cubicBezTo>
                  <a:pt x="7431" y="8264"/>
                  <a:pt x="6883" y="7621"/>
                  <a:pt x="6169" y="7454"/>
                </a:cubicBezTo>
                <a:lnTo>
                  <a:pt x="6169" y="6644"/>
                </a:lnTo>
                <a:lnTo>
                  <a:pt x="9717" y="6644"/>
                </a:lnTo>
                <a:lnTo>
                  <a:pt x="9717" y="7454"/>
                </a:lnTo>
                <a:cubicBezTo>
                  <a:pt x="8979" y="7621"/>
                  <a:pt x="8455" y="8264"/>
                  <a:pt x="8455" y="9026"/>
                </a:cubicBezTo>
                <a:cubicBezTo>
                  <a:pt x="8455" y="9907"/>
                  <a:pt x="9169" y="10621"/>
                  <a:pt x="10050" y="10621"/>
                </a:cubicBezTo>
                <a:cubicBezTo>
                  <a:pt x="10932" y="10621"/>
                  <a:pt x="11646" y="9907"/>
                  <a:pt x="11646" y="9026"/>
                </a:cubicBezTo>
                <a:cubicBezTo>
                  <a:pt x="11670" y="8264"/>
                  <a:pt x="11122" y="7621"/>
                  <a:pt x="10384" y="7454"/>
                </a:cubicBezTo>
                <a:lnTo>
                  <a:pt x="10384" y="6287"/>
                </a:lnTo>
                <a:cubicBezTo>
                  <a:pt x="10384" y="6097"/>
                  <a:pt x="10241" y="5954"/>
                  <a:pt x="10050" y="5954"/>
                </a:cubicBezTo>
                <a:lnTo>
                  <a:pt x="6169" y="5954"/>
                </a:lnTo>
                <a:lnTo>
                  <a:pt x="6169" y="4239"/>
                </a:lnTo>
                <a:lnTo>
                  <a:pt x="8907" y="4239"/>
                </a:lnTo>
                <a:cubicBezTo>
                  <a:pt x="9479" y="4239"/>
                  <a:pt x="9931" y="3787"/>
                  <a:pt x="9931" y="3215"/>
                </a:cubicBezTo>
                <a:lnTo>
                  <a:pt x="9931" y="1000"/>
                </a:lnTo>
                <a:cubicBezTo>
                  <a:pt x="9931" y="453"/>
                  <a:pt x="9479" y="0"/>
                  <a:pt x="8907" y="0"/>
                </a:cubicBezTo>
                <a:close/>
              </a:path>
            </a:pathLst>
          </a:custGeom>
          <a:solidFill>
            <a:srgbClr val="e84987"/>
          </a:solidFill>
          <a:ln>
            <a:noFill/>
          </a:ln>
        </p:spPr>
        <p:style>
          <a:lnRef idx="0"/>
          <a:fillRef idx="0"/>
          <a:effectRef idx="0"/>
          <a:fontRef idx="minor"/>
        </p:style>
      </p:sp>
      <p:grpSp>
        <p:nvGrpSpPr>
          <p:cNvPr id="2700" name="Group 92"/>
          <p:cNvGrpSpPr/>
          <p:nvPr/>
        </p:nvGrpSpPr>
        <p:grpSpPr>
          <a:xfrm>
            <a:off x="5493600" y="2075760"/>
            <a:ext cx="308520" cy="415080"/>
            <a:chOff x="5493600" y="2075760"/>
            <a:chExt cx="308520" cy="415080"/>
          </a:xfrm>
        </p:grpSpPr>
        <p:sp>
          <p:nvSpPr>
            <p:cNvPr id="2701" name="CustomShape 93"/>
            <p:cNvSpPr/>
            <p:nvPr/>
          </p:nvSpPr>
          <p:spPr>
            <a:xfrm>
              <a:off x="5607720" y="2385720"/>
              <a:ext cx="80280" cy="32760"/>
            </a:xfrm>
            <a:custGeom>
              <a:avLst/>
              <a:gdLst/>
              <a:ahLst/>
              <a:rect l="l" t="t" r="r" b="b"/>
              <a:pathLst>
                <a:path w="2287" h="954">
                  <a:moveTo>
                    <a:pt x="0" y="1"/>
                  </a:moveTo>
                  <a:lnTo>
                    <a:pt x="0" y="953"/>
                  </a:lnTo>
                  <a:lnTo>
                    <a:pt x="2286" y="953"/>
                  </a:lnTo>
                  <a:lnTo>
                    <a:pt x="2286" y="1"/>
                  </a:lnTo>
                  <a:close/>
                </a:path>
              </a:pathLst>
            </a:custGeom>
            <a:solidFill>
              <a:srgbClr val="e84987"/>
            </a:solidFill>
            <a:ln>
              <a:noFill/>
            </a:ln>
          </p:spPr>
          <p:style>
            <a:lnRef idx="0"/>
            <a:fillRef idx="0"/>
            <a:effectRef idx="0"/>
            <a:fontRef idx="minor"/>
          </p:style>
        </p:sp>
        <p:sp>
          <p:nvSpPr>
            <p:cNvPr id="2702" name="CustomShape 94"/>
            <p:cNvSpPr/>
            <p:nvPr/>
          </p:nvSpPr>
          <p:spPr>
            <a:xfrm>
              <a:off x="5493600" y="2075760"/>
              <a:ext cx="308520" cy="415080"/>
            </a:xfrm>
            <a:custGeom>
              <a:avLst/>
              <a:gdLst/>
              <a:ahLst/>
              <a:rect l="l" t="t" r="r" b="b"/>
              <a:pathLst>
                <a:path w="8669" h="11646">
                  <a:moveTo>
                    <a:pt x="1477" y="1143"/>
                  </a:moveTo>
                  <a:cubicBezTo>
                    <a:pt x="1667" y="1143"/>
                    <a:pt x="1834" y="1310"/>
                    <a:pt x="1834" y="1500"/>
                  </a:cubicBezTo>
                  <a:cubicBezTo>
                    <a:pt x="1834" y="1667"/>
                    <a:pt x="1667" y="1834"/>
                    <a:pt x="1477" y="1834"/>
                  </a:cubicBezTo>
                  <a:cubicBezTo>
                    <a:pt x="1286" y="1834"/>
                    <a:pt x="1143" y="1667"/>
                    <a:pt x="1143" y="1500"/>
                  </a:cubicBezTo>
                  <a:cubicBezTo>
                    <a:pt x="1143" y="1310"/>
                    <a:pt x="1286" y="1143"/>
                    <a:pt x="1477" y="1143"/>
                  </a:cubicBezTo>
                  <a:close/>
                  <a:moveTo>
                    <a:pt x="7192" y="1143"/>
                  </a:moveTo>
                  <a:cubicBezTo>
                    <a:pt x="7383" y="1143"/>
                    <a:pt x="7525" y="1310"/>
                    <a:pt x="7525" y="1500"/>
                  </a:cubicBezTo>
                  <a:cubicBezTo>
                    <a:pt x="7525" y="1667"/>
                    <a:pt x="7383" y="1834"/>
                    <a:pt x="7192" y="1834"/>
                  </a:cubicBezTo>
                  <a:cubicBezTo>
                    <a:pt x="7002" y="1834"/>
                    <a:pt x="6835" y="1667"/>
                    <a:pt x="6835" y="1500"/>
                  </a:cubicBezTo>
                  <a:cubicBezTo>
                    <a:pt x="6835" y="1310"/>
                    <a:pt x="7002" y="1143"/>
                    <a:pt x="7192" y="1143"/>
                  </a:cubicBezTo>
                  <a:close/>
                  <a:moveTo>
                    <a:pt x="4334" y="4001"/>
                  </a:moveTo>
                  <a:cubicBezTo>
                    <a:pt x="4525" y="4001"/>
                    <a:pt x="4668" y="4144"/>
                    <a:pt x="4668" y="4334"/>
                  </a:cubicBezTo>
                  <a:cubicBezTo>
                    <a:pt x="4668" y="4525"/>
                    <a:pt x="4525" y="4692"/>
                    <a:pt x="4334" y="4692"/>
                  </a:cubicBezTo>
                  <a:cubicBezTo>
                    <a:pt x="4144" y="4692"/>
                    <a:pt x="4001" y="4525"/>
                    <a:pt x="4001" y="4334"/>
                  </a:cubicBezTo>
                  <a:cubicBezTo>
                    <a:pt x="4001" y="4144"/>
                    <a:pt x="4144" y="4001"/>
                    <a:pt x="4334" y="4001"/>
                  </a:cubicBezTo>
                  <a:close/>
                  <a:moveTo>
                    <a:pt x="4334" y="2048"/>
                  </a:moveTo>
                  <a:cubicBezTo>
                    <a:pt x="3072" y="2048"/>
                    <a:pt x="2048" y="3072"/>
                    <a:pt x="2048" y="4334"/>
                  </a:cubicBezTo>
                  <a:cubicBezTo>
                    <a:pt x="2048" y="5597"/>
                    <a:pt x="3072" y="6621"/>
                    <a:pt x="4334" y="6621"/>
                  </a:cubicBezTo>
                  <a:cubicBezTo>
                    <a:pt x="5597" y="6621"/>
                    <a:pt x="6621" y="5597"/>
                    <a:pt x="6621" y="4334"/>
                  </a:cubicBezTo>
                  <a:cubicBezTo>
                    <a:pt x="6621" y="3072"/>
                    <a:pt x="5597" y="2048"/>
                    <a:pt x="4334" y="2048"/>
                  </a:cubicBezTo>
                  <a:close/>
                  <a:moveTo>
                    <a:pt x="4334" y="1381"/>
                  </a:moveTo>
                  <a:cubicBezTo>
                    <a:pt x="5978" y="1381"/>
                    <a:pt x="7287" y="2715"/>
                    <a:pt x="7287" y="4334"/>
                  </a:cubicBezTo>
                  <a:cubicBezTo>
                    <a:pt x="7287" y="5978"/>
                    <a:pt x="5978" y="7311"/>
                    <a:pt x="4334" y="7311"/>
                  </a:cubicBezTo>
                  <a:cubicBezTo>
                    <a:pt x="2691" y="7311"/>
                    <a:pt x="1381" y="5978"/>
                    <a:pt x="1381" y="4334"/>
                  </a:cubicBezTo>
                  <a:cubicBezTo>
                    <a:pt x="1381" y="2715"/>
                    <a:pt x="2691" y="1381"/>
                    <a:pt x="4334" y="1381"/>
                  </a:cubicBezTo>
                  <a:close/>
                  <a:moveTo>
                    <a:pt x="5811" y="7978"/>
                  </a:moveTo>
                  <a:cubicBezTo>
                    <a:pt x="6001" y="7978"/>
                    <a:pt x="6168" y="8145"/>
                    <a:pt x="6168" y="8335"/>
                  </a:cubicBezTo>
                  <a:lnTo>
                    <a:pt x="6168" y="9955"/>
                  </a:lnTo>
                  <a:cubicBezTo>
                    <a:pt x="6168" y="10145"/>
                    <a:pt x="6001" y="10288"/>
                    <a:pt x="5811" y="10288"/>
                  </a:cubicBezTo>
                  <a:lnTo>
                    <a:pt x="2858" y="10288"/>
                  </a:lnTo>
                  <a:cubicBezTo>
                    <a:pt x="2667" y="10288"/>
                    <a:pt x="2501" y="10145"/>
                    <a:pt x="2501" y="9955"/>
                  </a:cubicBezTo>
                  <a:lnTo>
                    <a:pt x="2501" y="8335"/>
                  </a:lnTo>
                  <a:cubicBezTo>
                    <a:pt x="2501" y="8145"/>
                    <a:pt x="2667" y="7978"/>
                    <a:pt x="2858" y="7978"/>
                  </a:cubicBezTo>
                  <a:close/>
                  <a:moveTo>
                    <a:pt x="1477" y="9835"/>
                  </a:moveTo>
                  <a:cubicBezTo>
                    <a:pt x="1667" y="9835"/>
                    <a:pt x="1834" y="10002"/>
                    <a:pt x="1834" y="10169"/>
                  </a:cubicBezTo>
                  <a:cubicBezTo>
                    <a:pt x="1834" y="10359"/>
                    <a:pt x="1667" y="10526"/>
                    <a:pt x="1477" y="10526"/>
                  </a:cubicBezTo>
                  <a:cubicBezTo>
                    <a:pt x="1286" y="10526"/>
                    <a:pt x="1143" y="10359"/>
                    <a:pt x="1143" y="10169"/>
                  </a:cubicBezTo>
                  <a:cubicBezTo>
                    <a:pt x="1143" y="10002"/>
                    <a:pt x="1286" y="9835"/>
                    <a:pt x="1477" y="9835"/>
                  </a:cubicBezTo>
                  <a:close/>
                  <a:moveTo>
                    <a:pt x="7192" y="9835"/>
                  </a:moveTo>
                  <a:cubicBezTo>
                    <a:pt x="7383" y="9835"/>
                    <a:pt x="7525" y="10002"/>
                    <a:pt x="7525" y="10169"/>
                  </a:cubicBezTo>
                  <a:cubicBezTo>
                    <a:pt x="7525" y="10359"/>
                    <a:pt x="7383" y="10526"/>
                    <a:pt x="7192" y="10526"/>
                  </a:cubicBezTo>
                  <a:cubicBezTo>
                    <a:pt x="7002" y="10526"/>
                    <a:pt x="6835" y="10359"/>
                    <a:pt x="6835" y="10169"/>
                  </a:cubicBezTo>
                  <a:cubicBezTo>
                    <a:pt x="6835" y="10002"/>
                    <a:pt x="7002" y="9835"/>
                    <a:pt x="7192" y="9835"/>
                  </a:cubicBezTo>
                  <a:close/>
                  <a:moveTo>
                    <a:pt x="1167" y="0"/>
                  </a:moveTo>
                  <a:cubicBezTo>
                    <a:pt x="524" y="0"/>
                    <a:pt x="0" y="548"/>
                    <a:pt x="0" y="1191"/>
                  </a:cubicBezTo>
                  <a:lnTo>
                    <a:pt x="0" y="10478"/>
                  </a:lnTo>
                  <a:cubicBezTo>
                    <a:pt x="0" y="11121"/>
                    <a:pt x="524" y="11645"/>
                    <a:pt x="1167" y="11645"/>
                  </a:cubicBezTo>
                  <a:lnTo>
                    <a:pt x="7502" y="11645"/>
                  </a:lnTo>
                  <a:cubicBezTo>
                    <a:pt x="8145" y="11645"/>
                    <a:pt x="8669" y="11121"/>
                    <a:pt x="8669" y="10478"/>
                  </a:cubicBezTo>
                  <a:lnTo>
                    <a:pt x="8669" y="1191"/>
                  </a:lnTo>
                  <a:cubicBezTo>
                    <a:pt x="8669" y="548"/>
                    <a:pt x="8145" y="0"/>
                    <a:pt x="7502" y="0"/>
                  </a:cubicBezTo>
                  <a:close/>
                </a:path>
              </a:pathLst>
            </a:custGeom>
            <a:solidFill>
              <a:srgbClr val="e84987"/>
            </a:solidFill>
            <a:ln>
              <a:noFill/>
            </a:ln>
          </p:spPr>
          <p:style>
            <a:lnRef idx="0"/>
            <a:fillRef idx="0"/>
            <a:effectRef idx="0"/>
            <a:fontRef idx="minor"/>
          </p:style>
        </p:sp>
      </p:grpSp>
      <p:grpSp>
        <p:nvGrpSpPr>
          <p:cNvPr id="2703" name="Group 95"/>
          <p:cNvGrpSpPr/>
          <p:nvPr/>
        </p:nvGrpSpPr>
        <p:grpSpPr>
          <a:xfrm>
            <a:off x="4722120" y="2157480"/>
            <a:ext cx="415080" cy="252360"/>
            <a:chOff x="4722120" y="2157480"/>
            <a:chExt cx="415080" cy="252360"/>
          </a:xfrm>
        </p:grpSpPr>
        <p:sp>
          <p:nvSpPr>
            <p:cNvPr id="2704" name="CustomShape 96"/>
            <p:cNvSpPr/>
            <p:nvPr/>
          </p:nvSpPr>
          <p:spPr>
            <a:xfrm>
              <a:off x="5015880" y="2230920"/>
              <a:ext cx="23400" cy="55800"/>
            </a:xfrm>
            <a:custGeom>
              <a:avLst/>
              <a:gdLst/>
              <a:ahLst/>
              <a:rect l="l" t="t" r="r" b="b"/>
              <a:pathLst>
                <a:path w="691" h="1596">
                  <a:moveTo>
                    <a:pt x="0" y="0"/>
                  </a:moveTo>
                  <a:lnTo>
                    <a:pt x="0" y="1596"/>
                  </a:lnTo>
                  <a:lnTo>
                    <a:pt x="691" y="1596"/>
                  </a:lnTo>
                  <a:lnTo>
                    <a:pt x="691" y="0"/>
                  </a:lnTo>
                  <a:close/>
                </a:path>
              </a:pathLst>
            </a:custGeom>
            <a:solidFill>
              <a:srgbClr val="e84987"/>
            </a:solidFill>
            <a:ln>
              <a:noFill/>
            </a:ln>
          </p:spPr>
          <p:style>
            <a:lnRef idx="0"/>
            <a:fillRef idx="0"/>
            <a:effectRef idx="0"/>
            <a:fontRef idx="minor"/>
          </p:style>
        </p:sp>
        <p:sp>
          <p:nvSpPr>
            <p:cNvPr id="2705" name="CustomShape 97"/>
            <p:cNvSpPr/>
            <p:nvPr/>
          </p:nvSpPr>
          <p:spPr>
            <a:xfrm>
              <a:off x="4722120" y="2157480"/>
              <a:ext cx="415080" cy="252360"/>
            </a:xfrm>
            <a:custGeom>
              <a:avLst/>
              <a:gdLst/>
              <a:ahLst/>
              <a:rect l="l" t="t" r="r" b="b"/>
              <a:pathLst>
                <a:path w="11646" h="7098">
                  <a:moveTo>
                    <a:pt x="2739" y="2048"/>
                  </a:moveTo>
                  <a:lnTo>
                    <a:pt x="2739" y="3644"/>
                  </a:lnTo>
                  <a:lnTo>
                    <a:pt x="3406" y="3644"/>
                  </a:lnTo>
                  <a:lnTo>
                    <a:pt x="3406" y="2048"/>
                  </a:lnTo>
                  <a:close/>
                  <a:moveTo>
                    <a:pt x="5454" y="2048"/>
                  </a:moveTo>
                  <a:lnTo>
                    <a:pt x="5454" y="3644"/>
                  </a:lnTo>
                  <a:lnTo>
                    <a:pt x="6144" y="3644"/>
                  </a:lnTo>
                  <a:lnTo>
                    <a:pt x="6144" y="2048"/>
                  </a:lnTo>
                  <a:close/>
                  <a:moveTo>
                    <a:pt x="3763" y="1358"/>
                  </a:moveTo>
                  <a:cubicBezTo>
                    <a:pt x="3953" y="1358"/>
                    <a:pt x="4096" y="1524"/>
                    <a:pt x="4096" y="1715"/>
                  </a:cubicBezTo>
                  <a:lnTo>
                    <a:pt x="4096" y="3977"/>
                  </a:lnTo>
                  <a:cubicBezTo>
                    <a:pt x="4096" y="4168"/>
                    <a:pt x="3953" y="4335"/>
                    <a:pt x="3763" y="4335"/>
                  </a:cubicBezTo>
                  <a:lnTo>
                    <a:pt x="2405" y="4335"/>
                  </a:lnTo>
                  <a:cubicBezTo>
                    <a:pt x="2215" y="4335"/>
                    <a:pt x="2048" y="4168"/>
                    <a:pt x="2048" y="3977"/>
                  </a:cubicBezTo>
                  <a:lnTo>
                    <a:pt x="2048" y="1715"/>
                  </a:lnTo>
                  <a:cubicBezTo>
                    <a:pt x="2048" y="1524"/>
                    <a:pt x="2215" y="1358"/>
                    <a:pt x="2405" y="1358"/>
                  </a:cubicBezTo>
                  <a:close/>
                  <a:moveTo>
                    <a:pt x="6478" y="1358"/>
                  </a:moveTo>
                  <a:cubicBezTo>
                    <a:pt x="6668" y="1358"/>
                    <a:pt x="6835" y="1524"/>
                    <a:pt x="6835" y="1715"/>
                  </a:cubicBezTo>
                  <a:lnTo>
                    <a:pt x="6835" y="3977"/>
                  </a:lnTo>
                  <a:cubicBezTo>
                    <a:pt x="6835" y="4168"/>
                    <a:pt x="6668" y="4335"/>
                    <a:pt x="6478" y="4335"/>
                  </a:cubicBezTo>
                  <a:lnTo>
                    <a:pt x="5120" y="4335"/>
                  </a:lnTo>
                  <a:cubicBezTo>
                    <a:pt x="4930" y="4335"/>
                    <a:pt x="4787" y="4168"/>
                    <a:pt x="4787" y="3977"/>
                  </a:cubicBezTo>
                  <a:lnTo>
                    <a:pt x="4787" y="1715"/>
                  </a:lnTo>
                  <a:cubicBezTo>
                    <a:pt x="4787" y="1524"/>
                    <a:pt x="4930" y="1358"/>
                    <a:pt x="5120" y="1358"/>
                  </a:cubicBezTo>
                  <a:close/>
                  <a:moveTo>
                    <a:pt x="9240" y="1358"/>
                  </a:moveTo>
                  <a:cubicBezTo>
                    <a:pt x="9431" y="1358"/>
                    <a:pt x="9574" y="1524"/>
                    <a:pt x="9574" y="1715"/>
                  </a:cubicBezTo>
                  <a:lnTo>
                    <a:pt x="9574" y="3977"/>
                  </a:lnTo>
                  <a:cubicBezTo>
                    <a:pt x="9574" y="4168"/>
                    <a:pt x="9431" y="4335"/>
                    <a:pt x="9240" y="4335"/>
                  </a:cubicBezTo>
                  <a:lnTo>
                    <a:pt x="7883" y="4335"/>
                  </a:lnTo>
                  <a:cubicBezTo>
                    <a:pt x="7692" y="4335"/>
                    <a:pt x="7526" y="4168"/>
                    <a:pt x="7526" y="3977"/>
                  </a:cubicBezTo>
                  <a:lnTo>
                    <a:pt x="7526" y="1715"/>
                  </a:lnTo>
                  <a:cubicBezTo>
                    <a:pt x="7526" y="1524"/>
                    <a:pt x="7692" y="1358"/>
                    <a:pt x="7883" y="1358"/>
                  </a:cubicBezTo>
                  <a:close/>
                  <a:moveTo>
                    <a:pt x="334" y="0"/>
                  </a:moveTo>
                  <a:cubicBezTo>
                    <a:pt x="143" y="0"/>
                    <a:pt x="0" y="167"/>
                    <a:pt x="0" y="334"/>
                  </a:cubicBezTo>
                  <a:lnTo>
                    <a:pt x="0" y="2167"/>
                  </a:lnTo>
                  <a:cubicBezTo>
                    <a:pt x="0" y="2358"/>
                    <a:pt x="143" y="2501"/>
                    <a:pt x="334" y="2501"/>
                  </a:cubicBezTo>
                  <a:lnTo>
                    <a:pt x="691" y="2501"/>
                  </a:lnTo>
                  <a:lnTo>
                    <a:pt x="691" y="3191"/>
                  </a:lnTo>
                  <a:lnTo>
                    <a:pt x="334" y="3191"/>
                  </a:lnTo>
                  <a:cubicBezTo>
                    <a:pt x="143" y="3191"/>
                    <a:pt x="0" y="3334"/>
                    <a:pt x="0" y="3525"/>
                  </a:cubicBezTo>
                  <a:lnTo>
                    <a:pt x="0" y="6764"/>
                  </a:lnTo>
                  <a:cubicBezTo>
                    <a:pt x="0" y="6930"/>
                    <a:pt x="143" y="7097"/>
                    <a:pt x="334" y="7097"/>
                  </a:cubicBezTo>
                  <a:lnTo>
                    <a:pt x="1381" y="7097"/>
                  </a:lnTo>
                  <a:lnTo>
                    <a:pt x="1381" y="5621"/>
                  </a:lnTo>
                  <a:cubicBezTo>
                    <a:pt x="1381" y="5430"/>
                    <a:pt x="1524" y="5287"/>
                    <a:pt x="1715" y="5287"/>
                  </a:cubicBezTo>
                  <a:cubicBezTo>
                    <a:pt x="1905" y="5287"/>
                    <a:pt x="2048" y="5430"/>
                    <a:pt x="2048" y="5621"/>
                  </a:cubicBezTo>
                  <a:lnTo>
                    <a:pt x="2048" y="7097"/>
                  </a:lnTo>
                  <a:lnTo>
                    <a:pt x="2739" y="7097"/>
                  </a:lnTo>
                  <a:lnTo>
                    <a:pt x="2739" y="5621"/>
                  </a:lnTo>
                  <a:cubicBezTo>
                    <a:pt x="2739" y="5430"/>
                    <a:pt x="2882" y="5287"/>
                    <a:pt x="3072" y="5287"/>
                  </a:cubicBezTo>
                  <a:cubicBezTo>
                    <a:pt x="3263" y="5287"/>
                    <a:pt x="3406" y="5430"/>
                    <a:pt x="3406" y="5621"/>
                  </a:cubicBezTo>
                  <a:lnTo>
                    <a:pt x="3406" y="7097"/>
                  </a:lnTo>
                  <a:lnTo>
                    <a:pt x="4096" y="7097"/>
                  </a:lnTo>
                  <a:lnTo>
                    <a:pt x="4096" y="5621"/>
                  </a:lnTo>
                  <a:cubicBezTo>
                    <a:pt x="4096" y="5430"/>
                    <a:pt x="4263" y="5287"/>
                    <a:pt x="4430" y="5287"/>
                  </a:cubicBezTo>
                  <a:cubicBezTo>
                    <a:pt x="4620" y="5287"/>
                    <a:pt x="4787" y="5430"/>
                    <a:pt x="4787" y="5621"/>
                  </a:cubicBezTo>
                  <a:lnTo>
                    <a:pt x="4787" y="7097"/>
                  </a:lnTo>
                  <a:lnTo>
                    <a:pt x="5454" y="7097"/>
                  </a:lnTo>
                  <a:lnTo>
                    <a:pt x="5454" y="5621"/>
                  </a:lnTo>
                  <a:cubicBezTo>
                    <a:pt x="5454" y="5430"/>
                    <a:pt x="5620" y="5287"/>
                    <a:pt x="5811" y="5287"/>
                  </a:cubicBezTo>
                  <a:cubicBezTo>
                    <a:pt x="6001" y="5287"/>
                    <a:pt x="6144" y="5430"/>
                    <a:pt x="6144" y="5621"/>
                  </a:cubicBezTo>
                  <a:lnTo>
                    <a:pt x="6144" y="7097"/>
                  </a:lnTo>
                  <a:lnTo>
                    <a:pt x="6835" y="7097"/>
                  </a:lnTo>
                  <a:lnTo>
                    <a:pt x="6835" y="5621"/>
                  </a:lnTo>
                  <a:cubicBezTo>
                    <a:pt x="6835" y="5430"/>
                    <a:pt x="6978" y="5287"/>
                    <a:pt x="7168" y="5287"/>
                  </a:cubicBezTo>
                  <a:cubicBezTo>
                    <a:pt x="7359" y="5287"/>
                    <a:pt x="7502" y="5430"/>
                    <a:pt x="7502" y="5621"/>
                  </a:cubicBezTo>
                  <a:lnTo>
                    <a:pt x="7502" y="7097"/>
                  </a:lnTo>
                  <a:lnTo>
                    <a:pt x="8192" y="7097"/>
                  </a:lnTo>
                  <a:lnTo>
                    <a:pt x="8192" y="5621"/>
                  </a:lnTo>
                  <a:cubicBezTo>
                    <a:pt x="8192" y="5430"/>
                    <a:pt x="8335" y="5287"/>
                    <a:pt x="8526" y="5287"/>
                  </a:cubicBezTo>
                  <a:cubicBezTo>
                    <a:pt x="8716" y="5287"/>
                    <a:pt x="8883" y="5430"/>
                    <a:pt x="8883" y="5621"/>
                  </a:cubicBezTo>
                  <a:lnTo>
                    <a:pt x="8883" y="7097"/>
                  </a:lnTo>
                  <a:lnTo>
                    <a:pt x="9550" y="7097"/>
                  </a:lnTo>
                  <a:lnTo>
                    <a:pt x="9550" y="5621"/>
                  </a:lnTo>
                  <a:cubicBezTo>
                    <a:pt x="9550" y="5430"/>
                    <a:pt x="9716" y="5287"/>
                    <a:pt x="9907" y="5287"/>
                  </a:cubicBezTo>
                  <a:cubicBezTo>
                    <a:pt x="10098" y="5287"/>
                    <a:pt x="10240" y="5430"/>
                    <a:pt x="10240" y="5621"/>
                  </a:cubicBezTo>
                  <a:lnTo>
                    <a:pt x="10240" y="7097"/>
                  </a:lnTo>
                  <a:lnTo>
                    <a:pt x="11288" y="7097"/>
                  </a:lnTo>
                  <a:cubicBezTo>
                    <a:pt x="11479" y="7097"/>
                    <a:pt x="11645" y="6930"/>
                    <a:pt x="11645" y="6764"/>
                  </a:cubicBezTo>
                  <a:lnTo>
                    <a:pt x="11645" y="3525"/>
                  </a:lnTo>
                  <a:cubicBezTo>
                    <a:pt x="11645" y="3334"/>
                    <a:pt x="11479" y="3191"/>
                    <a:pt x="11288" y="3191"/>
                  </a:cubicBezTo>
                  <a:lnTo>
                    <a:pt x="10931" y="3191"/>
                  </a:lnTo>
                  <a:lnTo>
                    <a:pt x="10931" y="2501"/>
                  </a:lnTo>
                  <a:lnTo>
                    <a:pt x="11288" y="2501"/>
                  </a:lnTo>
                  <a:cubicBezTo>
                    <a:pt x="11479" y="2501"/>
                    <a:pt x="11645" y="2358"/>
                    <a:pt x="11645" y="2167"/>
                  </a:cubicBezTo>
                  <a:lnTo>
                    <a:pt x="11645" y="334"/>
                  </a:lnTo>
                  <a:cubicBezTo>
                    <a:pt x="11645" y="167"/>
                    <a:pt x="11479" y="0"/>
                    <a:pt x="11288" y="0"/>
                  </a:cubicBezTo>
                  <a:close/>
                </a:path>
              </a:pathLst>
            </a:custGeom>
            <a:solidFill>
              <a:srgbClr val="e84987"/>
            </a:solidFill>
            <a:ln>
              <a:noFill/>
            </a:ln>
          </p:spPr>
          <p:style>
            <a:lnRef idx="0"/>
            <a:fillRef idx="0"/>
            <a:effectRef idx="0"/>
            <a:fontRef idx="minor"/>
          </p:style>
        </p:sp>
      </p:grpSp>
      <p:grpSp>
        <p:nvGrpSpPr>
          <p:cNvPr id="2706" name="Group 98"/>
          <p:cNvGrpSpPr/>
          <p:nvPr/>
        </p:nvGrpSpPr>
        <p:grpSpPr>
          <a:xfrm>
            <a:off x="7573680" y="1437120"/>
            <a:ext cx="364680" cy="415080"/>
            <a:chOff x="7573680" y="1437120"/>
            <a:chExt cx="364680" cy="415080"/>
          </a:xfrm>
        </p:grpSpPr>
        <p:sp>
          <p:nvSpPr>
            <p:cNvPr id="2707" name="CustomShape 99"/>
            <p:cNvSpPr/>
            <p:nvPr/>
          </p:nvSpPr>
          <p:spPr>
            <a:xfrm>
              <a:off x="7573680" y="1603080"/>
              <a:ext cx="364680" cy="249120"/>
            </a:xfrm>
            <a:custGeom>
              <a:avLst/>
              <a:gdLst/>
              <a:ahLst/>
              <a:rect l="l" t="t" r="r" b="b"/>
              <a:pathLst>
                <a:path w="10241" h="7002">
                  <a:moveTo>
                    <a:pt x="4287" y="1358"/>
                  </a:moveTo>
                  <a:cubicBezTo>
                    <a:pt x="4477" y="1358"/>
                    <a:pt x="4644" y="1524"/>
                    <a:pt x="4644" y="1715"/>
                  </a:cubicBezTo>
                  <a:cubicBezTo>
                    <a:pt x="4644" y="1905"/>
                    <a:pt x="4477" y="2048"/>
                    <a:pt x="4287" y="2048"/>
                  </a:cubicBezTo>
                  <a:lnTo>
                    <a:pt x="2715" y="2048"/>
                  </a:lnTo>
                  <a:cubicBezTo>
                    <a:pt x="2524" y="2048"/>
                    <a:pt x="2382" y="1905"/>
                    <a:pt x="2382" y="1715"/>
                  </a:cubicBezTo>
                  <a:cubicBezTo>
                    <a:pt x="2382" y="1524"/>
                    <a:pt x="2524" y="1358"/>
                    <a:pt x="2715" y="1358"/>
                  </a:cubicBezTo>
                  <a:close/>
                  <a:moveTo>
                    <a:pt x="7287" y="1358"/>
                  </a:moveTo>
                  <a:cubicBezTo>
                    <a:pt x="7502" y="1358"/>
                    <a:pt x="7645" y="1500"/>
                    <a:pt x="7645" y="1715"/>
                  </a:cubicBezTo>
                  <a:cubicBezTo>
                    <a:pt x="7645" y="1905"/>
                    <a:pt x="7502" y="2072"/>
                    <a:pt x="7287" y="2072"/>
                  </a:cubicBezTo>
                  <a:cubicBezTo>
                    <a:pt x="7097" y="2072"/>
                    <a:pt x="6930" y="1905"/>
                    <a:pt x="6930" y="1715"/>
                  </a:cubicBezTo>
                  <a:cubicBezTo>
                    <a:pt x="6930" y="1500"/>
                    <a:pt x="7097" y="1358"/>
                    <a:pt x="7287" y="1358"/>
                  </a:cubicBezTo>
                  <a:close/>
                  <a:moveTo>
                    <a:pt x="2048" y="0"/>
                  </a:moveTo>
                  <a:cubicBezTo>
                    <a:pt x="1596" y="0"/>
                    <a:pt x="1238" y="357"/>
                    <a:pt x="1238" y="810"/>
                  </a:cubicBezTo>
                  <a:lnTo>
                    <a:pt x="1238" y="2596"/>
                  </a:lnTo>
                  <a:cubicBezTo>
                    <a:pt x="1238" y="3048"/>
                    <a:pt x="1596" y="3406"/>
                    <a:pt x="2048" y="3406"/>
                  </a:cubicBezTo>
                  <a:lnTo>
                    <a:pt x="2739" y="3406"/>
                  </a:lnTo>
                  <a:lnTo>
                    <a:pt x="2739" y="4501"/>
                  </a:lnTo>
                  <a:lnTo>
                    <a:pt x="1643" y="5192"/>
                  </a:lnTo>
                  <a:cubicBezTo>
                    <a:pt x="1477" y="5049"/>
                    <a:pt x="1262" y="4977"/>
                    <a:pt x="1024" y="4977"/>
                  </a:cubicBezTo>
                  <a:cubicBezTo>
                    <a:pt x="453" y="4977"/>
                    <a:pt x="0" y="5430"/>
                    <a:pt x="0" y="6001"/>
                  </a:cubicBezTo>
                  <a:cubicBezTo>
                    <a:pt x="0" y="6549"/>
                    <a:pt x="453" y="7002"/>
                    <a:pt x="1024" y="7002"/>
                  </a:cubicBezTo>
                  <a:cubicBezTo>
                    <a:pt x="1596" y="7002"/>
                    <a:pt x="2048" y="6549"/>
                    <a:pt x="2048" y="6001"/>
                  </a:cubicBezTo>
                  <a:cubicBezTo>
                    <a:pt x="2048" y="5906"/>
                    <a:pt x="2048" y="5835"/>
                    <a:pt x="2024" y="5763"/>
                  </a:cubicBezTo>
                  <a:lnTo>
                    <a:pt x="3263" y="4954"/>
                  </a:lnTo>
                  <a:cubicBezTo>
                    <a:pt x="3358" y="4906"/>
                    <a:pt x="3406" y="4787"/>
                    <a:pt x="3406" y="4668"/>
                  </a:cubicBezTo>
                  <a:lnTo>
                    <a:pt x="3406" y="3406"/>
                  </a:lnTo>
                  <a:lnTo>
                    <a:pt x="4787" y="3406"/>
                  </a:lnTo>
                  <a:lnTo>
                    <a:pt x="4787" y="5025"/>
                  </a:lnTo>
                  <a:cubicBezTo>
                    <a:pt x="4382" y="5168"/>
                    <a:pt x="4096" y="5549"/>
                    <a:pt x="4096" y="6001"/>
                  </a:cubicBezTo>
                  <a:cubicBezTo>
                    <a:pt x="4096" y="6549"/>
                    <a:pt x="4549" y="7002"/>
                    <a:pt x="5120" y="7002"/>
                  </a:cubicBezTo>
                  <a:cubicBezTo>
                    <a:pt x="5692" y="7002"/>
                    <a:pt x="6144" y="6549"/>
                    <a:pt x="6144" y="6001"/>
                  </a:cubicBezTo>
                  <a:cubicBezTo>
                    <a:pt x="6144" y="5549"/>
                    <a:pt x="5858" y="5168"/>
                    <a:pt x="5454" y="5025"/>
                  </a:cubicBezTo>
                  <a:lnTo>
                    <a:pt x="5454" y="3406"/>
                  </a:lnTo>
                  <a:lnTo>
                    <a:pt x="6835" y="3406"/>
                  </a:lnTo>
                  <a:lnTo>
                    <a:pt x="6835" y="4668"/>
                  </a:lnTo>
                  <a:cubicBezTo>
                    <a:pt x="6835" y="4787"/>
                    <a:pt x="6882" y="4906"/>
                    <a:pt x="6978" y="4954"/>
                  </a:cubicBezTo>
                  <a:lnTo>
                    <a:pt x="8216" y="5763"/>
                  </a:lnTo>
                  <a:cubicBezTo>
                    <a:pt x="8192" y="5835"/>
                    <a:pt x="8192" y="5906"/>
                    <a:pt x="8192" y="6001"/>
                  </a:cubicBezTo>
                  <a:cubicBezTo>
                    <a:pt x="8192" y="6549"/>
                    <a:pt x="8645" y="7002"/>
                    <a:pt x="9216" y="7002"/>
                  </a:cubicBezTo>
                  <a:cubicBezTo>
                    <a:pt x="9788" y="7002"/>
                    <a:pt x="10240" y="6549"/>
                    <a:pt x="10240" y="6001"/>
                  </a:cubicBezTo>
                  <a:cubicBezTo>
                    <a:pt x="10240" y="5430"/>
                    <a:pt x="9788" y="4977"/>
                    <a:pt x="9216" y="4977"/>
                  </a:cubicBezTo>
                  <a:cubicBezTo>
                    <a:pt x="8978" y="4977"/>
                    <a:pt x="8764" y="5049"/>
                    <a:pt x="8597" y="5192"/>
                  </a:cubicBezTo>
                  <a:lnTo>
                    <a:pt x="7502" y="4501"/>
                  </a:lnTo>
                  <a:lnTo>
                    <a:pt x="7502" y="3406"/>
                  </a:lnTo>
                  <a:lnTo>
                    <a:pt x="8192" y="3406"/>
                  </a:lnTo>
                  <a:cubicBezTo>
                    <a:pt x="8645" y="3406"/>
                    <a:pt x="9002" y="3048"/>
                    <a:pt x="9002" y="2596"/>
                  </a:cubicBezTo>
                  <a:lnTo>
                    <a:pt x="9002" y="810"/>
                  </a:lnTo>
                  <a:cubicBezTo>
                    <a:pt x="9002" y="357"/>
                    <a:pt x="8645" y="0"/>
                    <a:pt x="8192" y="0"/>
                  </a:cubicBezTo>
                  <a:close/>
                </a:path>
              </a:pathLst>
            </a:custGeom>
            <a:solidFill>
              <a:srgbClr val="e84987"/>
            </a:solidFill>
            <a:ln>
              <a:noFill/>
            </a:ln>
          </p:spPr>
          <p:style>
            <a:lnRef idx="0"/>
            <a:fillRef idx="0"/>
            <a:effectRef idx="0"/>
            <a:fontRef idx="minor"/>
          </p:style>
        </p:sp>
        <p:sp>
          <p:nvSpPr>
            <p:cNvPr id="2708" name="CustomShape 100"/>
            <p:cNvSpPr/>
            <p:nvPr/>
          </p:nvSpPr>
          <p:spPr>
            <a:xfrm>
              <a:off x="7665480" y="1437120"/>
              <a:ext cx="180720" cy="55440"/>
            </a:xfrm>
            <a:custGeom>
              <a:avLst/>
              <a:gdLst/>
              <a:ahLst/>
              <a:rect l="l" t="t" r="r" b="b"/>
              <a:pathLst>
                <a:path w="5097" h="1590">
                  <a:moveTo>
                    <a:pt x="2548" y="0"/>
                  </a:moveTo>
                  <a:cubicBezTo>
                    <a:pt x="1643" y="0"/>
                    <a:pt x="786" y="358"/>
                    <a:pt x="143" y="1001"/>
                  </a:cubicBezTo>
                  <a:cubicBezTo>
                    <a:pt x="0" y="1143"/>
                    <a:pt x="0" y="1358"/>
                    <a:pt x="143" y="1501"/>
                  </a:cubicBezTo>
                  <a:cubicBezTo>
                    <a:pt x="202" y="1560"/>
                    <a:pt x="286" y="1590"/>
                    <a:pt x="372" y="1590"/>
                  </a:cubicBezTo>
                  <a:cubicBezTo>
                    <a:pt x="458" y="1590"/>
                    <a:pt x="548" y="1560"/>
                    <a:pt x="619" y="1501"/>
                  </a:cubicBezTo>
                  <a:cubicBezTo>
                    <a:pt x="1143" y="977"/>
                    <a:pt x="1810" y="691"/>
                    <a:pt x="2548" y="691"/>
                  </a:cubicBezTo>
                  <a:cubicBezTo>
                    <a:pt x="3286" y="691"/>
                    <a:pt x="3953" y="977"/>
                    <a:pt x="4477" y="1501"/>
                  </a:cubicBezTo>
                  <a:cubicBezTo>
                    <a:pt x="4549" y="1560"/>
                    <a:pt x="4638" y="1590"/>
                    <a:pt x="4724" y="1590"/>
                  </a:cubicBezTo>
                  <a:cubicBezTo>
                    <a:pt x="4811" y="1590"/>
                    <a:pt x="4894" y="1560"/>
                    <a:pt x="4953" y="1501"/>
                  </a:cubicBezTo>
                  <a:cubicBezTo>
                    <a:pt x="5096" y="1358"/>
                    <a:pt x="5096" y="1143"/>
                    <a:pt x="4953" y="1001"/>
                  </a:cubicBezTo>
                  <a:cubicBezTo>
                    <a:pt x="4310" y="358"/>
                    <a:pt x="3453" y="0"/>
                    <a:pt x="2548" y="0"/>
                  </a:cubicBezTo>
                  <a:close/>
                </a:path>
              </a:pathLst>
            </a:custGeom>
            <a:solidFill>
              <a:srgbClr val="e84987"/>
            </a:solidFill>
            <a:ln>
              <a:noFill/>
            </a:ln>
          </p:spPr>
          <p:style>
            <a:lnRef idx="0"/>
            <a:fillRef idx="0"/>
            <a:effectRef idx="0"/>
            <a:fontRef idx="minor"/>
          </p:style>
        </p:sp>
        <p:sp>
          <p:nvSpPr>
            <p:cNvPr id="2709" name="CustomShape 101"/>
            <p:cNvSpPr/>
            <p:nvPr/>
          </p:nvSpPr>
          <p:spPr>
            <a:xfrm>
              <a:off x="7744680" y="1546920"/>
              <a:ext cx="22320" cy="23400"/>
            </a:xfrm>
            <a:custGeom>
              <a:avLst/>
              <a:gdLst/>
              <a:ahLst/>
              <a:rect l="l" t="t" r="r" b="b"/>
              <a:pathLst>
                <a:path w="668" h="692">
                  <a:moveTo>
                    <a:pt x="334" y="0"/>
                  </a:moveTo>
                  <a:cubicBezTo>
                    <a:pt x="144" y="0"/>
                    <a:pt x="1" y="167"/>
                    <a:pt x="1" y="358"/>
                  </a:cubicBezTo>
                  <a:cubicBezTo>
                    <a:pt x="1" y="548"/>
                    <a:pt x="144" y="691"/>
                    <a:pt x="334" y="691"/>
                  </a:cubicBezTo>
                  <a:cubicBezTo>
                    <a:pt x="525" y="691"/>
                    <a:pt x="668" y="548"/>
                    <a:pt x="668" y="358"/>
                  </a:cubicBezTo>
                  <a:cubicBezTo>
                    <a:pt x="668" y="167"/>
                    <a:pt x="525" y="0"/>
                    <a:pt x="334" y="0"/>
                  </a:cubicBezTo>
                  <a:close/>
                </a:path>
              </a:pathLst>
            </a:custGeom>
            <a:solidFill>
              <a:srgbClr val="e84987"/>
            </a:solidFill>
            <a:ln>
              <a:noFill/>
            </a:ln>
          </p:spPr>
          <p:style>
            <a:lnRef idx="0"/>
            <a:fillRef idx="0"/>
            <a:effectRef idx="0"/>
            <a:fontRef idx="minor"/>
          </p:style>
        </p:sp>
        <p:sp>
          <p:nvSpPr>
            <p:cNvPr id="2710" name="CustomShape 102"/>
            <p:cNvSpPr/>
            <p:nvPr/>
          </p:nvSpPr>
          <p:spPr>
            <a:xfrm>
              <a:off x="7704720" y="1492560"/>
              <a:ext cx="102600" cy="38880"/>
            </a:xfrm>
            <a:custGeom>
              <a:avLst/>
              <a:gdLst/>
              <a:ahLst/>
              <a:rect l="l" t="t" r="r" b="b"/>
              <a:pathLst>
                <a:path w="2906" h="1132">
                  <a:moveTo>
                    <a:pt x="1453" y="0"/>
                  </a:moveTo>
                  <a:cubicBezTo>
                    <a:pt x="953" y="0"/>
                    <a:pt x="477" y="191"/>
                    <a:pt x="120" y="548"/>
                  </a:cubicBezTo>
                  <a:cubicBezTo>
                    <a:pt x="1" y="691"/>
                    <a:pt x="1" y="905"/>
                    <a:pt x="120" y="1024"/>
                  </a:cubicBezTo>
                  <a:cubicBezTo>
                    <a:pt x="191" y="1096"/>
                    <a:pt x="280" y="1132"/>
                    <a:pt x="370" y="1132"/>
                  </a:cubicBezTo>
                  <a:cubicBezTo>
                    <a:pt x="459" y="1132"/>
                    <a:pt x="548" y="1096"/>
                    <a:pt x="620" y="1024"/>
                  </a:cubicBezTo>
                  <a:cubicBezTo>
                    <a:pt x="834" y="810"/>
                    <a:pt x="1144" y="691"/>
                    <a:pt x="1453" y="691"/>
                  </a:cubicBezTo>
                  <a:cubicBezTo>
                    <a:pt x="1763" y="691"/>
                    <a:pt x="2072" y="810"/>
                    <a:pt x="2311" y="1024"/>
                  </a:cubicBezTo>
                  <a:cubicBezTo>
                    <a:pt x="2370" y="1096"/>
                    <a:pt x="2453" y="1132"/>
                    <a:pt x="2540" y="1132"/>
                  </a:cubicBezTo>
                  <a:cubicBezTo>
                    <a:pt x="2626" y="1132"/>
                    <a:pt x="2715" y="1096"/>
                    <a:pt x="2787" y="1024"/>
                  </a:cubicBezTo>
                  <a:cubicBezTo>
                    <a:pt x="2906" y="905"/>
                    <a:pt x="2906" y="691"/>
                    <a:pt x="2787" y="548"/>
                  </a:cubicBezTo>
                  <a:cubicBezTo>
                    <a:pt x="2430" y="191"/>
                    <a:pt x="1953" y="0"/>
                    <a:pt x="1453" y="0"/>
                  </a:cubicBezTo>
                  <a:close/>
                </a:path>
              </a:pathLst>
            </a:custGeom>
            <a:solidFill>
              <a:srgbClr val="e84987"/>
            </a:solidFill>
            <a:ln>
              <a:noFill/>
            </a:ln>
          </p:spPr>
          <p:style>
            <a:lnRef idx="0"/>
            <a:fillRef idx="0"/>
            <a:effectRef idx="0"/>
            <a:fontRef idx="minor"/>
          </p:style>
        </p:sp>
      </p:grpSp>
      <p:grpSp>
        <p:nvGrpSpPr>
          <p:cNvPr id="2711" name="Group 103"/>
          <p:cNvGrpSpPr/>
          <p:nvPr/>
        </p:nvGrpSpPr>
        <p:grpSpPr>
          <a:xfrm>
            <a:off x="6856560" y="1437840"/>
            <a:ext cx="415080" cy="414360"/>
            <a:chOff x="6856560" y="1437840"/>
            <a:chExt cx="415080" cy="414360"/>
          </a:xfrm>
        </p:grpSpPr>
        <p:sp>
          <p:nvSpPr>
            <p:cNvPr id="2712" name="CustomShape 104"/>
            <p:cNvSpPr/>
            <p:nvPr/>
          </p:nvSpPr>
          <p:spPr>
            <a:xfrm>
              <a:off x="6856560" y="1437840"/>
              <a:ext cx="415080" cy="414360"/>
            </a:xfrm>
            <a:custGeom>
              <a:avLst/>
              <a:gdLst/>
              <a:ahLst/>
              <a:rect l="l" t="t" r="r" b="b"/>
              <a:pathLst>
                <a:path w="11646" h="11622">
                  <a:moveTo>
                    <a:pt x="5811" y="2906"/>
                  </a:moveTo>
                  <a:cubicBezTo>
                    <a:pt x="6764" y="2906"/>
                    <a:pt x="7526" y="3668"/>
                    <a:pt x="7526" y="4620"/>
                  </a:cubicBezTo>
                  <a:lnTo>
                    <a:pt x="7526" y="5073"/>
                  </a:lnTo>
                  <a:lnTo>
                    <a:pt x="7621" y="5073"/>
                  </a:lnTo>
                  <a:cubicBezTo>
                    <a:pt x="7811" y="5073"/>
                    <a:pt x="7978" y="5239"/>
                    <a:pt x="7978" y="5406"/>
                  </a:cubicBezTo>
                  <a:lnTo>
                    <a:pt x="7978" y="8359"/>
                  </a:lnTo>
                  <a:cubicBezTo>
                    <a:pt x="7978" y="8550"/>
                    <a:pt x="7811" y="8716"/>
                    <a:pt x="7621" y="8716"/>
                  </a:cubicBezTo>
                  <a:lnTo>
                    <a:pt x="4025" y="8716"/>
                  </a:lnTo>
                  <a:cubicBezTo>
                    <a:pt x="3834" y="8716"/>
                    <a:pt x="3668" y="8550"/>
                    <a:pt x="3668" y="8359"/>
                  </a:cubicBezTo>
                  <a:lnTo>
                    <a:pt x="3668" y="5406"/>
                  </a:lnTo>
                  <a:cubicBezTo>
                    <a:pt x="3668" y="5239"/>
                    <a:pt x="3834" y="5073"/>
                    <a:pt x="4025" y="5073"/>
                  </a:cubicBezTo>
                  <a:lnTo>
                    <a:pt x="4120" y="5073"/>
                  </a:lnTo>
                  <a:lnTo>
                    <a:pt x="4120" y="4620"/>
                  </a:lnTo>
                  <a:cubicBezTo>
                    <a:pt x="4120" y="3668"/>
                    <a:pt x="4882" y="2906"/>
                    <a:pt x="5811" y="2906"/>
                  </a:cubicBezTo>
                  <a:close/>
                  <a:moveTo>
                    <a:pt x="4239" y="0"/>
                  </a:moveTo>
                  <a:cubicBezTo>
                    <a:pt x="4049" y="0"/>
                    <a:pt x="3882" y="143"/>
                    <a:pt x="3882" y="334"/>
                  </a:cubicBezTo>
                  <a:lnTo>
                    <a:pt x="3882" y="1548"/>
                  </a:lnTo>
                  <a:lnTo>
                    <a:pt x="3072" y="1548"/>
                  </a:lnTo>
                  <a:cubicBezTo>
                    <a:pt x="2239" y="1548"/>
                    <a:pt x="1548" y="2215"/>
                    <a:pt x="1548" y="3072"/>
                  </a:cubicBezTo>
                  <a:lnTo>
                    <a:pt x="1548" y="3882"/>
                  </a:lnTo>
                  <a:lnTo>
                    <a:pt x="334" y="3882"/>
                  </a:lnTo>
                  <a:cubicBezTo>
                    <a:pt x="143" y="3882"/>
                    <a:pt x="0" y="4025"/>
                    <a:pt x="0" y="4215"/>
                  </a:cubicBezTo>
                  <a:cubicBezTo>
                    <a:pt x="0" y="4406"/>
                    <a:pt x="143" y="4549"/>
                    <a:pt x="334" y="4549"/>
                  </a:cubicBezTo>
                  <a:lnTo>
                    <a:pt x="1548" y="4549"/>
                  </a:lnTo>
                  <a:lnTo>
                    <a:pt x="1548" y="5478"/>
                  </a:lnTo>
                  <a:lnTo>
                    <a:pt x="334" y="5478"/>
                  </a:lnTo>
                  <a:cubicBezTo>
                    <a:pt x="143" y="5478"/>
                    <a:pt x="0" y="5620"/>
                    <a:pt x="0" y="5811"/>
                  </a:cubicBezTo>
                  <a:cubicBezTo>
                    <a:pt x="0" y="6001"/>
                    <a:pt x="143" y="6144"/>
                    <a:pt x="334" y="6144"/>
                  </a:cubicBezTo>
                  <a:lnTo>
                    <a:pt x="1548" y="6144"/>
                  </a:lnTo>
                  <a:lnTo>
                    <a:pt x="1548" y="7073"/>
                  </a:lnTo>
                  <a:lnTo>
                    <a:pt x="334" y="7073"/>
                  </a:lnTo>
                  <a:cubicBezTo>
                    <a:pt x="143" y="7073"/>
                    <a:pt x="0" y="7216"/>
                    <a:pt x="0" y="7406"/>
                  </a:cubicBezTo>
                  <a:cubicBezTo>
                    <a:pt x="0" y="7597"/>
                    <a:pt x="143" y="7740"/>
                    <a:pt x="334" y="7740"/>
                  </a:cubicBezTo>
                  <a:lnTo>
                    <a:pt x="1548" y="7740"/>
                  </a:lnTo>
                  <a:lnTo>
                    <a:pt x="1548" y="8550"/>
                  </a:lnTo>
                  <a:cubicBezTo>
                    <a:pt x="1548" y="9407"/>
                    <a:pt x="2239" y="10074"/>
                    <a:pt x="3072" y="10074"/>
                  </a:cubicBezTo>
                  <a:lnTo>
                    <a:pt x="3882" y="10074"/>
                  </a:lnTo>
                  <a:lnTo>
                    <a:pt x="3882" y="11288"/>
                  </a:lnTo>
                  <a:cubicBezTo>
                    <a:pt x="3882" y="11479"/>
                    <a:pt x="4049" y="11622"/>
                    <a:pt x="4239" y="11622"/>
                  </a:cubicBezTo>
                  <a:cubicBezTo>
                    <a:pt x="4430" y="11622"/>
                    <a:pt x="4573" y="11479"/>
                    <a:pt x="4573" y="11288"/>
                  </a:cubicBezTo>
                  <a:lnTo>
                    <a:pt x="4573" y="10074"/>
                  </a:lnTo>
                  <a:lnTo>
                    <a:pt x="5478" y="10074"/>
                  </a:lnTo>
                  <a:lnTo>
                    <a:pt x="5478" y="11288"/>
                  </a:lnTo>
                  <a:cubicBezTo>
                    <a:pt x="5478" y="11479"/>
                    <a:pt x="5644" y="11622"/>
                    <a:pt x="5835" y="11622"/>
                  </a:cubicBezTo>
                  <a:cubicBezTo>
                    <a:pt x="6002" y="11622"/>
                    <a:pt x="6168" y="11479"/>
                    <a:pt x="6168" y="11288"/>
                  </a:cubicBezTo>
                  <a:lnTo>
                    <a:pt x="6168" y="10074"/>
                  </a:lnTo>
                  <a:lnTo>
                    <a:pt x="7073" y="10074"/>
                  </a:lnTo>
                  <a:lnTo>
                    <a:pt x="7073" y="11288"/>
                  </a:lnTo>
                  <a:cubicBezTo>
                    <a:pt x="7073" y="11479"/>
                    <a:pt x="7216" y="11622"/>
                    <a:pt x="7407" y="11622"/>
                  </a:cubicBezTo>
                  <a:cubicBezTo>
                    <a:pt x="7597" y="11622"/>
                    <a:pt x="7764" y="11479"/>
                    <a:pt x="7764" y="11288"/>
                  </a:cubicBezTo>
                  <a:lnTo>
                    <a:pt x="7764" y="10074"/>
                  </a:lnTo>
                  <a:lnTo>
                    <a:pt x="8574" y="10074"/>
                  </a:lnTo>
                  <a:cubicBezTo>
                    <a:pt x="9407" y="10074"/>
                    <a:pt x="10098" y="9407"/>
                    <a:pt x="10098" y="8550"/>
                  </a:cubicBezTo>
                  <a:lnTo>
                    <a:pt x="10098" y="7740"/>
                  </a:lnTo>
                  <a:lnTo>
                    <a:pt x="11312" y="7740"/>
                  </a:lnTo>
                  <a:cubicBezTo>
                    <a:pt x="11503" y="7740"/>
                    <a:pt x="11646" y="7597"/>
                    <a:pt x="11646" y="7406"/>
                  </a:cubicBezTo>
                  <a:cubicBezTo>
                    <a:pt x="11646" y="7216"/>
                    <a:pt x="11503" y="7073"/>
                    <a:pt x="11312" y="7073"/>
                  </a:cubicBezTo>
                  <a:lnTo>
                    <a:pt x="10098" y="7073"/>
                  </a:lnTo>
                  <a:lnTo>
                    <a:pt x="10098" y="6144"/>
                  </a:lnTo>
                  <a:lnTo>
                    <a:pt x="11312" y="6144"/>
                  </a:lnTo>
                  <a:cubicBezTo>
                    <a:pt x="11503" y="6144"/>
                    <a:pt x="11646" y="6001"/>
                    <a:pt x="11646" y="5811"/>
                  </a:cubicBezTo>
                  <a:cubicBezTo>
                    <a:pt x="11646" y="5620"/>
                    <a:pt x="11503" y="5478"/>
                    <a:pt x="11312" y="5478"/>
                  </a:cubicBezTo>
                  <a:lnTo>
                    <a:pt x="10098" y="5478"/>
                  </a:lnTo>
                  <a:lnTo>
                    <a:pt x="10098" y="4549"/>
                  </a:lnTo>
                  <a:lnTo>
                    <a:pt x="11312" y="4549"/>
                  </a:lnTo>
                  <a:cubicBezTo>
                    <a:pt x="11503" y="4549"/>
                    <a:pt x="11646" y="4406"/>
                    <a:pt x="11646" y="4215"/>
                  </a:cubicBezTo>
                  <a:cubicBezTo>
                    <a:pt x="11646" y="4025"/>
                    <a:pt x="11503" y="3882"/>
                    <a:pt x="11312" y="3882"/>
                  </a:cubicBezTo>
                  <a:lnTo>
                    <a:pt x="10098" y="3882"/>
                  </a:lnTo>
                  <a:lnTo>
                    <a:pt x="10098" y="3072"/>
                  </a:lnTo>
                  <a:cubicBezTo>
                    <a:pt x="10098" y="2215"/>
                    <a:pt x="9407" y="1548"/>
                    <a:pt x="8574" y="1548"/>
                  </a:cubicBezTo>
                  <a:lnTo>
                    <a:pt x="7764" y="1548"/>
                  </a:lnTo>
                  <a:lnTo>
                    <a:pt x="7764" y="334"/>
                  </a:lnTo>
                  <a:cubicBezTo>
                    <a:pt x="7764" y="143"/>
                    <a:pt x="7597" y="0"/>
                    <a:pt x="7407" y="0"/>
                  </a:cubicBezTo>
                  <a:cubicBezTo>
                    <a:pt x="7216" y="0"/>
                    <a:pt x="7073" y="143"/>
                    <a:pt x="7073" y="334"/>
                  </a:cubicBezTo>
                  <a:lnTo>
                    <a:pt x="7073" y="1548"/>
                  </a:lnTo>
                  <a:lnTo>
                    <a:pt x="6168" y="1548"/>
                  </a:lnTo>
                  <a:lnTo>
                    <a:pt x="6168" y="334"/>
                  </a:lnTo>
                  <a:cubicBezTo>
                    <a:pt x="6168" y="143"/>
                    <a:pt x="6002" y="0"/>
                    <a:pt x="5835" y="0"/>
                  </a:cubicBezTo>
                  <a:cubicBezTo>
                    <a:pt x="5644" y="0"/>
                    <a:pt x="5478" y="143"/>
                    <a:pt x="5478" y="334"/>
                  </a:cubicBezTo>
                  <a:lnTo>
                    <a:pt x="5478" y="1548"/>
                  </a:lnTo>
                  <a:lnTo>
                    <a:pt x="4573" y="1548"/>
                  </a:lnTo>
                  <a:lnTo>
                    <a:pt x="4573" y="334"/>
                  </a:lnTo>
                  <a:cubicBezTo>
                    <a:pt x="4573" y="143"/>
                    <a:pt x="4430" y="0"/>
                    <a:pt x="4239" y="0"/>
                  </a:cubicBezTo>
                  <a:close/>
                </a:path>
              </a:pathLst>
            </a:custGeom>
            <a:solidFill>
              <a:srgbClr val="e84987"/>
            </a:solidFill>
            <a:ln>
              <a:noFill/>
            </a:ln>
          </p:spPr>
          <p:style>
            <a:lnRef idx="0"/>
            <a:fillRef idx="0"/>
            <a:effectRef idx="0"/>
            <a:fontRef idx="minor"/>
          </p:style>
        </p:sp>
        <p:sp>
          <p:nvSpPr>
            <p:cNvPr id="2713" name="CustomShape 105"/>
            <p:cNvSpPr/>
            <p:nvPr/>
          </p:nvSpPr>
          <p:spPr>
            <a:xfrm>
              <a:off x="7027560" y="1566720"/>
              <a:ext cx="72720" cy="51480"/>
            </a:xfrm>
            <a:custGeom>
              <a:avLst/>
              <a:gdLst/>
              <a:ahLst/>
              <a:rect l="l" t="t" r="r" b="b"/>
              <a:pathLst>
                <a:path w="2073" h="1477">
                  <a:moveTo>
                    <a:pt x="1049" y="0"/>
                  </a:moveTo>
                  <a:cubicBezTo>
                    <a:pt x="477" y="0"/>
                    <a:pt x="1" y="453"/>
                    <a:pt x="1" y="1024"/>
                  </a:cubicBezTo>
                  <a:lnTo>
                    <a:pt x="1" y="1477"/>
                  </a:lnTo>
                  <a:lnTo>
                    <a:pt x="2073" y="1477"/>
                  </a:lnTo>
                  <a:lnTo>
                    <a:pt x="2073" y="1024"/>
                  </a:lnTo>
                  <a:cubicBezTo>
                    <a:pt x="2073" y="453"/>
                    <a:pt x="1597" y="0"/>
                    <a:pt x="1049" y="0"/>
                  </a:cubicBezTo>
                  <a:close/>
                </a:path>
              </a:pathLst>
            </a:custGeom>
            <a:solidFill>
              <a:srgbClr val="e84987"/>
            </a:solidFill>
            <a:ln>
              <a:noFill/>
            </a:ln>
          </p:spPr>
          <p:style>
            <a:lnRef idx="0"/>
            <a:fillRef idx="0"/>
            <a:effectRef idx="0"/>
            <a:fontRef idx="minor"/>
          </p:style>
        </p:sp>
        <p:sp>
          <p:nvSpPr>
            <p:cNvPr id="2714" name="CustomShape 106"/>
            <p:cNvSpPr/>
            <p:nvPr/>
          </p:nvSpPr>
          <p:spPr>
            <a:xfrm>
              <a:off x="7012080" y="1644120"/>
              <a:ext cx="103320" cy="79560"/>
            </a:xfrm>
            <a:custGeom>
              <a:avLst/>
              <a:gdLst/>
              <a:ahLst/>
              <a:rect l="l" t="t" r="r" b="b"/>
              <a:pathLst>
                <a:path w="2930" h="2263">
                  <a:moveTo>
                    <a:pt x="1477" y="667"/>
                  </a:moveTo>
                  <a:cubicBezTo>
                    <a:pt x="1644" y="667"/>
                    <a:pt x="1810" y="834"/>
                    <a:pt x="1810" y="1024"/>
                  </a:cubicBezTo>
                  <a:lnTo>
                    <a:pt x="1810" y="1239"/>
                  </a:lnTo>
                  <a:cubicBezTo>
                    <a:pt x="1810" y="1429"/>
                    <a:pt x="1644" y="1572"/>
                    <a:pt x="1477" y="1572"/>
                  </a:cubicBezTo>
                  <a:cubicBezTo>
                    <a:pt x="1286" y="1572"/>
                    <a:pt x="1120" y="1429"/>
                    <a:pt x="1120" y="1239"/>
                  </a:cubicBezTo>
                  <a:lnTo>
                    <a:pt x="1120" y="1024"/>
                  </a:lnTo>
                  <a:cubicBezTo>
                    <a:pt x="1120" y="834"/>
                    <a:pt x="1286" y="667"/>
                    <a:pt x="1477" y="667"/>
                  </a:cubicBezTo>
                  <a:close/>
                  <a:moveTo>
                    <a:pt x="0" y="0"/>
                  </a:moveTo>
                  <a:lnTo>
                    <a:pt x="0" y="2263"/>
                  </a:lnTo>
                  <a:lnTo>
                    <a:pt x="2930" y="2263"/>
                  </a:lnTo>
                  <a:lnTo>
                    <a:pt x="2930" y="0"/>
                  </a:lnTo>
                  <a:close/>
                </a:path>
              </a:pathLst>
            </a:custGeom>
            <a:solidFill>
              <a:srgbClr val="e84987"/>
            </a:solidFill>
            <a:ln>
              <a:noFill/>
            </a:ln>
          </p:spPr>
          <p:style>
            <a:lnRef idx="0"/>
            <a:fillRef idx="0"/>
            <a:effectRef idx="0"/>
            <a:fontRef idx="minor"/>
          </p:style>
        </p:sp>
      </p:grpSp>
      <p:sp>
        <p:nvSpPr>
          <p:cNvPr id="2715" name="CustomShape 107"/>
          <p:cNvSpPr/>
          <p:nvPr/>
        </p:nvSpPr>
        <p:spPr>
          <a:xfrm>
            <a:off x="6142680" y="1437840"/>
            <a:ext cx="415800" cy="414360"/>
          </a:xfrm>
          <a:custGeom>
            <a:avLst/>
            <a:gdLst/>
            <a:ahLst/>
            <a:rect l="l" t="t" r="r" b="b"/>
            <a:pathLst>
              <a:path w="11670" h="11622">
                <a:moveTo>
                  <a:pt x="5145" y="1358"/>
                </a:moveTo>
                <a:cubicBezTo>
                  <a:pt x="5335" y="1358"/>
                  <a:pt x="5502" y="1501"/>
                  <a:pt x="5502" y="1691"/>
                </a:cubicBezTo>
                <a:cubicBezTo>
                  <a:pt x="5502" y="1882"/>
                  <a:pt x="5335" y="2024"/>
                  <a:pt x="5145" y="2024"/>
                </a:cubicBezTo>
                <a:cubicBezTo>
                  <a:pt x="4954" y="2024"/>
                  <a:pt x="4811" y="1882"/>
                  <a:pt x="4811" y="1691"/>
                </a:cubicBezTo>
                <a:cubicBezTo>
                  <a:pt x="4811" y="1501"/>
                  <a:pt x="4954" y="1358"/>
                  <a:pt x="5145" y="1358"/>
                </a:cubicBezTo>
                <a:close/>
                <a:moveTo>
                  <a:pt x="6526" y="1358"/>
                </a:moveTo>
                <a:cubicBezTo>
                  <a:pt x="6716" y="1358"/>
                  <a:pt x="6859" y="1501"/>
                  <a:pt x="6859" y="1691"/>
                </a:cubicBezTo>
                <a:cubicBezTo>
                  <a:pt x="6859" y="1882"/>
                  <a:pt x="6716" y="2024"/>
                  <a:pt x="6526" y="2024"/>
                </a:cubicBezTo>
                <a:cubicBezTo>
                  <a:pt x="6335" y="2024"/>
                  <a:pt x="6169" y="1882"/>
                  <a:pt x="6169" y="1691"/>
                </a:cubicBezTo>
                <a:cubicBezTo>
                  <a:pt x="6169" y="1501"/>
                  <a:pt x="6335" y="1358"/>
                  <a:pt x="6526" y="1358"/>
                </a:cubicBezTo>
                <a:close/>
                <a:moveTo>
                  <a:pt x="8907" y="6144"/>
                </a:moveTo>
                <a:lnTo>
                  <a:pt x="8907" y="7073"/>
                </a:lnTo>
                <a:lnTo>
                  <a:pt x="7193" y="7073"/>
                </a:lnTo>
                <a:cubicBezTo>
                  <a:pt x="7002" y="7073"/>
                  <a:pt x="6859" y="7216"/>
                  <a:pt x="6859" y="7406"/>
                </a:cubicBezTo>
                <a:lnTo>
                  <a:pt x="6859" y="8430"/>
                </a:lnTo>
                <a:lnTo>
                  <a:pt x="4811" y="8430"/>
                </a:lnTo>
                <a:lnTo>
                  <a:pt x="4811" y="7406"/>
                </a:lnTo>
                <a:cubicBezTo>
                  <a:pt x="4811" y="7216"/>
                  <a:pt x="4668" y="7073"/>
                  <a:pt x="4478" y="7073"/>
                </a:cubicBezTo>
                <a:lnTo>
                  <a:pt x="2763" y="7073"/>
                </a:lnTo>
                <a:lnTo>
                  <a:pt x="2763" y="6144"/>
                </a:lnTo>
                <a:close/>
                <a:moveTo>
                  <a:pt x="1739" y="8430"/>
                </a:moveTo>
                <a:cubicBezTo>
                  <a:pt x="1930" y="8430"/>
                  <a:pt x="2073" y="8597"/>
                  <a:pt x="2073" y="8764"/>
                </a:cubicBezTo>
                <a:cubicBezTo>
                  <a:pt x="2073" y="8954"/>
                  <a:pt x="1930" y="9121"/>
                  <a:pt x="1739" y="9121"/>
                </a:cubicBezTo>
                <a:cubicBezTo>
                  <a:pt x="1549" y="9121"/>
                  <a:pt x="1382" y="8954"/>
                  <a:pt x="1382" y="8764"/>
                </a:cubicBezTo>
                <a:cubicBezTo>
                  <a:pt x="1382" y="8597"/>
                  <a:pt x="1549" y="8430"/>
                  <a:pt x="1739" y="8430"/>
                </a:cubicBezTo>
                <a:close/>
                <a:moveTo>
                  <a:pt x="3097" y="8430"/>
                </a:moveTo>
                <a:cubicBezTo>
                  <a:pt x="3287" y="8430"/>
                  <a:pt x="3430" y="8597"/>
                  <a:pt x="3430" y="8764"/>
                </a:cubicBezTo>
                <a:cubicBezTo>
                  <a:pt x="3430" y="8954"/>
                  <a:pt x="3287" y="9121"/>
                  <a:pt x="3097" y="9121"/>
                </a:cubicBezTo>
                <a:cubicBezTo>
                  <a:pt x="2906" y="9121"/>
                  <a:pt x="2763" y="8954"/>
                  <a:pt x="2763" y="8764"/>
                </a:cubicBezTo>
                <a:cubicBezTo>
                  <a:pt x="2763" y="8597"/>
                  <a:pt x="2906" y="8430"/>
                  <a:pt x="3097" y="8430"/>
                </a:cubicBezTo>
                <a:close/>
                <a:moveTo>
                  <a:pt x="8574" y="8430"/>
                </a:moveTo>
                <a:cubicBezTo>
                  <a:pt x="8764" y="8430"/>
                  <a:pt x="8907" y="8597"/>
                  <a:pt x="8907" y="8764"/>
                </a:cubicBezTo>
                <a:cubicBezTo>
                  <a:pt x="8907" y="8954"/>
                  <a:pt x="8764" y="9121"/>
                  <a:pt x="8574" y="9121"/>
                </a:cubicBezTo>
                <a:cubicBezTo>
                  <a:pt x="8383" y="9121"/>
                  <a:pt x="8241" y="8954"/>
                  <a:pt x="8241" y="8764"/>
                </a:cubicBezTo>
                <a:cubicBezTo>
                  <a:pt x="8241" y="8597"/>
                  <a:pt x="8383" y="8430"/>
                  <a:pt x="8574" y="8430"/>
                </a:cubicBezTo>
                <a:close/>
                <a:moveTo>
                  <a:pt x="9931" y="8430"/>
                </a:moveTo>
                <a:cubicBezTo>
                  <a:pt x="10122" y="8430"/>
                  <a:pt x="10289" y="8597"/>
                  <a:pt x="10289" y="8764"/>
                </a:cubicBezTo>
                <a:cubicBezTo>
                  <a:pt x="10289" y="8954"/>
                  <a:pt x="10122" y="9121"/>
                  <a:pt x="9931" y="9121"/>
                </a:cubicBezTo>
                <a:cubicBezTo>
                  <a:pt x="9741" y="9121"/>
                  <a:pt x="9598" y="8954"/>
                  <a:pt x="9598" y="8764"/>
                </a:cubicBezTo>
                <a:cubicBezTo>
                  <a:pt x="9598" y="8597"/>
                  <a:pt x="9741" y="8430"/>
                  <a:pt x="9931" y="8430"/>
                </a:cubicBezTo>
                <a:close/>
                <a:moveTo>
                  <a:pt x="3787" y="0"/>
                </a:moveTo>
                <a:cubicBezTo>
                  <a:pt x="3597" y="0"/>
                  <a:pt x="3430" y="143"/>
                  <a:pt x="3430" y="334"/>
                </a:cubicBezTo>
                <a:lnTo>
                  <a:pt x="3430" y="3048"/>
                </a:lnTo>
                <a:cubicBezTo>
                  <a:pt x="3430" y="3239"/>
                  <a:pt x="3597" y="3406"/>
                  <a:pt x="3787" y="3406"/>
                </a:cubicBezTo>
                <a:lnTo>
                  <a:pt x="5502" y="3406"/>
                </a:lnTo>
                <a:lnTo>
                  <a:pt x="5502" y="3882"/>
                </a:lnTo>
                <a:lnTo>
                  <a:pt x="5002" y="3882"/>
                </a:lnTo>
                <a:cubicBezTo>
                  <a:pt x="4835" y="3882"/>
                  <a:pt x="4668" y="4025"/>
                  <a:pt x="4668" y="4215"/>
                </a:cubicBezTo>
                <a:cubicBezTo>
                  <a:pt x="4668" y="4406"/>
                  <a:pt x="4835" y="4549"/>
                  <a:pt x="5002" y="4549"/>
                </a:cubicBezTo>
                <a:lnTo>
                  <a:pt x="5502" y="4549"/>
                </a:lnTo>
                <a:lnTo>
                  <a:pt x="5502" y="5478"/>
                </a:lnTo>
                <a:lnTo>
                  <a:pt x="2406" y="5478"/>
                </a:lnTo>
                <a:cubicBezTo>
                  <a:pt x="2215" y="5478"/>
                  <a:pt x="2073" y="5620"/>
                  <a:pt x="2073" y="5811"/>
                </a:cubicBezTo>
                <a:lnTo>
                  <a:pt x="2073" y="7073"/>
                </a:lnTo>
                <a:lnTo>
                  <a:pt x="358" y="7073"/>
                </a:lnTo>
                <a:cubicBezTo>
                  <a:pt x="167" y="7073"/>
                  <a:pt x="1" y="7216"/>
                  <a:pt x="1" y="7406"/>
                </a:cubicBezTo>
                <a:lnTo>
                  <a:pt x="1" y="10145"/>
                </a:lnTo>
                <a:cubicBezTo>
                  <a:pt x="1" y="10336"/>
                  <a:pt x="167" y="10479"/>
                  <a:pt x="358" y="10479"/>
                </a:cubicBezTo>
                <a:lnTo>
                  <a:pt x="2073" y="10479"/>
                </a:lnTo>
                <a:lnTo>
                  <a:pt x="2073" y="10955"/>
                </a:lnTo>
                <a:lnTo>
                  <a:pt x="1596" y="10955"/>
                </a:lnTo>
                <a:cubicBezTo>
                  <a:pt x="1406" y="10955"/>
                  <a:pt x="1239" y="11098"/>
                  <a:pt x="1239" y="11288"/>
                </a:cubicBezTo>
                <a:cubicBezTo>
                  <a:pt x="1239" y="11479"/>
                  <a:pt x="1406" y="11622"/>
                  <a:pt x="1596" y="11622"/>
                </a:cubicBezTo>
                <a:lnTo>
                  <a:pt x="3240" y="11622"/>
                </a:lnTo>
                <a:cubicBezTo>
                  <a:pt x="3430" y="11622"/>
                  <a:pt x="3573" y="11479"/>
                  <a:pt x="3573" y="11288"/>
                </a:cubicBezTo>
                <a:cubicBezTo>
                  <a:pt x="3573" y="11098"/>
                  <a:pt x="3430" y="10955"/>
                  <a:pt x="3240" y="10955"/>
                </a:cubicBezTo>
                <a:lnTo>
                  <a:pt x="2763" y="10955"/>
                </a:lnTo>
                <a:lnTo>
                  <a:pt x="2763" y="10479"/>
                </a:lnTo>
                <a:lnTo>
                  <a:pt x="4478" y="10479"/>
                </a:lnTo>
                <a:cubicBezTo>
                  <a:pt x="4668" y="10479"/>
                  <a:pt x="4811" y="10336"/>
                  <a:pt x="4811" y="10145"/>
                </a:cubicBezTo>
                <a:lnTo>
                  <a:pt x="4811" y="9121"/>
                </a:lnTo>
                <a:lnTo>
                  <a:pt x="6859" y="9121"/>
                </a:lnTo>
                <a:lnTo>
                  <a:pt x="6859" y="10145"/>
                </a:lnTo>
                <a:cubicBezTo>
                  <a:pt x="6859" y="10336"/>
                  <a:pt x="7002" y="10479"/>
                  <a:pt x="7193" y="10479"/>
                </a:cubicBezTo>
                <a:lnTo>
                  <a:pt x="8907" y="10479"/>
                </a:lnTo>
                <a:lnTo>
                  <a:pt x="8907" y="10955"/>
                </a:lnTo>
                <a:lnTo>
                  <a:pt x="8431" y="10955"/>
                </a:lnTo>
                <a:cubicBezTo>
                  <a:pt x="8241" y="10955"/>
                  <a:pt x="8098" y="11098"/>
                  <a:pt x="8098" y="11288"/>
                </a:cubicBezTo>
                <a:cubicBezTo>
                  <a:pt x="8098" y="11479"/>
                  <a:pt x="8241" y="11622"/>
                  <a:pt x="8431" y="11622"/>
                </a:cubicBezTo>
                <a:lnTo>
                  <a:pt x="10074" y="11622"/>
                </a:lnTo>
                <a:cubicBezTo>
                  <a:pt x="10265" y="11622"/>
                  <a:pt x="10431" y="11479"/>
                  <a:pt x="10431" y="11288"/>
                </a:cubicBezTo>
                <a:cubicBezTo>
                  <a:pt x="10431" y="11098"/>
                  <a:pt x="10265" y="10955"/>
                  <a:pt x="10074" y="10955"/>
                </a:cubicBezTo>
                <a:lnTo>
                  <a:pt x="9598" y="10955"/>
                </a:lnTo>
                <a:lnTo>
                  <a:pt x="9598" y="10479"/>
                </a:lnTo>
                <a:lnTo>
                  <a:pt x="11313" y="10479"/>
                </a:lnTo>
                <a:cubicBezTo>
                  <a:pt x="11503" y="10479"/>
                  <a:pt x="11646" y="10336"/>
                  <a:pt x="11646" y="10145"/>
                </a:cubicBezTo>
                <a:lnTo>
                  <a:pt x="11646" y="7406"/>
                </a:lnTo>
                <a:cubicBezTo>
                  <a:pt x="11670" y="7216"/>
                  <a:pt x="11503" y="7073"/>
                  <a:pt x="11313" y="7073"/>
                </a:cubicBezTo>
                <a:lnTo>
                  <a:pt x="9598" y="7073"/>
                </a:lnTo>
                <a:lnTo>
                  <a:pt x="9598" y="5811"/>
                </a:lnTo>
                <a:cubicBezTo>
                  <a:pt x="9598" y="5620"/>
                  <a:pt x="9455" y="5478"/>
                  <a:pt x="9265" y="5478"/>
                </a:cubicBezTo>
                <a:lnTo>
                  <a:pt x="6169" y="5478"/>
                </a:lnTo>
                <a:lnTo>
                  <a:pt x="6169" y="4549"/>
                </a:lnTo>
                <a:lnTo>
                  <a:pt x="6669" y="4549"/>
                </a:lnTo>
                <a:cubicBezTo>
                  <a:pt x="6836" y="4549"/>
                  <a:pt x="7002" y="4406"/>
                  <a:pt x="7002" y="4215"/>
                </a:cubicBezTo>
                <a:cubicBezTo>
                  <a:pt x="7002" y="4025"/>
                  <a:pt x="6836" y="3882"/>
                  <a:pt x="6669" y="3882"/>
                </a:cubicBezTo>
                <a:lnTo>
                  <a:pt x="6169" y="3882"/>
                </a:lnTo>
                <a:lnTo>
                  <a:pt x="6169" y="3406"/>
                </a:lnTo>
                <a:lnTo>
                  <a:pt x="7883" y="3406"/>
                </a:lnTo>
                <a:cubicBezTo>
                  <a:pt x="8074" y="3406"/>
                  <a:pt x="8241" y="3239"/>
                  <a:pt x="8241" y="3048"/>
                </a:cubicBezTo>
                <a:lnTo>
                  <a:pt x="8241" y="334"/>
                </a:lnTo>
                <a:cubicBezTo>
                  <a:pt x="8241" y="143"/>
                  <a:pt x="8074" y="0"/>
                  <a:pt x="7883" y="0"/>
                </a:cubicBezTo>
                <a:close/>
              </a:path>
            </a:pathLst>
          </a:custGeom>
          <a:solidFill>
            <a:srgbClr val="e84987"/>
          </a:solidFill>
          <a:ln>
            <a:noFill/>
          </a:ln>
        </p:spPr>
        <p:style>
          <a:lnRef idx="0"/>
          <a:fillRef idx="0"/>
          <a:effectRef idx="0"/>
          <a:fontRef idx="minor"/>
        </p:style>
      </p:sp>
      <p:grpSp>
        <p:nvGrpSpPr>
          <p:cNvPr id="2716" name="Group 108"/>
          <p:cNvGrpSpPr/>
          <p:nvPr/>
        </p:nvGrpSpPr>
        <p:grpSpPr>
          <a:xfrm>
            <a:off x="5449320" y="1437840"/>
            <a:ext cx="397080" cy="414720"/>
            <a:chOff x="5449320" y="1437840"/>
            <a:chExt cx="397080" cy="414720"/>
          </a:xfrm>
        </p:grpSpPr>
        <p:sp>
          <p:nvSpPr>
            <p:cNvPr id="2717" name="CustomShape 109"/>
            <p:cNvSpPr/>
            <p:nvPr/>
          </p:nvSpPr>
          <p:spPr>
            <a:xfrm>
              <a:off x="5449320" y="1437840"/>
              <a:ext cx="227520" cy="38520"/>
            </a:xfrm>
            <a:custGeom>
              <a:avLst/>
              <a:gdLst/>
              <a:ahLst/>
              <a:rect l="l" t="t" r="r" b="b"/>
              <a:pathLst>
                <a:path w="6407" h="1120">
                  <a:moveTo>
                    <a:pt x="334" y="0"/>
                  </a:moveTo>
                  <a:cubicBezTo>
                    <a:pt x="144" y="0"/>
                    <a:pt x="1" y="143"/>
                    <a:pt x="1" y="334"/>
                  </a:cubicBezTo>
                  <a:lnTo>
                    <a:pt x="1" y="1119"/>
                  </a:lnTo>
                  <a:lnTo>
                    <a:pt x="6407" y="1119"/>
                  </a:lnTo>
                  <a:lnTo>
                    <a:pt x="5788" y="143"/>
                  </a:lnTo>
                  <a:cubicBezTo>
                    <a:pt x="5740" y="72"/>
                    <a:pt x="5645" y="24"/>
                    <a:pt x="5573" y="0"/>
                  </a:cubicBezTo>
                  <a:close/>
                </a:path>
              </a:pathLst>
            </a:custGeom>
            <a:solidFill>
              <a:srgbClr val="e84987"/>
            </a:solidFill>
            <a:ln>
              <a:noFill/>
            </a:ln>
          </p:spPr>
          <p:style>
            <a:lnRef idx="0"/>
            <a:fillRef idx="0"/>
            <a:effectRef idx="0"/>
            <a:fontRef idx="minor"/>
          </p:style>
        </p:sp>
        <p:sp>
          <p:nvSpPr>
            <p:cNvPr id="2718" name="CustomShape 110"/>
            <p:cNvSpPr/>
            <p:nvPr/>
          </p:nvSpPr>
          <p:spPr>
            <a:xfrm>
              <a:off x="5449320" y="1502640"/>
              <a:ext cx="397080" cy="267840"/>
            </a:xfrm>
            <a:custGeom>
              <a:avLst/>
              <a:gdLst/>
              <a:ahLst/>
              <a:rect l="l" t="t" r="r" b="b"/>
              <a:pathLst>
                <a:path w="11146" h="7526">
                  <a:moveTo>
                    <a:pt x="1" y="0"/>
                  </a:moveTo>
                  <a:lnTo>
                    <a:pt x="1" y="7192"/>
                  </a:lnTo>
                  <a:cubicBezTo>
                    <a:pt x="1" y="7383"/>
                    <a:pt x="144" y="7525"/>
                    <a:pt x="334" y="7525"/>
                  </a:cubicBezTo>
                  <a:lnTo>
                    <a:pt x="1430" y="7525"/>
                  </a:lnTo>
                  <a:cubicBezTo>
                    <a:pt x="1263" y="7073"/>
                    <a:pt x="1191" y="6597"/>
                    <a:pt x="1191" y="6120"/>
                  </a:cubicBezTo>
                  <a:cubicBezTo>
                    <a:pt x="1191" y="3691"/>
                    <a:pt x="3144" y="1739"/>
                    <a:pt x="5573" y="1739"/>
                  </a:cubicBezTo>
                  <a:cubicBezTo>
                    <a:pt x="8002" y="1739"/>
                    <a:pt x="9955" y="3691"/>
                    <a:pt x="9955" y="6120"/>
                  </a:cubicBezTo>
                  <a:cubicBezTo>
                    <a:pt x="9955" y="6597"/>
                    <a:pt x="9884" y="7073"/>
                    <a:pt x="9717" y="7525"/>
                  </a:cubicBezTo>
                  <a:lnTo>
                    <a:pt x="10813" y="7525"/>
                  </a:lnTo>
                  <a:cubicBezTo>
                    <a:pt x="11003" y="7525"/>
                    <a:pt x="11146" y="7383"/>
                    <a:pt x="11146" y="7192"/>
                  </a:cubicBezTo>
                  <a:lnTo>
                    <a:pt x="11146" y="333"/>
                  </a:lnTo>
                  <a:cubicBezTo>
                    <a:pt x="11146" y="143"/>
                    <a:pt x="11003" y="0"/>
                    <a:pt x="10813" y="0"/>
                  </a:cubicBezTo>
                  <a:close/>
                </a:path>
              </a:pathLst>
            </a:custGeom>
            <a:solidFill>
              <a:srgbClr val="e84987"/>
            </a:solidFill>
            <a:ln>
              <a:noFill/>
            </a:ln>
          </p:spPr>
          <p:style>
            <a:lnRef idx="0"/>
            <a:fillRef idx="0"/>
            <a:effectRef idx="0"/>
            <a:fontRef idx="minor"/>
          </p:style>
        </p:sp>
        <p:sp>
          <p:nvSpPr>
            <p:cNvPr id="2719" name="CustomShape 111"/>
            <p:cNvSpPr/>
            <p:nvPr/>
          </p:nvSpPr>
          <p:spPr>
            <a:xfrm>
              <a:off x="5618880" y="1773720"/>
              <a:ext cx="58320" cy="78840"/>
            </a:xfrm>
            <a:custGeom>
              <a:avLst/>
              <a:gdLst/>
              <a:ahLst/>
              <a:rect l="l" t="t" r="r" b="b"/>
              <a:pathLst>
                <a:path w="1668" h="2245">
                  <a:moveTo>
                    <a:pt x="1" y="0"/>
                  </a:moveTo>
                  <a:cubicBezTo>
                    <a:pt x="72" y="595"/>
                    <a:pt x="287" y="1786"/>
                    <a:pt x="691" y="2191"/>
                  </a:cubicBezTo>
                  <a:cubicBezTo>
                    <a:pt x="727" y="2227"/>
                    <a:pt x="781" y="2245"/>
                    <a:pt x="834" y="2245"/>
                  </a:cubicBezTo>
                  <a:cubicBezTo>
                    <a:pt x="888" y="2245"/>
                    <a:pt x="942" y="2227"/>
                    <a:pt x="977" y="2191"/>
                  </a:cubicBezTo>
                  <a:cubicBezTo>
                    <a:pt x="1382" y="1786"/>
                    <a:pt x="1596" y="595"/>
                    <a:pt x="1668" y="0"/>
                  </a:cubicBezTo>
                  <a:close/>
                </a:path>
              </a:pathLst>
            </a:custGeom>
            <a:solidFill>
              <a:srgbClr val="e84987"/>
            </a:solidFill>
            <a:ln>
              <a:noFill/>
            </a:ln>
          </p:spPr>
          <p:style>
            <a:lnRef idx="0"/>
            <a:fillRef idx="0"/>
            <a:effectRef idx="0"/>
            <a:fontRef idx="minor"/>
          </p:style>
        </p:sp>
        <p:sp>
          <p:nvSpPr>
            <p:cNvPr id="2720" name="CustomShape 112"/>
            <p:cNvSpPr/>
            <p:nvPr/>
          </p:nvSpPr>
          <p:spPr>
            <a:xfrm>
              <a:off x="5684400" y="1773720"/>
              <a:ext cx="84600" cy="74520"/>
            </a:xfrm>
            <a:custGeom>
              <a:avLst/>
              <a:gdLst/>
              <a:ahLst/>
              <a:rect l="l" t="t" r="r" b="b"/>
              <a:pathLst>
                <a:path w="2406" h="2120">
                  <a:moveTo>
                    <a:pt x="524" y="0"/>
                  </a:moveTo>
                  <a:cubicBezTo>
                    <a:pt x="477" y="572"/>
                    <a:pt x="358" y="1096"/>
                    <a:pt x="215" y="1524"/>
                  </a:cubicBezTo>
                  <a:cubicBezTo>
                    <a:pt x="143" y="1762"/>
                    <a:pt x="72" y="1953"/>
                    <a:pt x="1" y="2120"/>
                  </a:cubicBezTo>
                  <a:cubicBezTo>
                    <a:pt x="1072" y="1810"/>
                    <a:pt x="1977" y="1024"/>
                    <a:pt x="2406" y="0"/>
                  </a:cubicBezTo>
                  <a:close/>
                </a:path>
              </a:pathLst>
            </a:custGeom>
            <a:solidFill>
              <a:srgbClr val="e84987"/>
            </a:solidFill>
            <a:ln>
              <a:noFill/>
            </a:ln>
          </p:spPr>
          <p:style>
            <a:lnRef idx="0"/>
            <a:fillRef idx="0"/>
            <a:effectRef idx="0"/>
            <a:fontRef idx="minor"/>
          </p:style>
        </p:sp>
        <p:sp>
          <p:nvSpPr>
            <p:cNvPr id="2721" name="CustomShape 113"/>
            <p:cNvSpPr/>
            <p:nvPr/>
          </p:nvSpPr>
          <p:spPr>
            <a:xfrm>
              <a:off x="5526720" y="1773720"/>
              <a:ext cx="84600" cy="74520"/>
            </a:xfrm>
            <a:custGeom>
              <a:avLst/>
              <a:gdLst/>
              <a:ahLst/>
              <a:rect l="l" t="t" r="r" b="b"/>
              <a:pathLst>
                <a:path w="2407" h="2120">
                  <a:moveTo>
                    <a:pt x="1" y="0"/>
                  </a:moveTo>
                  <a:cubicBezTo>
                    <a:pt x="430" y="1024"/>
                    <a:pt x="1334" y="1810"/>
                    <a:pt x="2406" y="2120"/>
                  </a:cubicBezTo>
                  <a:cubicBezTo>
                    <a:pt x="2335" y="1953"/>
                    <a:pt x="2263" y="1762"/>
                    <a:pt x="2192" y="1524"/>
                  </a:cubicBezTo>
                  <a:cubicBezTo>
                    <a:pt x="2049" y="1096"/>
                    <a:pt x="1930" y="572"/>
                    <a:pt x="1882" y="0"/>
                  </a:cubicBezTo>
                  <a:close/>
                </a:path>
              </a:pathLst>
            </a:custGeom>
            <a:solidFill>
              <a:srgbClr val="e84987"/>
            </a:solidFill>
            <a:ln>
              <a:noFill/>
            </a:ln>
          </p:spPr>
          <p:style>
            <a:lnRef idx="0"/>
            <a:fillRef idx="0"/>
            <a:effectRef idx="0"/>
            <a:fontRef idx="minor"/>
          </p:style>
        </p:sp>
        <p:sp>
          <p:nvSpPr>
            <p:cNvPr id="2722" name="CustomShape 114"/>
            <p:cNvSpPr/>
            <p:nvPr/>
          </p:nvSpPr>
          <p:spPr>
            <a:xfrm>
              <a:off x="5526720" y="1593720"/>
              <a:ext cx="84600" cy="74520"/>
            </a:xfrm>
            <a:custGeom>
              <a:avLst/>
              <a:gdLst/>
              <a:ahLst/>
              <a:rect l="l" t="t" r="r" b="b"/>
              <a:pathLst>
                <a:path w="2407" h="2120">
                  <a:moveTo>
                    <a:pt x="2406" y="0"/>
                  </a:moveTo>
                  <a:cubicBezTo>
                    <a:pt x="1311" y="310"/>
                    <a:pt x="430" y="1096"/>
                    <a:pt x="1" y="2120"/>
                  </a:cubicBezTo>
                  <a:lnTo>
                    <a:pt x="1882" y="2120"/>
                  </a:lnTo>
                  <a:cubicBezTo>
                    <a:pt x="1954" y="1453"/>
                    <a:pt x="2120" y="619"/>
                    <a:pt x="2406" y="0"/>
                  </a:cubicBezTo>
                  <a:close/>
                </a:path>
              </a:pathLst>
            </a:custGeom>
            <a:solidFill>
              <a:srgbClr val="e84987"/>
            </a:solidFill>
            <a:ln>
              <a:noFill/>
            </a:ln>
          </p:spPr>
          <p:style>
            <a:lnRef idx="0"/>
            <a:fillRef idx="0"/>
            <a:effectRef idx="0"/>
            <a:fontRef idx="minor"/>
          </p:style>
        </p:sp>
        <p:sp>
          <p:nvSpPr>
            <p:cNvPr id="2723" name="CustomShape 115"/>
            <p:cNvSpPr/>
            <p:nvPr/>
          </p:nvSpPr>
          <p:spPr>
            <a:xfrm>
              <a:off x="5618880" y="1589400"/>
              <a:ext cx="58320" cy="78840"/>
            </a:xfrm>
            <a:custGeom>
              <a:avLst/>
              <a:gdLst/>
              <a:ahLst/>
              <a:rect l="l" t="t" r="r" b="b"/>
              <a:pathLst>
                <a:path w="1668" h="2245">
                  <a:moveTo>
                    <a:pt x="834" y="0"/>
                  </a:moveTo>
                  <a:cubicBezTo>
                    <a:pt x="781" y="0"/>
                    <a:pt x="727" y="18"/>
                    <a:pt x="691" y="54"/>
                  </a:cubicBezTo>
                  <a:cubicBezTo>
                    <a:pt x="287" y="459"/>
                    <a:pt x="72" y="1649"/>
                    <a:pt x="1" y="2245"/>
                  </a:cubicBezTo>
                  <a:lnTo>
                    <a:pt x="1668" y="2245"/>
                  </a:lnTo>
                  <a:cubicBezTo>
                    <a:pt x="1596" y="1649"/>
                    <a:pt x="1382" y="459"/>
                    <a:pt x="977" y="54"/>
                  </a:cubicBezTo>
                  <a:cubicBezTo>
                    <a:pt x="942" y="18"/>
                    <a:pt x="888" y="0"/>
                    <a:pt x="834" y="0"/>
                  </a:cubicBezTo>
                  <a:close/>
                </a:path>
              </a:pathLst>
            </a:custGeom>
            <a:solidFill>
              <a:srgbClr val="e84987"/>
            </a:solidFill>
            <a:ln>
              <a:noFill/>
            </a:ln>
          </p:spPr>
          <p:style>
            <a:lnRef idx="0"/>
            <a:fillRef idx="0"/>
            <a:effectRef idx="0"/>
            <a:fontRef idx="minor"/>
          </p:style>
        </p:sp>
        <p:sp>
          <p:nvSpPr>
            <p:cNvPr id="2724" name="CustomShape 116"/>
            <p:cNvSpPr/>
            <p:nvPr/>
          </p:nvSpPr>
          <p:spPr>
            <a:xfrm>
              <a:off x="5684400" y="1593720"/>
              <a:ext cx="84600" cy="74520"/>
            </a:xfrm>
            <a:custGeom>
              <a:avLst/>
              <a:gdLst/>
              <a:ahLst/>
              <a:rect l="l" t="t" r="r" b="b"/>
              <a:pathLst>
                <a:path w="2406" h="2120">
                  <a:moveTo>
                    <a:pt x="1" y="0"/>
                  </a:moveTo>
                  <a:lnTo>
                    <a:pt x="1" y="0"/>
                  </a:lnTo>
                  <a:cubicBezTo>
                    <a:pt x="286" y="619"/>
                    <a:pt x="453" y="1429"/>
                    <a:pt x="524" y="2120"/>
                  </a:cubicBezTo>
                  <a:lnTo>
                    <a:pt x="2406" y="2120"/>
                  </a:lnTo>
                  <a:cubicBezTo>
                    <a:pt x="1977" y="1096"/>
                    <a:pt x="1096" y="310"/>
                    <a:pt x="1" y="0"/>
                  </a:cubicBezTo>
                  <a:close/>
                </a:path>
              </a:pathLst>
            </a:custGeom>
            <a:solidFill>
              <a:srgbClr val="e84987"/>
            </a:solidFill>
            <a:ln>
              <a:noFill/>
            </a:ln>
          </p:spPr>
          <p:style>
            <a:lnRef idx="0"/>
            <a:fillRef idx="0"/>
            <a:effectRef idx="0"/>
            <a:fontRef idx="minor"/>
          </p:style>
        </p:sp>
        <p:sp>
          <p:nvSpPr>
            <p:cNvPr id="2725" name="CustomShape 117"/>
            <p:cNvSpPr/>
            <p:nvPr/>
          </p:nvSpPr>
          <p:spPr>
            <a:xfrm>
              <a:off x="5514840" y="1693440"/>
              <a:ext cx="75240" cy="54720"/>
            </a:xfrm>
            <a:custGeom>
              <a:avLst/>
              <a:gdLst/>
              <a:ahLst/>
              <a:rect l="l" t="t" r="r" b="b"/>
              <a:pathLst>
                <a:path w="2144" h="1573">
                  <a:moveTo>
                    <a:pt x="120" y="1"/>
                  </a:moveTo>
                  <a:cubicBezTo>
                    <a:pt x="0" y="501"/>
                    <a:pt x="0" y="1048"/>
                    <a:pt x="120" y="1572"/>
                  </a:cubicBezTo>
                  <a:lnTo>
                    <a:pt x="2144" y="1572"/>
                  </a:lnTo>
                  <a:cubicBezTo>
                    <a:pt x="2120" y="1048"/>
                    <a:pt x="2120" y="501"/>
                    <a:pt x="2144" y="1"/>
                  </a:cubicBezTo>
                  <a:close/>
                </a:path>
              </a:pathLst>
            </a:custGeom>
            <a:solidFill>
              <a:srgbClr val="e84987"/>
            </a:solidFill>
            <a:ln>
              <a:noFill/>
            </a:ln>
          </p:spPr>
          <p:style>
            <a:lnRef idx="0"/>
            <a:fillRef idx="0"/>
            <a:effectRef idx="0"/>
            <a:fontRef idx="minor"/>
          </p:style>
        </p:sp>
        <p:sp>
          <p:nvSpPr>
            <p:cNvPr id="2726" name="CustomShape 118"/>
            <p:cNvSpPr/>
            <p:nvPr/>
          </p:nvSpPr>
          <p:spPr>
            <a:xfrm>
              <a:off x="5705640" y="1693440"/>
              <a:ext cx="75240" cy="54720"/>
            </a:xfrm>
            <a:custGeom>
              <a:avLst/>
              <a:gdLst/>
              <a:ahLst/>
              <a:rect l="l" t="t" r="r" b="b"/>
              <a:pathLst>
                <a:path w="2145" h="1573">
                  <a:moveTo>
                    <a:pt x="1" y="1"/>
                  </a:moveTo>
                  <a:cubicBezTo>
                    <a:pt x="25" y="501"/>
                    <a:pt x="25" y="1048"/>
                    <a:pt x="1" y="1572"/>
                  </a:cubicBezTo>
                  <a:lnTo>
                    <a:pt x="2025" y="1572"/>
                  </a:lnTo>
                  <a:cubicBezTo>
                    <a:pt x="2144" y="1048"/>
                    <a:pt x="2144" y="501"/>
                    <a:pt x="2025" y="1"/>
                  </a:cubicBezTo>
                  <a:close/>
                </a:path>
              </a:pathLst>
            </a:custGeom>
            <a:solidFill>
              <a:srgbClr val="e84987"/>
            </a:solidFill>
            <a:ln>
              <a:noFill/>
            </a:ln>
          </p:spPr>
          <p:style>
            <a:lnRef idx="0"/>
            <a:fillRef idx="0"/>
            <a:effectRef idx="0"/>
            <a:fontRef idx="minor"/>
          </p:style>
        </p:sp>
        <p:sp>
          <p:nvSpPr>
            <p:cNvPr id="2727" name="CustomShape 119"/>
            <p:cNvSpPr/>
            <p:nvPr/>
          </p:nvSpPr>
          <p:spPr>
            <a:xfrm>
              <a:off x="5615280" y="1693440"/>
              <a:ext cx="65160" cy="54720"/>
            </a:xfrm>
            <a:custGeom>
              <a:avLst/>
              <a:gdLst/>
              <a:ahLst/>
              <a:rect l="l" t="t" r="r" b="b"/>
              <a:pathLst>
                <a:path w="1859" h="1573">
                  <a:moveTo>
                    <a:pt x="24" y="1"/>
                  </a:moveTo>
                  <a:cubicBezTo>
                    <a:pt x="1" y="524"/>
                    <a:pt x="1" y="1048"/>
                    <a:pt x="24" y="1572"/>
                  </a:cubicBezTo>
                  <a:lnTo>
                    <a:pt x="1834" y="1572"/>
                  </a:lnTo>
                  <a:cubicBezTo>
                    <a:pt x="1858" y="1048"/>
                    <a:pt x="1858" y="524"/>
                    <a:pt x="1834" y="1"/>
                  </a:cubicBezTo>
                  <a:close/>
                </a:path>
              </a:pathLst>
            </a:custGeom>
            <a:solidFill>
              <a:srgbClr val="e84987"/>
            </a:solidFill>
            <a:ln>
              <a:noFill/>
            </a:ln>
          </p:spPr>
          <p:style>
            <a:lnRef idx="0"/>
            <a:fillRef idx="0"/>
            <a:effectRef idx="0"/>
            <a:fontRef idx="minor"/>
          </p:style>
        </p:sp>
      </p:grpSp>
      <p:grpSp>
        <p:nvGrpSpPr>
          <p:cNvPr id="2728" name="Group 120"/>
          <p:cNvGrpSpPr/>
          <p:nvPr/>
        </p:nvGrpSpPr>
        <p:grpSpPr>
          <a:xfrm>
            <a:off x="4722120" y="1437120"/>
            <a:ext cx="415080" cy="415800"/>
            <a:chOff x="4722120" y="1437120"/>
            <a:chExt cx="415080" cy="415800"/>
          </a:xfrm>
        </p:grpSpPr>
        <p:sp>
          <p:nvSpPr>
            <p:cNvPr id="2729" name="CustomShape 121"/>
            <p:cNvSpPr/>
            <p:nvPr/>
          </p:nvSpPr>
          <p:spPr>
            <a:xfrm>
              <a:off x="4785120" y="1586880"/>
              <a:ext cx="297360" cy="178200"/>
            </a:xfrm>
            <a:custGeom>
              <a:avLst/>
              <a:gdLst/>
              <a:ahLst/>
              <a:rect l="l" t="t" r="r" b="b"/>
              <a:pathLst>
                <a:path w="8360" h="5026">
                  <a:moveTo>
                    <a:pt x="4192" y="810"/>
                  </a:moveTo>
                  <a:cubicBezTo>
                    <a:pt x="5002" y="810"/>
                    <a:pt x="5787" y="1120"/>
                    <a:pt x="6359" y="1692"/>
                  </a:cubicBezTo>
                  <a:cubicBezTo>
                    <a:pt x="6478" y="1834"/>
                    <a:pt x="6478" y="2049"/>
                    <a:pt x="6359" y="2192"/>
                  </a:cubicBezTo>
                  <a:cubicBezTo>
                    <a:pt x="6287" y="2251"/>
                    <a:pt x="6198" y="2281"/>
                    <a:pt x="6112" y="2281"/>
                  </a:cubicBezTo>
                  <a:cubicBezTo>
                    <a:pt x="6026" y="2281"/>
                    <a:pt x="5942" y="2251"/>
                    <a:pt x="5883" y="2192"/>
                  </a:cubicBezTo>
                  <a:cubicBezTo>
                    <a:pt x="5430" y="1739"/>
                    <a:pt x="4811" y="1477"/>
                    <a:pt x="4192" y="1477"/>
                  </a:cubicBezTo>
                  <a:cubicBezTo>
                    <a:pt x="3549" y="1477"/>
                    <a:pt x="2953" y="1739"/>
                    <a:pt x="2501" y="2192"/>
                  </a:cubicBezTo>
                  <a:cubicBezTo>
                    <a:pt x="2430" y="2251"/>
                    <a:pt x="2340" y="2281"/>
                    <a:pt x="2254" y="2281"/>
                  </a:cubicBezTo>
                  <a:cubicBezTo>
                    <a:pt x="2168" y="2281"/>
                    <a:pt x="2084" y="2251"/>
                    <a:pt x="2025" y="2192"/>
                  </a:cubicBezTo>
                  <a:cubicBezTo>
                    <a:pt x="1882" y="2049"/>
                    <a:pt x="1882" y="1834"/>
                    <a:pt x="2025" y="1692"/>
                  </a:cubicBezTo>
                  <a:cubicBezTo>
                    <a:pt x="2596" y="1120"/>
                    <a:pt x="3358" y="810"/>
                    <a:pt x="4192" y="810"/>
                  </a:cubicBezTo>
                  <a:close/>
                  <a:moveTo>
                    <a:pt x="4192" y="2168"/>
                  </a:moveTo>
                  <a:cubicBezTo>
                    <a:pt x="4644" y="2168"/>
                    <a:pt x="5073" y="2335"/>
                    <a:pt x="5383" y="2668"/>
                  </a:cubicBezTo>
                  <a:cubicBezTo>
                    <a:pt x="5525" y="2811"/>
                    <a:pt x="5525" y="3025"/>
                    <a:pt x="5383" y="3144"/>
                  </a:cubicBezTo>
                  <a:cubicBezTo>
                    <a:pt x="5323" y="3216"/>
                    <a:pt x="5240" y="3251"/>
                    <a:pt x="5153" y="3251"/>
                  </a:cubicBezTo>
                  <a:cubicBezTo>
                    <a:pt x="5067" y="3251"/>
                    <a:pt x="4978" y="3216"/>
                    <a:pt x="4906" y="3144"/>
                  </a:cubicBezTo>
                  <a:cubicBezTo>
                    <a:pt x="4716" y="2954"/>
                    <a:pt x="4454" y="2858"/>
                    <a:pt x="4192" y="2858"/>
                  </a:cubicBezTo>
                  <a:cubicBezTo>
                    <a:pt x="3906" y="2858"/>
                    <a:pt x="3644" y="2954"/>
                    <a:pt x="3454" y="3144"/>
                  </a:cubicBezTo>
                  <a:cubicBezTo>
                    <a:pt x="3394" y="3216"/>
                    <a:pt x="3311" y="3251"/>
                    <a:pt x="3224" y="3251"/>
                  </a:cubicBezTo>
                  <a:cubicBezTo>
                    <a:pt x="3138" y="3251"/>
                    <a:pt x="3049" y="3216"/>
                    <a:pt x="2977" y="3144"/>
                  </a:cubicBezTo>
                  <a:cubicBezTo>
                    <a:pt x="2834" y="3025"/>
                    <a:pt x="2834" y="2811"/>
                    <a:pt x="2977" y="2668"/>
                  </a:cubicBezTo>
                  <a:cubicBezTo>
                    <a:pt x="3311" y="2335"/>
                    <a:pt x="3739" y="2168"/>
                    <a:pt x="4192" y="2168"/>
                  </a:cubicBezTo>
                  <a:close/>
                  <a:moveTo>
                    <a:pt x="4192" y="3525"/>
                  </a:moveTo>
                  <a:cubicBezTo>
                    <a:pt x="4382" y="3525"/>
                    <a:pt x="4525" y="3692"/>
                    <a:pt x="4525" y="3882"/>
                  </a:cubicBezTo>
                  <a:cubicBezTo>
                    <a:pt x="4525" y="4049"/>
                    <a:pt x="4382" y="4216"/>
                    <a:pt x="4192" y="4216"/>
                  </a:cubicBezTo>
                  <a:cubicBezTo>
                    <a:pt x="4001" y="4216"/>
                    <a:pt x="3835" y="4049"/>
                    <a:pt x="3835" y="3882"/>
                  </a:cubicBezTo>
                  <a:cubicBezTo>
                    <a:pt x="3835" y="3692"/>
                    <a:pt x="4001" y="3525"/>
                    <a:pt x="4192" y="3525"/>
                  </a:cubicBezTo>
                  <a:close/>
                  <a:moveTo>
                    <a:pt x="334" y="1"/>
                  </a:moveTo>
                  <a:cubicBezTo>
                    <a:pt x="143" y="1"/>
                    <a:pt x="0" y="144"/>
                    <a:pt x="0" y="310"/>
                  </a:cubicBezTo>
                  <a:lnTo>
                    <a:pt x="0" y="5026"/>
                  </a:lnTo>
                  <a:lnTo>
                    <a:pt x="8359" y="5026"/>
                  </a:lnTo>
                  <a:lnTo>
                    <a:pt x="8359" y="310"/>
                  </a:lnTo>
                  <a:cubicBezTo>
                    <a:pt x="8359" y="144"/>
                    <a:pt x="8216" y="1"/>
                    <a:pt x="8026" y="1"/>
                  </a:cubicBezTo>
                  <a:close/>
                </a:path>
              </a:pathLst>
            </a:custGeom>
            <a:solidFill>
              <a:srgbClr val="e84987"/>
            </a:solidFill>
            <a:ln>
              <a:noFill/>
            </a:ln>
          </p:spPr>
          <p:style>
            <a:lnRef idx="0"/>
            <a:fillRef idx="0"/>
            <a:effectRef idx="0"/>
            <a:fontRef idx="minor"/>
          </p:style>
        </p:sp>
        <p:sp>
          <p:nvSpPr>
            <p:cNvPr id="2730" name="CustomShape 122"/>
            <p:cNvSpPr/>
            <p:nvPr/>
          </p:nvSpPr>
          <p:spPr>
            <a:xfrm>
              <a:off x="4757040" y="1791360"/>
              <a:ext cx="354600" cy="61560"/>
            </a:xfrm>
            <a:custGeom>
              <a:avLst/>
              <a:gdLst/>
              <a:ahLst/>
              <a:rect l="l" t="t" r="r" b="b"/>
              <a:pathLst>
                <a:path w="9956" h="1763">
                  <a:moveTo>
                    <a:pt x="334" y="0"/>
                  </a:moveTo>
                  <a:cubicBezTo>
                    <a:pt x="143" y="0"/>
                    <a:pt x="1" y="143"/>
                    <a:pt x="1" y="310"/>
                  </a:cubicBezTo>
                  <a:lnTo>
                    <a:pt x="1" y="476"/>
                  </a:lnTo>
                  <a:cubicBezTo>
                    <a:pt x="1" y="1191"/>
                    <a:pt x="572" y="1762"/>
                    <a:pt x="1263" y="1762"/>
                  </a:cubicBezTo>
                  <a:lnTo>
                    <a:pt x="8669" y="1762"/>
                  </a:lnTo>
                  <a:cubicBezTo>
                    <a:pt x="9383" y="1762"/>
                    <a:pt x="9955" y="1191"/>
                    <a:pt x="9955" y="476"/>
                  </a:cubicBezTo>
                  <a:lnTo>
                    <a:pt x="9955" y="310"/>
                  </a:lnTo>
                  <a:cubicBezTo>
                    <a:pt x="9955" y="143"/>
                    <a:pt x="9788" y="0"/>
                    <a:pt x="9622" y="0"/>
                  </a:cubicBezTo>
                  <a:close/>
                </a:path>
              </a:pathLst>
            </a:custGeom>
            <a:solidFill>
              <a:srgbClr val="e84987"/>
            </a:solidFill>
            <a:ln>
              <a:noFill/>
            </a:ln>
          </p:spPr>
          <p:style>
            <a:lnRef idx="0"/>
            <a:fillRef idx="0"/>
            <a:effectRef idx="0"/>
            <a:fontRef idx="minor"/>
          </p:style>
        </p:sp>
        <p:sp>
          <p:nvSpPr>
            <p:cNvPr id="2731" name="CustomShape 123"/>
            <p:cNvSpPr/>
            <p:nvPr/>
          </p:nvSpPr>
          <p:spPr>
            <a:xfrm>
              <a:off x="4722120" y="1437120"/>
              <a:ext cx="415080" cy="233640"/>
            </a:xfrm>
            <a:custGeom>
              <a:avLst/>
              <a:gdLst/>
              <a:ahLst/>
              <a:rect l="l" t="t" r="r" b="b"/>
              <a:pathLst>
                <a:path w="11646" h="6574">
                  <a:moveTo>
                    <a:pt x="5811" y="0"/>
                  </a:moveTo>
                  <a:cubicBezTo>
                    <a:pt x="5525" y="0"/>
                    <a:pt x="5239" y="72"/>
                    <a:pt x="4977" y="167"/>
                  </a:cubicBezTo>
                  <a:cubicBezTo>
                    <a:pt x="4358" y="405"/>
                    <a:pt x="3858" y="858"/>
                    <a:pt x="3596" y="1453"/>
                  </a:cubicBezTo>
                  <a:cubicBezTo>
                    <a:pt x="3382" y="1358"/>
                    <a:pt x="3144" y="1310"/>
                    <a:pt x="2906" y="1310"/>
                  </a:cubicBezTo>
                  <a:cubicBezTo>
                    <a:pt x="2501" y="1310"/>
                    <a:pt x="2120" y="1453"/>
                    <a:pt x="1834" y="1691"/>
                  </a:cubicBezTo>
                  <a:cubicBezTo>
                    <a:pt x="1691" y="1834"/>
                    <a:pt x="1572" y="1977"/>
                    <a:pt x="1477" y="2144"/>
                  </a:cubicBezTo>
                  <a:cubicBezTo>
                    <a:pt x="1334" y="2406"/>
                    <a:pt x="1262" y="2715"/>
                    <a:pt x="1286" y="3025"/>
                  </a:cubicBezTo>
                  <a:cubicBezTo>
                    <a:pt x="596" y="3263"/>
                    <a:pt x="95" y="3882"/>
                    <a:pt x="0" y="4620"/>
                  </a:cubicBezTo>
                  <a:cubicBezTo>
                    <a:pt x="0" y="4692"/>
                    <a:pt x="0" y="4763"/>
                    <a:pt x="0" y="4859"/>
                  </a:cubicBezTo>
                  <a:cubicBezTo>
                    <a:pt x="0" y="5454"/>
                    <a:pt x="286" y="6002"/>
                    <a:pt x="715" y="6359"/>
                  </a:cubicBezTo>
                  <a:cubicBezTo>
                    <a:pt x="834" y="6430"/>
                    <a:pt x="953" y="6526"/>
                    <a:pt x="1072" y="6573"/>
                  </a:cubicBezTo>
                  <a:lnTo>
                    <a:pt x="1072" y="4501"/>
                  </a:lnTo>
                  <a:cubicBezTo>
                    <a:pt x="1072" y="3954"/>
                    <a:pt x="1524" y="3501"/>
                    <a:pt x="2096" y="3501"/>
                  </a:cubicBezTo>
                  <a:lnTo>
                    <a:pt x="9788" y="3501"/>
                  </a:lnTo>
                  <a:cubicBezTo>
                    <a:pt x="10359" y="3501"/>
                    <a:pt x="10788" y="3954"/>
                    <a:pt x="10788" y="4501"/>
                  </a:cubicBezTo>
                  <a:lnTo>
                    <a:pt x="10788" y="6430"/>
                  </a:lnTo>
                  <a:cubicBezTo>
                    <a:pt x="10883" y="6383"/>
                    <a:pt x="10955" y="6335"/>
                    <a:pt x="11026" y="6264"/>
                  </a:cubicBezTo>
                  <a:cubicBezTo>
                    <a:pt x="11407" y="5906"/>
                    <a:pt x="11645" y="5406"/>
                    <a:pt x="11645" y="4859"/>
                  </a:cubicBezTo>
                  <a:cubicBezTo>
                    <a:pt x="11645" y="4763"/>
                    <a:pt x="11645" y="4692"/>
                    <a:pt x="11622" y="4620"/>
                  </a:cubicBezTo>
                  <a:cubicBezTo>
                    <a:pt x="11550" y="3882"/>
                    <a:pt x="11026" y="3263"/>
                    <a:pt x="10359" y="3025"/>
                  </a:cubicBezTo>
                  <a:cubicBezTo>
                    <a:pt x="10383" y="2715"/>
                    <a:pt x="10288" y="2406"/>
                    <a:pt x="10169" y="2144"/>
                  </a:cubicBezTo>
                  <a:cubicBezTo>
                    <a:pt x="9883" y="1644"/>
                    <a:pt x="9359" y="1310"/>
                    <a:pt x="8740" y="1310"/>
                  </a:cubicBezTo>
                  <a:cubicBezTo>
                    <a:pt x="8597" y="1310"/>
                    <a:pt x="8478" y="1310"/>
                    <a:pt x="8359" y="1358"/>
                  </a:cubicBezTo>
                  <a:cubicBezTo>
                    <a:pt x="8240" y="1382"/>
                    <a:pt x="8145" y="1405"/>
                    <a:pt x="8026" y="1453"/>
                  </a:cubicBezTo>
                  <a:cubicBezTo>
                    <a:pt x="7954" y="1263"/>
                    <a:pt x="7835" y="1072"/>
                    <a:pt x="7692" y="905"/>
                  </a:cubicBezTo>
                  <a:cubicBezTo>
                    <a:pt x="7264" y="358"/>
                    <a:pt x="6573" y="0"/>
                    <a:pt x="5811" y="0"/>
                  </a:cubicBezTo>
                  <a:close/>
                </a:path>
              </a:pathLst>
            </a:custGeom>
            <a:solidFill>
              <a:srgbClr val="e84987"/>
            </a:solidFill>
            <a:ln>
              <a:noFill/>
            </a:ln>
          </p:spPr>
          <p:style>
            <a:lnRef idx="0"/>
            <a:fillRef idx="0"/>
            <a:effectRef idx="0"/>
            <a:fontRef idx="minor"/>
          </p:style>
        </p:sp>
      </p:grpSp>
      <p:grpSp>
        <p:nvGrpSpPr>
          <p:cNvPr id="2732" name="Group 124"/>
          <p:cNvGrpSpPr/>
          <p:nvPr/>
        </p:nvGrpSpPr>
        <p:grpSpPr>
          <a:xfrm>
            <a:off x="4003200" y="4131720"/>
            <a:ext cx="415080" cy="371160"/>
            <a:chOff x="4003200" y="4131720"/>
            <a:chExt cx="415080" cy="371160"/>
          </a:xfrm>
        </p:grpSpPr>
        <p:sp>
          <p:nvSpPr>
            <p:cNvPr id="2733" name="CustomShape 125"/>
            <p:cNvSpPr/>
            <p:nvPr/>
          </p:nvSpPr>
          <p:spPr>
            <a:xfrm>
              <a:off x="4182840" y="4276800"/>
              <a:ext cx="65160" cy="38520"/>
            </a:xfrm>
            <a:custGeom>
              <a:avLst/>
              <a:gdLst/>
              <a:ahLst/>
              <a:rect l="l" t="t" r="r" b="b"/>
              <a:pathLst>
                <a:path w="1859" h="1120">
                  <a:moveTo>
                    <a:pt x="929" y="0"/>
                  </a:moveTo>
                  <a:cubicBezTo>
                    <a:pt x="429" y="0"/>
                    <a:pt x="1" y="405"/>
                    <a:pt x="1" y="905"/>
                  </a:cubicBezTo>
                  <a:lnTo>
                    <a:pt x="1" y="1120"/>
                  </a:lnTo>
                  <a:lnTo>
                    <a:pt x="1858" y="1120"/>
                  </a:lnTo>
                  <a:lnTo>
                    <a:pt x="1858" y="905"/>
                  </a:lnTo>
                  <a:cubicBezTo>
                    <a:pt x="1858" y="405"/>
                    <a:pt x="1429" y="0"/>
                    <a:pt x="929" y="0"/>
                  </a:cubicBezTo>
                  <a:close/>
                </a:path>
              </a:pathLst>
            </a:custGeom>
            <a:solidFill>
              <a:srgbClr val="e84987"/>
            </a:solidFill>
            <a:ln>
              <a:noFill/>
            </a:ln>
          </p:spPr>
          <p:style>
            <a:lnRef idx="0"/>
            <a:fillRef idx="0"/>
            <a:effectRef idx="0"/>
            <a:fontRef idx="minor"/>
          </p:style>
        </p:sp>
        <p:sp>
          <p:nvSpPr>
            <p:cNvPr id="2734" name="CustomShape 126"/>
            <p:cNvSpPr/>
            <p:nvPr/>
          </p:nvSpPr>
          <p:spPr>
            <a:xfrm>
              <a:off x="4112280" y="4228200"/>
              <a:ext cx="206280" cy="274680"/>
            </a:xfrm>
            <a:custGeom>
              <a:avLst/>
              <a:gdLst/>
              <a:ahLst/>
              <a:rect l="l" t="t" r="r" b="b"/>
              <a:pathLst>
                <a:path w="5811" h="7716">
                  <a:moveTo>
                    <a:pt x="2905" y="667"/>
                  </a:moveTo>
                  <a:cubicBezTo>
                    <a:pt x="3787" y="667"/>
                    <a:pt x="4501" y="1381"/>
                    <a:pt x="4501" y="2262"/>
                  </a:cubicBezTo>
                  <a:lnTo>
                    <a:pt x="4501" y="3167"/>
                  </a:lnTo>
                  <a:lnTo>
                    <a:pt x="1310" y="3167"/>
                  </a:lnTo>
                  <a:lnTo>
                    <a:pt x="1310" y="2262"/>
                  </a:lnTo>
                  <a:cubicBezTo>
                    <a:pt x="1310" y="1381"/>
                    <a:pt x="2024" y="667"/>
                    <a:pt x="2905" y="667"/>
                  </a:cubicBezTo>
                  <a:close/>
                  <a:moveTo>
                    <a:pt x="1548" y="5096"/>
                  </a:moveTo>
                  <a:cubicBezTo>
                    <a:pt x="1738" y="5096"/>
                    <a:pt x="1881" y="5263"/>
                    <a:pt x="1881" y="5430"/>
                  </a:cubicBezTo>
                  <a:cubicBezTo>
                    <a:pt x="1881" y="5620"/>
                    <a:pt x="1738" y="5787"/>
                    <a:pt x="1548" y="5787"/>
                  </a:cubicBezTo>
                  <a:cubicBezTo>
                    <a:pt x="1357" y="5787"/>
                    <a:pt x="1191" y="5620"/>
                    <a:pt x="1191" y="5430"/>
                  </a:cubicBezTo>
                  <a:cubicBezTo>
                    <a:pt x="1191" y="5263"/>
                    <a:pt x="1357" y="5096"/>
                    <a:pt x="1548" y="5096"/>
                  </a:cubicBezTo>
                  <a:close/>
                  <a:moveTo>
                    <a:pt x="2905" y="5096"/>
                  </a:moveTo>
                  <a:cubicBezTo>
                    <a:pt x="3096" y="5096"/>
                    <a:pt x="3239" y="5263"/>
                    <a:pt x="3239" y="5430"/>
                  </a:cubicBezTo>
                  <a:cubicBezTo>
                    <a:pt x="3239" y="5620"/>
                    <a:pt x="3096" y="5787"/>
                    <a:pt x="2905" y="5787"/>
                  </a:cubicBezTo>
                  <a:cubicBezTo>
                    <a:pt x="2715" y="5787"/>
                    <a:pt x="2572" y="5620"/>
                    <a:pt x="2572" y="5430"/>
                  </a:cubicBezTo>
                  <a:cubicBezTo>
                    <a:pt x="2572" y="5263"/>
                    <a:pt x="2715" y="5096"/>
                    <a:pt x="2905" y="5096"/>
                  </a:cubicBezTo>
                  <a:close/>
                  <a:moveTo>
                    <a:pt x="4263" y="5096"/>
                  </a:moveTo>
                  <a:cubicBezTo>
                    <a:pt x="4453" y="5096"/>
                    <a:pt x="4620" y="5263"/>
                    <a:pt x="4620" y="5430"/>
                  </a:cubicBezTo>
                  <a:cubicBezTo>
                    <a:pt x="4620" y="5620"/>
                    <a:pt x="4453" y="5787"/>
                    <a:pt x="4263" y="5787"/>
                  </a:cubicBezTo>
                  <a:cubicBezTo>
                    <a:pt x="4072" y="5787"/>
                    <a:pt x="3929" y="5620"/>
                    <a:pt x="3929" y="5430"/>
                  </a:cubicBezTo>
                  <a:cubicBezTo>
                    <a:pt x="3929" y="5263"/>
                    <a:pt x="4072" y="5096"/>
                    <a:pt x="4263" y="5096"/>
                  </a:cubicBezTo>
                  <a:close/>
                  <a:moveTo>
                    <a:pt x="2905" y="0"/>
                  </a:moveTo>
                  <a:cubicBezTo>
                    <a:pt x="1643" y="0"/>
                    <a:pt x="619" y="1024"/>
                    <a:pt x="619" y="2262"/>
                  </a:cubicBezTo>
                  <a:lnTo>
                    <a:pt x="619" y="3167"/>
                  </a:lnTo>
                  <a:lnTo>
                    <a:pt x="333" y="3167"/>
                  </a:lnTo>
                  <a:cubicBezTo>
                    <a:pt x="143" y="3167"/>
                    <a:pt x="0" y="3310"/>
                    <a:pt x="0" y="3501"/>
                  </a:cubicBezTo>
                  <a:lnTo>
                    <a:pt x="0" y="7382"/>
                  </a:lnTo>
                  <a:cubicBezTo>
                    <a:pt x="0" y="7573"/>
                    <a:pt x="143" y="7716"/>
                    <a:pt x="333" y="7716"/>
                  </a:cubicBezTo>
                  <a:lnTo>
                    <a:pt x="5477" y="7716"/>
                  </a:lnTo>
                  <a:cubicBezTo>
                    <a:pt x="5668" y="7716"/>
                    <a:pt x="5811" y="7573"/>
                    <a:pt x="5811" y="7382"/>
                  </a:cubicBezTo>
                  <a:lnTo>
                    <a:pt x="5811" y="3501"/>
                  </a:lnTo>
                  <a:cubicBezTo>
                    <a:pt x="5811" y="3310"/>
                    <a:pt x="5668" y="3167"/>
                    <a:pt x="5477" y="3167"/>
                  </a:cubicBezTo>
                  <a:lnTo>
                    <a:pt x="5192" y="3167"/>
                  </a:lnTo>
                  <a:lnTo>
                    <a:pt x="5192" y="2262"/>
                  </a:lnTo>
                  <a:cubicBezTo>
                    <a:pt x="5192" y="1024"/>
                    <a:pt x="4168" y="0"/>
                    <a:pt x="2905" y="0"/>
                  </a:cubicBezTo>
                  <a:close/>
                </a:path>
              </a:pathLst>
            </a:custGeom>
            <a:solidFill>
              <a:srgbClr val="e84987"/>
            </a:solidFill>
            <a:ln>
              <a:noFill/>
            </a:ln>
          </p:spPr>
          <p:style>
            <a:lnRef idx="0"/>
            <a:fillRef idx="0"/>
            <a:effectRef idx="0"/>
            <a:fontRef idx="minor"/>
          </p:style>
        </p:sp>
        <p:sp>
          <p:nvSpPr>
            <p:cNvPr id="2735" name="CustomShape 127"/>
            <p:cNvSpPr/>
            <p:nvPr/>
          </p:nvSpPr>
          <p:spPr>
            <a:xfrm>
              <a:off x="4003200" y="4131720"/>
              <a:ext cx="415080" cy="240480"/>
            </a:xfrm>
            <a:custGeom>
              <a:avLst/>
              <a:gdLst/>
              <a:ahLst/>
              <a:rect l="l" t="t" r="r" b="b"/>
              <a:pathLst>
                <a:path w="11647" h="6764">
                  <a:moveTo>
                    <a:pt x="5811" y="0"/>
                  </a:moveTo>
                  <a:cubicBezTo>
                    <a:pt x="5502" y="0"/>
                    <a:pt x="5216" y="48"/>
                    <a:pt x="4930" y="167"/>
                  </a:cubicBezTo>
                  <a:cubicBezTo>
                    <a:pt x="4335" y="405"/>
                    <a:pt x="3859" y="857"/>
                    <a:pt x="3597" y="1453"/>
                  </a:cubicBezTo>
                  <a:cubicBezTo>
                    <a:pt x="3406" y="1357"/>
                    <a:pt x="3168" y="1286"/>
                    <a:pt x="2906" y="1286"/>
                  </a:cubicBezTo>
                  <a:cubicBezTo>
                    <a:pt x="2501" y="1286"/>
                    <a:pt x="2144" y="1429"/>
                    <a:pt x="1858" y="1667"/>
                  </a:cubicBezTo>
                  <a:cubicBezTo>
                    <a:pt x="1692" y="1810"/>
                    <a:pt x="1549" y="1977"/>
                    <a:pt x="1453" y="2167"/>
                  </a:cubicBezTo>
                  <a:cubicBezTo>
                    <a:pt x="1334" y="2429"/>
                    <a:pt x="1263" y="2715"/>
                    <a:pt x="1287" y="3024"/>
                  </a:cubicBezTo>
                  <a:cubicBezTo>
                    <a:pt x="596" y="3263"/>
                    <a:pt x="96" y="3882"/>
                    <a:pt x="1" y="4620"/>
                  </a:cubicBezTo>
                  <a:cubicBezTo>
                    <a:pt x="1" y="4691"/>
                    <a:pt x="1" y="4763"/>
                    <a:pt x="1" y="4834"/>
                  </a:cubicBezTo>
                  <a:cubicBezTo>
                    <a:pt x="1" y="5882"/>
                    <a:pt x="858" y="6763"/>
                    <a:pt x="1930" y="6763"/>
                  </a:cubicBezTo>
                  <a:lnTo>
                    <a:pt x="2358" y="6763"/>
                  </a:lnTo>
                  <a:lnTo>
                    <a:pt x="2358" y="6192"/>
                  </a:lnTo>
                  <a:cubicBezTo>
                    <a:pt x="2358" y="5763"/>
                    <a:pt x="2620" y="5406"/>
                    <a:pt x="3001" y="5263"/>
                  </a:cubicBezTo>
                  <a:lnTo>
                    <a:pt x="3001" y="4953"/>
                  </a:lnTo>
                  <a:cubicBezTo>
                    <a:pt x="3001" y="3334"/>
                    <a:pt x="4311" y="2000"/>
                    <a:pt x="5954" y="2000"/>
                  </a:cubicBezTo>
                  <a:cubicBezTo>
                    <a:pt x="7598" y="2000"/>
                    <a:pt x="8931" y="3334"/>
                    <a:pt x="8931" y="4953"/>
                  </a:cubicBezTo>
                  <a:lnTo>
                    <a:pt x="8931" y="5263"/>
                  </a:lnTo>
                  <a:cubicBezTo>
                    <a:pt x="9288" y="5406"/>
                    <a:pt x="9550" y="5763"/>
                    <a:pt x="9550" y="6192"/>
                  </a:cubicBezTo>
                  <a:lnTo>
                    <a:pt x="9550" y="6763"/>
                  </a:lnTo>
                  <a:lnTo>
                    <a:pt x="9717" y="6763"/>
                  </a:lnTo>
                  <a:cubicBezTo>
                    <a:pt x="10789" y="6763"/>
                    <a:pt x="11646" y="5882"/>
                    <a:pt x="11646" y="4834"/>
                  </a:cubicBezTo>
                  <a:cubicBezTo>
                    <a:pt x="11646" y="4763"/>
                    <a:pt x="11646" y="4691"/>
                    <a:pt x="11622" y="4620"/>
                  </a:cubicBezTo>
                  <a:cubicBezTo>
                    <a:pt x="11551" y="3882"/>
                    <a:pt x="11051" y="3263"/>
                    <a:pt x="10360" y="3024"/>
                  </a:cubicBezTo>
                  <a:cubicBezTo>
                    <a:pt x="10384" y="2715"/>
                    <a:pt x="10312" y="2429"/>
                    <a:pt x="10193" y="2167"/>
                  </a:cubicBezTo>
                  <a:cubicBezTo>
                    <a:pt x="9908" y="1643"/>
                    <a:pt x="9360" y="1286"/>
                    <a:pt x="8741" y="1286"/>
                  </a:cubicBezTo>
                  <a:cubicBezTo>
                    <a:pt x="8598" y="1286"/>
                    <a:pt x="8479" y="1310"/>
                    <a:pt x="8336" y="1334"/>
                  </a:cubicBezTo>
                  <a:cubicBezTo>
                    <a:pt x="8241" y="1357"/>
                    <a:pt x="8145" y="1405"/>
                    <a:pt x="8050" y="1453"/>
                  </a:cubicBezTo>
                  <a:cubicBezTo>
                    <a:pt x="7955" y="1262"/>
                    <a:pt x="7860" y="1095"/>
                    <a:pt x="7740" y="953"/>
                  </a:cubicBezTo>
                  <a:cubicBezTo>
                    <a:pt x="7288" y="357"/>
                    <a:pt x="6597" y="0"/>
                    <a:pt x="5811" y="0"/>
                  </a:cubicBezTo>
                  <a:close/>
                </a:path>
              </a:pathLst>
            </a:custGeom>
            <a:solidFill>
              <a:srgbClr val="e84987"/>
            </a:solidFill>
            <a:ln>
              <a:noFill/>
            </a:ln>
          </p:spPr>
          <p:style>
            <a:lnRef idx="0"/>
            <a:fillRef idx="0"/>
            <a:effectRef idx="0"/>
            <a:fontRef idx="minor"/>
          </p:style>
        </p:sp>
      </p:grpSp>
      <p:grpSp>
        <p:nvGrpSpPr>
          <p:cNvPr id="2736" name="Group 128"/>
          <p:cNvGrpSpPr/>
          <p:nvPr/>
        </p:nvGrpSpPr>
        <p:grpSpPr>
          <a:xfrm>
            <a:off x="3337920" y="4118040"/>
            <a:ext cx="415080" cy="398160"/>
            <a:chOff x="3337920" y="4118040"/>
            <a:chExt cx="415080" cy="398160"/>
          </a:xfrm>
        </p:grpSpPr>
        <p:sp>
          <p:nvSpPr>
            <p:cNvPr id="2737" name="CustomShape 129"/>
            <p:cNvSpPr/>
            <p:nvPr/>
          </p:nvSpPr>
          <p:spPr>
            <a:xfrm>
              <a:off x="3455640" y="4263840"/>
              <a:ext cx="180000" cy="180000"/>
            </a:xfrm>
            <a:custGeom>
              <a:avLst/>
              <a:gdLst/>
              <a:ahLst/>
              <a:rect l="l" t="t" r="r" b="b"/>
              <a:pathLst>
                <a:path w="5073" h="5073">
                  <a:moveTo>
                    <a:pt x="2524" y="1501"/>
                  </a:moveTo>
                  <a:cubicBezTo>
                    <a:pt x="3096" y="1501"/>
                    <a:pt x="3548" y="1953"/>
                    <a:pt x="3548" y="2525"/>
                  </a:cubicBezTo>
                  <a:cubicBezTo>
                    <a:pt x="3548" y="3096"/>
                    <a:pt x="3096" y="3549"/>
                    <a:pt x="2524" y="3549"/>
                  </a:cubicBezTo>
                  <a:cubicBezTo>
                    <a:pt x="1977" y="3549"/>
                    <a:pt x="1500" y="3096"/>
                    <a:pt x="1500" y="2525"/>
                  </a:cubicBezTo>
                  <a:cubicBezTo>
                    <a:pt x="1500" y="1977"/>
                    <a:pt x="1953" y="1501"/>
                    <a:pt x="2524" y="1501"/>
                  </a:cubicBezTo>
                  <a:close/>
                  <a:moveTo>
                    <a:pt x="2286" y="0"/>
                  </a:moveTo>
                  <a:lnTo>
                    <a:pt x="2215" y="643"/>
                  </a:lnTo>
                  <a:cubicBezTo>
                    <a:pt x="2215" y="786"/>
                    <a:pt x="2120" y="905"/>
                    <a:pt x="2000" y="929"/>
                  </a:cubicBezTo>
                  <a:cubicBezTo>
                    <a:pt x="1929" y="953"/>
                    <a:pt x="1858" y="1000"/>
                    <a:pt x="1786" y="1024"/>
                  </a:cubicBezTo>
                  <a:cubicBezTo>
                    <a:pt x="1736" y="1054"/>
                    <a:pt x="1682" y="1067"/>
                    <a:pt x="1627" y="1067"/>
                  </a:cubicBezTo>
                  <a:cubicBezTo>
                    <a:pt x="1552" y="1067"/>
                    <a:pt x="1474" y="1042"/>
                    <a:pt x="1405" y="1000"/>
                  </a:cubicBezTo>
                  <a:lnTo>
                    <a:pt x="905" y="572"/>
                  </a:lnTo>
                  <a:lnTo>
                    <a:pt x="572" y="905"/>
                  </a:lnTo>
                  <a:lnTo>
                    <a:pt x="976" y="1429"/>
                  </a:lnTo>
                  <a:cubicBezTo>
                    <a:pt x="1072" y="1524"/>
                    <a:pt x="1096" y="1667"/>
                    <a:pt x="1024" y="1786"/>
                  </a:cubicBezTo>
                  <a:cubicBezTo>
                    <a:pt x="1000" y="1858"/>
                    <a:pt x="953" y="1929"/>
                    <a:pt x="929" y="2001"/>
                  </a:cubicBezTo>
                  <a:cubicBezTo>
                    <a:pt x="905" y="2120"/>
                    <a:pt x="786" y="2215"/>
                    <a:pt x="643" y="2239"/>
                  </a:cubicBezTo>
                  <a:lnTo>
                    <a:pt x="0" y="2310"/>
                  </a:lnTo>
                  <a:lnTo>
                    <a:pt x="0" y="2763"/>
                  </a:lnTo>
                  <a:lnTo>
                    <a:pt x="643" y="2834"/>
                  </a:lnTo>
                  <a:cubicBezTo>
                    <a:pt x="786" y="2858"/>
                    <a:pt x="905" y="2953"/>
                    <a:pt x="953" y="3072"/>
                  </a:cubicBezTo>
                  <a:cubicBezTo>
                    <a:pt x="976" y="3144"/>
                    <a:pt x="1000" y="3215"/>
                    <a:pt x="1024" y="3287"/>
                  </a:cubicBezTo>
                  <a:cubicBezTo>
                    <a:pt x="1096" y="3406"/>
                    <a:pt x="1072" y="3549"/>
                    <a:pt x="1000" y="3644"/>
                  </a:cubicBezTo>
                  <a:lnTo>
                    <a:pt x="572" y="4168"/>
                  </a:lnTo>
                  <a:lnTo>
                    <a:pt x="905" y="4501"/>
                  </a:lnTo>
                  <a:lnTo>
                    <a:pt x="1429" y="4073"/>
                  </a:lnTo>
                  <a:cubicBezTo>
                    <a:pt x="1490" y="4026"/>
                    <a:pt x="1572" y="4000"/>
                    <a:pt x="1654" y="4000"/>
                  </a:cubicBezTo>
                  <a:cubicBezTo>
                    <a:pt x="1699" y="4000"/>
                    <a:pt x="1744" y="4008"/>
                    <a:pt x="1786" y="4025"/>
                  </a:cubicBezTo>
                  <a:cubicBezTo>
                    <a:pt x="1858" y="4073"/>
                    <a:pt x="1929" y="4096"/>
                    <a:pt x="2000" y="4120"/>
                  </a:cubicBezTo>
                  <a:cubicBezTo>
                    <a:pt x="2120" y="4168"/>
                    <a:pt x="2215" y="4263"/>
                    <a:pt x="2239" y="4406"/>
                  </a:cubicBezTo>
                  <a:lnTo>
                    <a:pt x="2310" y="5073"/>
                  </a:lnTo>
                  <a:lnTo>
                    <a:pt x="2763" y="5049"/>
                  </a:lnTo>
                  <a:lnTo>
                    <a:pt x="2834" y="4406"/>
                  </a:lnTo>
                  <a:cubicBezTo>
                    <a:pt x="2858" y="4263"/>
                    <a:pt x="2953" y="4168"/>
                    <a:pt x="3072" y="4120"/>
                  </a:cubicBezTo>
                  <a:cubicBezTo>
                    <a:pt x="3144" y="4096"/>
                    <a:pt x="3215" y="4073"/>
                    <a:pt x="3286" y="4025"/>
                  </a:cubicBezTo>
                  <a:cubicBezTo>
                    <a:pt x="3336" y="4005"/>
                    <a:pt x="3389" y="3994"/>
                    <a:pt x="3442" y="3994"/>
                  </a:cubicBezTo>
                  <a:cubicBezTo>
                    <a:pt x="3516" y="3994"/>
                    <a:pt x="3588" y="4017"/>
                    <a:pt x="3644" y="4073"/>
                  </a:cubicBezTo>
                  <a:lnTo>
                    <a:pt x="4168" y="4477"/>
                  </a:lnTo>
                  <a:lnTo>
                    <a:pt x="4501" y="4144"/>
                  </a:lnTo>
                  <a:lnTo>
                    <a:pt x="4072" y="3644"/>
                  </a:lnTo>
                  <a:cubicBezTo>
                    <a:pt x="4001" y="3525"/>
                    <a:pt x="3977" y="3382"/>
                    <a:pt x="4025" y="3263"/>
                  </a:cubicBezTo>
                  <a:cubicBezTo>
                    <a:pt x="4072" y="3191"/>
                    <a:pt x="4096" y="3144"/>
                    <a:pt x="4120" y="3072"/>
                  </a:cubicBezTo>
                  <a:cubicBezTo>
                    <a:pt x="4168" y="2929"/>
                    <a:pt x="4287" y="2834"/>
                    <a:pt x="4406" y="2834"/>
                  </a:cubicBezTo>
                  <a:lnTo>
                    <a:pt x="5073" y="2763"/>
                  </a:lnTo>
                  <a:lnTo>
                    <a:pt x="5073" y="2286"/>
                  </a:lnTo>
                  <a:lnTo>
                    <a:pt x="4406" y="2215"/>
                  </a:lnTo>
                  <a:cubicBezTo>
                    <a:pt x="4263" y="2215"/>
                    <a:pt x="4168" y="2120"/>
                    <a:pt x="4120" y="2001"/>
                  </a:cubicBezTo>
                  <a:cubicBezTo>
                    <a:pt x="4096" y="1929"/>
                    <a:pt x="4072" y="1858"/>
                    <a:pt x="4025" y="1786"/>
                  </a:cubicBezTo>
                  <a:cubicBezTo>
                    <a:pt x="3977" y="1667"/>
                    <a:pt x="3977" y="1524"/>
                    <a:pt x="4072" y="1405"/>
                  </a:cubicBezTo>
                  <a:lnTo>
                    <a:pt x="4477" y="905"/>
                  </a:lnTo>
                  <a:lnTo>
                    <a:pt x="4144" y="572"/>
                  </a:lnTo>
                  <a:lnTo>
                    <a:pt x="3644" y="977"/>
                  </a:lnTo>
                  <a:cubicBezTo>
                    <a:pt x="3574" y="1032"/>
                    <a:pt x="3496" y="1056"/>
                    <a:pt x="3419" y="1056"/>
                  </a:cubicBezTo>
                  <a:cubicBezTo>
                    <a:pt x="3365" y="1056"/>
                    <a:pt x="3312" y="1044"/>
                    <a:pt x="3263" y="1024"/>
                  </a:cubicBezTo>
                  <a:cubicBezTo>
                    <a:pt x="3215" y="1000"/>
                    <a:pt x="3144" y="953"/>
                    <a:pt x="3072" y="929"/>
                  </a:cubicBezTo>
                  <a:cubicBezTo>
                    <a:pt x="2929" y="905"/>
                    <a:pt x="2858" y="786"/>
                    <a:pt x="2834" y="643"/>
                  </a:cubicBezTo>
                  <a:lnTo>
                    <a:pt x="2763" y="0"/>
                  </a:lnTo>
                  <a:close/>
                </a:path>
              </a:pathLst>
            </a:custGeom>
            <a:solidFill>
              <a:srgbClr val="e84987"/>
            </a:solidFill>
            <a:ln>
              <a:noFill/>
            </a:ln>
          </p:spPr>
          <p:style>
            <a:lnRef idx="0"/>
            <a:fillRef idx="0"/>
            <a:effectRef idx="0"/>
            <a:fontRef idx="minor"/>
          </p:style>
        </p:sp>
        <p:sp>
          <p:nvSpPr>
            <p:cNvPr id="2738" name="CustomShape 130"/>
            <p:cNvSpPr/>
            <p:nvPr/>
          </p:nvSpPr>
          <p:spPr>
            <a:xfrm>
              <a:off x="3337920" y="4448520"/>
              <a:ext cx="69120" cy="67680"/>
            </a:xfrm>
            <a:custGeom>
              <a:avLst/>
              <a:gdLst/>
              <a:ahLst/>
              <a:rect l="l" t="t" r="r" b="b"/>
              <a:pathLst>
                <a:path w="1976" h="1931">
                  <a:moveTo>
                    <a:pt x="81" y="0"/>
                  </a:moveTo>
                  <a:cubicBezTo>
                    <a:pt x="55" y="0"/>
                    <a:pt x="28" y="1"/>
                    <a:pt x="1" y="2"/>
                  </a:cubicBezTo>
                  <a:lnTo>
                    <a:pt x="1" y="1598"/>
                  </a:lnTo>
                  <a:cubicBezTo>
                    <a:pt x="1" y="1788"/>
                    <a:pt x="144" y="1931"/>
                    <a:pt x="334" y="1931"/>
                  </a:cubicBezTo>
                  <a:lnTo>
                    <a:pt x="1906" y="1931"/>
                  </a:lnTo>
                  <a:cubicBezTo>
                    <a:pt x="1975" y="909"/>
                    <a:pt x="1139" y="0"/>
                    <a:pt x="81" y="0"/>
                  </a:cubicBezTo>
                  <a:close/>
                </a:path>
              </a:pathLst>
            </a:custGeom>
            <a:solidFill>
              <a:srgbClr val="e84987"/>
            </a:solidFill>
            <a:ln>
              <a:noFill/>
            </a:ln>
          </p:spPr>
          <p:style>
            <a:lnRef idx="0"/>
            <a:fillRef idx="0"/>
            <a:effectRef idx="0"/>
            <a:fontRef idx="minor"/>
          </p:style>
        </p:sp>
        <p:sp>
          <p:nvSpPr>
            <p:cNvPr id="2739" name="CustomShape 131"/>
            <p:cNvSpPr/>
            <p:nvPr/>
          </p:nvSpPr>
          <p:spPr>
            <a:xfrm>
              <a:off x="3337920" y="4190760"/>
              <a:ext cx="69120" cy="67680"/>
            </a:xfrm>
            <a:custGeom>
              <a:avLst/>
              <a:gdLst/>
              <a:ahLst/>
              <a:rect l="l" t="t" r="r" b="b"/>
              <a:pathLst>
                <a:path w="1976" h="1931">
                  <a:moveTo>
                    <a:pt x="334" y="0"/>
                  </a:moveTo>
                  <a:cubicBezTo>
                    <a:pt x="144" y="0"/>
                    <a:pt x="1" y="143"/>
                    <a:pt x="1" y="334"/>
                  </a:cubicBezTo>
                  <a:lnTo>
                    <a:pt x="1" y="1929"/>
                  </a:lnTo>
                  <a:cubicBezTo>
                    <a:pt x="28" y="1930"/>
                    <a:pt x="56" y="1931"/>
                    <a:pt x="83" y="1931"/>
                  </a:cubicBezTo>
                  <a:cubicBezTo>
                    <a:pt x="1140" y="1931"/>
                    <a:pt x="1975" y="1045"/>
                    <a:pt x="1906" y="0"/>
                  </a:cubicBezTo>
                  <a:close/>
                </a:path>
              </a:pathLst>
            </a:custGeom>
            <a:solidFill>
              <a:srgbClr val="e84987"/>
            </a:solidFill>
            <a:ln>
              <a:noFill/>
            </a:ln>
          </p:spPr>
          <p:style>
            <a:lnRef idx="0"/>
            <a:fillRef idx="0"/>
            <a:effectRef idx="0"/>
            <a:fontRef idx="minor"/>
          </p:style>
        </p:sp>
        <p:sp>
          <p:nvSpPr>
            <p:cNvPr id="2740" name="CustomShape 132"/>
            <p:cNvSpPr/>
            <p:nvPr/>
          </p:nvSpPr>
          <p:spPr>
            <a:xfrm>
              <a:off x="3337920" y="4118040"/>
              <a:ext cx="415080" cy="398160"/>
            </a:xfrm>
            <a:custGeom>
              <a:avLst/>
              <a:gdLst/>
              <a:ahLst/>
              <a:rect l="l" t="t" r="r" b="b"/>
              <a:pathLst>
                <a:path w="11646" h="11170">
                  <a:moveTo>
                    <a:pt x="7121" y="668"/>
                  </a:moveTo>
                  <a:cubicBezTo>
                    <a:pt x="7574" y="668"/>
                    <a:pt x="7955" y="1049"/>
                    <a:pt x="7955" y="1501"/>
                  </a:cubicBezTo>
                  <a:lnTo>
                    <a:pt x="7955" y="2025"/>
                  </a:lnTo>
                  <a:lnTo>
                    <a:pt x="3692" y="2025"/>
                  </a:lnTo>
                  <a:lnTo>
                    <a:pt x="3692" y="1501"/>
                  </a:lnTo>
                  <a:cubicBezTo>
                    <a:pt x="3692" y="1049"/>
                    <a:pt x="4049" y="668"/>
                    <a:pt x="4502" y="668"/>
                  </a:cubicBezTo>
                  <a:close/>
                  <a:moveTo>
                    <a:pt x="6359" y="3383"/>
                  </a:moveTo>
                  <a:cubicBezTo>
                    <a:pt x="6526" y="3383"/>
                    <a:pt x="6669" y="3526"/>
                    <a:pt x="6693" y="3692"/>
                  </a:cubicBezTo>
                  <a:lnTo>
                    <a:pt x="6764" y="4311"/>
                  </a:lnTo>
                  <a:lnTo>
                    <a:pt x="7240" y="3930"/>
                  </a:lnTo>
                  <a:cubicBezTo>
                    <a:pt x="7312" y="3871"/>
                    <a:pt x="7395" y="3841"/>
                    <a:pt x="7475" y="3841"/>
                  </a:cubicBezTo>
                  <a:cubicBezTo>
                    <a:pt x="7556" y="3841"/>
                    <a:pt x="7633" y="3871"/>
                    <a:pt x="7693" y="3930"/>
                  </a:cubicBezTo>
                  <a:lnTo>
                    <a:pt x="8455" y="4692"/>
                  </a:lnTo>
                  <a:cubicBezTo>
                    <a:pt x="8598" y="4811"/>
                    <a:pt x="8598" y="5026"/>
                    <a:pt x="8479" y="5145"/>
                  </a:cubicBezTo>
                  <a:lnTo>
                    <a:pt x="8098" y="5645"/>
                  </a:lnTo>
                  <a:lnTo>
                    <a:pt x="8717" y="5716"/>
                  </a:lnTo>
                  <a:cubicBezTo>
                    <a:pt x="8907" y="5740"/>
                    <a:pt x="9026" y="5883"/>
                    <a:pt x="9026" y="6050"/>
                  </a:cubicBezTo>
                  <a:lnTo>
                    <a:pt x="9026" y="7145"/>
                  </a:lnTo>
                  <a:cubicBezTo>
                    <a:pt x="9026" y="7312"/>
                    <a:pt x="8907" y="7455"/>
                    <a:pt x="8741" y="7479"/>
                  </a:cubicBezTo>
                  <a:lnTo>
                    <a:pt x="8098" y="7550"/>
                  </a:lnTo>
                  <a:lnTo>
                    <a:pt x="8502" y="8026"/>
                  </a:lnTo>
                  <a:cubicBezTo>
                    <a:pt x="8621" y="8169"/>
                    <a:pt x="8598" y="8360"/>
                    <a:pt x="8479" y="8479"/>
                  </a:cubicBezTo>
                  <a:lnTo>
                    <a:pt x="7717" y="9241"/>
                  </a:lnTo>
                  <a:cubicBezTo>
                    <a:pt x="7651" y="9306"/>
                    <a:pt x="7564" y="9343"/>
                    <a:pt x="7475" y="9343"/>
                  </a:cubicBezTo>
                  <a:cubicBezTo>
                    <a:pt x="7402" y="9343"/>
                    <a:pt x="7328" y="9318"/>
                    <a:pt x="7264" y="9265"/>
                  </a:cubicBezTo>
                  <a:lnTo>
                    <a:pt x="6764" y="8884"/>
                  </a:lnTo>
                  <a:lnTo>
                    <a:pt x="6693" y="9503"/>
                  </a:lnTo>
                  <a:cubicBezTo>
                    <a:pt x="6669" y="9693"/>
                    <a:pt x="6526" y="9813"/>
                    <a:pt x="6359" y="9813"/>
                  </a:cubicBezTo>
                  <a:lnTo>
                    <a:pt x="5287" y="9813"/>
                  </a:lnTo>
                  <a:cubicBezTo>
                    <a:pt x="5121" y="9813"/>
                    <a:pt x="4954" y="9693"/>
                    <a:pt x="4954" y="9503"/>
                  </a:cubicBezTo>
                  <a:lnTo>
                    <a:pt x="4883" y="8884"/>
                  </a:lnTo>
                  <a:lnTo>
                    <a:pt x="4383" y="9289"/>
                  </a:lnTo>
                  <a:cubicBezTo>
                    <a:pt x="4326" y="9334"/>
                    <a:pt x="4249" y="9357"/>
                    <a:pt x="4170" y="9357"/>
                  </a:cubicBezTo>
                  <a:cubicBezTo>
                    <a:pt x="4082" y="9357"/>
                    <a:pt x="3993" y="9328"/>
                    <a:pt x="3930" y="9265"/>
                  </a:cubicBezTo>
                  <a:lnTo>
                    <a:pt x="3168" y="8503"/>
                  </a:lnTo>
                  <a:cubicBezTo>
                    <a:pt x="3049" y="8384"/>
                    <a:pt x="3025" y="8193"/>
                    <a:pt x="3144" y="8050"/>
                  </a:cubicBezTo>
                  <a:lnTo>
                    <a:pt x="3549" y="7550"/>
                  </a:lnTo>
                  <a:lnTo>
                    <a:pt x="2906" y="7479"/>
                  </a:lnTo>
                  <a:cubicBezTo>
                    <a:pt x="2739" y="7455"/>
                    <a:pt x="2596" y="7312"/>
                    <a:pt x="2596" y="7145"/>
                  </a:cubicBezTo>
                  <a:lnTo>
                    <a:pt x="2596" y="6074"/>
                  </a:lnTo>
                  <a:cubicBezTo>
                    <a:pt x="2596" y="5907"/>
                    <a:pt x="2739" y="5740"/>
                    <a:pt x="2906" y="5740"/>
                  </a:cubicBezTo>
                  <a:lnTo>
                    <a:pt x="3525" y="5669"/>
                  </a:lnTo>
                  <a:lnTo>
                    <a:pt x="3144" y="5169"/>
                  </a:lnTo>
                  <a:cubicBezTo>
                    <a:pt x="3025" y="5050"/>
                    <a:pt x="3025" y="4835"/>
                    <a:pt x="3168" y="4716"/>
                  </a:cubicBezTo>
                  <a:lnTo>
                    <a:pt x="3906" y="3954"/>
                  </a:lnTo>
                  <a:cubicBezTo>
                    <a:pt x="3972" y="3889"/>
                    <a:pt x="4066" y="3852"/>
                    <a:pt x="4157" y="3852"/>
                  </a:cubicBezTo>
                  <a:cubicBezTo>
                    <a:pt x="4232" y="3852"/>
                    <a:pt x="4305" y="3877"/>
                    <a:pt x="4359" y="3930"/>
                  </a:cubicBezTo>
                  <a:lnTo>
                    <a:pt x="4859" y="4335"/>
                  </a:lnTo>
                  <a:lnTo>
                    <a:pt x="4930" y="3692"/>
                  </a:lnTo>
                  <a:cubicBezTo>
                    <a:pt x="4954" y="3526"/>
                    <a:pt x="5097" y="3383"/>
                    <a:pt x="5264" y="3383"/>
                  </a:cubicBezTo>
                  <a:close/>
                  <a:moveTo>
                    <a:pt x="4502" y="1"/>
                  </a:moveTo>
                  <a:cubicBezTo>
                    <a:pt x="3692" y="1"/>
                    <a:pt x="3001" y="668"/>
                    <a:pt x="3001" y="1501"/>
                  </a:cubicBezTo>
                  <a:lnTo>
                    <a:pt x="3001" y="2025"/>
                  </a:lnTo>
                  <a:lnTo>
                    <a:pt x="2596" y="2025"/>
                  </a:lnTo>
                  <a:cubicBezTo>
                    <a:pt x="2643" y="3473"/>
                    <a:pt x="1453" y="4646"/>
                    <a:pt x="82" y="4646"/>
                  </a:cubicBezTo>
                  <a:cubicBezTo>
                    <a:pt x="55" y="4646"/>
                    <a:pt x="28" y="4646"/>
                    <a:pt x="1" y="4645"/>
                  </a:cubicBezTo>
                  <a:lnTo>
                    <a:pt x="1" y="8574"/>
                  </a:lnTo>
                  <a:cubicBezTo>
                    <a:pt x="41" y="8572"/>
                    <a:pt x="81" y="8571"/>
                    <a:pt x="121" y="8571"/>
                  </a:cubicBezTo>
                  <a:cubicBezTo>
                    <a:pt x="1476" y="8571"/>
                    <a:pt x="2643" y="9736"/>
                    <a:pt x="2596" y="11170"/>
                  </a:cubicBezTo>
                  <a:lnTo>
                    <a:pt x="9050" y="11170"/>
                  </a:lnTo>
                  <a:cubicBezTo>
                    <a:pt x="8981" y="9736"/>
                    <a:pt x="10147" y="8571"/>
                    <a:pt x="11524" y="8571"/>
                  </a:cubicBezTo>
                  <a:cubicBezTo>
                    <a:pt x="11564" y="8571"/>
                    <a:pt x="11605" y="8572"/>
                    <a:pt x="11646" y="8574"/>
                  </a:cubicBezTo>
                  <a:lnTo>
                    <a:pt x="11646" y="4645"/>
                  </a:lnTo>
                  <a:cubicBezTo>
                    <a:pt x="11618" y="4646"/>
                    <a:pt x="11590" y="4646"/>
                    <a:pt x="11563" y="4646"/>
                  </a:cubicBezTo>
                  <a:cubicBezTo>
                    <a:pt x="10192" y="4646"/>
                    <a:pt x="8980" y="3496"/>
                    <a:pt x="9050" y="2025"/>
                  </a:cubicBezTo>
                  <a:lnTo>
                    <a:pt x="8621" y="2025"/>
                  </a:lnTo>
                  <a:lnTo>
                    <a:pt x="8621" y="1501"/>
                  </a:lnTo>
                  <a:cubicBezTo>
                    <a:pt x="8621" y="668"/>
                    <a:pt x="7955" y="1"/>
                    <a:pt x="7121" y="1"/>
                  </a:cubicBezTo>
                  <a:close/>
                </a:path>
              </a:pathLst>
            </a:custGeom>
            <a:solidFill>
              <a:srgbClr val="e84987"/>
            </a:solidFill>
            <a:ln>
              <a:noFill/>
            </a:ln>
          </p:spPr>
          <p:style>
            <a:lnRef idx="0"/>
            <a:fillRef idx="0"/>
            <a:effectRef idx="0"/>
            <a:fontRef idx="minor"/>
          </p:style>
        </p:sp>
        <p:sp>
          <p:nvSpPr>
            <p:cNvPr id="2741" name="CustomShape 133"/>
            <p:cNvSpPr/>
            <p:nvPr/>
          </p:nvSpPr>
          <p:spPr>
            <a:xfrm>
              <a:off x="3683880" y="4448520"/>
              <a:ext cx="69120" cy="67680"/>
            </a:xfrm>
            <a:custGeom>
              <a:avLst/>
              <a:gdLst/>
              <a:ahLst/>
              <a:rect l="l" t="t" r="r" b="b"/>
              <a:pathLst>
                <a:path w="1975" h="1931">
                  <a:moveTo>
                    <a:pt x="1894" y="0"/>
                  </a:moveTo>
                  <a:cubicBezTo>
                    <a:pt x="837" y="0"/>
                    <a:pt x="0" y="909"/>
                    <a:pt x="70" y="1931"/>
                  </a:cubicBezTo>
                  <a:lnTo>
                    <a:pt x="1618" y="1931"/>
                  </a:lnTo>
                  <a:cubicBezTo>
                    <a:pt x="1808" y="1931"/>
                    <a:pt x="1975" y="1788"/>
                    <a:pt x="1975" y="1598"/>
                  </a:cubicBezTo>
                  <a:lnTo>
                    <a:pt x="1975" y="2"/>
                  </a:lnTo>
                  <a:cubicBezTo>
                    <a:pt x="1948" y="1"/>
                    <a:pt x="1921" y="0"/>
                    <a:pt x="1894" y="0"/>
                  </a:cubicBezTo>
                  <a:close/>
                </a:path>
              </a:pathLst>
            </a:custGeom>
            <a:solidFill>
              <a:srgbClr val="e84987"/>
            </a:solidFill>
            <a:ln>
              <a:noFill/>
            </a:ln>
          </p:spPr>
          <p:style>
            <a:lnRef idx="0"/>
            <a:fillRef idx="0"/>
            <a:effectRef idx="0"/>
            <a:fontRef idx="minor"/>
          </p:style>
        </p:sp>
        <p:sp>
          <p:nvSpPr>
            <p:cNvPr id="2742" name="CustomShape 134"/>
            <p:cNvSpPr/>
            <p:nvPr/>
          </p:nvSpPr>
          <p:spPr>
            <a:xfrm>
              <a:off x="3683880" y="4190760"/>
              <a:ext cx="69120" cy="67680"/>
            </a:xfrm>
            <a:custGeom>
              <a:avLst/>
              <a:gdLst/>
              <a:ahLst/>
              <a:rect l="l" t="t" r="r" b="b"/>
              <a:pathLst>
                <a:path w="1975" h="1931">
                  <a:moveTo>
                    <a:pt x="70" y="0"/>
                  </a:moveTo>
                  <a:cubicBezTo>
                    <a:pt x="0" y="1045"/>
                    <a:pt x="836" y="1931"/>
                    <a:pt x="1892" y="1931"/>
                  </a:cubicBezTo>
                  <a:cubicBezTo>
                    <a:pt x="1920" y="1931"/>
                    <a:pt x="1947" y="1930"/>
                    <a:pt x="1975" y="1929"/>
                  </a:cubicBezTo>
                  <a:lnTo>
                    <a:pt x="1975" y="334"/>
                  </a:lnTo>
                  <a:cubicBezTo>
                    <a:pt x="1975" y="143"/>
                    <a:pt x="1808" y="0"/>
                    <a:pt x="1618" y="0"/>
                  </a:cubicBezTo>
                  <a:close/>
                </a:path>
              </a:pathLst>
            </a:custGeom>
            <a:solidFill>
              <a:srgbClr val="e84987"/>
            </a:solidFill>
            <a:ln>
              <a:noFill/>
            </a:ln>
          </p:spPr>
          <p:style>
            <a:lnRef idx="0"/>
            <a:fillRef idx="0"/>
            <a:effectRef idx="0"/>
            <a:fontRef idx="minor"/>
          </p:style>
        </p:sp>
        <p:sp>
          <p:nvSpPr>
            <p:cNvPr id="2743" name="CustomShape 135"/>
            <p:cNvSpPr/>
            <p:nvPr/>
          </p:nvSpPr>
          <p:spPr>
            <a:xfrm>
              <a:off x="3533040" y="4341240"/>
              <a:ext cx="24120" cy="24120"/>
            </a:xfrm>
            <a:custGeom>
              <a:avLst/>
              <a:gdLst/>
              <a:ahLst/>
              <a:rect l="l" t="t" r="r" b="b"/>
              <a:pathLst>
                <a:path w="715" h="715">
                  <a:moveTo>
                    <a:pt x="357" y="0"/>
                  </a:moveTo>
                  <a:cubicBezTo>
                    <a:pt x="167" y="0"/>
                    <a:pt x="0" y="167"/>
                    <a:pt x="0" y="358"/>
                  </a:cubicBezTo>
                  <a:cubicBezTo>
                    <a:pt x="0" y="548"/>
                    <a:pt x="167" y="715"/>
                    <a:pt x="357" y="715"/>
                  </a:cubicBezTo>
                  <a:cubicBezTo>
                    <a:pt x="572" y="715"/>
                    <a:pt x="715" y="548"/>
                    <a:pt x="715" y="358"/>
                  </a:cubicBezTo>
                  <a:cubicBezTo>
                    <a:pt x="715" y="167"/>
                    <a:pt x="572" y="0"/>
                    <a:pt x="357" y="0"/>
                  </a:cubicBezTo>
                  <a:close/>
                </a:path>
              </a:pathLst>
            </a:custGeom>
            <a:solidFill>
              <a:srgbClr val="e84987"/>
            </a:solidFill>
            <a:ln>
              <a:noFill/>
            </a:ln>
          </p:spPr>
          <p:style>
            <a:lnRef idx="0"/>
            <a:fillRef idx="0"/>
            <a:effectRef idx="0"/>
            <a:fontRef idx="minor"/>
          </p:style>
        </p:sp>
      </p:grpSp>
      <p:sp>
        <p:nvSpPr>
          <p:cNvPr id="2744" name="CustomShape 136"/>
          <p:cNvSpPr/>
          <p:nvPr/>
        </p:nvSpPr>
        <p:spPr>
          <a:xfrm>
            <a:off x="2613960" y="4109760"/>
            <a:ext cx="415080" cy="415080"/>
          </a:xfrm>
          <a:custGeom>
            <a:avLst/>
            <a:gdLst/>
            <a:ahLst/>
            <a:rect l="l" t="t" r="r" b="b"/>
            <a:pathLst>
              <a:path w="11646" h="11647">
                <a:moveTo>
                  <a:pt x="1691" y="1358"/>
                </a:moveTo>
                <a:cubicBezTo>
                  <a:pt x="1882" y="1358"/>
                  <a:pt x="2048" y="1525"/>
                  <a:pt x="2048" y="1715"/>
                </a:cubicBezTo>
                <a:lnTo>
                  <a:pt x="2048" y="2406"/>
                </a:lnTo>
                <a:cubicBezTo>
                  <a:pt x="2048" y="2597"/>
                  <a:pt x="1882" y="2740"/>
                  <a:pt x="1691" y="2740"/>
                </a:cubicBezTo>
                <a:cubicBezTo>
                  <a:pt x="1501" y="2740"/>
                  <a:pt x="1358" y="2597"/>
                  <a:pt x="1358" y="2406"/>
                </a:cubicBezTo>
                <a:lnTo>
                  <a:pt x="1358" y="1715"/>
                </a:lnTo>
                <a:cubicBezTo>
                  <a:pt x="1358" y="1525"/>
                  <a:pt x="1501" y="1358"/>
                  <a:pt x="1691" y="1358"/>
                </a:cubicBezTo>
                <a:close/>
                <a:moveTo>
                  <a:pt x="5811" y="1358"/>
                </a:moveTo>
                <a:cubicBezTo>
                  <a:pt x="6002" y="1358"/>
                  <a:pt x="6168" y="1525"/>
                  <a:pt x="6168" y="1715"/>
                </a:cubicBezTo>
                <a:lnTo>
                  <a:pt x="6168" y="2406"/>
                </a:lnTo>
                <a:cubicBezTo>
                  <a:pt x="6168" y="2597"/>
                  <a:pt x="6002" y="2740"/>
                  <a:pt x="5811" y="2740"/>
                </a:cubicBezTo>
                <a:cubicBezTo>
                  <a:pt x="5621" y="2740"/>
                  <a:pt x="5478" y="2597"/>
                  <a:pt x="5478" y="2406"/>
                </a:cubicBezTo>
                <a:lnTo>
                  <a:pt x="5478" y="1715"/>
                </a:lnTo>
                <a:cubicBezTo>
                  <a:pt x="5478" y="1525"/>
                  <a:pt x="5621" y="1358"/>
                  <a:pt x="5811" y="1358"/>
                </a:cubicBezTo>
                <a:close/>
                <a:moveTo>
                  <a:pt x="9931" y="1358"/>
                </a:moveTo>
                <a:cubicBezTo>
                  <a:pt x="10121" y="1358"/>
                  <a:pt x="10264" y="1525"/>
                  <a:pt x="10264" y="1715"/>
                </a:cubicBezTo>
                <a:lnTo>
                  <a:pt x="10264" y="2406"/>
                </a:lnTo>
                <a:cubicBezTo>
                  <a:pt x="10264" y="2597"/>
                  <a:pt x="10121" y="2740"/>
                  <a:pt x="9931" y="2740"/>
                </a:cubicBezTo>
                <a:cubicBezTo>
                  <a:pt x="9740" y="2740"/>
                  <a:pt x="9598" y="2597"/>
                  <a:pt x="9598" y="2406"/>
                </a:cubicBezTo>
                <a:lnTo>
                  <a:pt x="9598" y="1715"/>
                </a:lnTo>
                <a:cubicBezTo>
                  <a:pt x="9598" y="1525"/>
                  <a:pt x="9740" y="1358"/>
                  <a:pt x="9931" y="1358"/>
                </a:cubicBezTo>
                <a:close/>
                <a:moveTo>
                  <a:pt x="1691" y="3430"/>
                </a:moveTo>
                <a:cubicBezTo>
                  <a:pt x="1882" y="3430"/>
                  <a:pt x="2048" y="3597"/>
                  <a:pt x="2048" y="3764"/>
                </a:cubicBezTo>
                <a:lnTo>
                  <a:pt x="2048" y="4478"/>
                </a:lnTo>
                <a:cubicBezTo>
                  <a:pt x="2048" y="4668"/>
                  <a:pt x="1882" y="4811"/>
                  <a:pt x="1691" y="4811"/>
                </a:cubicBezTo>
                <a:cubicBezTo>
                  <a:pt x="1501" y="4811"/>
                  <a:pt x="1358" y="4668"/>
                  <a:pt x="1358" y="4478"/>
                </a:cubicBezTo>
                <a:lnTo>
                  <a:pt x="1358" y="3764"/>
                </a:lnTo>
                <a:cubicBezTo>
                  <a:pt x="1358" y="3597"/>
                  <a:pt x="1501" y="3430"/>
                  <a:pt x="1691" y="3430"/>
                </a:cubicBezTo>
                <a:close/>
                <a:moveTo>
                  <a:pt x="5811" y="3430"/>
                </a:moveTo>
                <a:cubicBezTo>
                  <a:pt x="6002" y="3430"/>
                  <a:pt x="6168" y="3597"/>
                  <a:pt x="6168" y="3764"/>
                </a:cubicBezTo>
                <a:lnTo>
                  <a:pt x="6168" y="4478"/>
                </a:lnTo>
                <a:cubicBezTo>
                  <a:pt x="6168" y="4668"/>
                  <a:pt x="6002" y="4811"/>
                  <a:pt x="5811" y="4811"/>
                </a:cubicBezTo>
                <a:cubicBezTo>
                  <a:pt x="5621" y="4811"/>
                  <a:pt x="5478" y="4668"/>
                  <a:pt x="5478" y="4478"/>
                </a:cubicBezTo>
                <a:lnTo>
                  <a:pt x="5478" y="3764"/>
                </a:lnTo>
                <a:cubicBezTo>
                  <a:pt x="5478" y="3597"/>
                  <a:pt x="5621" y="3430"/>
                  <a:pt x="5811" y="3430"/>
                </a:cubicBezTo>
                <a:close/>
                <a:moveTo>
                  <a:pt x="9931" y="3430"/>
                </a:moveTo>
                <a:cubicBezTo>
                  <a:pt x="10121" y="3430"/>
                  <a:pt x="10264" y="3597"/>
                  <a:pt x="10264" y="3764"/>
                </a:cubicBezTo>
                <a:lnTo>
                  <a:pt x="10264" y="4478"/>
                </a:lnTo>
                <a:cubicBezTo>
                  <a:pt x="10264" y="4668"/>
                  <a:pt x="10121" y="4811"/>
                  <a:pt x="9931" y="4811"/>
                </a:cubicBezTo>
                <a:cubicBezTo>
                  <a:pt x="9740" y="4811"/>
                  <a:pt x="9598" y="4668"/>
                  <a:pt x="9598" y="4478"/>
                </a:cubicBezTo>
                <a:lnTo>
                  <a:pt x="9598" y="3764"/>
                </a:lnTo>
                <a:cubicBezTo>
                  <a:pt x="9598" y="3597"/>
                  <a:pt x="9740" y="3430"/>
                  <a:pt x="9931" y="3430"/>
                </a:cubicBezTo>
                <a:close/>
                <a:moveTo>
                  <a:pt x="1691" y="5502"/>
                </a:moveTo>
                <a:cubicBezTo>
                  <a:pt x="1882" y="5502"/>
                  <a:pt x="2048" y="5645"/>
                  <a:pt x="2048" y="5835"/>
                </a:cubicBezTo>
                <a:cubicBezTo>
                  <a:pt x="2048" y="6026"/>
                  <a:pt x="1882" y="6193"/>
                  <a:pt x="1691" y="6193"/>
                </a:cubicBezTo>
                <a:cubicBezTo>
                  <a:pt x="1501" y="6193"/>
                  <a:pt x="1358" y="6026"/>
                  <a:pt x="1358" y="5835"/>
                </a:cubicBezTo>
                <a:cubicBezTo>
                  <a:pt x="1358" y="5645"/>
                  <a:pt x="1501" y="5502"/>
                  <a:pt x="1691" y="5502"/>
                </a:cubicBezTo>
                <a:close/>
                <a:moveTo>
                  <a:pt x="5811" y="5502"/>
                </a:moveTo>
                <a:cubicBezTo>
                  <a:pt x="6002" y="5502"/>
                  <a:pt x="6168" y="5645"/>
                  <a:pt x="6168" y="5835"/>
                </a:cubicBezTo>
                <a:cubicBezTo>
                  <a:pt x="6168" y="6026"/>
                  <a:pt x="6002" y="6193"/>
                  <a:pt x="5811" y="6193"/>
                </a:cubicBezTo>
                <a:cubicBezTo>
                  <a:pt x="5621" y="6193"/>
                  <a:pt x="5478" y="6026"/>
                  <a:pt x="5478" y="5835"/>
                </a:cubicBezTo>
                <a:cubicBezTo>
                  <a:pt x="5478" y="5645"/>
                  <a:pt x="5621" y="5502"/>
                  <a:pt x="5811" y="5502"/>
                </a:cubicBezTo>
                <a:close/>
                <a:moveTo>
                  <a:pt x="9931" y="5502"/>
                </a:moveTo>
                <a:cubicBezTo>
                  <a:pt x="10121" y="5502"/>
                  <a:pt x="10264" y="5645"/>
                  <a:pt x="10264" y="5835"/>
                </a:cubicBezTo>
                <a:cubicBezTo>
                  <a:pt x="10264" y="6026"/>
                  <a:pt x="10121" y="6193"/>
                  <a:pt x="9931" y="6193"/>
                </a:cubicBezTo>
                <a:cubicBezTo>
                  <a:pt x="9740" y="6193"/>
                  <a:pt x="9598" y="6026"/>
                  <a:pt x="9598" y="5835"/>
                </a:cubicBezTo>
                <a:cubicBezTo>
                  <a:pt x="9598" y="5645"/>
                  <a:pt x="9740" y="5502"/>
                  <a:pt x="9931" y="5502"/>
                </a:cubicBezTo>
                <a:close/>
                <a:moveTo>
                  <a:pt x="4120" y="4121"/>
                </a:moveTo>
                <a:lnTo>
                  <a:pt x="4120" y="6740"/>
                </a:lnTo>
                <a:cubicBezTo>
                  <a:pt x="4120" y="7193"/>
                  <a:pt x="4477" y="7550"/>
                  <a:pt x="4906" y="7550"/>
                </a:cubicBezTo>
                <a:lnTo>
                  <a:pt x="5478" y="7550"/>
                </a:lnTo>
                <a:lnTo>
                  <a:pt x="5478" y="9669"/>
                </a:lnTo>
                <a:cubicBezTo>
                  <a:pt x="5192" y="9765"/>
                  <a:pt x="4954" y="10003"/>
                  <a:pt x="4858" y="10289"/>
                </a:cubicBezTo>
                <a:lnTo>
                  <a:pt x="2668" y="10289"/>
                </a:lnTo>
                <a:cubicBezTo>
                  <a:pt x="2572" y="10003"/>
                  <a:pt x="2334" y="9765"/>
                  <a:pt x="2048" y="9669"/>
                </a:cubicBezTo>
                <a:lnTo>
                  <a:pt x="2048" y="7550"/>
                </a:lnTo>
                <a:lnTo>
                  <a:pt x="2596" y="7550"/>
                </a:lnTo>
                <a:cubicBezTo>
                  <a:pt x="3049" y="7550"/>
                  <a:pt x="3406" y="7193"/>
                  <a:pt x="3406" y="6740"/>
                </a:cubicBezTo>
                <a:lnTo>
                  <a:pt x="3406" y="4121"/>
                </a:lnTo>
                <a:close/>
                <a:moveTo>
                  <a:pt x="8240" y="4121"/>
                </a:moveTo>
                <a:lnTo>
                  <a:pt x="8240" y="6740"/>
                </a:lnTo>
                <a:cubicBezTo>
                  <a:pt x="8240" y="7193"/>
                  <a:pt x="8597" y="7550"/>
                  <a:pt x="9026" y="7550"/>
                </a:cubicBezTo>
                <a:lnTo>
                  <a:pt x="9598" y="7550"/>
                </a:lnTo>
                <a:lnTo>
                  <a:pt x="9598" y="9669"/>
                </a:lnTo>
                <a:cubicBezTo>
                  <a:pt x="9312" y="9765"/>
                  <a:pt x="9074" y="10003"/>
                  <a:pt x="8978" y="10289"/>
                </a:cubicBezTo>
                <a:lnTo>
                  <a:pt x="6787" y="10289"/>
                </a:lnTo>
                <a:cubicBezTo>
                  <a:pt x="6668" y="10003"/>
                  <a:pt x="6454" y="9765"/>
                  <a:pt x="6168" y="9669"/>
                </a:cubicBezTo>
                <a:lnTo>
                  <a:pt x="6168" y="7550"/>
                </a:lnTo>
                <a:lnTo>
                  <a:pt x="6716" y="7550"/>
                </a:lnTo>
                <a:cubicBezTo>
                  <a:pt x="7168" y="7550"/>
                  <a:pt x="7526" y="7193"/>
                  <a:pt x="7526" y="6740"/>
                </a:cubicBezTo>
                <a:lnTo>
                  <a:pt x="7526" y="4121"/>
                </a:lnTo>
                <a:close/>
                <a:moveTo>
                  <a:pt x="810" y="1"/>
                </a:moveTo>
                <a:cubicBezTo>
                  <a:pt x="358" y="1"/>
                  <a:pt x="0" y="358"/>
                  <a:pt x="0" y="811"/>
                </a:cubicBezTo>
                <a:lnTo>
                  <a:pt x="0" y="6740"/>
                </a:lnTo>
                <a:cubicBezTo>
                  <a:pt x="0" y="7193"/>
                  <a:pt x="358" y="7550"/>
                  <a:pt x="810" y="7550"/>
                </a:cubicBezTo>
                <a:lnTo>
                  <a:pt x="1358" y="7550"/>
                </a:lnTo>
                <a:lnTo>
                  <a:pt x="1358" y="9669"/>
                </a:lnTo>
                <a:cubicBezTo>
                  <a:pt x="953" y="9789"/>
                  <a:pt x="667" y="10170"/>
                  <a:pt x="667" y="10622"/>
                </a:cubicBezTo>
                <a:cubicBezTo>
                  <a:pt x="667" y="11194"/>
                  <a:pt x="1143" y="11646"/>
                  <a:pt x="1691" y="11646"/>
                </a:cubicBezTo>
                <a:cubicBezTo>
                  <a:pt x="2144" y="11646"/>
                  <a:pt x="2525" y="11360"/>
                  <a:pt x="2668" y="10955"/>
                </a:cubicBezTo>
                <a:lnTo>
                  <a:pt x="4858" y="10955"/>
                </a:lnTo>
                <a:cubicBezTo>
                  <a:pt x="5001" y="11360"/>
                  <a:pt x="5382" y="11646"/>
                  <a:pt x="5811" y="11646"/>
                </a:cubicBezTo>
                <a:cubicBezTo>
                  <a:pt x="6264" y="11646"/>
                  <a:pt x="6645" y="11360"/>
                  <a:pt x="6787" y="10955"/>
                </a:cubicBezTo>
                <a:lnTo>
                  <a:pt x="8978" y="10955"/>
                </a:lnTo>
                <a:cubicBezTo>
                  <a:pt x="9097" y="11360"/>
                  <a:pt x="9478" y="11646"/>
                  <a:pt x="9931" y="11646"/>
                </a:cubicBezTo>
                <a:cubicBezTo>
                  <a:pt x="10503" y="11646"/>
                  <a:pt x="10955" y="11194"/>
                  <a:pt x="10955" y="10622"/>
                </a:cubicBezTo>
                <a:cubicBezTo>
                  <a:pt x="10955" y="10170"/>
                  <a:pt x="10669" y="9789"/>
                  <a:pt x="10264" y="9669"/>
                </a:cubicBezTo>
                <a:lnTo>
                  <a:pt x="10264" y="7550"/>
                </a:lnTo>
                <a:lnTo>
                  <a:pt x="10836" y="7550"/>
                </a:lnTo>
                <a:cubicBezTo>
                  <a:pt x="11288" y="7550"/>
                  <a:pt x="11646" y="7193"/>
                  <a:pt x="11646" y="6740"/>
                </a:cubicBezTo>
                <a:lnTo>
                  <a:pt x="11646" y="811"/>
                </a:lnTo>
                <a:cubicBezTo>
                  <a:pt x="11646" y="358"/>
                  <a:pt x="11288" y="1"/>
                  <a:pt x="10836" y="1"/>
                </a:cubicBezTo>
                <a:lnTo>
                  <a:pt x="9026" y="1"/>
                </a:lnTo>
                <a:cubicBezTo>
                  <a:pt x="8597" y="1"/>
                  <a:pt x="8216" y="358"/>
                  <a:pt x="8216" y="811"/>
                </a:cubicBezTo>
                <a:lnTo>
                  <a:pt x="8216" y="3430"/>
                </a:lnTo>
                <a:lnTo>
                  <a:pt x="7526" y="3430"/>
                </a:lnTo>
                <a:lnTo>
                  <a:pt x="7526" y="811"/>
                </a:lnTo>
                <a:cubicBezTo>
                  <a:pt x="7526" y="358"/>
                  <a:pt x="7168" y="1"/>
                  <a:pt x="6716" y="1"/>
                </a:cubicBezTo>
                <a:lnTo>
                  <a:pt x="4906" y="1"/>
                </a:lnTo>
                <a:cubicBezTo>
                  <a:pt x="4477" y="1"/>
                  <a:pt x="4120" y="358"/>
                  <a:pt x="4120" y="811"/>
                </a:cubicBezTo>
                <a:lnTo>
                  <a:pt x="4120" y="3430"/>
                </a:lnTo>
                <a:lnTo>
                  <a:pt x="3406" y="3430"/>
                </a:lnTo>
                <a:lnTo>
                  <a:pt x="3406" y="811"/>
                </a:lnTo>
                <a:cubicBezTo>
                  <a:pt x="3406" y="358"/>
                  <a:pt x="3049" y="1"/>
                  <a:pt x="2596" y="1"/>
                </a:cubicBezTo>
                <a:close/>
              </a:path>
            </a:pathLst>
          </a:custGeom>
          <a:solidFill>
            <a:srgbClr val="e84987"/>
          </a:solidFill>
          <a:ln>
            <a:noFill/>
          </a:ln>
        </p:spPr>
        <p:style>
          <a:lnRef idx="0"/>
          <a:fillRef idx="0"/>
          <a:effectRef idx="0"/>
          <a:fontRef idx="minor"/>
        </p:style>
      </p:sp>
      <p:grpSp>
        <p:nvGrpSpPr>
          <p:cNvPr id="2745" name="Group 137"/>
          <p:cNvGrpSpPr/>
          <p:nvPr/>
        </p:nvGrpSpPr>
        <p:grpSpPr>
          <a:xfrm>
            <a:off x="1906200" y="4109760"/>
            <a:ext cx="415080" cy="414720"/>
            <a:chOff x="1906200" y="4109760"/>
            <a:chExt cx="415080" cy="414720"/>
          </a:xfrm>
        </p:grpSpPr>
        <p:sp>
          <p:nvSpPr>
            <p:cNvPr id="2746" name="CustomShape 138"/>
            <p:cNvSpPr/>
            <p:nvPr/>
          </p:nvSpPr>
          <p:spPr>
            <a:xfrm>
              <a:off x="2141280" y="4109760"/>
              <a:ext cx="108360" cy="56520"/>
            </a:xfrm>
            <a:custGeom>
              <a:avLst/>
              <a:gdLst/>
              <a:ahLst/>
              <a:rect l="l" t="t" r="r" b="b"/>
              <a:pathLst>
                <a:path w="3073" h="1624">
                  <a:moveTo>
                    <a:pt x="810" y="1"/>
                  </a:moveTo>
                  <a:cubicBezTo>
                    <a:pt x="667" y="1"/>
                    <a:pt x="548" y="72"/>
                    <a:pt x="500" y="191"/>
                  </a:cubicBezTo>
                  <a:lnTo>
                    <a:pt x="72" y="1144"/>
                  </a:lnTo>
                  <a:cubicBezTo>
                    <a:pt x="0" y="1311"/>
                    <a:pt x="72" y="1525"/>
                    <a:pt x="238" y="1596"/>
                  </a:cubicBezTo>
                  <a:cubicBezTo>
                    <a:pt x="282" y="1615"/>
                    <a:pt x="329" y="1624"/>
                    <a:pt x="376" y="1624"/>
                  </a:cubicBezTo>
                  <a:cubicBezTo>
                    <a:pt x="507" y="1624"/>
                    <a:pt x="638" y="1553"/>
                    <a:pt x="691" y="1430"/>
                  </a:cubicBezTo>
                  <a:lnTo>
                    <a:pt x="1024" y="691"/>
                  </a:lnTo>
                  <a:lnTo>
                    <a:pt x="2715" y="691"/>
                  </a:lnTo>
                  <a:cubicBezTo>
                    <a:pt x="2906" y="691"/>
                    <a:pt x="3072" y="525"/>
                    <a:pt x="3072" y="334"/>
                  </a:cubicBezTo>
                  <a:cubicBezTo>
                    <a:pt x="3072" y="144"/>
                    <a:pt x="2906" y="1"/>
                    <a:pt x="2715" y="1"/>
                  </a:cubicBezTo>
                  <a:close/>
                </a:path>
              </a:pathLst>
            </a:custGeom>
            <a:solidFill>
              <a:srgbClr val="e84987"/>
            </a:solidFill>
            <a:ln>
              <a:noFill/>
            </a:ln>
          </p:spPr>
          <p:style>
            <a:lnRef idx="0"/>
            <a:fillRef idx="0"/>
            <a:effectRef idx="0"/>
            <a:fontRef idx="minor"/>
          </p:style>
        </p:sp>
        <p:sp>
          <p:nvSpPr>
            <p:cNvPr id="2747" name="CustomShape 139"/>
            <p:cNvSpPr/>
            <p:nvPr/>
          </p:nvSpPr>
          <p:spPr>
            <a:xfrm>
              <a:off x="1906200" y="4467960"/>
              <a:ext cx="100080" cy="56520"/>
            </a:xfrm>
            <a:custGeom>
              <a:avLst/>
              <a:gdLst/>
              <a:ahLst/>
              <a:rect l="l" t="t" r="r" b="b"/>
              <a:pathLst>
                <a:path w="2835" h="1625">
                  <a:moveTo>
                    <a:pt x="2449" y="1"/>
                  </a:moveTo>
                  <a:cubicBezTo>
                    <a:pt x="2314" y="1"/>
                    <a:pt x="2197" y="72"/>
                    <a:pt x="2144" y="195"/>
                  </a:cubicBezTo>
                  <a:lnTo>
                    <a:pt x="1810" y="933"/>
                  </a:lnTo>
                  <a:lnTo>
                    <a:pt x="334" y="933"/>
                  </a:lnTo>
                  <a:cubicBezTo>
                    <a:pt x="143" y="933"/>
                    <a:pt x="0" y="1100"/>
                    <a:pt x="0" y="1291"/>
                  </a:cubicBezTo>
                  <a:cubicBezTo>
                    <a:pt x="0" y="1481"/>
                    <a:pt x="143" y="1624"/>
                    <a:pt x="334" y="1624"/>
                  </a:cubicBezTo>
                  <a:lnTo>
                    <a:pt x="2025" y="1624"/>
                  </a:lnTo>
                  <a:cubicBezTo>
                    <a:pt x="2144" y="1624"/>
                    <a:pt x="2287" y="1553"/>
                    <a:pt x="2334" y="1434"/>
                  </a:cubicBezTo>
                  <a:lnTo>
                    <a:pt x="2763" y="481"/>
                  </a:lnTo>
                  <a:cubicBezTo>
                    <a:pt x="2834" y="314"/>
                    <a:pt x="2763" y="100"/>
                    <a:pt x="2596" y="29"/>
                  </a:cubicBezTo>
                  <a:cubicBezTo>
                    <a:pt x="2546" y="10"/>
                    <a:pt x="2497" y="1"/>
                    <a:pt x="2449" y="1"/>
                  </a:cubicBezTo>
                  <a:close/>
                </a:path>
              </a:pathLst>
            </a:custGeom>
            <a:solidFill>
              <a:srgbClr val="e84987"/>
            </a:solidFill>
            <a:ln>
              <a:noFill/>
            </a:ln>
          </p:spPr>
          <p:style>
            <a:lnRef idx="0"/>
            <a:fillRef idx="0"/>
            <a:effectRef idx="0"/>
            <a:fontRef idx="minor"/>
          </p:style>
        </p:sp>
        <p:sp>
          <p:nvSpPr>
            <p:cNvPr id="2748" name="CustomShape 140"/>
            <p:cNvSpPr/>
            <p:nvPr/>
          </p:nvSpPr>
          <p:spPr>
            <a:xfrm>
              <a:off x="2220480" y="4467960"/>
              <a:ext cx="100800" cy="56520"/>
            </a:xfrm>
            <a:custGeom>
              <a:avLst/>
              <a:gdLst/>
              <a:ahLst/>
              <a:rect l="l" t="t" r="r" b="b"/>
              <a:pathLst>
                <a:path w="2858" h="1625">
                  <a:moveTo>
                    <a:pt x="385" y="1"/>
                  </a:moveTo>
                  <a:cubicBezTo>
                    <a:pt x="338" y="1"/>
                    <a:pt x="288" y="10"/>
                    <a:pt x="238" y="29"/>
                  </a:cubicBezTo>
                  <a:cubicBezTo>
                    <a:pt x="71" y="100"/>
                    <a:pt x="0" y="314"/>
                    <a:pt x="71" y="481"/>
                  </a:cubicBezTo>
                  <a:lnTo>
                    <a:pt x="500" y="1434"/>
                  </a:lnTo>
                  <a:cubicBezTo>
                    <a:pt x="548" y="1553"/>
                    <a:pt x="691" y="1624"/>
                    <a:pt x="810" y="1624"/>
                  </a:cubicBezTo>
                  <a:lnTo>
                    <a:pt x="2501" y="1624"/>
                  </a:lnTo>
                  <a:cubicBezTo>
                    <a:pt x="2691" y="1624"/>
                    <a:pt x="2858" y="1481"/>
                    <a:pt x="2858" y="1291"/>
                  </a:cubicBezTo>
                  <a:cubicBezTo>
                    <a:pt x="2858" y="1100"/>
                    <a:pt x="2691" y="933"/>
                    <a:pt x="2501" y="933"/>
                  </a:cubicBezTo>
                  <a:lnTo>
                    <a:pt x="1024" y="933"/>
                  </a:lnTo>
                  <a:lnTo>
                    <a:pt x="691" y="195"/>
                  </a:lnTo>
                  <a:cubicBezTo>
                    <a:pt x="638" y="72"/>
                    <a:pt x="520" y="1"/>
                    <a:pt x="385" y="1"/>
                  </a:cubicBezTo>
                  <a:close/>
                </a:path>
              </a:pathLst>
            </a:custGeom>
            <a:solidFill>
              <a:srgbClr val="e84987"/>
            </a:solidFill>
            <a:ln>
              <a:noFill/>
            </a:ln>
          </p:spPr>
          <p:style>
            <a:lnRef idx="0"/>
            <a:fillRef idx="0"/>
            <a:effectRef idx="0"/>
            <a:fontRef idx="minor"/>
          </p:style>
        </p:sp>
        <p:sp>
          <p:nvSpPr>
            <p:cNvPr id="2749" name="CustomShape 141"/>
            <p:cNvSpPr/>
            <p:nvPr/>
          </p:nvSpPr>
          <p:spPr>
            <a:xfrm>
              <a:off x="2063880" y="4279320"/>
              <a:ext cx="99000" cy="100080"/>
            </a:xfrm>
            <a:custGeom>
              <a:avLst/>
              <a:gdLst/>
              <a:ahLst/>
              <a:rect l="l" t="t" r="r" b="b"/>
              <a:pathLst>
                <a:path w="2811" h="2835">
                  <a:moveTo>
                    <a:pt x="1405" y="1"/>
                  </a:moveTo>
                  <a:cubicBezTo>
                    <a:pt x="619" y="1"/>
                    <a:pt x="0" y="620"/>
                    <a:pt x="0" y="1406"/>
                  </a:cubicBezTo>
                  <a:cubicBezTo>
                    <a:pt x="0" y="2192"/>
                    <a:pt x="619" y="2835"/>
                    <a:pt x="1405" y="2835"/>
                  </a:cubicBezTo>
                  <a:cubicBezTo>
                    <a:pt x="2191" y="2835"/>
                    <a:pt x="2810" y="2192"/>
                    <a:pt x="2810" y="1406"/>
                  </a:cubicBezTo>
                  <a:cubicBezTo>
                    <a:pt x="2810" y="620"/>
                    <a:pt x="2191" y="1"/>
                    <a:pt x="1405" y="1"/>
                  </a:cubicBezTo>
                  <a:close/>
                </a:path>
              </a:pathLst>
            </a:custGeom>
            <a:solidFill>
              <a:srgbClr val="e84987"/>
            </a:solidFill>
            <a:ln>
              <a:noFill/>
            </a:ln>
          </p:spPr>
          <p:style>
            <a:lnRef idx="0"/>
            <a:fillRef idx="0"/>
            <a:effectRef idx="0"/>
            <a:fontRef idx="minor"/>
          </p:style>
        </p:sp>
        <p:sp>
          <p:nvSpPr>
            <p:cNvPr id="2750" name="CustomShape 142"/>
            <p:cNvSpPr/>
            <p:nvPr/>
          </p:nvSpPr>
          <p:spPr>
            <a:xfrm>
              <a:off x="1978560" y="4166640"/>
              <a:ext cx="269280" cy="296280"/>
            </a:xfrm>
            <a:custGeom>
              <a:avLst/>
              <a:gdLst/>
              <a:ahLst/>
              <a:rect l="l" t="t" r="r" b="b"/>
              <a:pathLst>
                <a:path w="7574" h="8321">
                  <a:moveTo>
                    <a:pt x="4835" y="1596"/>
                  </a:moveTo>
                  <a:cubicBezTo>
                    <a:pt x="6050" y="2048"/>
                    <a:pt x="6883" y="3192"/>
                    <a:pt x="6883" y="4525"/>
                  </a:cubicBezTo>
                  <a:cubicBezTo>
                    <a:pt x="6883" y="5001"/>
                    <a:pt x="6788" y="5454"/>
                    <a:pt x="6574" y="5883"/>
                  </a:cubicBezTo>
                  <a:cubicBezTo>
                    <a:pt x="6446" y="5837"/>
                    <a:pt x="6319" y="5816"/>
                    <a:pt x="6194" y="5816"/>
                  </a:cubicBezTo>
                  <a:cubicBezTo>
                    <a:pt x="5595" y="5816"/>
                    <a:pt x="5073" y="6304"/>
                    <a:pt x="5073" y="6954"/>
                  </a:cubicBezTo>
                  <a:cubicBezTo>
                    <a:pt x="5073" y="7097"/>
                    <a:pt x="5073" y="7216"/>
                    <a:pt x="5121" y="7335"/>
                  </a:cubicBezTo>
                  <a:cubicBezTo>
                    <a:pt x="4716" y="7526"/>
                    <a:pt x="4264" y="7645"/>
                    <a:pt x="3787" y="7645"/>
                  </a:cubicBezTo>
                  <a:cubicBezTo>
                    <a:pt x="3311" y="7645"/>
                    <a:pt x="2858" y="7526"/>
                    <a:pt x="2430" y="7335"/>
                  </a:cubicBezTo>
                  <a:cubicBezTo>
                    <a:pt x="2477" y="7216"/>
                    <a:pt x="2501" y="7097"/>
                    <a:pt x="2501" y="6954"/>
                  </a:cubicBezTo>
                  <a:cubicBezTo>
                    <a:pt x="2501" y="6320"/>
                    <a:pt x="1957" y="5818"/>
                    <a:pt x="1349" y="5818"/>
                  </a:cubicBezTo>
                  <a:cubicBezTo>
                    <a:pt x="1227" y="5818"/>
                    <a:pt x="1101" y="5839"/>
                    <a:pt x="977" y="5883"/>
                  </a:cubicBezTo>
                  <a:cubicBezTo>
                    <a:pt x="787" y="5454"/>
                    <a:pt x="668" y="5001"/>
                    <a:pt x="668" y="4525"/>
                  </a:cubicBezTo>
                  <a:cubicBezTo>
                    <a:pt x="668" y="3192"/>
                    <a:pt x="1501" y="2025"/>
                    <a:pt x="2739" y="1596"/>
                  </a:cubicBezTo>
                  <a:cubicBezTo>
                    <a:pt x="2906" y="2001"/>
                    <a:pt x="3311" y="2287"/>
                    <a:pt x="3787" y="2287"/>
                  </a:cubicBezTo>
                  <a:cubicBezTo>
                    <a:pt x="4264" y="2287"/>
                    <a:pt x="4668" y="2001"/>
                    <a:pt x="4835" y="1596"/>
                  </a:cubicBezTo>
                  <a:close/>
                  <a:moveTo>
                    <a:pt x="3787" y="0"/>
                  </a:moveTo>
                  <a:cubicBezTo>
                    <a:pt x="3239" y="0"/>
                    <a:pt x="2787" y="405"/>
                    <a:pt x="2668" y="905"/>
                  </a:cubicBezTo>
                  <a:cubicBezTo>
                    <a:pt x="1954" y="1120"/>
                    <a:pt x="1311" y="1572"/>
                    <a:pt x="834" y="2168"/>
                  </a:cubicBezTo>
                  <a:cubicBezTo>
                    <a:pt x="287" y="2834"/>
                    <a:pt x="1" y="3668"/>
                    <a:pt x="1" y="4525"/>
                  </a:cubicBezTo>
                  <a:cubicBezTo>
                    <a:pt x="1" y="5144"/>
                    <a:pt x="144" y="5763"/>
                    <a:pt x="429" y="6311"/>
                  </a:cubicBezTo>
                  <a:cubicBezTo>
                    <a:pt x="287" y="6478"/>
                    <a:pt x="215" y="6716"/>
                    <a:pt x="215" y="6954"/>
                  </a:cubicBezTo>
                  <a:cubicBezTo>
                    <a:pt x="215" y="7597"/>
                    <a:pt x="739" y="8097"/>
                    <a:pt x="1358" y="8097"/>
                  </a:cubicBezTo>
                  <a:cubicBezTo>
                    <a:pt x="1596" y="8097"/>
                    <a:pt x="1834" y="8026"/>
                    <a:pt x="2025" y="7883"/>
                  </a:cubicBezTo>
                  <a:cubicBezTo>
                    <a:pt x="2578" y="8172"/>
                    <a:pt x="3186" y="8321"/>
                    <a:pt x="3797" y="8321"/>
                  </a:cubicBezTo>
                  <a:cubicBezTo>
                    <a:pt x="4395" y="8321"/>
                    <a:pt x="4996" y="8178"/>
                    <a:pt x="5550" y="7883"/>
                  </a:cubicBezTo>
                  <a:cubicBezTo>
                    <a:pt x="5716" y="8026"/>
                    <a:pt x="5954" y="8097"/>
                    <a:pt x="6192" y="8097"/>
                  </a:cubicBezTo>
                  <a:cubicBezTo>
                    <a:pt x="6835" y="8097"/>
                    <a:pt x="7336" y="7597"/>
                    <a:pt x="7336" y="6954"/>
                  </a:cubicBezTo>
                  <a:cubicBezTo>
                    <a:pt x="7336" y="6716"/>
                    <a:pt x="7264" y="6478"/>
                    <a:pt x="7121" y="6311"/>
                  </a:cubicBezTo>
                  <a:cubicBezTo>
                    <a:pt x="7407" y="5763"/>
                    <a:pt x="7574" y="5144"/>
                    <a:pt x="7574" y="4525"/>
                  </a:cubicBezTo>
                  <a:cubicBezTo>
                    <a:pt x="7574" y="3668"/>
                    <a:pt x="7264" y="2834"/>
                    <a:pt x="6740" y="2168"/>
                  </a:cubicBezTo>
                  <a:cubicBezTo>
                    <a:pt x="6264" y="1572"/>
                    <a:pt x="5621" y="1144"/>
                    <a:pt x="4907" y="905"/>
                  </a:cubicBezTo>
                  <a:cubicBezTo>
                    <a:pt x="4787" y="405"/>
                    <a:pt x="4335" y="0"/>
                    <a:pt x="3787" y="0"/>
                  </a:cubicBezTo>
                  <a:close/>
                </a:path>
              </a:pathLst>
            </a:custGeom>
            <a:solidFill>
              <a:srgbClr val="e84987"/>
            </a:solidFill>
            <a:ln>
              <a:noFill/>
            </a:ln>
          </p:spPr>
          <p:style>
            <a:lnRef idx="0"/>
            <a:fillRef idx="0"/>
            <a:effectRef idx="0"/>
            <a:fontRef idx="minor"/>
          </p:style>
        </p:sp>
      </p:grpSp>
      <p:grpSp>
        <p:nvGrpSpPr>
          <p:cNvPr id="2751" name="Group 143"/>
          <p:cNvGrpSpPr/>
          <p:nvPr/>
        </p:nvGrpSpPr>
        <p:grpSpPr>
          <a:xfrm>
            <a:off x="1191600" y="4109760"/>
            <a:ext cx="395640" cy="415080"/>
            <a:chOff x="1191600" y="4109760"/>
            <a:chExt cx="395640" cy="415080"/>
          </a:xfrm>
        </p:grpSpPr>
        <p:sp>
          <p:nvSpPr>
            <p:cNvPr id="2752" name="CustomShape 144"/>
            <p:cNvSpPr/>
            <p:nvPr/>
          </p:nvSpPr>
          <p:spPr>
            <a:xfrm>
              <a:off x="1191600" y="4109760"/>
              <a:ext cx="87840" cy="88920"/>
            </a:xfrm>
            <a:custGeom>
              <a:avLst/>
              <a:gdLst/>
              <a:ahLst/>
              <a:rect l="l" t="t" r="r" b="b"/>
              <a:pathLst>
                <a:path w="2501" h="2526">
                  <a:moveTo>
                    <a:pt x="2501" y="1"/>
                  </a:moveTo>
                  <a:cubicBezTo>
                    <a:pt x="2429" y="1"/>
                    <a:pt x="2334" y="48"/>
                    <a:pt x="2263" y="96"/>
                  </a:cubicBezTo>
                  <a:lnTo>
                    <a:pt x="95" y="2287"/>
                  </a:lnTo>
                  <a:cubicBezTo>
                    <a:pt x="24" y="2358"/>
                    <a:pt x="0" y="2430"/>
                    <a:pt x="0" y="2525"/>
                  </a:cubicBezTo>
                  <a:lnTo>
                    <a:pt x="2501" y="2525"/>
                  </a:lnTo>
                  <a:lnTo>
                    <a:pt x="2501" y="1"/>
                  </a:lnTo>
                  <a:close/>
                </a:path>
              </a:pathLst>
            </a:custGeom>
            <a:solidFill>
              <a:srgbClr val="e84987"/>
            </a:solidFill>
            <a:ln>
              <a:noFill/>
            </a:ln>
          </p:spPr>
          <p:style>
            <a:lnRef idx="0"/>
            <a:fillRef idx="0"/>
            <a:effectRef idx="0"/>
            <a:fontRef idx="minor"/>
          </p:style>
        </p:sp>
        <p:sp>
          <p:nvSpPr>
            <p:cNvPr id="2753" name="CustomShape 145"/>
            <p:cNvSpPr/>
            <p:nvPr/>
          </p:nvSpPr>
          <p:spPr>
            <a:xfrm>
              <a:off x="1191600" y="4109760"/>
              <a:ext cx="304200" cy="415080"/>
            </a:xfrm>
            <a:custGeom>
              <a:avLst/>
              <a:gdLst/>
              <a:ahLst/>
              <a:rect l="l" t="t" r="r" b="b"/>
              <a:pathLst>
                <a:path w="8550" h="11647">
                  <a:moveTo>
                    <a:pt x="3596" y="4835"/>
                  </a:moveTo>
                  <a:cubicBezTo>
                    <a:pt x="3787" y="4835"/>
                    <a:pt x="3930" y="4978"/>
                    <a:pt x="3930" y="5169"/>
                  </a:cubicBezTo>
                  <a:cubicBezTo>
                    <a:pt x="3930" y="5359"/>
                    <a:pt x="3787" y="5502"/>
                    <a:pt x="3596" y="5502"/>
                  </a:cubicBezTo>
                  <a:lnTo>
                    <a:pt x="1238" y="5502"/>
                  </a:lnTo>
                  <a:cubicBezTo>
                    <a:pt x="1048" y="5502"/>
                    <a:pt x="881" y="5359"/>
                    <a:pt x="881" y="5169"/>
                  </a:cubicBezTo>
                  <a:cubicBezTo>
                    <a:pt x="881" y="4978"/>
                    <a:pt x="1048" y="4835"/>
                    <a:pt x="1238" y="4835"/>
                  </a:cubicBezTo>
                  <a:close/>
                  <a:moveTo>
                    <a:pt x="3596" y="6193"/>
                  </a:moveTo>
                  <a:cubicBezTo>
                    <a:pt x="3787" y="6193"/>
                    <a:pt x="3930" y="6335"/>
                    <a:pt x="3930" y="6526"/>
                  </a:cubicBezTo>
                  <a:cubicBezTo>
                    <a:pt x="3930" y="6716"/>
                    <a:pt x="3787" y="6883"/>
                    <a:pt x="3596" y="6883"/>
                  </a:cubicBezTo>
                  <a:lnTo>
                    <a:pt x="1238" y="6883"/>
                  </a:lnTo>
                  <a:cubicBezTo>
                    <a:pt x="1048" y="6883"/>
                    <a:pt x="881" y="6716"/>
                    <a:pt x="881" y="6526"/>
                  </a:cubicBezTo>
                  <a:cubicBezTo>
                    <a:pt x="881" y="6335"/>
                    <a:pt x="1048" y="6193"/>
                    <a:pt x="1238" y="6193"/>
                  </a:cubicBezTo>
                  <a:close/>
                  <a:moveTo>
                    <a:pt x="3596" y="7550"/>
                  </a:moveTo>
                  <a:cubicBezTo>
                    <a:pt x="3787" y="7550"/>
                    <a:pt x="3930" y="7717"/>
                    <a:pt x="3930" y="7907"/>
                  </a:cubicBezTo>
                  <a:cubicBezTo>
                    <a:pt x="3930" y="8074"/>
                    <a:pt x="3787" y="8241"/>
                    <a:pt x="3596" y="8241"/>
                  </a:cubicBezTo>
                  <a:lnTo>
                    <a:pt x="1238" y="8241"/>
                  </a:lnTo>
                  <a:cubicBezTo>
                    <a:pt x="1048" y="8241"/>
                    <a:pt x="881" y="8074"/>
                    <a:pt x="881" y="7907"/>
                  </a:cubicBezTo>
                  <a:cubicBezTo>
                    <a:pt x="881" y="7717"/>
                    <a:pt x="1048" y="7550"/>
                    <a:pt x="1238" y="7550"/>
                  </a:cubicBezTo>
                  <a:close/>
                  <a:moveTo>
                    <a:pt x="3596" y="8931"/>
                  </a:moveTo>
                  <a:cubicBezTo>
                    <a:pt x="3787" y="8931"/>
                    <a:pt x="3930" y="9074"/>
                    <a:pt x="3930" y="9265"/>
                  </a:cubicBezTo>
                  <a:cubicBezTo>
                    <a:pt x="3930" y="9455"/>
                    <a:pt x="3787" y="9598"/>
                    <a:pt x="3596" y="9598"/>
                  </a:cubicBezTo>
                  <a:lnTo>
                    <a:pt x="1238" y="9598"/>
                  </a:lnTo>
                  <a:cubicBezTo>
                    <a:pt x="1048" y="9598"/>
                    <a:pt x="881" y="9455"/>
                    <a:pt x="881" y="9265"/>
                  </a:cubicBezTo>
                  <a:cubicBezTo>
                    <a:pt x="881" y="9074"/>
                    <a:pt x="1048" y="8931"/>
                    <a:pt x="1238" y="8931"/>
                  </a:cubicBezTo>
                  <a:close/>
                  <a:moveTo>
                    <a:pt x="3191" y="1"/>
                  </a:moveTo>
                  <a:lnTo>
                    <a:pt x="3191" y="2859"/>
                  </a:lnTo>
                  <a:cubicBezTo>
                    <a:pt x="3191" y="3049"/>
                    <a:pt x="3048" y="3216"/>
                    <a:pt x="2858" y="3216"/>
                  </a:cubicBezTo>
                  <a:lnTo>
                    <a:pt x="0" y="3216"/>
                  </a:lnTo>
                  <a:lnTo>
                    <a:pt x="0" y="11313"/>
                  </a:lnTo>
                  <a:cubicBezTo>
                    <a:pt x="0" y="11503"/>
                    <a:pt x="143" y="11646"/>
                    <a:pt x="334" y="11646"/>
                  </a:cubicBezTo>
                  <a:lnTo>
                    <a:pt x="8216" y="11646"/>
                  </a:lnTo>
                  <a:cubicBezTo>
                    <a:pt x="8407" y="11646"/>
                    <a:pt x="8550" y="11503"/>
                    <a:pt x="8550" y="11313"/>
                  </a:cubicBezTo>
                  <a:lnTo>
                    <a:pt x="8550" y="10360"/>
                  </a:lnTo>
                  <a:lnTo>
                    <a:pt x="5859" y="10360"/>
                  </a:lnTo>
                  <a:cubicBezTo>
                    <a:pt x="5287" y="10360"/>
                    <a:pt x="4834" y="9908"/>
                    <a:pt x="4834" y="9336"/>
                  </a:cubicBezTo>
                  <a:lnTo>
                    <a:pt x="4834" y="5478"/>
                  </a:lnTo>
                  <a:cubicBezTo>
                    <a:pt x="4834" y="5097"/>
                    <a:pt x="5049" y="4764"/>
                    <a:pt x="5358" y="4597"/>
                  </a:cubicBezTo>
                  <a:lnTo>
                    <a:pt x="5358" y="4145"/>
                  </a:lnTo>
                  <a:cubicBezTo>
                    <a:pt x="5358" y="2525"/>
                    <a:pt x="6668" y="1192"/>
                    <a:pt x="8311" y="1192"/>
                  </a:cubicBezTo>
                  <a:lnTo>
                    <a:pt x="8550" y="1192"/>
                  </a:lnTo>
                  <a:lnTo>
                    <a:pt x="8550" y="334"/>
                  </a:lnTo>
                  <a:cubicBezTo>
                    <a:pt x="8550" y="144"/>
                    <a:pt x="8407" y="1"/>
                    <a:pt x="8216" y="1"/>
                  </a:cubicBezTo>
                  <a:close/>
                </a:path>
              </a:pathLst>
            </a:custGeom>
            <a:solidFill>
              <a:srgbClr val="e84987"/>
            </a:solidFill>
            <a:ln>
              <a:noFill/>
            </a:ln>
          </p:spPr>
          <p:style>
            <a:lnRef idx="0"/>
            <a:fillRef idx="0"/>
            <a:effectRef idx="0"/>
            <a:fontRef idx="minor"/>
          </p:style>
        </p:sp>
        <p:sp>
          <p:nvSpPr>
            <p:cNvPr id="2754" name="CustomShape 146"/>
            <p:cNvSpPr/>
            <p:nvPr/>
          </p:nvSpPr>
          <p:spPr>
            <a:xfrm>
              <a:off x="1389240" y="4176000"/>
              <a:ext cx="198000" cy="278640"/>
            </a:xfrm>
            <a:custGeom>
              <a:avLst/>
              <a:gdLst/>
              <a:ahLst/>
              <a:rect l="l" t="t" r="r" b="b"/>
              <a:pathLst>
                <a:path w="5573" h="7836">
                  <a:moveTo>
                    <a:pt x="2786" y="691"/>
                  </a:moveTo>
                  <a:cubicBezTo>
                    <a:pt x="3668" y="691"/>
                    <a:pt x="4382" y="1405"/>
                    <a:pt x="4382" y="2287"/>
                  </a:cubicBezTo>
                  <a:lnTo>
                    <a:pt x="4382" y="3263"/>
                  </a:lnTo>
                  <a:lnTo>
                    <a:pt x="1191" y="3263"/>
                  </a:lnTo>
                  <a:lnTo>
                    <a:pt x="1191" y="2287"/>
                  </a:lnTo>
                  <a:cubicBezTo>
                    <a:pt x="1191" y="1405"/>
                    <a:pt x="1905" y="691"/>
                    <a:pt x="2786" y="691"/>
                  </a:cubicBezTo>
                  <a:close/>
                  <a:moveTo>
                    <a:pt x="1429" y="5216"/>
                  </a:moveTo>
                  <a:cubicBezTo>
                    <a:pt x="1619" y="5216"/>
                    <a:pt x="1762" y="5359"/>
                    <a:pt x="1762" y="5549"/>
                  </a:cubicBezTo>
                  <a:cubicBezTo>
                    <a:pt x="1762" y="5740"/>
                    <a:pt x="1619" y="5883"/>
                    <a:pt x="1429" y="5883"/>
                  </a:cubicBezTo>
                  <a:cubicBezTo>
                    <a:pt x="1238" y="5883"/>
                    <a:pt x="1096" y="5740"/>
                    <a:pt x="1096" y="5549"/>
                  </a:cubicBezTo>
                  <a:cubicBezTo>
                    <a:pt x="1096" y="5359"/>
                    <a:pt x="1238" y="5216"/>
                    <a:pt x="1429" y="5216"/>
                  </a:cubicBezTo>
                  <a:close/>
                  <a:moveTo>
                    <a:pt x="2786" y="5216"/>
                  </a:moveTo>
                  <a:cubicBezTo>
                    <a:pt x="2977" y="5216"/>
                    <a:pt x="3120" y="5359"/>
                    <a:pt x="3120" y="5549"/>
                  </a:cubicBezTo>
                  <a:cubicBezTo>
                    <a:pt x="3120" y="5740"/>
                    <a:pt x="2977" y="5883"/>
                    <a:pt x="2786" y="5883"/>
                  </a:cubicBezTo>
                  <a:cubicBezTo>
                    <a:pt x="2596" y="5883"/>
                    <a:pt x="2453" y="5740"/>
                    <a:pt x="2453" y="5549"/>
                  </a:cubicBezTo>
                  <a:cubicBezTo>
                    <a:pt x="2453" y="5359"/>
                    <a:pt x="2596" y="5216"/>
                    <a:pt x="2786" y="5216"/>
                  </a:cubicBezTo>
                  <a:close/>
                  <a:moveTo>
                    <a:pt x="4144" y="5216"/>
                  </a:moveTo>
                  <a:cubicBezTo>
                    <a:pt x="4334" y="5216"/>
                    <a:pt x="4501" y="5359"/>
                    <a:pt x="4501" y="5549"/>
                  </a:cubicBezTo>
                  <a:cubicBezTo>
                    <a:pt x="4501" y="5740"/>
                    <a:pt x="4334" y="5883"/>
                    <a:pt x="4144" y="5883"/>
                  </a:cubicBezTo>
                  <a:cubicBezTo>
                    <a:pt x="3977" y="5883"/>
                    <a:pt x="3810" y="5740"/>
                    <a:pt x="3810" y="5549"/>
                  </a:cubicBezTo>
                  <a:cubicBezTo>
                    <a:pt x="3810" y="5359"/>
                    <a:pt x="3977" y="5216"/>
                    <a:pt x="4144" y="5216"/>
                  </a:cubicBezTo>
                  <a:close/>
                  <a:moveTo>
                    <a:pt x="2786" y="0"/>
                  </a:moveTo>
                  <a:cubicBezTo>
                    <a:pt x="1524" y="0"/>
                    <a:pt x="500" y="1024"/>
                    <a:pt x="500" y="2287"/>
                  </a:cubicBezTo>
                  <a:lnTo>
                    <a:pt x="500" y="3263"/>
                  </a:lnTo>
                  <a:lnTo>
                    <a:pt x="334" y="3263"/>
                  </a:lnTo>
                  <a:cubicBezTo>
                    <a:pt x="143" y="3263"/>
                    <a:pt x="0" y="3430"/>
                    <a:pt x="0" y="3620"/>
                  </a:cubicBezTo>
                  <a:lnTo>
                    <a:pt x="0" y="7478"/>
                  </a:lnTo>
                  <a:cubicBezTo>
                    <a:pt x="0" y="7669"/>
                    <a:pt x="143" y="7835"/>
                    <a:pt x="334" y="7835"/>
                  </a:cubicBezTo>
                  <a:lnTo>
                    <a:pt x="5239" y="7835"/>
                  </a:lnTo>
                  <a:cubicBezTo>
                    <a:pt x="5430" y="7835"/>
                    <a:pt x="5573" y="7669"/>
                    <a:pt x="5573" y="7478"/>
                  </a:cubicBezTo>
                  <a:lnTo>
                    <a:pt x="5573" y="3620"/>
                  </a:lnTo>
                  <a:cubicBezTo>
                    <a:pt x="5573" y="3430"/>
                    <a:pt x="5430" y="3263"/>
                    <a:pt x="5239" y="3263"/>
                  </a:cubicBezTo>
                  <a:lnTo>
                    <a:pt x="5073" y="3263"/>
                  </a:lnTo>
                  <a:lnTo>
                    <a:pt x="5073" y="2287"/>
                  </a:lnTo>
                  <a:cubicBezTo>
                    <a:pt x="5073" y="1024"/>
                    <a:pt x="4049" y="0"/>
                    <a:pt x="2786" y="0"/>
                  </a:cubicBezTo>
                  <a:close/>
                </a:path>
              </a:pathLst>
            </a:custGeom>
            <a:solidFill>
              <a:srgbClr val="e84987"/>
            </a:solidFill>
            <a:ln>
              <a:noFill/>
            </a:ln>
          </p:spPr>
          <p:style>
            <a:lnRef idx="0"/>
            <a:fillRef idx="0"/>
            <a:effectRef idx="0"/>
            <a:fontRef idx="minor"/>
          </p:style>
        </p:sp>
        <p:sp>
          <p:nvSpPr>
            <p:cNvPr id="2755" name="CustomShape 147"/>
            <p:cNvSpPr/>
            <p:nvPr/>
          </p:nvSpPr>
          <p:spPr>
            <a:xfrm>
              <a:off x="1456560" y="4225680"/>
              <a:ext cx="39600" cy="42120"/>
            </a:xfrm>
            <a:custGeom>
              <a:avLst/>
              <a:gdLst/>
              <a:ahLst/>
              <a:rect l="l" t="t" r="r" b="b"/>
              <a:pathLst>
                <a:path w="1144" h="1216">
                  <a:moveTo>
                    <a:pt x="905" y="1"/>
                  </a:moveTo>
                  <a:cubicBezTo>
                    <a:pt x="405" y="1"/>
                    <a:pt x="0" y="405"/>
                    <a:pt x="0" y="906"/>
                  </a:cubicBezTo>
                  <a:lnTo>
                    <a:pt x="0" y="1215"/>
                  </a:lnTo>
                  <a:lnTo>
                    <a:pt x="1144" y="1215"/>
                  </a:lnTo>
                  <a:lnTo>
                    <a:pt x="1144" y="24"/>
                  </a:lnTo>
                  <a:cubicBezTo>
                    <a:pt x="1072" y="1"/>
                    <a:pt x="1001" y="1"/>
                    <a:pt x="905" y="1"/>
                  </a:cubicBezTo>
                  <a:close/>
                </a:path>
              </a:pathLst>
            </a:custGeom>
            <a:solidFill>
              <a:srgbClr val="e84987"/>
            </a:solidFill>
            <a:ln>
              <a:noFill/>
            </a:ln>
          </p:spPr>
          <p:style>
            <a:lnRef idx="0"/>
            <a:fillRef idx="0"/>
            <a:effectRef idx="0"/>
            <a:fontRef idx="minor"/>
          </p:style>
        </p:sp>
      </p:grpSp>
      <p:grpSp>
        <p:nvGrpSpPr>
          <p:cNvPr id="2756" name="Group 148"/>
          <p:cNvGrpSpPr/>
          <p:nvPr/>
        </p:nvGrpSpPr>
        <p:grpSpPr>
          <a:xfrm>
            <a:off x="4003200" y="3407040"/>
            <a:ext cx="415080" cy="415080"/>
            <a:chOff x="4003200" y="3407040"/>
            <a:chExt cx="415080" cy="415080"/>
          </a:xfrm>
        </p:grpSpPr>
        <p:sp>
          <p:nvSpPr>
            <p:cNvPr id="2757" name="CustomShape 149"/>
            <p:cNvSpPr/>
            <p:nvPr/>
          </p:nvSpPr>
          <p:spPr>
            <a:xfrm>
              <a:off x="4011840" y="3407040"/>
              <a:ext cx="187560" cy="39600"/>
            </a:xfrm>
            <a:custGeom>
              <a:avLst/>
              <a:gdLst/>
              <a:ahLst/>
              <a:rect l="l" t="t" r="r" b="b"/>
              <a:pathLst>
                <a:path w="5288" h="1144">
                  <a:moveTo>
                    <a:pt x="334" y="0"/>
                  </a:moveTo>
                  <a:cubicBezTo>
                    <a:pt x="168" y="0"/>
                    <a:pt x="1" y="143"/>
                    <a:pt x="1" y="333"/>
                  </a:cubicBezTo>
                  <a:lnTo>
                    <a:pt x="1" y="1143"/>
                  </a:lnTo>
                  <a:lnTo>
                    <a:pt x="5288" y="1143"/>
                  </a:lnTo>
                  <a:lnTo>
                    <a:pt x="4669" y="167"/>
                  </a:lnTo>
                  <a:cubicBezTo>
                    <a:pt x="4621" y="71"/>
                    <a:pt x="4502" y="0"/>
                    <a:pt x="4383" y="0"/>
                  </a:cubicBezTo>
                  <a:close/>
                </a:path>
              </a:pathLst>
            </a:custGeom>
            <a:solidFill>
              <a:srgbClr val="e84987"/>
            </a:solidFill>
            <a:ln>
              <a:noFill/>
            </a:ln>
          </p:spPr>
          <p:style>
            <a:lnRef idx="0"/>
            <a:fillRef idx="0"/>
            <a:effectRef idx="0"/>
            <a:fontRef idx="minor"/>
          </p:style>
        </p:sp>
        <p:sp>
          <p:nvSpPr>
            <p:cNvPr id="2758" name="CustomShape 150"/>
            <p:cNvSpPr/>
            <p:nvPr/>
          </p:nvSpPr>
          <p:spPr>
            <a:xfrm>
              <a:off x="4073040" y="3551760"/>
              <a:ext cx="75960" cy="75960"/>
            </a:xfrm>
            <a:custGeom>
              <a:avLst/>
              <a:gdLst/>
              <a:ahLst/>
              <a:rect l="l" t="t" r="r" b="b"/>
              <a:pathLst>
                <a:path w="2168" h="2168">
                  <a:moveTo>
                    <a:pt x="1" y="0"/>
                  </a:moveTo>
                  <a:lnTo>
                    <a:pt x="1" y="2168"/>
                  </a:lnTo>
                  <a:lnTo>
                    <a:pt x="2168" y="2168"/>
                  </a:lnTo>
                  <a:lnTo>
                    <a:pt x="2168" y="0"/>
                  </a:lnTo>
                  <a:close/>
                </a:path>
              </a:pathLst>
            </a:custGeom>
            <a:solidFill>
              <a:srgbClr val="e84987"/>
            </a:solidFill>
            <a:ln>
              <a:noFill/>
            </a:ln>
          </p:spPr>
          <p:style>
            <a:lnRef idx="0"/>
            <a:fillRef idx="0"/>
            <a:effectRef idx="0"/>
            <a:fontRef idx="minor"/>
          </p:style>
        </p:sp>
        <p:sp>
          <p:nvSpPr>
            <p:cNvPr id="2759" name="CustomShape 151"/>
            <p:cNvSpPr/>
            <p:nvPr/>
          </p:nvSpPr>
          <p:spPr>
            <a:xfrm>
              <a:off x="4003200" y="3471840"/>
              <a:ext cx="415080" cy="350280"/>
            </a:xfrm>
            <a:custGeom>
              <a:avLst/>
              <a:gdLst/>
              <a:ahLst/>
              <a:rect l="l" t="t" r="r" b="b"/>
              <a:pathLst>
                <a:path w="11647" h="9837">
                  <a:moveTo>
                    <a:pt x="10193" y="2311"/>
                  </a:moveTo>
                  <a:cubicBezTo>
                    <a:pt x="10384" y="2311"/>
                    <a:pt x="10527" y="2454"/>
                    <a:pt x="10527" y="2644"/>
                  </a:cubicBezTo>
                  <a:cubicBezTo>
                    <a:pt x="10527" y="2835"/>
                    <a:pt x="10384" y="3002"/>
                    <a:pt x="10193" y="3002"/>
                  </a:cubicBezTo>
                  <a:lnTo>
                    <a:pt x="7026" y="3002"/>
                  </a:lnTo>
                  <a:cubicBezTo>
                    <a:pt x="6859" y="3002"/>
                    <a:pt x="6693" y="2835"/>
                    <a:pt x="6693" y="2644"/>
                  </a:cubicBezTo>
                  <a:cubicBezTo>
                    <a:pt x="6693" y="2454"/>
                    <a:pt x="6859" y="2311"/>
                    <a:pt x="7026" y="2311"/>
                  </a:cubicBezTo>
                  <a:close/>
                  <a:moveTo>
                    <a:pt x="10193" y="3668"/>
                  </a:moveTo>
                  <a:cubicBezTo>
                    <a:pt x="10384" y="3668"/>
                    <a:pt x="10527" y="3835"/>
                    <a:pt x="10527" y="4026"/>
                  </a:cubicBezTo>
                  <a:cubicBezTo>
                    <a:pt x="10527" y="4192"/>
                    <a:pt x="10384" y="4359"/>
                    <a:pt x="10193" y="4359"/>
                  </a:cubicBezTo>
                  <a:lnTo>
                    <a:pt x="7026" y="4359"/>
                  </a:lnTo>
                  <a:cubicBezTo>
                    <a:pt x="6859" y="4359"/>
                    <a:pt x="6693" y="4192"/>
                    <a:pt x="6693" y="4026"/>
                  </a:cubicBezTo>
                  <a:cubicBezTo>
                    <a:pt x="6693" y="3835"/>
                    <a:pt x="6859" y="3668"/>
                    <a:pt x="7026" y="3668"/>
                  </a:cubicBezTo>
                  <a:close/>
                  <a:moveTo>
                    <a:pt x="4502" y="1573"/>
                  </a:moveTo>
                  <a:cubicBezTo>
                    <a:pt x="4668" y="1573"/>
                    <a:pt x="4811" y="1692"/>
                    <a:pt x="4811" y="1882"/>
                  </a:cubicBezTo>
                  <a:lnTo>
                    <a:pt x="4811" y="4788"/>
                  </a:lnTo>
                  <a:cubicBezTo>
                    <a:pt x="4811" y="4954"/>
                    <a:pt x="4668" y="5097"/>
                    <a:pt x="4502" y="5097"/>
                  </a:cubicBezTo>
                  <a:lnTo>
                    <a:pt x="1573" y="5097"/>
                  </a:lnTo>
                  <a:cubicBezTo>
                    <a:pt x="1406" y="5097"/>
                    <a:pt x="1263" y="4954"/>
                    <a:pt x="1263" y="4788"/>
                  </a:cubicBezTo>
                  <a:lnTo>
                    <a:pt x="1263" y="1882"/>
                  </a:lnTo>
                  <a:cubicBezTo>
                    <a:pt x="1263" y="1692"/>
                    <a:pt x="1406" y="1573"/>
                    <a:pt x="1573" y="1573"/>
                  </a:cubicBezTo>
                  <a:close/>
                  <a:moveTo>
                    <a:pt x="239" y="1"/>
                  </a:moveTo>
                  <a:lnTo>
                    <a:pt x="239" y="6312"/>
                  </a:lnTo>
                  <a:cubicBezTo>
                    <a:pt x="239" y="6502"/>
                    <a:pt x="406" y="6645"/>
                    <a:pt x="572" y="6645"/>
                  </a:cubicBezTo>
                  <a:lnTo>
                    <a:pt x="5478" y="6645"/>
                  </a:lnTo>
                  <a:lnTo>
                    <a:pt x="5478" y="7860"/>
                  </a:lnTo>
                  <a:cubicBezTo>
                    <a:pt x="5192" y="7955"/>
                    <a:pt x="4954" y="8193"/>
                    <a:pt x="4859" y="8479"/>
                  </a:cubicBezTo>
                  <a:lnTo>
                    <a:pt x="1977" y="8479"/>
                  </a:lnTo>
                  <a:cubicBezTo>
                    <a:pt x="1858" y="8074"/>
                    <a:pt x="1477" y="7788"/>
                    <a:pt x="1025" y="7788"/>
                  </a:cubicBezTo>
                  <a:cubicBezTo>
                    <a:pt x="453" y="7788"/>
                    <a:pt x="1" y="8241"/>
                    <a:pt x="1" y="8812"/>
                  </a:cubicBezTo>
                  <a:cubicBezTo>
                    <a:pt x="1" y="9384"/>
                    <a:pt x="453" y="9836"/>
                    <a:pt x="1025" y="9836"/>
                  </a:cubicBezTo>
                  <a:cubicBezTo>
                    <a:pt x="1477" y="9836"/>
                    <a:pt x="1858" y="9550"/>
                    <a:pt x="1977" y="9146"/>
                  </a:cubicBezTo>
                  <a:lnTo>
                    <a:pt x="4859" y="9146"/>
                  </a:lnTo>
                  <a:cubicBezTo>
                    <a:pt x="5002" y="9550"/>
                    <a:pt x="5383" y="9836"/>
                    <a:pt x="5811" y="9836"/>
                  </a:cubicBezTo>
                  <a:cubicBezTo>
                    <a:pt x="6264" y="9836"/>
                    <a:pt x="6645" y="9550"/>
                    <a:pt x="6788" y="9146"/>
                  </a:cubicBezTo>
                  <a:lnTo>
                    <a:pt x="9669" y="9146"/>
                  </a:lnTo>
                  <a:cubicBezTo>
                    <a:pt x="9789" y="9550"/>
                    <a:pt x="10170" y="9836"/>
                    <a:pt x="10622" y="9836"/>
                  </a:cubicBezTo>
                  <a:cubicBezTo>
                    <a:pt x="11194" y="9836"/>
                    <a:pt x="11646" y="9384"/>
                    <a:pt x="11646" y="8812"/>
                  </a:cubicBezTo>
                  <a:cubicBezTo>
                    <a:pt x="11646" y="8241"/>
                    <a:pt x="11194" y="7788"/>
                    <a:pt x="10622" y="7788"/>
                  </a:cubicBezTo>
                  <a:cubicBezTo>
                    <a:pt x="10170" y="7788"/>
                    <a:pt x="9789" y="8074"/>
                    <a:pt x="9669" y="8479"/>
                  </a:cubicBezTo>
                  <a:lnTo>
                    <a:pt x="6788" y="8479"/>
                  </a:lnTo>
                  <a:cubicBezTo>
                    <a:pt x="6693" y="8193"/>
                    <a:pt x="6454" y="7955"/>
                    <a:pt x="6169" y="7860"/>
                  </a:cubicBezTo>
                  <a:lnTo>
                    <a:pt x="6169" y="6645"/>
                  </a:lnTo>
                  <a:lnTo>
                    <a:pt x="11074" y="6645"/>
                  </a:lnTo>
                  <a:cubicBezTo>
                    <a:pt x="11241" y="6645"/>
                    <a:pt x="11408" y="6502"/>
                    <a:pt x="11408" y="6312"/>
                  </a:cubicBezTo>
                  <a:lnTo>
                    <a:pt x="11408" y="358"/>
                  </a:lnTo>
                  <a:cubicBezTo>
                    <a:pt x="11408" y="168"/>
                    <a:pt x="11241" y="1"/>
                    <a:pt x="11074" y="1"/>
                  </a:cubicBezTo>
                  <a:close/>
                </a:path>
              </a:pathLst>
            </a:custGeom>
            <a:solidFill>
              <a:srgbClr val="e84987"/>
            </a:solidFill>
            <a:ln>
              <a:noFill/>
            </a:ln>
          </p:spPr>
          <p:style>
            <a:lnRef idx="0"/>
            <a:fillRef idx="0"/>
            <a:effectRef idx="0"/>
            <a:fontRef idx="minor"/>
          </p:style>
        </p:sp>
      </p:grpSp>
      <p:grpSp>
        <p:nvGrpSpPr>
          <p:cNvPr id="2760" name="Group 152"/>
          <p:cNvGrpSpPr/>
          <p:nvPr/>
        </p:nvGrpSpPr>
        <p:grpSpPr>
          <a:xfrm>
            <a:off x="3337920" y="3421440"/>
            <a:ext cx="416160" cy="385920"/>
            <a:chOff x="3337920" y="3421440"/>
            <a:chExt cx="416160" cy="385920"/>
          </a:xfrm>
        </p:grpSpPr>
        <p:sp>
          <p:nvSpPr>
            <p:cNvPr id="2761" name="CustomShape 153"/>
            <p:cNvSpPr/>
            <p:nvPr/>
          </p:nvSpPr>
          <p:spPr>
            <a:xfrm>
              <a:off x="3575160" y="3631680"/>
              <a:ext cx="178920" cy="175680"/>
            </a:xfrm>
            <a:custGeom>
              <a:avLst/>
              <a:gdLst/>
              <a:ahLst/>
              <a:rect l="l" t="t" r="r" b="b"/>
              <a:pathLst>
                <a:path w="5043" h="4955">
                  <a:moveTo>
                    <a:pt x="379" y="0"/>
                  </a:moveTo>
                  <a:cubicBezTo>
                    <a:pt x="170" y="0"/>
                    <a:pt x="1" y="194"/>
                    <a:pt x="66" y="388"/>
                  </a:cubicBezTo>
                  <a:lnTo>
                    <a:pt x="1209" y="4675"/>
                  </a:lnTo>
                  <a:cubicBezTo>
                    <a:pt x="1249" y="4821"/>
                    <a:pt x="1378" y="4901"/>
                    <a:pt x="1509" y="4901"/>
                  </a:cubicBezTo>
                  <a:cubicBezTo>
                    <a:pt x="1612" y="4901"/>
                    <a:pt x="1717" y="4851"/>
                    <a:pt x="1780" y="4746"/>
                  </a:cubicBezTo>
                  <a:lnTo>
                    <a:pt x="2280" y="3913"/>
                  </a:lnTo>
                  <a:lnTo>
                    <a:pt x="3233" y="4865"/>
                  </a:lnTo>
                  <a:cubicBezTo>
                    <a:pt x="3292" y="4925"/>
                    <a:pt x="3370" y="4954"/>
                    <a:pt x="3447" y="4954"/>
                  </a:cubicBezTo>
                  <a:cubicBezTo>
                    <a:pt x="3525" y="4954"/>
                    <a:pt x="3602" y="4925"/>
                    <a:pt x="3662" y="4865"/>
                  </a:cubicBezTo>
                  <a:lnTo>
                    <a:pt x="4924" y="3603"/>
                  </a:lnTo>
                  <a:cubicBezTo>
                    <a:pt x="5043" y="3484"/>
                    <a:pt x="5043" y="3293"/>
                    <a:pt x="4924" y="3174"/>
                  </a:cubicBezTo>
                  <a:lnTo>
                    <a:pt x="3971" y="2222"/>
                  </a:lnTo>
                  <a:lnTo>
                    <a:pt x="4805" y="1722"/>
                  </a:lnTo>
                  <a:cubicBezTo>
                    <a:pt x="5043" y="1603"/>
                    <a:pt x="4995" y="1245"/>
                    <a:pt x="4733" y="1174"/>
                  </a:cubicBezTo>
                  <a:lnTo>
                    <a:pt x="447" y="7"/>
                  </a:lnTo>
                  <a:cubicBezTo>
                    <a:pt x="424" y="2"/>
                    <a:pt x="401" y="0"/>
                    <a:pt x="379" y="0"/>
                  </a:cubicBezTo>
                  <a:close/>
                </a:path>
              </a:pathLst>
            </a:custGeom>
            <a:solidFill>
              <a:srgbClr val="e84987"/>
            </a:solidFill>
            <a:ln>
              <a:noFill/>
            </a:ln>
          </p:spPr>
          <p:style>
            <a:lnRef idx="0"/>
            <a:fillRef idx="0"/>
            <a:effectRef idx="0"/>
            <a:fontRef idx="minor"/>
          </p:style>
        </p:sp>
        <p:sp>
          <p:nvSpPr>
            <p:cNvPr id="2762" name="CustomShape 154"/>
            <p:cNvSpPr/>
            <p:nvPr/>
          </p:nvSpPr>
          <p:spPr>
            <a:xfrm>
              <a:off x="3412080" y="3588480"/>
              <a:ext cx="59040" cy="22320"/>
            </a:xfrm>
            <a:custGeom>
              <a:avLst/>
              <a:gdLst/>
              <a:ahLst/>
              <a:rect l="l" t="t" r="r" b="b"/>
              <a:pathLst>
                <a:path w="1692" h="668">
                  <a:moveTo>
                    <a:pt x="334" y="0"/>
                  </a:moveTo>
                  <a:cubicBezTo>
                    <a:pt x="143" y="0"/>
                    <a:pt x="1" y="143"/>
                    <a:pt x="1" y="334"/>
                  </a:cubicBezTo>
                  <a:cubicBezTo>
                    <a:pt x="1" y="524"/>
                    <a:pt x="143" y="667"/>
                    <a:pt x="334" y="667"/>
                  </a:cubicBezTo>
                  <a:lnTo>
                    <a:pt x="1358" y="667"/>
                  </a:lnTo>
                  <a:cubicBezTo>
                    <a:pt x="1548" y="667"/>
                    <a:pt x="1691" y="524"/>
                    <a:pt x="1691" y="334"/>
                  </a:cubicBezTo>
                  <a:cubicBezTo>
                    <a:pt x="1691" y="143"/>
                    <a:pt x="1548" y="0"/>
                    <a:pt x="1358" y="0"/>
                  </a:cubicBezTo>
                  <a:close/>
                </a:path>
              </a:pathLst>
            </a:custGeom>
            <a:solidFill>
              <a:srgbClr val="e84987"/>
            </a:solidFill>
            <a:ln>
              <a:noFill/>
            </a:ln>
          </p:spPr>
          <p:style>
            <a:lnRef idx="0"/>
            <a:fillRef idx="0"/>
            <a:effectRef idx="0"/>
            <a:fontRef idx="minor"/>
          </p:style>
        </p:sp>
        <p:sp>
          <p:nvSpPr>
            <p:cNvPr id="2763" name="CustomShape 155"/>
            <p:cNvSpPr/>
            <p:nvPr/>
          </p:nvSpPr>
          <p:spPr>
            <a:xfrm>
              <a:off x="3446280" y="3648960"/>
              <a:ext cx="51480" cy="48600"/>
            </a:xfrm>
            <a:custGeom>
              <a:avLst/>
              <a:gdLst/>
              <a:ahLst/>
              <a:rect l="l" t="t" r="r" b="b"/>
              <a:pathLst>
                <a:path w="1477" h="1403">
                  <a:moveTo>
                    <a:pt x="1116" y="0"/>
                  </a:moveTo>
                  <a:cubicBezTo>
                    <a:pt x="1026" y="0"/>
                    <a:pt x="932" y="36"/>
                    <a:pt x="857" y="99"/>
                  </a:cubicBezTo>
                  <a:lnTo>
                    <a:pt x="143" y="813"/>
                  </a:lnTo>
                  <a:cubicBezTo>
                    <a:pt x="0" y="956"/>
                    <a:pt x="0" y="1170"/>
                    <a:pt x="143" y="1313"/>
                  </a:cubicBezTo>
                  <a:cubicBezTo>
                    <a:pt x="203" y="1373"/>
                    <a:pt x="286" y="1402"/>
                    <a:pt x="372" y="1402"/>
                  </a:cubicBezTo>
                  <a:cubicBezTo>
                    <a:pt x="459" y="1402"/>
                    <a:pt x="548" y="1373"/>
                    <a:pt x="619" y="1313"/>
                  </a:cubicBezTo>
                  <a:lnTo>
                    <a:pt x="1334" y="575"/>
                  </a:lnTo>
                  <a:cubicBezTo>
                    <a:pt x="1477" y="456"/>
                    <a:pt x="1477" y="241"/>
                    <a:pt x="1334" y="99"/>
                  </a:cubicBezTo>
                  <a:cubicBezTo>
                    <a:pt x="1277" y="30"/>
                    <a:pt x="1198" y="0"/>
                    <a:pt x="1116" y="0"/>
                  </a:cubicBezTo>
                  <a:close/>
                </a:path>
              </a:pathLst>
            </a:custGeom>
            <a:solidFill>
              <a:srgbClr val="e84987"/>
            </a:solidFill>
            <a:ln>
              <a:noFill/>
            </a:ln>
          </p:spPr>
          <p:style>
            <a:lnRef idx="0"/>
            <a:fillRef idx="0"/>
            <a:effectRef idx="0"/>
            <a:fontRef idx="minor"/>
          </p:style>
        </p:sp>
        <p:sp>
          <p:nvSpPr>
            <p:cNvPr id="2764" name="CustomShape 156"/>
            <p:cNvSpPr/>
            <p:nvPr/>
          </p:nvSpPr>
          <p:spPr>
            <a:xfrm>
              <a:off x="3337920" y="3421440"/>
              <a:ext cx="415080" cy="226080"/>
            </a:xfrm>
            <a:custGeom>
              <a:avLst/>
              <a:gdLst/>
              <a:ahLst/>
              <a:rect l="l" t="t" r="r" b="b"/>
              <a:pathLst>
                <a:path w="11646" h="6360">
                  <a:moveTo>
                    <a:pt x="1358" y="1"/>
                  </a:moveTo>
                  <a:cubicBezTo>
                    <a:pt x="596" y="1"/>
                    <a:pt x="1" y="620"/>
                    <a:pt x="1" y="1358"/>
                  </a:cubicBezTo>
                  <a:cubicBezTo>
                    <a:pt x="1" y="2120"/>
                    <a:pt x="596" y="2716"/>
                    <a:pt x="1358" y="2716"/>
                  </a:cubicBezTo>
                  <a:cubicBezTo>
                    <a:pt x="1668" y="2716"/>
                    <a:pt x="1930" y="2620"/>
                    <a:pt x="2168" y="2454"/>
                  </a:cubicBezTo>
                  <a:lnTo>
                    <a:pt x="4573" y="4430"/>
                  </a:lnTo>
                  <a:cubicBezTo>
                    <a:pt x="4502" y="4597"/>
                    <a:pt x="4454" y="4788"/>
                    <a:pt x="4454" y="5002"/>
                  </a:cubicBezTo>
                  <a:cubicBezTo>
                    <a:pt x="4454" y="5764"/>
                    <a:pt x="5073" y="6359"/>
                    <a:pt x="5811" y="6359"/>
                  </a:cubicBezTo>
                  <a:cubicBezTo>
                    <a:pt x="6573" y="6359"/>
                    <a:pt x="7169" y="5764"/>
                    <a:pt x="7169" y="5002"/>
                  </a:cubicBezTo>
                  <a:cubicBezTo>
                    <a:pt x="7169" y="4788"/>
                    <a:pt x="7145" y="4597"/>
                    <a:pt x="7050" y="4430"/>
                  </a:cubicBezTo>
                  <a:lnTo>
                    <a:pt x="9479" y="2454"/>
                  </a:lnTo>
                  <a:cubicBezTo>
                    <a:pt x="9693" y="2620"/>
                    <a:pt x="9979" y="2716"/>
                    <a:pt x="10265" y="2716"/>
                  </a:cubicBezTo>
                  <a:cubicBezTo>
                    <a:pt x="11027" y="2716"/>
                    <a:pt x="11646" y="2120"/>
                    <a:pt x="11646" y="1358"/>
                  </a:cubicBezTo>
                  <a:cubicBezTo>
                    <a:pt x="11646" y="620"/>
                    <a:pt x="11027" y="1"/>
                    <a:pt x="10265" y="1"/>
                  </a:cubicBezTo>
                  <a:cubicBezTo>
                    <a:pt x="9526" y="1"/>
                    <a:pt x="8907" y="620"/>
                    <a:pt x="8907" y="1358"/>
                  </a:cubicBezTo>
                  <a:cubicBezTo>
                    <a:pt x="8907" y="1573"/>
                    <a:pt x="8955" y="1763"/>
                    <a:pt x="9026" y="1930"/>
                  </a:cubicBezTo>
                  <a:lnTo>
                    <a:pt x="6621" y="3906"/>
                  </a:lnTo>
                  <a:cubicBezTo>
                    <a:pt x="6383" y="3728"/>
                    <a:pt x="6103" y="3638"/>
                    <a:pt x="5820" y="3638"/>
                  </a:cubicBezTo>
                  <a:cubicBezTo>
                    <a:pt x="5538" y="3638"/>
                    <a:pt x="5252" y="3728"/>
                    <a:pt x="5002" y="3906"/>
                  </a:cubicBezTo>
                  <a:lnTo>
                    <a:pt x="2596" y="1930"/>
                  </a:lnTo>
                  <a:cubicBezTo>
                    <a:pt x="2668" y="1763"/>
                    <a:pt x="2715" y="1573"/>
                    <a:pt x="2715" y="1358"/>
                  </a:cubicBezTo>
                  <a:cubicBezTo>
                    <a:pt x="2715" y="620"/>
                    <a:pt x="2096" y="1"/>
                    <a:pt x="1358" y="1"/>
                  </a:cubicBezTo>
                  <a:close/>
                </a:path>
              </a:pathLst>
            </a:custGeom>
            <a:solidFill>
              <a:srgbClr val="e84987"/>
            </a:solidFill>
            <a:ln>
              <a:noFill/>
            </a:ln>
          </p:spPr>
          <p:style>
            <a:lnRef idx="0"/>
            <a:fillRef idx="0"/>
            <a:effectRef idx="0"/>
            <a:fontRef idx="minor"/>
          </p:style>
        </p:sp>
        <p:sp>
          <p:nvSpPr>
            <p:cNvPr id="2765" name="CustomShape 157"/>
            <p:cNvSpPr/>
            <p:nvPr/>
          </p:nvSpPr>
          <p:spPr>
            <a:xfrm>
              <a:off x="3533760" y="3673800"/>
              <a:ext cx="23400" cy="59040"/>
            </a:xfrm>
            <a:custGeom>
              <a:avLst/>
              <a:gdLst/>
              <a:ahLst/>
              <a:rect l="l" t="t" r="r" b="b"/>
              <a:pathLst>
                <a:path w="692" h="1692">
                  <a:moveTo>
                    <a:pt x="334" y="1"/>
                  </a:moveTo>
                  <a:cubicBezTo>
                    <a:pt x="144" y="1"/>
                    <a:pt x="1" y="144"/>
                    <a:pt x="1" y="334"/>
                  </a:cubicBezTo>
                  <a:lnTo>
                    <a:pt x="1" y="1358"/>
                  </a:lnTo>
                  <a:cubicBezTo>
                    <a:pt x="1" y="1549"/>
                    <a:pt x="144" y="1692"/>
                    <a:pt x="334" y="1692"/>
                  </a:cubicBezTo>
                  <a:cubicBezTo>
                    <a:pt x="525" y="1692"/>
                    <a:pt x="692" y="1549"/>
                    <a:pt x="692" y="1358"/>
                  </a:cubicBezTo>
                  <a:lnTo>
                    <a:pt x="692" y="334"/>
                  </a:lnTo>
                  <a:cubicBezTo>
                    <a:pt x="692" y="144"/>
                    <a:pt x="525" y="1"/>
                    <a:pt x="334" y="1"/>
                  </a:cubicBezTo>
                  <a:close/>
                </a:path>
              </a:pathLst>
            </a:custGeom>
            <a:solidFill>
              <a:srgbClr val="e84987"/>
            </a:solidFill>
            <a:ln>
              <a:noFill/>
            </a:ln>
          </p:spPr>
          <p:style>
            <a:lnRef idx="0"/>
            <a:fillRef idx="0"/>
            <a:effectRef idx="0"/>
            <a:fontRef idx="minor"/>
          </p:style>
        </p:sp>
      </p:grpSp>
      <p:grpSp>
        <p:nvGrpSpPr>
          <p:cNvPr id="2766" name="Group 158"/>
          <p:cNvGrpSpPr/>
          <p:nvPr/>
        </p:nvGrpSpPr>
        <p:grpSpPr>
          <a:xfrm>
            <a:off x="2613960" y="3407040"/>
            <a:ext cx="415080" cy="415080"/>
            <a:chOff x="2613960" y="3407040"/>
            <a:chExt cx="415080" cy="415080"/>
          </a:xfrm>
        </p:grpSpPr>
        <p:sp>
          <p:nvSpPr>
            <p:cNvPr id="2767" name="CustomShape 159"/>
            <p:cNvSpPr/>
            <p:nvPr/>
          </p:nvSpPr>
          <p:spPr>
            <a:xfrm>
              <a:off x="2613960" y="3407040"/>
              <a:ext cx="415080" cy="415080"/>
            </a:xfrm>
            <a:custGeom>
              <a:avLst/>
              <a:gdLst/>
              <a:ahLst/>
              <a:rect l="l" t="t" r="r" b="b"/>
              <a:pathLst>
                <a:path w="11646" h="11646">
                  <a:moveTo>
                    <a:pt x="1477" y="1024"/>
                  </a:moveTo>
                  <a:cubicBezTo>
                    <a:pt x="1667" y="1024"/>
                    <a:pt x="1810" y="1191"/>
                    <a:pt x="1810" y="1381"/>
                  </a:cubicBezTo>
                  <a:cubicBezTo>
                    <a:pt x="1810" y="1572"/>
                    <a:pt x="1667" y="1715"/>
                    <a:pt x="1477" y="1715"/>
                  </a:cubicBezTo>
                  <a:cubicBezTo>
                    <a:pt x="1286" y="1715"/>
                    <a:pt x="1143" y="1572"/>
                    <a:pt x="1143" y="1381"/>
                  </a:cubicBezTo>
                  <a:cubicBezTo>
                    <a:pt x="1143" y="1191"/>
                    <a:pt x="1286" y="1024"/>
                    <a:pt x="1477" y="1024"/>
                  </a:cubicBezTo>
                  <a:close/>
                  <a:moveTo>
                    <a:pt x="2834" y="1024"/>
                  </a:moveTo>
                  <a:cubicBezTo>
                    <a:pt x="3025" y="1024"/>
                    <a:pt x="3168" y="1191"/>
                    <a:pt x="3168" y="1381"/>
                  </a:cubicBezTo>
                  <a:cubicBezTo>
                    <a:pt x="3168" y="1572"/>
                    <a:pt x="3025" y="1715"/>
                    <a:pt x="2834" y="1715"/>
                  </a:cubicBezTo>
                  <a:cubicBezTo>
                    <a:pt x="2644" y="1715"/>
                    <a:pt x="2501" y="1572"/>
                    <a:pt x="2501" y="1381"/>
                  </a:cubicBezTo>
                  <a:cubicBezTo>
                    <a:pt x="2501" y="1191"/>
                    <a:pt x="2644" y="1024"/>
                    <a:pt x="2834" y="1024"/>
                  </a:cubicBezTo>
                  <a:close/>
                  <a:moveTo>
                    <a:pt x="4192" y="1024"/>
                  </a:moveTo>
                  <a:cubicBezTo>
                    <a:pt x="4382" y="1024"/>
                    <a:pt x="4549" y="1191"/>
                    <a:pt x="4549" y="1381"/>
                  </a:cubicBezTo>
                  <a:cubicBezTo>
                    <a:pt x="4549" y="1572"/>
                    <a:pt x="4382" y="1715"/>
                    <a:pt x="4192" y="1715"/>
                  </a:cubicBezTo>
                  <a:cubicBezTo>
                    <a:pt x="4025" y="1715"/>
                    <a:pt x="3858" y="1572"/>
                    <a:pt x="3858" y="1381"/>
                  </a:cubicBezTo>
                  <a:cubicBezTo>
                    <a:pt x="3858" y="1191"/>
                    <a:pt x="4025" y="1024"/>
                    <a:pt x="4192" y="1024"/>
                  </a:cubicBezTo>
                  <a:close/>
                  <a:moveTo>
                    <a:pt x="334" y="0"/>
                  </a:moveTo>
                  <a:cubicBezTo>
                    <a:pt x="143" y="0"/>
                    <a:pt x="0" y="143"/>
                    <a:pt x="0" y="333"/>
                  </a:cubicBezTo>
                  <a:lnTo>
                    <a:pt x="0" y="2739"/>
                  </a:lnTo>
                  <a:lnTo>
                    <a:pt x="4668" y="2739"/>
                  </a:lnTo>
                  <a:cubicBezTo>
                    <a:pt x="4882" y="2739"/>
                    <a:pt x="5120" y="2667"/>
                    <a:pt x="5287" y="2524"/>
                  </a:cubicBezTo>
                  <a:lnTo>
                    <a:pt x="5740" y="2167"/>
                  </a:lnTo>
                  <a:cubicBezTo>
                    <a:pt x="6002" y="1953"/>
                    <a:pt x="6335" y="1834"/>
                    <a:pt x="6692" y="1834"/>
                  </a:cubicBezTo>
                  <a:lnTo>
                    <a:pt x="11646" y="1834"/>
                  </a:lnTo>
                  <a:lnTo>
                    <a:pt x="11646" y="333"/>
                  </a:lnTo>
                  <a:cubicBezTo>
                    <a:pt x="11646" y="143"/>
                    <a:pt x="11479" y="0"/>
                    <a:pt x="11288" y="0"/>
                  </a:cubicBezTo>
                  <a:close/>
                  <a:moveTo>
                    <a:pt x="4525" y="4549"/>
                  </a:moveTo>
                  <a:cubicBezTo>
                    <a:pt x="4716" y="4549"/>
                    <a:pt x="4882" y="4691"/>
                    <a:pt x="4882" y="4882"/>
                  </a:cubicBezTo>
                  <a:cubicBezTo>
                    <a:pt x="4882" y="5072"/>
                    <a:pt x="4716" y="5239"/>
                    <a:pt x="4525" y="5239"/>
                  </a:cubicBezTo>
                  <a:lnTo>
                    <a:pt x="1477" y="5239"/>
                  </a:lnTo>
                  <a:cubicBezTo>
                    <a:pt x="1286" y="5239"/>
                    <a:pt x="1143" y="5072"/>
                    <a:pt x="1143" y="4882"/>
                  </a:cubicBezTo>
                  <a:cubicBezTo>
                    <a:pt x="1143" y="4691"/>
                    <a:pt x="1286" y="4549"/>
                    <a:pt x="1477" y="4549"/>
                  </a:cubicBezTo>
                  <a:close/>
                  <a:moveTo>
                    <a:pt x="3072" y="5906"/>
                  </a:moveTo>
                  <a:cubicBezTo>
                    <a:pt x="3263" y="5906"/>
                    <a:pt x="3406" y="6073"/>
                    <a:pt x="3406" y="6263"/>
                  </a:cubicBezTo>
                  <a:cubicBezTo>
                    <a:pt x="3406" y="6454"/>
                    <a:pt x="3263" y="6597"/>
                    <a:pt x="3072" y="6597"/>
                  </a:cubicBezTo>
                  <a:lnTo>
                    <a:pt x="1477" y="6597"/>
                  </a:lnTo>
                  <a:cubicBezTo>
                    <a:pt x="1286" y="6597"/>
                    <a:pt x="1143" y="6454"/>
                    <a:pt x="1143" y="6263"/>
                  </a:cubicBezTo>
                  <a:cubicBezTo>
                    <a:pt x="1143" y="6073"/>
                    <a:pt x="1286" y="5906"/>
                    <a:pt x="1477" y="5906"/>
                  </a:cubicBezTo>
                  <a:close/>
                  <a:moveTo>
                    <a:pt x="3072" y="7287"/>
                  </a:moveTo>
                  <a:cubicBezTo>
                    <a:pt x="3263" y="7287"/>
                    <a:pt x="3406" y="7430"/>
                    <a:pt x="3406" y="7621"/>
                  </a:cubicBezTo>
                  <a:cubicBezTo>
                    <a:pt x="3406" y="7811"/>
                    <a:pt x="3263" y="7954"/>
                    <a:pt x="3072" y="7954"/>
                  </a:cubicBezTo>
                  <a:lnTo>
                    <a:pt x="1477" y="7954"/>
                  </a:lnTo>
                  <a:cubicBezTo>
                    <a:pt x="1286" y="7954"/>
                    <a:pt x="1143" y="7811"/>
                    <a:pt x="1143" y="7621"/>
                  </a:cubicBezTo>
                  <a:cubicBezTo>
                    <a:pt x="1143" y="7430"/>
                    <a:pt x="1286" y="7287"/>
                    <a:pt x="1477" y="7287"/>
                  </a:cubicBezTo>
                  <a:close/>
                  <a:moveTo>
                    <a:pt x="7118" y="4108"/>
                  </a:moveTo>
                  <a:cubicBezTo>
                    <a:pt x="7234" y="4108"/>
                    <a:pt x="7347" y="4168"/>
                    <a:pt x="7407" y="4287"/>
                  </a:cubicBezTo>
                  <a:lnTo>
                    <a:pt x="10907" y="10335"/>
                  </a:lnTo>
                  <a:cubicBezTo>
                    <a:pt x="11050" y="10574"/>
                    <a:pt x="10884" y="10859"/>
                    <a:pt x="10622" y="10859"/>
                  </a:cubicBezTo>
                  <a:lnTo>
                    <a:pt x="3620" y="10859"/>
                  </a:lnTo>
                  <a:cubicBezTo>
                    <a:pt x="3358" y="10859"/>
                    <a:pt x="3191" y="10574"/>
                    <a:pt x="3311" y="10335"/>
                  </a:cubicBezTo>
                  <a:lnTo>
                    <a:pt x="6811" y="4287"/>
                  </a:lnTo>
                  <a:cubicBezTo>
                    <a:pt x="6883" y="4168"/>
                    <a:pt x="7002" y="4108"/>
                    <a:pt x="7118" y="4108"/>
                  </a:cubicBezTo>
                  <a:close/>
                  <a:moveTo>
                    <a:pt x="6692" y="2524"/>
                  </a:moveTo>
                  <a:cubicBezTo>
                    <a:pt x="6502" y="2524"/>
                    <a:pt x="6311" y="2596"/>
                    <a:pt x="6168" y="2715"/>
                  </a:cubicBezTo>
                  <a:lnTo>
                    <a:pt x="5716" y="3048"/>
                  </a:lnTo>
                  <a:cubicBezTo>
                    <a:pt x="5430" y="3286"/>
                    <a:pt x="5049" y="3429"/>
                    <a:pt x="4668" y="3429"/>
                  </a:cubicBezTo>
                  <a:lnTo>
                    <a:pt x="0" y="3429"/>
                  </a:lnTo>
                  <a:lnTo>
                    <a:pt x="0" y="11312"/>
                  </a:lnTo>
                  <a:cubicBezTo>
                    <a:pt x="0" y="11502"/>
                    <a:pt x="143" y="11645"/>
                    <a:pt x="334" y="11645"/>
                  </a:cubicBezTo>
                  <a:lnTo>
                    <a:pt x="11288" y="11645"/>
                  </a:lnTo>
                  <a:cubicBezTo>
                    <a:pt x="11479" y="11645"/>
                    <a:pt x="11646" y="11502"/>
                    <a:pt x="11646" y="11312"/>
                  </a:cubicBezTo>
                  <a:lnTo>
                    <a:pt x="11646" y="2524"/>
                  </a:lnTo>
                  <a:close/>
                </a:path>
              </a:pathLst>
            </a:custGeom>
            <a:solidFill>
              <a:srgbClr val="e84987"/>
            </a:solidFill>
            <a:ln>
              <a:noFill/>
            </a:ln>
          </p:spPr>
          <p:style>
            <a:lnRef idx="0"/>
            <a:fillRef idx="0"/>
            <a:effectRef idx="0"/>
            <a:fontRef idx="minor"/>
          </p:style>
        </p:sp>
        <p:sp>
          <p:nvSpPr>
            <p:cNvPr id="2768" name="CustomShape 160"/>
            <p:cNvSpPr/>
            <p:nvPr/>
          </p:nvSpPr>
          <p:spPr>
            <a:xfrm>
              <a:off x="2764800" y="3590280"/>
              <a:ext cx="206280" cy="179280"/>
            </a:xfrm>
            <a:custGeom>
              <a:avLst/>
              <a:gdLst/>
              <a:ahLst/>
              <a:rect l="l" t="t" r="r" b="b"/>
              <a:pathLst>
                <a:path w="5812" h="5049">
                  <a:moveTo>
                    <a:pt x="2906" y="1429"/>
                  </a:moveTo>
                  <a:cubicBezTo>
                    <a:pt x="3096" y="1429"/>
                    <a:pt x="3239" y="1572"/>
                    <a:pt x="3239" y="1762"/>
                  </a:cubicBezTo>
                  <a:lnTo>
                    <a:pt x="3239" y="2929"/>
                  </a:lnTo>
                  <a:cubicBezTo>
                    <a:pt x="3239" y="3120"/>
                    <a:pt x="3096" y="3263"/>
                    <a:pt x="2906" y="3263"/>
                  </a:cubicBezTo>
                  <a:cubicBezTo>
                    <a:pt x="2715" y="3263"/>
                    <a:pt x="2549" y="3120"/>
                    <a:pt x="2549" y="2929"/>
                  </a:cubicBezTo>
                  <a:lnTo>
                    <a:pt x="2549" y="1762"/>
                  </a:lnTo>
                  <a:cubicBezTo>
                    <a:pt x="2549" y="1572"/>
                    <a:pt x="2715" y="1429"/>
                    <a:pt x="2906" y="1429"/>
                  </a:cubicBezTo>
                  <a:close/>
                  <a:moveTo>
                    <a:pt x="2906" y="3739"/>
                  </a:moveTo>
                  <a:cubicBezTo>
                    <a:pt x="3096" y="3739"/>
                    <a:pt x="3239" y="3882"/>
                    <a:pt x="3239" y="4072"/>
                  </a:cubicBezTo>
                  <a:cubicBezTo>
                    <a:pt x="3239" y="4263"/>
                    <a:pt x="3096" y="4406"/>
                    <a:pt x="2906" y="4406"/>
                  </a:cubicBezTo>
                  <a:cubicBezTo>
                    <a:pt x="2715" y="4406"/>
                    <a:pt x="2549" y="4263"/>
                    <a:pt x="2549" y="4072"/>
                  </a:cubicBezTo>
                  <a:cubicBezTo>
                    <a:pt x="2549" y="3882"/>
                    <a:pt x="2715" y="3739"/>
                    <a:pt x="2906" y="3739"/>
                  </a:cubicBezTo>
                  <a:close/>
                  <a:moveTo>
                    <a:pt x="2906" y="0"/>
                  </a:moveTo>
                  <a:lnTo>
                    <a:pt x="0" y="5049"/>
                  </a:lnTo>
                  <a:lnTo>
                    <a:pt x="5811" y="5049"/>
                  </a:lnTo>
                  <a:lnTo>
                    <a:pt x="2906" y="0"/>
                  </a:lnTo>
                  <a:close/>
                </a:path>
              </a:pathLst>
            </a:custGeom>
            <a:solidFill>
              <a:srgbClr val="e84987"/>
            </a:solidFill>
            <a:ln>
              <a:noFill/>
            </a:ln>
          </p:spPr>
          <p:style>
            <a:lnRef idx="0"/>
            <a:fillRef idx="0"/>
            <a:effectRef idx="0"/>
            <a:fontRef idx="minor"/>
          </p:style>
        </p:sp>
      </p:grpSp>
      <p:grpSp>
        <p:nvGrpSpPr>
          <p:cNvPr id="2769" name="Group 161"/>
          <p:cNvGrpSpPr/>
          <p:nvPr/>
        </p:nvGrpSpPr>
        <p:grpSpPr>
          <a:xfrm>
            <a:off x="1902240" y="3407040"/>
            <a:ext cx="422640" cy="415080"/>
            <a:chOff x="1902240" y="3407040"/>
            <a:chExt cx="422640" cy="415080"/>
          </a:xfrm>
        </p:grpSpPr>
        <p:sp>
          <p:nvSpPr>
            <p:cNvPr id="2770" name="CustomShape 162"/>
            <p:cNvSpPr/>
            <p:nvPr/>
          </p:nvSpPr>
          <p:spPr>
            <a:xfrm>
              <a:off x="1952280" y="3525480"/>
              <a:ext cx="331560" cy="296640"/>
            </a:xfrm>
            <a:custGeom>
              <a:avLst/>
              <a:gdLst/>
              <a:ahLst/>
              <a:rect l="l" t="t" r="r" b="b"/>
              <a:pathLst>
                <a:path w="9312" h="8336">
                  <a:moveTo>
                    <a:pt x="5454" y="1477"/>
                  </a:moveTo>
                  <a:cubicBezTo>
                    <a:pt x="5645" y="1477"/>
                    <a:pt x="5787" y="1620"/>
                    <a:pt x="5787" y="1810"/>
                  </a:cubicBezTo>
                  <a:lnTo>
                    <a:pt x="5787" y="3406"/>
                  </a:lnTo>
                  <a:cubicBezTo>
                    <a:pt x="5787" y="3596"/>
                    <a:pt x="5645" y="3739"/>
                    <a:pt x="5454" y="3739"/>
                  </a:cubicBezTo>
                  <a:lnTo>
                    <a:pt x="3858" y="3739"/>
                  </a:lnTo>
                  <a:cubicBezTo>
                    <a:pt x="3668" y="3739"/>
                    <a:pt x="3525" y="3596"/>
                    <a:pt x="3525" y="3406"/>
                  </a:cubicBezTo>
                  <a:lnTo>
                    <a:pt x="3525" y="1810"/>
                  </a:lnTo>
                  <a:cubicBezTo>
                    <a:pt x="3525" y="1620"/>
                    <a:pt x="3668" y="1477"/>
                    <a:pt x="3858" y="1477"/>
                  </a:cubicBezTo>
                  <a:close/>
                  <a:moveTo>
                    <a:pt x="2358" y="0"/>
                  </a:moveTo>
                  <a:cubicBezTo>
                    <a:pt x="2191" y="0"/>
                    <a:pt x="2049" y="143"/>
                    <a:pt x="2049" y="310"/>
                  </a:cubicBezTo>
                  <a:lnTo>
                    <a:pt x="2049" y="4906"/>
                  </a:lnTo>
                  <a:cubicBezTo>
                    <a:pt x="2049" y="5073"/>
                    <a:pt x="2191" y="5216"/>
                    <a:pt x="2358" y="5216"/>
                  </a:cubicBezTo>
                  <a:lnTo>
                    <a:pt x="2501" y="5216"/>
                  </a:lnTo>
                  <a:lnTo>
                    <a:pt x="2501" y="6978"/>
                  </a:lnTo>
                  <a:lnTo>
                    <a:pt x="1977" y="6978"/>
                  </a:lnTo>
                  <a:cubicBezTo>
                    <a:pt x="1834" y="6573"/>
                    <a:pt x="1453" y="6287"/>
                    <a:pt x="1025" y="6287"/>
                  </a:cubicBezTo>
                  <a:cubicBezTo>
                    <a:pt x="453" y="6287"/>
                    <a:pt x="0" y="6740"/>
                    <a:pt x="0" y="7311"/>
                  </a:cubicBezTo>
                  <a:cubicBezTo>
                    <a:pt x="0" y="7883"/>
                    <a:pt x="453" y="8335"/>
                    <a:pt x="1025" y="8335"/>
                  </a:cubicBezTo>
                  <a:cubicBezTo>
                    <a:pt x="1453" y="8335"/>
                    <a:pt x="1834" y="8049"/>
                    <a:pt x="1977" y="7645"/>
                  </a:cubicBezTo>
                  <a:lnTo>
                    <a:pt x="2834" y="7645"/>
                  </a:lnTo>
                  <a:cubicBezTo>
                    <a:pt x="3025" y="7645"/>
                    <a:pt x="3168" y="7502"/>
                    <a:pt x="3168" y="7311"/>
                  </a:cubicBezTo>
                  <a:lnTo>
                    <a:pt x="3168" y="5216"/>
                  </a:lnTo>
                  <a:lnTo>
                    <a:pt x="4311" y="5216"/>
                  </a:lnTo>
                  <a:lnTo>
                    <a:pt x="4311" y="6359"/>
                  </a:lnTo>
                  <a:cubicBezTo>
                    <a:pt x="3906" y="6478"/>
                    <a:pt x="3620" y="6859"/>
                    <a:pt x="3620" y="7311"/>
                  </a:cubicBezTo>
                  <a:cubicBezTo>
                    <a:pt x="3620" y="7883"/>
                    <a:pt x="4097" y="8335"/>
                    <a:pt x="4644" y="8335"/>
                  </a:cubicBezTo>
                  <a:cubicBezTo>
                    <a:pt x="5216" y="8335"/>
                    <a:pt x="5668" y="7883"/>
                    <a:pt x="5668" y="7311"/>
                  </a:cubicBezTo>
                  <a:cubicBezTo>
                    <a:pt x="5668" y="6859"/>
                    <a:pt x="5383" y="6478"/>
                    <a:pt x="5002" y="6359"/>
                  </a:cubicBezTo>
                  <a:lnTo>
                    <a:pt x="5002" y="5216"/>
                  </a:lnTo>
                  <a:lnTo>
                    <a:pt x="6145" y="5216"/>
                  </a:lnTo>
                  <a:lnTo>
                    <a:pt x="6145" y="7311"/>
                  </a:lnTo>
                  <a:cubicBezTo>
                    <a:pt x="6145" y="7502"/>
                    <a:pt x="6288" y="7645"/>
                    <a:pt x="6478" y="7645"/>
                  </a:cubicBezTo>
                  <a:lnTo>
                    <a:pt x="7335" y="7645"/>
                  </a:lnTo>
                  <a:cubicBezTo>
                    <a:pt x="7478" y="8049"/>
                    <a:pt x="7859" y="8335"/>
                    <a:pt x="8288" y="8335"/>
                  </a:cubicBezTo>
                  <a:cubicBezTo>
                    <a:pt x="8859" y="8335"/>
                    <a:pt x="9312" y="7883"/>
                    <a:pt x="9312" y="7311"/>
                  </a:cubicBezTo>
                  <a:cubicBezTo>
                    <a:pt x="9312" y="6740"/>
                    <a:pt x="8859" y="6287"/>
                    <a:pt x="8288" y="6287"/>
                  </a:cubicBezTo>
                  <a:cubicBezTo>
                    <a:pt x="7859" y="6287"/>
                    <a:pt x="7478" y="6573"/>
                    <a:pt x="7335" y="6978"/>
                  </a:cubicBezTo>
                  <a:lnTo>
                    <a:pt x="6811" y="6978"/>
                  </a:lnTo>
                  <a:lnTo>
                    <a:pt x="6811" y="5216"/>
                  </a:lnTo>
                  <a:lnTo>
                    <a:pt x="6954" y="5216"/>
                  </a:lnTo>
                  <a:cubicBezTo>
                    <a:pt x="7121" y="5216"/>
                    <a:pt x="7264" y="5073"/>
                    <a:pt x="7264" y="4906"/>
                  </a:cubicBezTo>
                  <a:lnTo>
                    <a:pt x="7264" y="310"/>
                  </a:lnTo>
                  <a:cubicBezTo>
                    <a:pt x="7264" y="143"/>
                    <a:pt x="7121" y="0"/>
                    <a:pt x="6954" y="0"/>
                  </a:cubicBezTo>
                  <a:close/>
                </a:path>
              </a:pathLst>
            </a:custGeom>
            <a:solidFill>
              <a:srgbClr val="e84987"/>
            </a:solidFill>
            <a:ln>
              <a:noFill/>
            </a:ln>
          </p:spPr>
          <p:style>
            <a:lnRef idx="0"/>
            <a:fillRef idx="0"/>
            <a:effectRef idx="0"/>
            <a:fontRef idx="minor"/>
          </p:style>
        </p:sp>
        <p:sp>
          <p:nvSpPr>
            <p:cNvPr id="2771" name="CustomShape 163"/>
            <p:cNvSpPr/>
            <p:nvPr/>
          </p:nvSpPr>
          <p:spPr>
            <a:xfrm>
              <a:off x="2102040" y="3602160"/>
              <a:ext cx="31680" cy="31680"/>
            </a:xfrm>
            <a:custGeom>
              <a:avLst/>
              <a:gdLst/>
              <a:ahLst/>
              <a:rect l="l" t="t" r="r" b="b"/>
              <a:pathLst>
                <a:path w="930" h="930">
                  <a:moveTo>
                    <a:pt x="1" y="0"/>
                  </a:moveTo>
                  <a:lnTo>
                    <a:pt x="1" y="929"/>
                  </a:lnTo>
                  <a:lnTo>
                    <a:pt x="930" y="929"/>
                  </a:lnTo>
                  <a:lnTo>
                    <a:pt x="930" y="0"/>
                  </a:lnTo>
                  <a:close/>
                </a:path>
              </a:pathLst>
            </a:custGeom>
            <a:solidFill>
              <a:srgbClr val="e84987"/>
            </a:solidFill>
            <a:ln>
              <a:noFill/>
            </a:ln>
          </p:spPr>
          <p:style>
            <a:lnRef idx="0"/>
            <a:fillRef idx="0"/>
            <a:effectRef idx="0"/>
            <a:fontRef idx="minor"/>
          </p:style>
        </p:sp>
        <p:sp>
          <p:nvSpPr>
            <p:cNvPr id="2772" name="CustomShape 164"/>
            <p:cNvSpPr/>
            <p:nvPr/>
          </p:nvSpPr>
          <p:spPr>
            <a:xfrm>
              <a:off x="1902240" y="3407040"/>
              <a:ext cx="422640" cy="240480"/>
            </a:xfrm>
            <a:custGeom>
              <a:avLst/>
              <a:gdLst/>
              <a:ahLst/>
              <a:rect l="l" t="t" r="r" b="b"/>
              <a:pathLst>
                <a:path w="11861" h="6764">
                  <a:moveTo>
                    <a:pt x="5930" y="0"/>
                  </a:moveTo>
                  <a:cubicBezTo>
                    <a:pt x="5621" y="0"/>
                    <a:pt x="5335" y="48"/>
                    <a:pt x="5049" y="167"/>
                  </a:cubicBezTo>
                  <a:cubicBezTo>
                    <a:pt x="4454" y="405"/>
                    <a:pt x="3977" y="857"/>
                    <a:pt x="3715" y="1453"/>
                  </a:cubicBezTo>
                  <a:cubicBezTo>
                    <a:pt x="3501" y="1357"/>
                    <a:pt x="3263" y="1286"/>
                    <a:pt x="3025" y="1286"/>
                  </a:cubicBezTo>
                  <a:cubicBezTo>
                    <a:pt x="2620" y="1286"/>
                    <a:pt x="2239" y="1429"/>
                    <a:pt x="1953" y="1691"/>
                  </a:cubicBezTo>
                  <a:cubicBezTo>
                    <a:pt x="1596" y="2000"/>
                    <a:pt x="1358" y="2501"/>
                    <a:pt x="1405" y="3024"/>
                  </a:cubicBezTo>
                  <a:cubicBezTo>
                    <a:pt x="715" y="3263"/>
                    <a:pt x="191" y="3882"/>
                    <a:pt x="119" y="4620"/>
                  </a:cubicBezTo>
                  <a:cubicBezTo>
                    <a:pt x="0" y="5763"/>
                    <a:pt x="882" y="6763"/>
                    <a:pt x="2025" y="6763"/>
                  </a:cubicBezTo>
                  <a:lnTo>
                    <a:pt x="2763" y="6763"/>
                  </a:lnTo>
                  <a:lnTo>
                    <a:pt x="2763" y="3644"/>
                  </a:lnTo>
                  <a:cubicBezTo>
                    <a:pt x="2763" y="3096"/>
                    <a:pt x="3215" y="2643"/>
                    <a:pt x="3763" y="2643"/>
                  </a:cubicBezTo>
                  <a:lnTo>
                    <a:pt x="8359" y="2643"/>
                  </a:lnTo>
                  <a:cubicBezTo>
                    <a:pt x="8907" y="2643"/>
                    <a:pt x="9360" y="3096"/>
                    <a:pt x="9360" y="3644"/>
                  </a:cubicBezTo>
                  <a:lnTo>
                    <a:pt x="9360" y="6763"/>
                  </a:lnTo>
                  <a:lnTo>
                    <a:pt x="9836" y="6763"/>
                  </a:lnTo>
                  <a:cubicBezTo>
                    <a:pt x="10979" y="6763"/>
                    <a:pt x="11860" y="5763"/>
                    <a:pt x="11741" y="4620"/>
                  </a:cubicBezTo>
                  <a:cubicBezTo>
                    <a:pt x="11646" y="3882"/>
                    <a:pt x="11146" y="3263"/>
                    <a:pt x="10455" y="3024"/>
                  </a:cubicBezTo>
                  <a:cubicBezTo>
                    <a:pt x="10479" y="2715"/>
                    <a:pt x="10407" y="2429"/>
                    <a:pt x="10288" y="2167"/>
                  </a:cubicBezTo>
                  <a:cubicBezTo>
                    <a:pt x="10026" y="1643"/>
                    <a:pt x="9479" y="1286"/>
                    <a:pt x="8836" y="1286"/>
                  </a:cubicBezTo>
                  <a:cubicBezTo>
                    <a:pt x="8597" y="1286"/>
                    <a:pt x="8359" y="1357"/>
                    <a:pt x="8145" y="1453"/>
                  </a:cubicBezTo>
                  <a:cubicBezTo>
                    <a:pt x="8074" y="1262"/>
                    <a:pt x="7954" y="1095"/>
                    <a:pt x="7835" y="929"/>
                  </a:cubicBezTo>
                  <a:cubicBezTo>
                    <a:pt x="7407" y="357"/>
                    <a:pt x="6716" y="0"/>
                    <a:pt x="5930" y="0"/>
                  </a:cubicBezTo>
                  <a:close/>
                </a:path>
              </a:pathLst>
            </a:custGeom>
            <a:solidFill>
              <a:srgbClr val="e84987"/>
            </a:solidFill>
            <a:ln>
              <a:noFill/>
            </a:ln>
          </p:spPr>
          <p:style>
            <a:lnRef idx="0"/>
            <a:fillRef idx="0"/>
            <a:effectRef idx="0"/>
            <a:fontRef idx="minor"/>
          </p:style>
        </p:sp>
      </p:grpSp>
      <p:grpSp>
        <p:nvGrpSpPr>
          <p:cNvPr id="2773" name="Group 165"/>
          <p:cNvGrpSpPr/>
          <p:nvPr/>
        </p:nvGrpSpPr>
        <p:grpSpPr>
          <a:xfrm>
            <a:off x="1181520" y="3407040"/>
            <a:ext cx="415800" cy="415080"/>
            <a:chOff x="1181520" y="3407040"/>
            <a:chExt cx="415800" cy="415080"/>
          </a:xfrm>
        </p:grpSpPr>
        <p:sp>
          <p:nvSpPr>
            <p:cNvPr id="2774" name="CustomShape 166"/>
            <p:cNvSpPr/>
            <p:nvPr/>
          </p:nvSpPr>
          <p:spPr>
            <a:xfrm>
              <a:off x="1360440" y="3407040"/>
              <a:ext cx="147600" cy="106920"/>
            </a:xfrm>
            <a:custGeom>
              <a:avLst/>
              <a:gdLst/>
              <a:ahLst/>
              <a:rect l="l" t="t" r="r" b="b"/>
              <a:pathLst>
                <a:path w="4168" h="3025">
                  <a:moveTo>
                    <a:pt x="0" y="0"/>
                  </a:moveTo>
                  <a:lnTo>
                    <a:pt x="0" y="3024"/>
                  </a:lnTo>
                  <a:lnTo>
                    <a:pt x="4168" y="3024"/>
                  </a:lnTo>
                  <a:lnTo>
                    <a:pt x="4168" y="0"/>
                  </a:lnTo>
                  <a:close/>
                </a:path>
              </a:pathLst>
            </a:custGeom>
            <a:solidFill>
              <a:srgbClr val="e84987"/>
            </a:solidFill>
            <a:ln>
              <a:noFill/>
            </a:ln>
          </p:spPr>
          <p:style>
            <a:lnRef idx="0"/>
            <a:fillRef idx="0"/>
            <a:effectRef idx="0"/>
            <a:fontRef idx="minor"/>
          </p:style>
        </p:sp>
        <p:sp>
          <p:nvSpPr>
            <p:cNvPr id="2775" name="CustomShape 167"/>
            <p:cNvSpPr/>
            <p:nvPr/>
          </p:nvSpPr>
          <p:spPr>
            <a:xfrm>
              <a:off x="1425960" y="3591000"/>
              <a:ext cx="74520" cy="108360"/>
            </a:xfrm>
            <a:custGeom>
              <a:avLst/>
              <a:gdLst/>
              <a:ahLst/>
              <a:rect l="l" t="t" r="r" b="b"/>
              <a:pathLst>
                <a:path w="2120" h="3073">
                  <a:moveTo>
                    <a:pt x="0" y="1"/>
                  </a:moveTo>
                  <a:cubicBezTo>
                    <a:pt x="548" y="620"/>
                    <a:pt x="857" y="1430"/>
                    <a:pt x="857" y="2287"/>
                  </a:cubicBezTo>
                  <a:cubicBezTo>
                    <a:pt x="857" y="2573"/>
                    <a:pt x="834" y="2835"/>
                    <a:pt x="786" y="3073"/>
                  </a:cubicBezTo>
                  <a:lnTo>
                    <a:pt x="2120" y="3073"/>
                  </a:lnTo>
                  <a:lnTo>
                    <a:pt x="2120" y="1"/>
                  </a:lnTo>
                  <a:close/>
                </a:path>
              </a:pathLst>
            </a:custGeom>
            <a:solidFill>
              <a:srgbClr val="e84987"/>
            </a:solidFill>
            <a:ln>
              <a:noFill/>
            </a:ln>
          </p:spPr>
          <p:style>
            <a:lnRef idx="0"/>
            <a:fillRef idx="0"/>
            <a:effectRef idx="0"/>
            <a:fontRef idx="minor"/>
          </p:style>
        </p:sp>
        <p:sp>
          <p:nvSpPr>
            <p:cNvPr id="2776" name="CustomShape 168"/>
            <p:cNvSpPr/>
            <p:nvPr/>
          </p:nvSpPr>
          <p:spPr>
            <a:xfrm>
              <a:off x="1295640" y="3407040"/>
              <a:ext cx="301680" cy="292320"/>
            </a:xfrm>
            <a:custGeom>
              <a:avLst/>
              <a:gdLst/>
              <a:ahLst/>
              <a:rect l="l" t="t" r="r" b="b"/>
              <a:pathLst>
                <a:path w="8479" h="8216">
                  <a:moveTo>
                    <a:pt x="334" y="0"/>
                  </a:moveTo>
                  <a:cubicBezTo>
                    <a:pt x="167" y="0"/>
                    <a:pt x="1" y="143"/>
                    <a:pt x="1" y="333"/>
                  </a:cubicBezTo>
                  <a:lnTo>
                    <a:pt x="1" y="4120"/>
                  </a:lnTo>
                  <a:cubicBezTo>
                    <a:pt x="334" y="4025"/>
                    <a:pt x="667" y="3977"/>
                    <a:pt x="1025" y="3977"/>
                  </a:cubicBezTo>
                  <a:cubicBezTo>
                    <a:pt x="1691" y="3977"/>
                    <a:pt x="2311" y="4144"/>
                    <a:pt x="2834" y="4453"/>
                  </a:cubicBezTo>
                  <a:lnTo>
                    <a:pt x="6097" y="4453"/>
                  </a:lnTo>
                  <a:cubicBezTo>
                    <a:pt x="6288" y="4453"/>
                    <a:pt x="6454" y="4620"/>
                    <a:pt x="6454" y="4811"/>
                  </a:cubicBezTo>
                  <a:lnTo>
                    <a:pt x="6454" y="8216"/>
                  </a:lnTo>
                  <a:lnTo>
                    <a:pt x="8121" y="8216"/>
                  </a:lnTo>
                  <a:cubicBezTo>
                    <a:pt x="8312" y="8216"/>
                    <a:pt x="8478" y="8073"/>
                    <a:pt x="8478" y="7883"/>
                  </a:cubicBezTo>
                  <a:lnTo>
                    <a:pt x="8478" y="1810"/>
                  </a:lnTo>
                  <a:cubicBezTo>
                    <a:pt x="8478" y="1715"/>
                    <a:pt x="8431" y="1619"/>
                    <a:pt x="8359" y="1548"/>
                  </a:cubicBezTo>
                  <a:cubicBezTo>
                    <a:pt x="8359" y="1548"/>
                    <a:pt x="6907" y="95"/>
                    <a:pt x="6883" y="95"/>
                  </a:cubicBezTo>
                  <a:cubicBezTo>
                    <a:pt x="6835" y="24"/>
                    <a:pt x="6740" y="0"/>
                    <a:pt x="6669" y="0"/>
                  </a:cubicBezTo>
                  <a:lnTo>
                    <a:pt x="6669" y="3382"/>
                  </a:lnTo>
                  <a:cubicBezTo>
                    <a:pt x="6669" y="3548"/>
                    <a:pt x="6526" y="3715"/>
                    <a:pt x="6335" y="3715"/>
                  </a:cubicBezTo>
                  <a:lnTo>
                    <a:pt x="1453" y="3715"/>
                  </a:lnTo>
                  <a:cubicBezTo>
                    <a:pt x="1263" y="3715"/>
                    <a:pt x="1120" y="3548"/>
                    <a:pt x="1120" y="3382"/>
                  </a:cubicBezTo>
                  <a:lnTo>
                    <a:pt x="1120" y="0"/>
                  </a:lnTo>
                  <a:close/>
                </a:path>
              </a:pathLst>
            </a:custGeom>
            <a:solidFill>
              <a:srgbClr val="e84987"/>
            </a:solidFill>
            <a:ln>
              <a:noFill/>
            </a:ln>
          </p:spPr>
          <p:style>
            <a:lnRef idx="0"/>
            <a:fillRef idx="0"/>
            <a:effectRef idx="0"/>
            <a:fontRef idx="minor"/>
          </p:style>
        </p:sp>
        <p:sp>
          <p:nvSpPr>
            <p:cNvPr id="2777" name="CustomShape 169"/>
            <p:cNvSpPr/>
            <p:nvPr/>
          </p:nvSpPr>
          <p:spPr>
            <a:xfrm>
              <a:off x="1181520" y="3730680"/>
              <a:ext cx="91440" cy="91440"/>
            </a:xfrm>
            <a:custGeom>
              <a:avLst/>
              <a:gdLst/>
              <a:ahLst/>
              <a:rect l="l" t="t" r="r" b="b"/>
              <a:pathLst>
                <a:path w="2597" h="2597">
                  <a:moveTo>
                    <a:pt x="1143" y="0"/>
                  </a:moveTo>
                  <a:lnTo>
                    <a:pt x="310" y="858"/>
                  </a:lnTo>
                  <a:cubicBezTo>
                    <a:pt x="119" y="1048"/>
                    <a:pt x="0" y="1310"/>
                    <a:pt x="0" y="1572"/>
                  </a:cubicBezTo>
                  <a:cubicBezTo>
                    <a:pt x="0" y="2144"/>
                    <a:pt x="477" y="2596"/>
                    <a:pt x="1024" y="2596"/>
                  </a:cubicBezTo>
                  <a:cubicBezTo>
                    <a:pt x="1310" y="2596"/>
                    <a:pt x="1572" y="2501"/>
                    <a:pt x="1763" y="2287"/>
                  </a:cubicBezTo>
                  <a:lnTo>
                    <a:pt x="2596" y="1453"/>
                  </a:lnTo>
                  <a:cubicBezTo>
                    <a:pt x="1977" y="1144"/>
                    <a:pt x="1477" y="620"/>
                    <a:pt x="1143" y="0"/>
                  </a:cubicBezTo>
                  <a:close/>
                </a:path>
              </a:pathLst>
            </a:custGeom>
            <a:solidFill>
              <a:srgbClr val="e84987"/>
            </a:solidFill>
            <a:ln>
              <a:noFill/>
            </a:ln>
          </p:spPr>
          <p:style>
            <a:lnRef idx="0"/>
            <a:fillRef idx="0"/>
            <a:effectRef idx="0"/>
            <a:fontRef idx="minor"/>
          </p:style>
        </p:sp>
        <p:sp>
          <p:nvSpPr>
            <p:cNvPr id="2778" name="CustomShape 170"/>
            <p:cNvSpPr/>
            <p:nvPr/>
          </p:nvSpPr>
          <p:spPr>
            <a:xfrm>
              <a:off x="1232640" y="3573000"/>
              <a:ext cx="198720" cy="198720"/>
            </a:xfrm>
            <a:custGeom>
              <a:avLst/>
              <a:gdLst/>
              <a:ahLst/>
              <a:rect l="l" t="t" r="r" b="b"/>
              <a:pathLst>
                <a:path w="5597" h="5598">
                  <a:moveTo>
                    <a:pt x="2787" y="1"/>
                  </a:moveTo>
                  <a:cubicBezTo>
                    <a:pt x="1262" y="1"/>
                    <a:pt x="0" y="1263"/>
                    <a:pt x="0" y="2787"/>
                  </a:cubicBezTo>
                  <a:cubicBezTo>
                    <a:pt x="0" y="4335"/>
                    <a:pt x="1262" y="5597"/>
                    <a:pt x="2787" y="5597"/>
                  </a:cubicBezTo>
                  <a:cubicBezTo>
                    <a:pt x="4334" y="5597"/>
                    <a:pt x="5597" y="4335"/>
                    <a:pt x="5597" y="2787"/>
                  </a:cubicBezTo>
                  <a:cubicBezTo>
                    <a:pt x="5597" y="1263"/>
                    <a:pt x="4334" y="1"/>
                    <a:pt x="2787" y="1"/>
                  </a:cubicBezTo>
                  <a:close/>
                </a:path>
              </a:pathLst>
            </a:custGeom>
            <a:solidFill>
              <a:srgbClr val="e84987"/>
            </a:solidFill>
            <a:ln>
              <a:noFill/>
            </a:ln>
          </p:spPr>
          <p:style>
            <a:lnRef idx="0"/>
            <a:fillRef idx="0"/>
            <a:effectRef idx="0"/>
            <a:fontRef idx="minor"/>
          </p:style>
        </p:sp>
      </p:grpSp>
      <p:grpSp>
        <p:nvGrpSpPr>
          <p:cNvPr id="2779" name="Group 171"/>
          <p:cNvGrpSpPr/>
          <p:nvPr/>
        </p:nvGrpSpPr>
        <p:grpSpPr>
          <a:xfrm>
            <a:off x="4003200" y="2736000"/>
            <a:ext cx="416880" cy="415080"/>
            <a:chOff x="4003200" y="2736000"/>
            <a:chExt cx="416880" cy="415080"/>
          </a:xfrm>
        </p:grpSpPr>
        <p:sp>
          <p:nvSpPr>
            <p:cNvPr id="2780" name="CustomShape 172"/>
            <p:cNvSpPr/>
            <p:nvPr/>
          </p:nvSpPr>
          <p:spPr>
            <a:xfrm>
              <a:off x="4003200" y="2736000"/>
              <a:ext cx="231120" cy="230400"/>
            </a:xfrm>
            <a:custGeom>
              <a:avLst/>
              <a:gdLst/>
              <a:ahLst/>
              <a:rect l="l" t="t" r="r" b="b"/>
              <a:pathLst>
                <a:path w="6503" h="6478">
                  <a:moveTo>
                    <a:pt x="3263" y="2215"/>
                  </a:moveTo>
                  <a:cubicBezTo>
                    <a:pt x="3835" y="2215"/>
                    <a:pt x="4287" y="2691"/>
                    <a:pt x="4287" y="3239"/>
                  </a:cubicBezTo>
                  <a:cubicBezTo>
                    <a:pt x="4287" y="3811"/>
                    <a:pt x="3835" y="4287"/>
                    <a:pt x="3263" y="4287"/>
                  </a:cubicBezTo>
                  <a:cubicBezTo>
                    <a:pt x="2692" y="4287"/>
                    <a:pt x="2216" y="3811"/>
                    <a:pt x="2216" y="3239"/>
                  </a:cubicBezTo>
                  <a:cubicBezTo>
                    <a:pt x="2216" y="2691"/>
                    <a:pt x="2692" y="2215"/>
                    <a:pt x="3263" y="2215"/>
                  </a:cubicBezTo>
                  <a:close/>
                  <a:moveTo>
                    <a:pt x="2716" y="0"/>
                  </a:moveTo>
                  <a:cubicBezTo>
                    <a:pt x="2525" y="0"/>
                    <a:pt x="2382" y="143"/>
                    <a:pt x="2358" y="310"/>
                  </a:cubicBezTo>
                  <a:lnTo>
                    <a:pt x="2287" y="953"/>
                  </a:lnTo>
                  <a:lnTo>
                    <a:pt x="1787" y="548"/>
                  </a:lnTo>
                  <a:cubicBezTo>
                    <a:pt x="1719" y="503"/>
                    <a:pt x="1641" y="479"/>
                    <a:pt x="1565" y="479"/>
                  </a:cubicBezTo>
                  <a:cubicBezTo>
                    <a:pt x="1480" y="479"/>
                    <a:pt x="1397" y="509"/>
                    <a:pt x="1334" y="572"/>
                  </a:cubicBezTo>
                  <a:lnTo>
                    <a:pt x="572" y="1358"/>
                  </a:lnTo>
                  <a:cubicBezTo>
                    <a:pt x="453" y="1477"/>
                    <a:pt x="429" y="1667"/>
                    <a:pt x="548" y="1810"/>
                  </a:cubicBezTo>
                  <a:lnTo>
                    <a:pt x="930" y="2310"/>
                  </a:lnTo>
                  <a:lnTo>
                    <a:pt x="310" y="2358"/>
                  </a:lnTo>
                  <a:cubicBezTo>
                    <a:pt x="144" y="2382"/>
                    <a:pt x="1" y="2525"/>
                    <a:pt x="1" y="2715"/>
                  </a:cubicBezTo>
                  <a:lnTo>
                    <a:pt x="1" y="3787"/>
                  </a:lnTo>
                  <a:cubicBezTo>
                    <a:pt x="1" y="3977"/>
                    <a:pt x="144" y="4120"/>
                    <a:pt x="310" y="4120"/>
                  </a:cubicBezTo>
                  <a:lnTo>
                    <a:pt x="953" y="4192"/>
                  </a:lnTo>
                  <a:lnTo>
                    <a:pt x="548" y="4716"/>
                  </a:lnTo>
                  <a:cubicBezTo>
                    <a:pt x="429" y="4835"/>
                    <a:pt x="453" y="5049"/>
                    <a:pt x="572" y="5168"/>
                  </a:cubicBezTo>
                  <a:lnTo>
                    <a:pt x="1334" y="5930"/>
                  </a:lnTo>
                  <a:cubicBezTo>
                    <a:pt x="1413" y="5995"/>
                    <a:pt x="1506" y="6032"/>
                    <a:pt x="1597" y="6032"/>
                  </a:cubicBezTo>
                  <a:cubicBezTo>
                    <a:pt x="1672" y="6032"/>
                    <a:pt x="1746" y="6008"/>
                    <a:pt x="1811" y="5954"/>
                  </a:cubicBezTo>
                  <a:lnTo>
                    <a:pt x="2287" y="5549"/>
                  </a:lnTo>
                  <a:lnTo>
                    <a:pt x="2358" y="6192"/>
                  </a:lnTo>
                  <a:cubicBezTo>
                    <a:pt x="2382" y="6359"/>
                    <a:pt x="2525" y="6478"/>
                    <a:pt x="2716" y="6478"/>
                  </a:cubicBezTo>
                  <a:lnTo>
                    <a:pt x="3787" y="6478"/>
                  </a:lnTo>
                  <a:cubicBezTo>
                    <a:pt x="3978" y="6478"/>
                    <a:pt x="4121" y="6359"/>
                    <a:pt x="4144" y="6192"/>
                  </a:cubicBezTo>
                  <a:lnTo>
                    <a:pt x="4216" y="5549"/>
                  </a:lnTo>
                  <a:lnTo>
                    <a:pt x="4716" y="5954"/>
                  </a:lnTo>
                  <a:cubicBezTo>
                    <a:pt x="4783" y="5999"/>
                    <a:pt x="4862" y="6023"/>
                    <a:pt x="4938" y="6023"/>
                  </a:cubicBezTo>
                  <a:cubicBezTo>
                    <a:pt x="5023" y="6023"/>
                    <a:pt x="5106" y="5993"/>
                    <a:pt x="5169" y="5930"/>
                  </a:cubicBezTo>
                  <a:lnTo>
                    <a:pt x="5931" y="5144"/>
                  </a:lnTo>
                  <a:cubicBezTo>
                    <a:pt x="6073" y="5025"/>
                    <a:pt x="6073" y="4835"/>
                    <a:pt x="5954" y="4692"/>
                  </a:cubicBezTo>
                  <a:lnTo>
                    <a:pt x="5573" y="4192"/>
                  </a:lnTo>
                  <a:lnTo>
                    <a:pt x="6193" y="4120"/>
                  </a:lnTo>
                  <a:cubicBezTo>
                    <a:pt x="6383" y="4120"/>
                    <a:pt x="6502" y="3977"/>
                    <a:pt x="6502" y="3787"/>
                  </a:cubicBezTo>
                  <a:lnTo>
                    <a:pt x="6502" y="2715"/>
                  </a:lnTo>
                  <a:cubicBezTo>
                    <a:pt x="6502" y="2525"/>
                    <a:pt x="6383" y="2382"/>
                    <a:pt x="6193" y="2382"/>
                  </a:cubicBezTo>
                  <a:lnTo>
                    <a:pt x="5550" y="2310"/>
                  </a:lnTo>
                  <a:lnTo>
                    <a:pt x="5954" y="1786"/>
                  </a:lnTo>
                  <a:cubicBezTo>
                    <a:pt x="6073" y="1667"/>
                    <a:pt x="6050" y="1453"/>
                    <a:pt x="5931" y="1334"/>
                  </a:cubicBezTo>
                  <a:lnTo>
                    <a:pt x="5169" y="572"/>
                  </a:lnTo>
                  <a:cubicBezTo>
                    <a:pt x="5090" y="506"/>
                    <a:pt x="4997" y="470"/>
                    <a:pt x="4910" y="470"/>
                  </a:cubicBezTo>
                  <a:cubicBezTo>
                    <a:pt x="4838" y="470"/>
                    <a:pt x="4770" y="494"/>
                    <a:pt x="4716" y="548"/>
                  </a:cubicBezTo>
                  <a:lnTo>
                    <a:pt x="4216" y="953"/>
                  </a:lnTo>
                  <a:lnTo>
                    <a:pt x="4144" y="310"/>
                  </a:lnTo>
                  <a:cubicBezTo>
                    <a:pt x="4121" y="143"/>
                    <a:pt x="3978" y="0"/>
                    <a:pt x="3787" y="0"/>
                  </a:cubicBezTo>
                  <a:close/>
                </a:path>
              </a:pathLst>
            </a:custGeom>
            <a:solidFill>
              <a:srgbClr val="e84987"/>
            </a:solidFill>
            <a:ln>
              <a:noFill/>
            </a:ln>
          </p:spPr>
          <p:style>
            <a:lnRef idx="0"/>
            <a:fillRef idx="0"/>
            <a:effectRef idx="0"/>
            <a:fontRef idx="minor"/>
          </p:style>
        </p:sp>
        <p:sp>
          <p:nvSpPr>
            <p:cNvPr id="2781" name="CustomShape 173"/>
            <p:cNvSpPr/>
            <p:nvPr/>
          </p:nvSpPr>
          <p:spPr>
            <a:xfrm>
              <a:off x="4188960" y="2923920"/>
              <a:ext cx="231120" cy="227160"/>
            </a:xfrm>
            <a:custGeom>
              <a:avLst/>
              <a:gdLst/>
              <a:ahLst/>
              <a:rect l="l" t="t" r="r" b="b"/>
              <a:pathLst>
                <a:path w="6502" h="6391">
                  <a:moveTo>
                    <a:pt x="3263" y="2178"/>
                  </a:moveTo>
                  <a:cubicBezTo>
                    <a:pt x="3659" y="2178"/>
                    <a:pt x="4032" y="2423"/>
                    <a:pt x="4192" y="2814"/>
                  </a:cubicBezTo>
                  <a:cubicBezTo>
                    <a:pt x="4406" y="3338"/>
                    <a:pt x="4168" y="3934"/>
                    <a:pt x="3644" y="4148"/>
                  </a:cubicBezTo>
                  <a:cubicBezTo>
                    <a:pt x="3514" y="4201"/>
                    <a:pt x="3379" y="4226"/>
                    <a:pt x="3247" y="4226"/>
                  </a:cubicBezTo>
                  <a:cubicBezTo>
                    <a:pt x="2846" y="4226"/>
                    <a:pt x="2466" y="3994"/>
                    <a:pt x="2287" y="3600"/>
                  </a:cubicBezTo>
                  <a:cubicBezTo>
                    <a:pt x="2072" y="3076"/>
                    <a:pt x="2334" y="2481"/>
                    <a:pt x="2858" y="2267"/>
                  </a:cubicBezTo>
                  <a:cubicBezTo>
                    <a:pt x="2991" y="2206"/>
                    <a:pt x="3128" y="2178"/>
                    <a:pt x="3263" y="2178"/>
                  </a:cubicBezTo>
                  <a:close/>
                  <a:moveTo>
                    <a:pt x="2633" y="0"/>
                  </a:moveTo>
                  <a:cubicBezTo>
                    <a:pt x="2590" y="0"/>
                    <a:pt x="2546" y="9"/>
                    <a:pt x="2501" y="28"/>
                  </a:cubicBezTo>
                  <a:lnTo>
                    <a:pt x="1501" y="433"/>
                  </a:lnTo>
                  <a:cubicBezTo>
                    <a:pt x="1334" y="504"/>
                    <a:pt x="1262" y="695"/>
                    <a:pt x="1310" y="862"/>
                  </a:cubicBezTo>
                  <a:lnTo>
                    <a:pt x="1477" y="1457"/>
                  </a:lnTo>
                  <a:lnTo>
                    <a:pt x="1477" y="1457"/>
                  </a:lnTo>
                  <a:lnTo>
                    <a:pt x="881" y="1290"/>
                  </a:lnTo>
                  <a:cubicBezTo>
                    <a:pt x="852" y="1282"/>
                    <a:pt x="822" y="1278"/>
                    <a:pt x="791" y="1278"/>
                  </a:cubicBezTo>
                  <a:cubicBezTo>
                    <a:pt x="651" y="1278"/>
                    <a:pt x="512" y="1363"/>
                    <a:pt x="453" y="1481"/>
                  </a:cubicBezTo>
                  <a:lnTo>
                    <a:pt x="48" y="2481"/>
                  </a:lnTo>
                  <a:cubicBezTo>
                    <a:pt x="0" y="2648"/>
                    <a:pt x="48" y="2838"/>
                    <a:pt x="215" y="2910"/>
                  </a:cubicBezTo>
                  <a:lnTo>
                    <a:pt x="762" y="3219"/>
                  </a:lnTo>
                  <a:lnTo>
                    <a:pt x="215" y="3505"/>
                  </a:lnTo>
                  <a:cubicBezTo>
                    <a:pt x="48" y="3600"/>
                    <a:pt x="0" y="3791"/>
                    <a:pt x="72" y="3934"/>
                  </a:cubicBezTo>
                  <a:lnTo>
                    <a:pt x="477" y="4934"/>
                  </a:lnTo>
                  <a:cubicBezTo>
                    <a:pt x="533" y="5066"/>
                    <a:pt x="651" y="5139"/>
                    <a:pt x="780" y="5139"/>
                  </a:cubicBezTo>
                  <a:cubicBezTo>
                    <a:pt x="813" y="5139"/>
                    <a:pt x="847" y="5134"/>
                    <a:pt x="881" y="5124"/>
                  </a:cubicBezTo>
                  <a:lnTo>
                    <a:pt x="1501" y="4958"/>
                  </a:lnTo>
                  <a:lnTo>
                    <a:pt x="1334" y="5553"/>
                  </a:lnTo>
                  <a:cubicBezTo>
                    <a:pt x="1286" y="5720"/>
                    <a:pt x="1358" y="5910"/>
                    <a:pt x="1524" y="5958"/>
                  </a:cubicBezTo>
                  <a:lnTo>
                    <a:pt x="2525" y="6363"/>
                  </a:lnTo>
                  <a:cubicBezTo>
                    <a:pt x="2569" y="6382"/>
                    <a:pt x="2614" y="6391"/>
                    <a:pt x="2657" y="6391"/>
                  </a:cubicBezTo>
                  <a:cubicBezTo>
                    <a:pt x="2776" y="6391"/>
                    <a:pt x="2884" y="6324"/>
                    <a:pt x="2953" y="6220"/>
                  </a:cubicBezTo>
                  <a:lnTo>
                    <a:pt x="3263" y="5672"/>
                  </a:lnTo>
                  <a:lnTo>
                    <a:pt x="3549" y="6220"/>
                  </a:lnTo>
                  <a:cubicBezTo>
                    <a:pt x="3618" y="6324"/>
                    <a:pt x="3739" y="6391"/>
                    <a:pt x="3855" y="6391"/>
                  </a:cubicBezTo>
                  <a:cubicBezTo>
                    <a:pt x="3897" y="6391"/>
                    <a:pt x="3939" y="6382"/>
                    <a:pt x="3977" y="6363"/>
                  </a:cubicBezTo>
                  <a:lnTo>
                    <a:pt x="4978" y="5958"/>
                  </a:lnTo>
                  <a:cubicBezTo>
                    <a:pt x="5144" y="5886"/>
                    <a:pt x="5216" y="5720"/>
                    <a:pt x="5168" y="5553"/>
                  </a:cubicBezTo>
                  <a:lnTo>
                    <a:pt x="5001" y="4934"/>
                  </a:lnTo>
                  <a:lnTo>
                    <a:pt x="5621" y="5101"/>
                  </a:lnTo>
                  <a:cubicBezTo>
                    <a:pt x="5655" y="5110"/>
                    <a:pt x="5689" y="5115"/>
                    <a:pt x="5722" y="5115"/>
                  </a:cubicBezTo>
                  <a:cubicBezTo>
                    <a:pt x="5851" y="5115"/>
                    <a:pt x="5969" y="5043"/>
                    <a:pt x="6025" y="4910"/>
                  </a:cubicBezTo>
                  <a:lnTo>
                    <a:pt x="6430" y="3910"/>
                  </a:lnTo>
                  <a:cubicBezTo>
                    <a:pt x="6502" y="3767"/>
                    <a:pt x="6430" y="3576"/>
                    <a:pt x="6287" y="3481"/>
                  </a:cubicBezTo>
                  <a:lnTo>
                    <a:pt x="5716" y="3195"/>
                  </a:lnTo>
                  <a:lnTo>
                    <a:pt x="6264" y="2886"/>
                  </a:lnTo>
                  <a:cubicBezTo>
                    <a:pt x="6430" y="2814"/>
                    <a:pt x="6502" y="2624"/>
                    <a:pt x="6430" y="2457"/>
                  </a:cubicBezTo>
                  <a:lnTo>
                    <a:pt x="6002" y="1481"/>
                  </a:lnTo>
                  <a:cubicBezTo>
                    <a:pt x="5962" y="1343"/>
                    <a:pt x="5825" y="1254"/>
                    <a:pt x="5685" y="1254"/>
                  </a:cubicBezTo>
                  <a:cubicBezTo>
                    <a:pt x="5656" y="1254"/>
                    <a:pt x="5626" y="1258"/>
                    <a:pt x="5597" y="1266"/>
                  </a:cubicBezTo>
                  <a:lnTo>
                    <a:pt x="4978" y="1457"/>
                  </a:lnTo>
                  <a:lnTo>
                    <a:pt x="5168" y="838"/>
                  </a:lnTo>
                  <a:cubicBezTo>
                    <a:pt x="5216" y="671"/>
                    <a:pt x="5120" y="504"/>
                    <a:pt x="4954" y="433"/>
                  </a:cubicBezTo>
                  <a:lnTo>
                    <a:pt x="3954" y="28"/>
                  </a:lnTo>
                  <a:cubicBezTo>
                    <a:pt x="3915" y="9"/>
                    <a:pt x="3874" y="0"/>
                    <a:pt x="3831" y="0"/>
                  </a:cubicBezTo>
                  <a:cubicBezTo>
                    <a:pt x="3715" y="0"/>
                    <a:pt x="3595" y="66"/>
                    <a:pt x="3525" y="171"/>
                  </a:cubicBezTo>
                  <a:lnTo>
                    <a:pt x="3239" y="719"/>
                  </a:lnTo>
                  <a:lnTo>
                    <a:pt x="2929" y="171"/>
                  </a:lnTo>
                  <a:cubicBezTo>
                    <a:pt x="2860" y="66"/>
                    <a:pt x="2752" y="0"/>
                    <a:pt x="2633" y="0"/>
                  </a:cubicBezTo>
                  <a:close/>
                </a:path>
              </a:pathLst>
            </a:custGeom>
            <a:solidFill>
              <a:srgbClr val="e84987"/>
            </a:solidFill>
            <a:ln>
              <a:noFill/>
            </a:ln>
          </p:spPr>
          <p:style>
            <a:lnRef idx="0"/>
            <a:fillRef idx="0"/>
            <a:effectRef idx="0"/>
            <a:fontRef idx="minor"/>
          </p:style>
        </p:sp>
        <p:sp>
          <p:nvSpPr>
            <p:cNvPr id="2782" name="CustomShape 174"/>
            <p:cNvSpPr/>
            <p:nvPr/>
          </p:nvSpPr>
          <p:spPr>
            <a:xfrm>
              <a:off x="4258800" y="2773080"/>
              <a:ext cx="104040" cy="118080"/>
            </a:xfrm>
            <a:custGeom>
              <a:avLst/>
              <a:gdLst/>
              <a:ahLst/>
              <a:rect l="l" t="t" r="r" b="b"/>
              <a:pathLst>
                <a:path w="2954" h="3345">
                  <a:moveTo>
                    <a:pt x="900" y="1"/>
                  </a:moveTo>
                  <a:cubicBezTo>
                    <a:pt x="796" y="1"/>
                    <a:pt x="691" y="43"/>
                    <a:pt x="619" y="129"/>
                  </a:cubicBezTo>
                  <a:lnTo>
                    <a:pt x="119" y="820"/>
                  </a:lnTo>
                  <a:cubicBezTo>
                    <a:pt x="0" y="963"/>
                    <a:pt x="24" y="1153"/>
                    <a:pt x="143" y="1272"/>
                  </a:cubicBezTo>
                  <a:lnTo>
                    <a:pt x="715" y="1820"/>
                  </a:lnTo>
                  <a:cubicBezTo>
                    <a:pt x="774" y="1891"/>
                    <a:pt x="857" y="1927"/>
                    <a:pt x="944" y="1927"/>
                  </a:cubicBezTo>
                  <a:cubicBezTo>
                    <a:pt x="1030" y="1927"/>
                    <a:pt x="1119" y="1891"/>
                    <a:pt x="1191" y="1820"/>
                  </a:cubicBezTo>
                  <a:cubicBezTo>
                    <a:pt x="1310" y="1701"/>
                    <a:pt x="1310" y="1487"/>
                    <a:pt x="1191" y="1344"/>
                  </a:cubicBezTo>
                  <a:lnTo>
                    <a:pt x="1119" y="1272"/>
                  </a:lnTo>
                  <a:lnTo>
                    <a:pt x="1119" y="1272"/>
                  </a:lnTo>
                  <a:cubicBezTo>
                    <a:pt x="1358" y="1320"/>
                    <a:pt x="1596" y="1439"/>
                    <a:pt x="1786" y="1606"/>
                  </a:cubicBezTo>
                  <a:cubicBezTo>
                    <a:pt x="2120" y="1939"/>
                    <a:pt x="2215" y="2439"/>
                    <a:pt x="2048" y="2892"/>
                  </a:cubicBezTo>
                  <a:cubicBezTo>
                    <a:pt x="1977" y="3058"/>
                    <a:pt x="2072" y="3249"/>
                    <a:pt x="2239" y="3320"/>
                  </a:cubicBezTo>
                  <a:cubicBezTo>
                    <a:pt x="2282" y="3337"/>
                    <a:pt x="2326" y="3344"/>
                    <a:pt x="2368" y="3344"/>
                  </a:cubicBezTo>
                  <a:cubicBezTo>
                    <a:pt x="2510" y="3344"/>
                    <a:pt x="2636" y="3258"/>
                    <a:pt x="2691" y="3130"/>
                  </a:cubicBezTo>
                  <a:cubicBezTo>
                    <a:pt x="2953" y="2439"/>
                    <a:pt x="2786" y="1653"/>
                    <a:pt x="2262" y="1129"/>
                  </a:cubicBezTo>
                  <a:cubicBezTo>
                    <a:pt x="1953" y="820"/>
                    <a:pt x="1548" y="629"/>
                    <a:pt x="1143" y="605"/>
                  </a:cubicBezTo>
                  <a:lnTo>
                    <a:pt x="1167" y="534"/>
                  </a:lnTo>
                  <a:cubicBezTo>
                    <a:pt x="1286" y="391"/>
                    <a:pt x="1262" y="177"/>
                    <a:pt x="1096" y="58"/>
                  </a:cubicBezTo>
                  <a:cubicBezTo>
                    <a:pt x="1038" y="20"/>
                    <a:pt x="970" y="1"/>
                    <a:pt x="900" y="1"/>
                  </a:cubicBezTo>
                  <a:close/>
                </a:path>
              </a:pathLst>
            </a:custGeom>
            <a:solidFill>
              <a:srgbClr val="e84987"/>
            </a:solidFill>
            <a:ln>
              <a:noFill/>
            </a:ln>
          </p:spPr>
          <p:style>
            <a:lnRef idx="0"/>
            <a:fillRef idx="0"/>
            <a:effectRef idx="0"/>
            <a:fontRef idx="minor"/>
          </p:style>
        </p:sp>
        <p:sp>
          <p:nvSpPr>
            <p:cNvPr id="2783" name="CustomShape 175"/>
            <p:cNvSpPr/>
            <p:nvPr/>
          </p:nvSpPr>
          <p:spPr>
            <a:xfrm>
              <a:off x="4061880" y="2989800"/>
              <a:ext cx="104040" cy="118440"/>
            </a:xfrm>
            <a:custGeom>
              <a:avLst/>
              <a:gdLst/>
              <a:ahLst/>
              <a:rect l="l" t="t" r="r" b="b"/>
              <a:pathLst>
                <a:path w="2954" h="3354">
                  <a:moveTo>
                    <a:pt x="588" y="0"/>
                  </a:moveTo>
                  <a:cubicBezTo>
                    <a:pt x="445" y="0"/>
                    <a:pt x="318" y="90"/>
                    <a:pt x="263" y="238"/>
                  </a:cubicBezTo>
                  <a:cubicBezTo>
                    <a:pt x="1" y="905"/>
                    <a:pt x="168" y="1691"/>
                    <a:pt x="692" y="2215"/>
                  </a:cubicBezTo>
                  <a:cubicBezTo>
                    <a:pt x="1001" y="2524"/>
                    <a:pt x="1406" y="2715"/>
                    <a:pt x="1835" y="2762"/>
                  </a:cubicBezTo>
                  <a:lnTo>
                    <a:pt x="1787" y="2810"/>
                  </a:lnTo>
                  <a:cubicBezTo>
                    <a:pt x="1668" y="2953"/>
                    <a:pt x="1692" y="3167"/>
                    <a:pt x="1858" y="3286"/>
                  </a:cubicBezTo>
                  <a:cubicBezTo>
                    <a:pt x="1914" y="3333"/>
                    <a:pt x="1981" y="3354"/>
                    <a:pt x="2048" y="3354"/>
                  </a:cubicBezTo>
                  <a:cubicBezTo>
                    <a:pt x="2154" y="3354"/>
                    <a:pt x="2262" y="3302"/>
                    <a:pt x="2335" y="3215"/>
                  </a:cubicBezTo>
                  <a:lnTo>
                    <a:pt x="2835" y="2524"/>
                  </a:lnTo>
                  <a:cubicBezTo>
                    <a:pt x="2954" y="2381"/>
                    <a:pt x="2930" y="2215"/>
                    <a:pt x="2811" y="2096"/>
                  </a:cubicBezTo>
                  <a:lnTo>
                    <a:pt x="2263" y="1524"/>
                  </a:lnTo>
                  <a:cubicBezTo>
                    <a:pt x="2192" y="1465"/>
                    <a:pt x="2103" y="1435"/>
                    <a:pt x="2013" y="1435"/>
                  </a:cubicBezTo>
                  <a:cubicBezTo>
                    <a:pt x="1924" y="1435"/>
                    <a:pt x="1835" y="1465"/>
                    <a:pt x="1763" y="1524"/>
                  </a:cubicBezTo>
                  <a:cubicBezTo>
                    <a:pt x="1644" y="1667"/>
                    <a:pt x="1644" y="1881"/>
                    <a:pt x="1763" y="2000"/>
                  </a:cubicBezTo>
                  <a:lnTo>
                    <a:pt x="1835" y="2072"/>
                  </a:lnTo>
                  <a:cubicBezTo>
                    <a:pt x="1597" y="2024"/>
                    <a:pt x="1358" y="1929"/>
                    <a:pt x="1168" y="1738"/>
                  </a:cubicBezTo>
                  <a:cubicBezTo>
                    <a:pt x="834" y="1405"/>
                    <a:pt x="739" y="905"/>
                    <a:pt x="906" y="476"/>
                  </a:cubicBezTo>
                  <a:cubicBezTo>
                    <a:pt x="977" y="286"/>
                    <a:pt x="882" y="95"/>
                    <a:pt x="715" y="24"/>
                  </a:cubicBezTo>
                  <a:cubicBezTo>
                    <a:pt x="672" y="8"/>
                    <a:pt x="630" y="0"/>
                    <a:pt x="588" y="0"/>
                  </a:cubicBezTo>
                  <a:close/>
                </a:path>
              </a:pathLst>
            </a:custGeom>
            <a:solidFill>
              <a:srgbClr val="e84987"/>
            </a:solidFill>
            <a:ln>
              <a:noFill/>
            </a:ln>
          </p:spPr>
          <p:style>
            <a:lnRef idx="0"/>
            <a:fillRef idx="0"/>
            <a:effectRef idx="0"/>
            <a:fontRef idx="minor"/>
          </p:style>
        </p:sp>
      </p:grpSp>
      <p:grpSp>
        <p:nvGrpSpPr>
          <p:cNvPr id="2784" name="Group 176"/>
          <p:cNvGrpSpPr/>
          <p:nvPr/>
        </p:nvGrpSpPr>
        <p:grpSpPr>
          <a:xfrm>
            <a:off x="3337920" y="2736000"/>
            <a:ext cx="415080" cy="415800"/>
            <a:chOff x="3337920" y="2736000"/>
            <a:chExt cx="415080" cy="415800"/>
          </a:xfrm>
        </p:grpSpPr>
        <p:sp>
          <p:nvSpPr>
            <p:cNvPr id="2785" name="CustomShape 177"/>
            <p:cNvSpPr/>
            <p:nvPr/>
          </p:nvSpPr>
          <p:spPr>
            <a:xfrm>
              <a:off x="3516840" y="2915640"/>
              <a:ext cx="57240" cy="56520"/>
            </a:xfrm>
            <a:custGeom>
              <a:avLst/>
              <a:gdLst/>
              <a:ahLst/>
              <a:rect l="l" t="t" r="r" b="b"/>
              <a:pathLst>
                <a:path w="1644" h="1620">
                  <a:moveTo>
                    <a:pt x="1" y="0"/>
                  </a:moveTo>
                  <a:lnTo>
                    <a:pt x="1" y="1619"/>
                  </a:lnTo>
                  <a:lnTo>
                    <a:pt x="1644" y="1619"/>
                  </a:lnTo>
                  <a:lnTo>
                    <a:pt x="1644" y="0"/>
                  </a:lnTo>
                  <a:close/>
                </a:path>
              </a:pathLst>
            </a:custGeom>
            <a:solidFill>
              <a:srgbClr val="e84987"/>
            </a:solidFill>
            <a:ln>
              <a:noFill/>
            </a:ln>
          </p:spPr>
          <p:style>
            <a:lnRef idx="0"/>
            <a:fillRef idx="0"/>
            <a:effectRef idx="0"/>
            <a:fontRef idx="minor"/>
          </p:style>
        </p:sp>
        <p:sp>
          <p:nvSpPr>
            <p:cNvPr id="2786" name="CustomShape 178"/>
            <p:cNvSpPr/>
            <p:nvPr/>
          </p:nvSpPr>
          <p:spPr>
            <a:xfrm>
              <a:off x="3337920" y="2736000"/>
              <a:ext cx="415080" cy="415800"/>
            </a:xfrm>
            <a:custGeom>
              <a:avLst/>
              <a:gdLst/>
              <a:ahLst/>
              <a:rect l="l" t="t" r="r" b="b"/>
              <a:pathLst>
                <a:path w="11646" h="11670">
                  <a:moveTo>
                    <a:pt x="7026" y="4334"/>
                  </a:moveTo>
                  <a:cubicBezTo>
                    <a:pt x="7193" y="4334"/>
                    <a:pt x="7312" y="4477"/>
                    <a:pt x="7312" y="4620"/>
                  </a:cubicBezTo>
                  <a:lnTo>
                    <a:pt x="7312" y="7049"/>
                  </a:lnTo>
                  <a:cubicBezTo>
                    <a:pt x="7312" y="7192"/>
                    <a:pt x="7193" y="7335"/>
                    <a:pt x="7026" y="7335"/>
                  </a:cubicBezTo>
                  <a:lnTo>
                    <a:pt x="4621" y="7335"/>
                  </a:lnTo>
                  <a:cubicBezTo>
                    <a:pt x="4454" y="7335"/>
                    <a:pt x="4311" y="7192"/>
                    <a:pt x="4311" y="7049"/>
                  </a:cubicBezTo>
                  <a:lnTo>
                    <a:pt x="4311" y="4620"/>
                  </a:lnTo>
                  <a:cubicBezTo>
                    <a:pt x="4311" y="4477"/>
                    <a:pt x="4454" y="4334"/>
                    <a:pt x="4621" y="4334"/>
                  </a:cubicBezTo>
                  <a:close/>
                  <a:moveTo>
                    <a:pt x="2739" y="0"/>
                  </a:moveTo>
                  <a:cubicBezTo>
                    <a:pt x="2168" y="0"/>
                    <a:pt x="1715" y="477"/>
                    <a:pt x="1715" y="1024"/>
                  </a:cubicBezTo>
                  <a:cubicBezTo>
                    <a:pt x="1715" y="1596"/>
                    <a:pt x="2168" y="2048"/>
                    <a:pt x="2739" y="2048"/>
                  </a:cubicBezTo>
                  <a:cubicBezTo>
                    <a:pt x="3192" y="2048"/>
                    <a:pt x="3573" y="1763"/>
                    <a:pt x="3716" y="1382"/>
                  </a:cubicBezTo>
                  <a:lnTo>
                    <a:pt x="4787" y="1382"/>
                  </a:lnTo>
                  <a:lnTo>
                    <a:pt x="4787" y="2739"/>
                  </a:lnTo>
                  <a:lnTo>
                    <a:pt x="3073" y="2739"/>
                  </a:lnTo>
                  <a:cubicBezTo>
                    <a:pt x="2882" y="2739"/>
                    <a:pt x="2715" y="2906"/>
                    <a:pt x="2715" y="3072"/>
                  </a:cubicBezTo>
                  <a:lnTo>
                    <a:pt x="2715" y="4120"/>
                  </a:lnTo>
                  <a:lnTo>
                    <a:pt x="1977" y="4120"/>
                  </a:lnTo>
                  <a:cubicBezTo>
                    <a:pt x="1834" y="3739"/>
                    <a:pt x="1453" y="3453"/>
                    <a:pt x="1025" y="3453"/>
                  </a:cubicBezTo>
                  <a:cubicBezTo>
                    <a:pt x="453" y="3453"/>
                    <a:pt x="1" y="3906"/>
                    <a:pt x="1" y="4477"/>
                  </a:cubicBezTo>
                  <a:cubicBezTo>
                    <a:pt x="1" y="5025"/>
                    <a:pt x="453" y="5501"/>
                    <a:pt x="1025" y="5501"/>
                  </a:cubicBezTo>
                  <a:cubicBezTo>
                    <a:pt x="1453" y="5501"/>
                    <a:pt x="1834" y="5216"/>
                    <a:pt x="1977" y="4811"/>
                  </a:cubicBezTo>
                  <a:lnTo>
                    <a:pt x="2715" y="4811"/>
                  </a:lnTo>
                  <a:lnTo>
                    <a:pt x="2715" y="6859"/>
                  </a:lnTo>
                  <a:lnTo>
                    <a:pt x="1977" y="6859"/>
                  </a:lnTo>
                  <a:cubicBezTo>
                    <a:pt x="1834" y="6454"/>
                    <a:pt x="1453" y="6168"/>
                    <a:pt x="1025" y="6168"/>
                  </a:cubicBezTo>
                  <a:cubicBezTo>
                    <a:pt x="453" y="6168"/>
                    <a:pt x="1" y="6644"/>
                    <a:pt x="1" y="7192"/>
                  </a:cubicBezTo>
                  <a:cubicBezTo>
                    <a:pt x="1" y="7764"/>
                    <a:pt x="453" y="8216"/>
                    <a:pt x="1025" y="8216"/>
                  </a:cubicBezTo>
                  <a:cubicBezTo>
                    <a:pt x="1453" y="8216"/>
                    <a:pt x="1834" y="7930"/>
                    <a:pt x="1977" y="7549"/>
                  </a:cubicBezTo>
                  <a:lnTo>
                    <a:pt x="2715" y="7549"/>
                  </a:lnTo>
                  <a:lnTo>
                    <a:pt x="2715" y="8597"/>
                  </a:lnTo>
                  <a:cubicBezTo>
                    <a:pt x="2715" y="8764"/>
                    <a:pt x="2882" y="8931"/>
                    <a:pt x="3073" y="8931"/>
                  </a:cubicBezTo>
                  <a:lnTo>
                    <a:pt x="4787" y="8931"/>
                  </a:lnTo>
                  <a:lnTo>
                    <a:pt x="4787" y="10288"/>
                  </a:lnTo>
                  <a:lnTo>
                    <a:pt x="3716" y="10288"/>
                  </a:lnTo>
                  <a:cubicBezTo>
                    <a:pt x="3573" y="9907"/>
                    <a:pt x="3192" y="9621"/>
                    <a:pt x="2739" y="9621"/>
                  </a:cubicBezTo>
                  <a:cubicBezTo>
                    <a:pt x="2168" y="9621"/>
                    <a:pt x="1715" y="10074"/>
                    <a:pt x="1715" y="10645"/>
                  </a:cubicBezTo>
                  <a:cubicBezTo>
                    <a:pt x="1715" y="11193"/>
                    <a:pt x="2168" y="11669"/>
                    <a:pt x="2739" y="11669"/>
                  </a:cubicBezTo>
                  <a:cubicBezTo>
                    <a:pt x="3192" y="11669"/>
                    <a:pt x="3573" y="11384"/>
                    <a:pt x="3716" y="10979"/>
                  </a:cubicBezTo>
                  <a:lnTo>
                    <a:pt x="5145" y="10979"/>
                  </a:lnTo>
                  <a:cubicBezTo>
                    <a:pt x="5335" y="10979"/>
                    <a:pt x="5478" y="10812"/>
                    <a:pt x="5478" y="10645"/>
                  </a:cubicBezTo>
                  <a:lnTo>
                    <a:pt x="5478" y="8931"/>
                  </a:lnTo>
                  <a:lnTo>
                    <a:pt x="6169" y="8931"/>
                  </a:lnTo>
                  <a:lnTo>
                    <a:pt x="6169" y="10645"/>
                  </a:lnTo>
                  <a:cubicBezTo>
                    <a:pt x="6169" y="10812"/>
                    <a:pt x="6311" y="10979"/>
                    <a:pt x="6502" y="10979"/>
                  </a:cubicBezTo>
                  <a:lnTo>
                    <a:pt x="7931" y="10979"/>
                  </a:lnTo>
                  <a:cubicBezTo>
                    <a:pt x="8074" y="11384"/>
                    <a:pt x="8455" y="11669"/>
                    <a:pt x="8883" y="11669"/>
                  </a:cubicBezTo>
                  <a:cubicBezTo>
                    <a:pt x="9455" y="11669"/>
                    <a:pt x="9907" y="11193"/>
                    <a:pt x="9907" y="10645"/>
                  </a:cubicBezTo>
                  <a:cubicBezTo>
                    <a:pt x="9907" y="10074"/>
                    <a:pt x="9455" y="9621"/>
                    <a:pt x="8883" y="9621"/>
                  </a:cubicBezTo>
                  <a:cubicBezTo>
                    <a:pt x="8455" y="9621"/>
                    <a:pt x="8074" y="9907"/>
                    <a:pt x="7931" y="10288"/>
                  </a:cubicBezTo>
                  <a:lnTo>
                    <a:pt x="6835" y="10288"/>
                  </a:lnTo>
                  <a:lnTo>
                    <a:pt x="6835" y="8931"/>
                  </a:lnTo>
                  <a:lnTo>
                    <a:pt x="8574" y="8931"/>
                  </a:lnTo>
                  <a:cubicBezTo>
                    <a:pt x="8764" y="8931"/>
                    <a:pt x="8907" y="8764"/>
                    <a:pt x="8907" y="8597"/>
                  </a:cubicBezTo>
                  <a:lnTo>
                    <a:pt x="8907" y="7549"/>
                  </a:lnTo>
                  <a:lnTo>
                    <a:pt x="9646" y="7549"/>
                  </a:lnTo>
                  <a:cubicBezTo>
                    <a:pt x="9788" y="7930"/>
                    <a:pt x="10169" y="8216"/>
                    <a:pt x="10622" y="8216"/>
                  </a:cubicBezTo>
                  <a:cubicBezTo>
                    <a:pt x="11170" y="8216"/>
                    <a:pt x="11646" y="7764"/>
                    <a:pt x="11646" y="7192"/>
                  </a:cubicBezTo>
                  <a:cubicBezTo>
                    <a:pt x="11646" y="6644"/>
                    <a:pt x="11170" y="6168"/>
                    <a:pt x="10622" y="6168"/>
                  </a:cubicBezTo>
                  <a:cubicBezTo>
                    <a:pt x="10169" y="6168"/>
                    <a:pt x="9788" y="6454"/>
                    <a:pt x="9646" y="6859"/>
                  </a:cubicBezTo>
                  <a:lnTo>
                    <a:pt x="8907" y="6859"/>
                  </a:lnTo>
                  <a:lnTo>
                    <a:pt x="8907" y="4811"/>
                  </a:lnTo>
                  <a:lnTo>
                    <a:pt x="9646" y="4811"/>
                  </a:lnTo>
                  <a:cubicBezTo>
                    <a:pt x="9788" y="5216"/>
                    <a:pt x="10169" y="5501"/>
                    <a:pt x="10622" y="5501"/>
                  </a:cubicBezTo>
                  <a:cubicBezTo>
                    <a:pt x="11170" y="5501"/>
                    <a:pt x="11646" y="5025"/>
                    <a:pt x="11646" y="4477"/>
                  </a:cubicBezTo>
                  <a:cubicBezTo>
                    <a:pt x="11646" y="3906"/>
                    <a:pt x="11170" y="3453"/>
                    <a:pt x="10622" y="3453"/>
                  </a:cubicBezTo>
                  <a:cubicBezTo>
                    <a:pt x="10169" y="3453"/>
                    <a:pt x="9788" y="3739"/>
                    <a:pt x="9646" y="4120"/>
                  </a:cubicBezTo>
                  <a:lnTo>
                    <a:pt x="8907" y="4120"/>
                  </a:lnTo>
                  <a:lnTo>
                    <a:pt x="8907" y="3072"/>
                  </a:lnTo>
                  <a:cubicBezTo>
                    <a:pt x="8907" y="2906"/>
                    <a:pt x="8764" y="2739"/>
                    <a:pt x="8574" y="2739"/>
                  </a:cubicBezTo>
                  <a:lnTo>
                    <a:pt x="6835" y="2739"/>
                  </a:lnTo>
                  <a:lnTo>
                    <a:pt x="6835" y="1382"/>
                  </a:lnTo>
                  <a:lnTo>
                    <a:pt x="7931" y="1382"/>
                  </a:lnTo>
                  <a:cubicBezTo>
                    <a:pt x="8074" y="1763"/>
                    <a:pt x="8455" y="2048"/>
                    <a:pt x="8883" y="2048"/>
                  </a:cubicBezTo>
                  <a:cubicBezTo>
                    <a:pt x="9455" y="2048"/>
                    <a:pt x="9907" y="1596"/>
                    <a:pt x="9907" y="1024"/>
                  </a:cubicBezTo>
                  <a:cubicBezTo>
                    <a:pt x="9907" y="477"/>
                    <a:pt x="9455" y="0"/>
                    <a:pt x="8883" y="0"/>
                  </a:cubicBezTo>
                  <a:cubicBezTo>
                    <a:pt x="8455" y="0"/>
                    <a:pt x="8074" y="286"/>
                    <a:pt x="7931" y="691"/>
                  </a:cubicBezTo>
                  <a:lnTo>
                    <a:pt x="6502" y="691"/>
                  </a:lnTo>
                  <a:cubicBezTo>
                    <a:pt x="6311" y="691"/>
                    <a:pt x="6169" y="858"/>
                    <a:pt x="6169" y="1024"/>
                  </a:cubicBezTo>
                  <a:lnTo>
                    <a:pt x="6169" y="2739"/>
                  </a:lnTo>
                  <a:lnTo>
                    <a:pt x="5478" y="2739"/>
                  </a:lnTo>
                  <a:lnTo>
                    <a:pt x="5478" y="1024"/>
                  </a:lnTo>
                  <a:cubicBezTo>
                    <a:pt x="5478" y="858"/>
                    <a:pt x="5335" y="691"/>
                    <a:pt x="5145" y="691"/>
                  </a:cubicBezTo>
                  <a:lnTo>
                    <a:pt x="3716" y="691"/>
                  </a:lnTo>
                  <a:cubicBezTo>
                    <a:pt x="3573" y="286"/>
                    <a:pt x="3192" y="0"/>
                    <a:pt x="2739" y="0"/>
                  </a:cubicBezTo>
                  <a:close/>
                </a:path>
              </a:pathLst>
            </a:custGeom>
            <a:solidFill>
              <a:srgbClr val="e84987"/>
            </a:solidFill>
            <a:ln>
              <a:noFill/>
            </a:ln>
          </p:spPr>
          <p:style>
            <a:lnRef idx="0"/>
            <a:fillRef idx="0"/>
            <a:effectRef idx="0"/>
            <a:fontRef idx="minor"/>
          </p:style>
        </p:sp>
      </p:grpSp>
      <p:grpSp>
        <p:nvGrpSpPr>
          <p:cNvPr id="2787" name="Group 179"/>
          <p:cNvGrpSpPr/>
          <p:nvPr/>
        </p:nvGrpSpPr>
        <p:grpSpPr>
          <a:xfrm>
            <a:off x="2620800" y="2736000"/>
            <a:ext cx="401400" cy="415080"/>
            <a:chOff x="2620800" y="2736000"/>
            <a:chExt cx="401400" cy="415080"/>
          </a:xfrm>
        </p:grpSpPr>
        <p:sp>
          <p:nvSpPr>
            <p:cNvPr id="2788" name="CustomShape 180"/>
            <p:cNvSpPr/>
            <p:nvPr/>
          </p:nvSpPr>
          <p:spPr>
            <a:xfrm>
              <a:off x="2620800" y="2797200"/>
              <a:ext cx="401400" cy="353880"/>
            </a:xfrm>
            <a:custGeom>
              <a:avLst/>
              <a:gdLst/>
              <a:ahLst/>
              <a:rect l="l" t="t" r="r" b="b"/>
              <a:pathLst>
                <a:path w="11266" h="9932">
                  <a:moveTo>
                    <a:pt x="334" y="1"/>
                  </a:moveTo>
                  <a:cubicBezTo>
                    <a:pt x="144" y="1"/>
                    <a:pt x="1" y="168"/>
                    <a:pt x="1" y="334"/>
                  </a:cubicBezTo>
                  <a:lnTo>
                    <a:pt x="1" y="9598"/>
                  </a:lnTo>
                  <a:cubicBezTo>
                    <a:pt x="1" y="9789"/>
                    <a:pt x="144" y="9932"/>
                    <a:pt x="334" y="9932"/>
                  </a:cubicBezTo>
                  <a:lnTo>
                    <a:pt x="10908" y="9932"/>
                  </a:lnTo>
                  <a:cubicBezTo>
                    <a:pt x="11098" y="9932"/>
                    <a:pt x="11265" y="9789"/>
                    <a:pt x="11265" y="9598"/>
                  </a:cubicBezTo>
                  <a:cubicBezTo>
                    <a:pt x="11265" y="9408"/>
                    <a:pt x="11098" y="9265"/>
                    <a:pt x="10908" y="9265"/>
                  </a:cubicBezTo>
                  <a:lnTo>
                    <a:pt x="10574" y="9265"/>
                  </a:lnTo>
                  <a:lnTo>
                    <a:pt x="10574" y="1930"/>
                  </a:lnTo>
                  <a:cubicBezTo>
                    <a:pt x="10574" y="1811"/>
                    <a:pt x="10479" y="1716"/>
                    <a:pt x="10336" y="1716"/>
                  </a:cubicBezTo>
                  <a:lnTo>
                    <a:pt x="9717" y="1716"/>
                  </a:lnTo>
                  <a:cubicBezTo>
                    <a:pt x="9598" y="1716"/>
                    <a:pt x="9503" y="1811"/>
                    <a:pt x="9503" y="1930"/>
                  </a:cubicBezTo>
                  <a:lnTo>
                    <a:pt x="9503" y="9265"/>
                  </a:lnTo>
                  <a:lnTo>
                    <a:pt x="8812" y="9265"/>
                  </a:lnTo>
                  <a:lnTo>
                    <a:pt x="8812" y="4692"/>
                  </a:lnTo>
                  <a:cubicBezTo>
                    <a:pt x="8812" y="4573"/>
                    <a:pt x="8717" y="4454"/>
                    <a:pt x="8574" y="4454"/>
                  </a:cubicBezTo>
                  <a:lnTo>
                    <a:pt x="7955" y="4454"/>
                  </a:lnTo>
                  <a:cubicBezTo>
                    <a:pt x="7836" y="4454"/>
                    <a:pt x="7741" y="4573"/>
                    <a:pt x="7741" y="4692"/>
                  </a:cubicBezTo>
                  <a:lnTo>
                    <a:pt x="7741" y="9265"/>
                  </a:lnTo>
                  <a:lnTo>
                    <a:pt x="7050" y="9265"/>
                  </a:lnTo>
                  <a:lnTo>
                    <a:pt x="7050" y="6597"/>
                  </a:lnTo>
                  <a:cubicBezTo>
                    <a:pt x="7050" y="6478"/>
                    <a:pt x="6955" y="6383"/>
                    <a:pt x="6812" y="6383"/>
                  </a:cubicBezTo>
                  <a:lnTo>
                    <a:pt x="6193" y="6383"/>
                  </a:lnTo>
                  <a:cubicBezTo>
                    <a:pt x="6074" y="6383"/>
                    <a:pt x="5978" y="6478"/>
                    <a:pt x="5978" y="6597"/>
                  </a:cubicBezTo>
                  <a:lnTo>
                    <a:pt x="5978" y="9265"/>
                  </a:lnTo>
                  <a:lnTo>
                    <a:pt x="5288" y="9265"/>
                  </a:lnTo>
                  <a:lnTo>
                    <a:pt x="5288" y="4669"/>
                  </a:lnTo>
                  <a:cubicBezTo>
                    <a:pt x="5288" y="4549"/>
                    <a:pt x="5192" y="4430"/>
                    <a:pt x="5050" y="4430"/>
                  </a:cubicBezTo>
                  <a:lnTo>
                    <a:pt x="4430" y="4430"/>
                  </a:lnTo>
                  <a:cubicBezTo>
                    <a:pt x="4311" y="4430"/>
                    <a:pt x="4216" y="4549"/>
                    <a:pt x="4216" y="4669"/>
                  </a:cubicBezTo>
                  <a:lnTo>
                    <a:pt x="4216" y="9265"/>
                  </a:lnTo>
                  <a:lnTo>
                    <a:pt x="3525" y="9265"/>
                  </a:lnTo>
                  <a:lnTo>
                    <a:pt x="3525" y="6597"/>
                  </a:lnTo>
                  <a:cubicBezTo>
                    <a:pt x="3525" y="6478"/>
                    <a:pt x="3430" y="6383"/>
                    <a:pt x="3287" y="6383"/>
                  </a:cubicBezTo>
                  <a:lnTo>
                    <a:pt x="2668" y="6383"/>
                  </a:lnTo>
                  <a:cubicBezTo>
                    <a:pt x="2549" y="6383"/>
                    <a:pt x="2454" y="6478"/>
                    <a:pt x="2454" y="6597"/>
                  </a:cubicBezTo>
                  <a:lnTo>
                    <a:pt x="2454" y="9265"/>
                  </a:lnTo>
                  <a:lnTo>
                    <a:pt x="1763" y="9265"/>
                  </a:lnTo>
                  <a:lnTo>
                    <a:pt x="1763" y="8336"/>
                  </a:lnTo>
                  <a:cubicBezTo>
                    <a:pt x="1763" y="8217"/>
                    <a:pt x="1668" y="8122"/>
                    <a:pt x="1525" y="8122"/>
                  </a:cubicBezTo>
                  <a:lnTo>
                    <a:pt x="691" y="8122"/>
                  </a:lnTo>
                  <a:lnTo>
                    <a:pt x="691" y="334"/>
                  </a:lnTo>
                  <a:cubicBezTo>
                    <a:pt x="691" y="168"/>
                    <a:pt x="525" y="1"/>
                    <a:pt x="334" y="1"/>
                  </a:cubicBezTo>
                  <a:close/>
                </a:path>
              </a:pathLst>
            </a:custGeom>
            <a:solidFill>
              <a:srgbClr val="e84987"/>
            </a:solidFill>
            <a:ln>
              <a:noFill/>
            </a:ln>
          </p:spPr>
          <p:style>
            <a:lnRef idx="0"/>
            <a:fillRef idx="0"/>
            <a:effectRef idx="0"/>
            <a:fontRef idx="minor"/>
          </p:style>
        </p:sp>
        <p:sp>
          <p:nvSpPr>
            <p:cNvPr id="2789" name="CustomShape 181"/>
            <p:cNvSpPr/>
            <p:nvPr/>
          </p:nvSpPr>
          <p:spPr>
            <a:xfrm>
              <a:off x="2667600" y="2736000"/>
              <a:ext cx="325800" cy="181440"/>
            </a:xfrm>
            <a:custGeom>
              <a:avLst/>
              <a:gdLst/>
              <a:ahLst/>
              <a:rect l="l" t="t" r="r" b="b"/>
              <a:pathLst>
                <a:path w="9146" h="5109">
                  <a:moveTo>
                    <a:pt x="7693" y="0"/>
                  </a:moveTo>
                  <a:cubicBezTo>
                    <a:pt x="7502" y="0"/>
                    <a:pt x="7336" y="167"/>
                    <a:pt x="7336" y="357"/>
                  </a:cubicBezTo>
                  <a:cubicBezTo>
                    <a:pt x="7336" y="548"/>
                    <a:pt x="7502" y="691"/>
                    <a:pt x="7693" y="691"/>
                  </a:cubicBezTo>
                  <a:lnTo>
                    <a:pt x="7978" y="691"/>
                  </a:lnTo>
                  <a:lnTo>
                    <a:pt x="4883" y="3787"/>
                  </a:lnTo>
                  <a:lnTo>
                    <a:pt x="2882" y="2215"/>
                  </a:lnTo>
                  <a:cubicBezTo>
                    <a:pt x="2829" y="2161"/>
                    <a:pt x="2756" y="2137"/>
                    <a:pt x="2681" y="2137"/>
                  </a:cubicBezTo>
                  <a:cubicBezTo>
                    <a:pt x="2589" y="2137"/>
                    <a:pt x="2495" y="2173"/>
                    <a:pt x="2430" y="2239"/>
                  </a:cubicBezTo>
                  <a:lnTo>
                    <a:pt x="144" y="4525"/>
                  </a:lnTo>
                  <a:cubicBezTo>
                    <a:pt x="1" y="4668"/>
                    <a:pt x="1" y="4882"/>
                    <a:pt x="144" y="5001"/>
                  </a:cubicBezTo>
                  <a:cubicBezTo>
                    <a:pt x="215" y="5073"/>
                    <a:pt x="304" y="5108"/>
                    <a:pt x="391" y="5108"/>
                  </a:cubicBezTo>
                  <a:cubicBezTo>
                    <a:pt x="477" y="5108"/>
                    <a:pt x="560" y="5073"/>
                    <a:pt x="620" y="5001"/>
                  </a:cubicBezTo>
                  <a:lnTo>
                    <a:pt x="2692" y="2929"/>
                  </a:lnTo>
                  <a:lnTo>
                    <a:pt x="4692" y="4525"/>
                  </a:lnTo>
                  <a:cubicBezTo>
                    <a:pt x="4760" y="4570"/>
                    <a:pt x="4838" y="4594"/>
                    <a:pt x="4914" y="4594"/>
                  </a:cubicBezTo>
                  <a:cubicBezTo>
                    <a:pt x="4999" y="4594"/>
                    <a:pt x="5082" y="4564"/>
                    <a:pt x="5145" y="4501"/>
                  </a:cubicBezTo>
                  <a:lnTo>
                    <a:pt x="8455" y="1167"/>
                  </a:lnTo>
                  <a:lnTo>
                    <a:pt x="8455" y="1477"/>
                  </a:lnTo>
                  <a:cubicBezTo>
                    <a:pt x="8455" y="1667"/>
                    <a:pt x="8598" y="1810"/>
                    <a:pt x="8788" y="1810"/>
                  </a:cubicBezTo>
                  <a:cubicBezTo>
                    <a:pt x="8979" y="1810"/>
                    <a:pt x="9145" y="1667"/>
                    <a:pt x="9145" y="1477"/>
                  </a:cubicBezTo>
                  <a:lnTo>
                    <a:pt x="9145" y="357"/>
                  </a:lnTo>
                  <a:cubicBezTo>
                    <a:pt x="9145" y="167"/>
                    <a:pt x="8979" y="0"/>
                    <a:pt x="8788" y="0"/>
                  </a:cubicBezTo>
                  <a:close/>
                </a:path>
              </a:pathLst>
            </a:custGeom>
            <a:solidFill>
              <a:srgbClr val="e84987"/>
            </a:solidFill>
            <a:ln>
              <a:noFill/>
            </a:ln>
          </p:spPr>
          <p:style>
            <a:lnRef idx="0"/>
            <a:fillRef idx="0"/>
            <a:effectRef idx="0"/>
            <a:fontRef idx="minor"/>
          </p:style>
        </p:sp>
      </p:grpSp>
      <p:grpSp>
        <p:nvGrpSpPr>
          <p:cNvPr id="2790" name="Group 182"/>
          <p:cNvGrpSpPr/>
          <p:nvPr/>
        </p:nvGrpSpPr>
        <p:grpSpPr>
          <a:xfrm>
            <a:off x="1905480" y="2736720"/>
            <a:ext cx="415800" cy="415440"/>
            <a:chOff x="1905480" y="2736720"/>
            <a:chExt cx="415800" cy="415440"/>
          </a:xfrm>
        </p:grpSpPr>
        <p:sp>
          <p:nvSpPr>
            <p:cNvPr id="2791" name="CustomShape 183"/>
            <p:cNvSpPr/>
            <p:nvPr/>
          </p:nvSpPr>
          <p:spPr>
            <a:xfrm>
              <a:off x="1946520" y="2868120"/>
              <a:ext cx="334080" cy="186120"/>
            </a:xfrm>
            <a:custGeom>
              <a:avLst/>
              <a:gdLst/>
              <a:ahLst/>
              <a:rect l="l" t="t" r="r" b="b"/>
              <a:pathLst>
                <a:path w="9384" h="5240">
                  <a:moveTo>
                    <a:pt x="3859" y="977"/>
                  </a:moveTo>
                  <a:cubicBezTo>
                    <a:pt x="4049" y="977"/>
                    <a:pt x="4216" y="1144"/>
                    <a:pt x="4216" y="1334"/>
                  </a:cubicBezTo>
                  <a:cubicBezTo>
                    <a:pt x="4216" y="1525"/>
                    <a:pt x="4049" y="1668"/>
                    <a:pt x="3859" y="1668"/>
                  </a:cubicBezTo>
                  <a:lnTo>
                    <a:pt x="2287" y="1668"/>
                  </a:lnTo>
                  <a:cubicBezTo>
                    <a:pt x="2096" y="1668"/>
                    <a:pt x="1954" y="1525"/>
                    <a:pt x="1954" y="1334"/>
                  </a:cubicBezTo>
                  <a:cubicBezTo>
                    <a:pt x="1954" y="1144"/>
                    <a:pt x="2096" y="977"/>
                    <a:pt x="2287" y="977"/>
                  </a:cubicBezTo>
                  <a:close/>
                  <a:moveTo>
                    <a:pt x="6859" y="977"/>
                  </a:moveTo>
                  <a:cubicBezTo>
                    <a:pt x="7074" y="977"/>
                    <a:pt x="7217" y="1120"/>
                    <a:pt x="7217" y="1334"/>
                  </a:cubicBezTo>
                  <a:cubicBezTo>
                    <a:pt x="7217" y="1525"/>
                    <a:pt x="7074" y="1691"/>
                    <a:pt x="6859" y="1691"/>
                  </a:cubicBezTo>
                  <a:cubicBezTo>
                    <a:pt x="6669" y="1691"/>
                    <a:pt x="6502" y="1525"/>
                    <a:pt x="6502" y="1334"/>
                  </a:cubicBezTo>
                  <a:cubicBezTo>
                    <a:pt x="6502" y="1120"/>
                    <a:pt x="6669" y="977"/>
                    <a:pt x="6859" y="977"/>
                  </a:cubicBezTo>
                  <a:close/>
                  <a:moveTo>
                    <a:pt x="882" y="1"/>
                  </a:moveTo>
                  <a:cubicBezTo>
                    <a:pt x="834" y="96"/>
                    <a:pt x="810" y="191"/>
                    <a:pt x="810" y="310"/>
                  </a:cubicBezTo>
                  <a:lnTo>
                    <a:pt x="810" y="1882"/>
                  </a:lnTo>
                  <a:cubicBezTo>
                    <a:pt x="810" y="2334"/>
                    <a:pt x="1168" y="2692"/>
                    <a:pt x="1620" y="2692"/>
                  </a:cubicBezTo>
                  <a:lnTo>
                    <a:pt x="4359" y="2692"/>
                  </a:lnTo>
                  <a:lnTo>
                    <a:pt x="4359" y="3858"/>
                  </a:lnTo>
                  <a:lnTo>
                    <a:pt x="358" y="3858"/>
                  </a:lnTo>
                  <a:cubicBezTo>
                    <a:pt x="167" y="3858"/>
                    <a:pt x="1" y="4001"/>
                    <a:pt x="1" y="4192"/>
                  </a:cubicBezTo>
                  <a:lnTo>
                    <a:pt x="1" y="5240"/>
                  </a:lnTo>
                  <a:lnTo>
                    <a:pt x="691" y="5240"/>
                  </a:lnTo>
                  <a:lnTo>
                    <a:pt x="691" y="4525"/>
                  </a:lnTo>
                  <a:lnTo>
                    <a:pt x="4359" y="4525"/>
                  </a:lnTo>
                  <a:lnTo>
                    <a:pt x="4359" y="5240"/>
                  </a:lnTo>
                  <a:lnTo>
                    <a:pt x="5026" y="5240"/>
                  </a:lnTo>
                  <a:lnTo>
                    <a:pt x="5026" y="4525"/>
                  </a:lnTo>
                  <a:lnTo>
                    <a:pt x="8693" y="4525"/>
                  </a:lnTo>
                  <a:lnTo>
                    <a:pt x="8693" y="5240"/>
                  </a:lnTo>
                  <a:lnTo>
                    <a:pt x="9384" y="5240"/>
                  </a:lnTo>
                  <a:lnTo>
                    <a:pt x="9384" y="4192"/>
                  </a:lnTo>
                  <a:cubicBezTo>
                    <a:pt x="9384" y="4001"/>
                    <a:pt x="9217" y="3858"/>
                    <a:pt x="9026" y="3858"/>
                  </a:cubicBezTo>
                  <a:lnTo>
                    <a:pt x="5026" y="3858"/>
                  </a:lnTo>
                  <a:lnTo>
                    <a:pt x="5026" y="2692"/>
                  </a:lnTo>
                  <a:lnTo>
                    <a:pt x="7764" y="2692"/>
                  </a:lnTo>
                  <a:cubicBezTo>
                    <a:pt x="8217" y="2692"/>
                    <a:pt x="8574" y="2334"/>
                    <a:pt x="8574" y="1882"/>
                  </a:cubicBezTo>
                  <a:lnTo>
                    <a:pt x="8574" y="310"/>
                  </a:lnTo>
                  <a:cubicBezTo>
                    <a:pt x="8574" y="191"/>
                    <a:pt x="8550" y="96"/>
                    <a:pt x="8503" y="1"/>
                  </a:cubicBezTo>
                  <a:cubicBezTo>
                    <a:pt x="8288" y="120"/>
                    <a:pt x="8026" y="191"/>
                    <a:pt x="7764" y="191"/>
                  </a:cubicBezTo>
                  <a:lnTo>
                    <a:pt x="1620" y="191"/>
                  </a:lnTo>
                  <a:cubicBezTo>
                    <a:pt x="1358" y="191"/>
                    <a:pt x="1096" y="120"/>
                    <a:pt x="882" y="1"/>
                  </a:cubicBezTo>
                  <a:close/>
                </a:path>
              </a:pathLst>
            </a:custGeom>
            <a:solidFill>
              <a:srgbClr val="e84987"/>
            </a:solidFill>
            <a:ln>
              <a:noFill/>
            </a:ln>
          </p:spPr>
          <p:style>
            <a:lnRef idx="0"/>
            <a:fillRef idx="0"/>
            <a:effectRef idx="0"/>
            <a:fontRef idx="minor"/>
          </p:style>
        </p:sp>
        <p:sp>
          <p:nvSpPr>
            <p:cNvPr id="2792" name="CustomShape 184"/>
            <p:cNvSpPr/>
            <p:nvPr/>
          </p:nvSpPr>
          <p:spPr>
            <a:xfrm>
              <a:off x="1905480" y="3080160"/>
              <a:ext cx="105120" cy="72000"/>
            </a:xfrm>
            <a:custGeom>
              <a:avLst/>
              <a:gdLst/>
              <a:ahLst/>
              <a:rect l="l" t="t" r="r" b="b"/>
              <a:pathLst>
                <a:path w="2978" h="2049">
                  <a:moveTo>
                    <a:pt x="358" y="0"/>
                  </a:moveTo>
                  <a:cubicBezTo>
                    <a:pt x="167" y="0"/>
                    <a:pt x="1" y="143"/>
                    <a:pt x="1" y="334"/>
                  </a:cubicBezTo>
                  <a:lnTo>
                    <a:pt x="1" y="1691"/>
                  </a:lnTo>
                  <a:cubicBezTo>
                    <a:pt x="1" y="1882"/>
                    <a:pt x="167" y="2048"/>
                    <a:pt x="358" y="2048"/>
                  </a:cubicBezTo>
                  <a:lnTo>
                    <a:pt x="2620" y="2048"/>
                  </a:lnTo>
                  <a:cubicBezTo>
                    <a:pt x="2811" y="2048"/>
                    <a:pt x="2977" y="1882"/>
                    <a:pt x="2977" y="1691"/>
                  </a:cubicBezTo>
                  <a:lnTo>
                    <a:pt x="2977" y="334"/>
                  </a:lnTo>
                  <a:cubicBezTo>
                    <a:pt x="2977" y="143"/>
                    <a:pt x="2811" y="0"/>
                    <a:pt x="2620" y="0"/>
                  </a:cubicBezTo>
                  <a:close/>
                </a:path>
              </a:pathLst>
            </a:custGeom>
            <a:solidFill>
              <a:srgbClr val="e84987"/>
            </a:solidFill>
            <a:ln>
              <a:noFill/>
            </a:ln>
          </p:spPr>
          <p:style>
            <a:lnRef idx="0"/>
            <a:fillRef idx="0"/>
            <a:effectRef idx="0"/>
            <a:fontRef idx="minor"/>
          </p:style>
        </p:sp>
        <p:sp>
          <p:nvSpPr>
            <p:cNvPr id="2793" name="CustomShape 185"/>
            <p:cNvSpPr/>
            <p:nvPr/>
          </p:nvSpPr>
          <p:spPr>
            <a:xfrm>
              <a:off x="2216160" y="3080160"/>
              <a:ext cx="105120" cy="72000"/>
            </a:xfrm>
            <a:custGeom>
              <a:avLst/>
              <a:gdLst/>
              <a:ahLst/>
              <a:rect l="l" t="t" r="r" b="b"/>
              <a:pathLst>
                <a:path w="2978" h="2049">
                  <a:moveTo>
                    <a:pt x="358" y="0"/>
                  </a:moveTo>
                  <a:cubicBezTo>
                    <a:pt x="168" y="0"/>
                    <a:pt x="1" y="143"/>
                    <a:pt x="1" y="334"/>
                  </a:cubicBezTo>
                  <a:lnTo>
                    <a:pt x="1" y="1691"/>
                  </a:lnTo>
                  <a:cubicBezTo>
                    <a:pt x="1" y="1882"/>
                    <a:pt x="168" y="2048"/>
                    <a:pt x="358" y="2048"/>
                  </a:cubicBezTo>
                  <a:lnTo>
                    <a:pt x="2621" y="2048"/>
                  </a:lnTo>
                  <a:cubicBezTo>
                    <a:pt x="2811" y="2048"/>
                    <a:pt x="2954" y="1882"/>
                    <a:pt x="2954" y="1691"/>
                  </a:cubicBezTo>
                  <a:lnTo>
                    <a:pt x="2954" y="334"/>
                  </a:lnTo>
                  <a:cubicBezTo>
                    <a:pt x="2978" y="143"/>
                    <a:pt x="2811" y="0"/>
                    <a:pt x="2621" y="0"/>
                  </a:cubicBezTo>
                  <a:close/>
                </a:path>
              </a:pathLst>
            </a:custGeom>
            <a:solidFill>
              <a:srgbClr val="e84987"/>
            </a:solidFill>
            <a:ln>
              <a:noFill/>
            </a:ln>
          </p:spPr>
          <p:style>
            <a:lnRef idx="0"/>
            <a:fillRef idx="0"/>
            <a:effectRef idx="0"/>
            <a:fontRef idx="minor"/>
          </p:style>
        </p:sp>
        <p:sp>
          <p:nvSpPr>
            <p:cNvPr id="2794" name="CustomShape 186"/>
            <p:cNvSpPr/>
            <p:nvPr/>
          </p:nvSpPr>
          <p:spPr>
            <a:xfrm>
              <a:off x="2061360" y="3080160"/>
              <a:ext cx="104040" cy="72000"/>
            </a:xfrm>
            <a:custGeom>
              <a:avLst/>
              <a:gdLst/>
              <a:ahLst/>
              <a:rect l="l" t="t" r="r" b="b"/>
              <a:pathLst>
                <a:path w="2954" h="2049">
                  <a:moveTo>
                    <a:pt x="334" y="0"/>
                  </a:moveTo>
                  <a:cubicBezTo>
                    <a:pt x="144" y="0"/>
                    <a:pt x="1" y="143"/>
                    <a:pt x="1" y="334"/>
                  </a:cubicBezTo>
                  <a:lnTo>
                    <a:pt x="1" y="1691"/>
                  </a:lnTo>
                  <a:cubicBezTo>
                    <a:pt x="1" y="1882"/>
                    <a:pt x="144" y="2048"/>
                    <a:pt x="334" y="2048"/>
                  </a:cubicBezTo>
                  <a:lnTo>
                    <a:pt x="2620" y="2048"/>
                  </a:lnTo>
                  <a:cubicBezTo>
                    <a:pt x="2811" y="2048"/>
                    <a:pt x="2954" y="1882"/>
                    <a:pt x="2954" y="1691"/>
                  </a:cubicBezTo>
                  <a:lnTo>
                    <a:pt x="2954" y="334"/>
                  </a:lnTo>
                  <a:cubicBezTo>
                    <a:pt x="2954" y="143"/>
                    <a:pt x="2811" y="0"/>
                    <a:pt x="2620" y="0"/>
                  </a:cubicBezTo>
                  <a:close/>
                </a:path>
              </a:pathLst>
            </a:custGeom>
            <a:solidFill>
              <a:srgbClr val="e84987"/>
            </a:solidFill>
            <a:ln>
              <a:noFill/>
            </a:ln>
          </p:spPr>
          <p:style>
            <a:lnRef idx="0"/>
            <a:fillRef idx="0"/>
            <a:effectRef idx="0"/>
            <a:fontRef idx="minor"/>
          </p:style>
        </p:sp>
        <p:sp>
          <p:nvSpPr>
            <p:cNvPr id="2795" name="CustomShape 187"/>
            <p:cNvSpPr/>
            <p:nvPr/>
          </p:nvSpPr>
          <p:spPr>
            <a:xfrm>
              <a:off x="1975320" y="2736720"/>
              <a:ext cx="276120" cy="111960"/>
            </a:xfrm>
            <a:custGeom>
              <a:avLst/>
              <a:gdLst/>
              <a:ahLst/>
              <a:rect l="l" t="t" r="r" b="b"/>
              <a:pathLst>
                <a:path w="7764" h="3168">
                  <a:moveTo>
                    <a:pt x="3049" y="1238"/>
                  </a:moveTo>
                  <a:cubicBezTo>
                    <a:pt x="3239" y="1238"/>
                    <a:pt x="3406" y="1381"/>
                    <a:pt x="3406" y="1572"/>
                  </a:cubicBezTo>
                  <a:cubicBezTo>
                    <a:pt x="3406" y="1762"/>
                    <a:pt x="3239" y="1929"/>
                    <a:pt x="3049" y="1929"/>
                  </a:cubicBezTo>
                  <a:lnTo>
                    <a:pt x="1477" y="1929"/>
                  </a:lnTo>
                  <a:cubicBezTo>
                    <a:pt x="1286" y="1929"/>
                    <a:pt x="1144" y="1762"/>
                    <a:pt x="1144" y="1572"/>
                  </a:cubicBezTo>
                  <a:cubicBezTo>
                    <a:pt x="1144" y="1381"/>
                    <a:pt x="1286" y="1238"/>
                    <a:pt x="1477" y="1238"/>
                  </a:cubicBezTo>
                  <a:close/>
                  <a:moveTo>
                    <a:pt x="6049" y="1215"/>
                  </a:moveTo>
                  <a:cubicBezTo>
                    <a:pt x="6264" y="1215"/>
                    <a:pt x="6407" y="1381"/>
                    <a:pt x="6407" y="1572"/>
                  </a:cubicBezTo>
                  <a:cubicBezTo>
                    <a:pt x="6407" y="1786"/>
                    <a:pt x="6264" y="1929"/>
                    <a:pt x="6049" y="1929"/>
                  </a:cubicBezTo>
                  <a:cubicBezTo>
                    <a:pt x="5859" y="1929"/>
                    <a:pt x="5692" y="1786"/>
                    <a:pt x="5692" y="1572"/>
                  </a:cubicBezTo>
                  <a:cubicBezTo>
                    <a:pt x="5692" y="1381"/>
                    <a:pt x="5859" y="1215"/>
                    <a:pt x="6049" y="1215"/>
                  </a:cubicBezTo>
                  <a:close/>
                  <a:moveTo>
                    <a:pt x="810" y="0"/>
                  </a:moveTo>
                  <a:cubicBezTo>
                    <a:pt x="358" y="0"/>
                    <a:pt x="0" y="357"/>
                    <a:pt x="0" y="810"/>
                  </a:cubicBezTo>
                  <a:lnTo>
                    <a:pt x="0" y="2358"/>
                  </a:lnTo>
                  <a:cubicBezTo>
                    <a:pt x="0" y="2810"/>
                    <a:pt x="358" y="3167"/>
                    <a:pt x="810" y="3167"/>
                  </a:cubicBezTo>
                  <a:lnTo>
                    <a:pt x="6954" y="3167"/>
                  </a:lnTo>
                  <a:cubicBezTo>
                    <a:pt x="7407" y="3167"/>
                    <a:pt x="7764" y="2810"/>
                    <a:pt x="7764" y="2358"/>
                  </a:cubicBezTo>
                  <a:lnTo>
                    <a:pt x="7764" y="810"/>
                  </a:lnTo>
                  <a:cubicBezTo>
                    <a:pt x="7764" y="357"/>
                    <a:pt x="7407" y="0"/>
                    <a:pt x="6954" y="0"/>
                  </a:cubicBezTo>
                  <a:close/>
                </a:path>
              </a:pathLst>
            </a:custGeom>
            <a:solidFill>
              <a:srgbClr val="e84987"/>
            </a:solidFill>
            <a:ln>
              <a:noFill/>
            </a:ln>
          </p:spPr>
          <p:style>
            <a:lnRef idx="0"/>
            <a:fillRef idx="0"/>
            <a:effectRef idx="0"/>
            <a:fontRef idx="minor"/>
          </p:style>
        </p:sp>
      </p:grpSp>
      <p:grpSp>
        <p:nvGrpSpPr>
          <p:cNvPr id="2796" name="Group 188"/>
          <p:cNvGrpSpPr/>
          <p:nvPr/>
        </p:nvGrpSpPr>
        <p:grpSpPr>
          <a:xfrm>
            <a:off x="1181520" y="2736000"/>
            <a:ext cx="416160" cy="416160"/>
            <a:chOff x="1181520" y="2736000"/>
            <a:chExt cx="416160" cy="416160"/>
          </a:xfrm>
        </p:grpSpPr>
        <p:sp>
          <p:nvSpPr>
            <p:cNvPr id="2797" name="CustomShape 189"/>
            <p:cNvSpPr/>
            <p:nvPr/>
          </p:nvSpPr>
          <p:spPr>
            <a:xfrm>
              <a:off x="1181520" y="2736000"/>
              <a:ext cx="72000" cy="72000"/>
            </a:xfrm>
            <a:custGeom>
              <a:avLst/>
              <a:gdLst/>
              <a:ahLst/>
              <a:rect l="l" t="t" r="r" b="b"/>
              <a:pathLst>
                <a:path w="2049" h="2049">
                  <a:moveTo>
                    <a:pt x="1024" y="0"/>
                  </a:moveTo>
                  <a:cubicBezTo>
                    <a:pt x="477" y="0"/>
                    <a:pt x="0" y="477"/>
                    <a:pt x="0" y="1024"/>
                  </a:cubicBezTo>
                  <a:cubicBezTo>
                    <a:pt x="0" y="1596"/>
                    <a:pt x="477" y="2048"/>
                    <a:pt x="1024" y="2048"/>
                  </a:cubicBezTo>
                  <a:cubicBezTo>
                    <a:pt x="1596" y="2048"/>
                    <a:pt x="2048" y="1596"/>
                    <a:pt x="2048" y="1024"/>
                  </a:cubicBezTo>
                  <a:cubicBezTo>
                    <a:pt x="2048" y="477"/>
                    <a:pt x="1596" y="0"/>
                    <a:pt x="1024" y="0"/>
                  </a:cubicBezTo>
                  <a:close/>
                </a:path>
              </a:pathLst>
            </a:custGeom>
            <a:solidFill>
              <a:srgbClr val="e84987"/>
            </a:solidFill>
            <a:ln>
              <a:noFill/>
            </a:ln>
          </p:spPr>
          <p:style>
            <a:lnRef idx="0"/>
            <a:fillRef idx="0"/>
            <a:effectRef idx="0"/>
            <a:fontRef idx="minor"/>
          </p:style>
        </p:sp>
        <p:sp>
          <p:nvSpPr>
            <p:cNvPr id="2798" name="CustomShape 190"/>
            <p:cNvSpPr/>
            <p:nvPr/>
          </p:nvSpPr>
          <p:spPr>
            <a:xfrm>
              <a:off x="1525680" y="2736000"/>
              <a:ext cx="72000" cy="72000"/>
            </a:xfrm>
            <a:custGeom>
              <a:avLst/>
              <a:gdLst/>
              <a:ahLst/>
              <a:rect l="l" t="t" r="r" b="b"/>
              <a:pathLst>
                <a:path w="2049" h="2049">
                  <a:moveTo>
                    <a:pt x="1024" y="0"/>
                  </a:moveTo>
                  <a:cubicBezTo>
                    <a:pt x="453" y="0"/>
                    <a:pt x="0" y="477"/>
                    <a:pt x="0" y="1024"/>
                  </a:cubicBezTo>
                  <a:cubicBezTo>
                    <a:pt x="0" y="1596"/>
                    <a:pt x="453" y="2048"/>
                    <a:pt x="1024" y="2048"/>
                  </a:cubicBezTo>
                  <a:cubicBezTo>
                    <a:pt x="1572" y="2048"/>
                    <a:pt x="2048" y="1596"/>
                    <a:pt x="2048" y="1024"/>
                  </a:cubicBezTo>
                  <a:cubicBezTo>
                    <a:pt x="2048" y="477"/>
                    <a:pt x="1572" y="0"/>
                    <a:pt x="1024" y="0"/>
                  </a:cubicBezTo>
                  <a:close/>
                </a:path>
              </a:pathLst>
            </a:custGeom>
            <a:solidFill>
              <a:srgbClr val="e84987"/>
            </a:solidFill>
            <a:ln>
              <a:noFill/>
            </a:ln>
          </p:spPr>
          <p:style>
            <a:lnRef idx="0"/>
            <a:fillRef idx="0"/>
            <a:effectRef idx="0"/>
            <a:fontRef idx="minor"/>
          </p:style>
        </p:sp>
        <p:sp>
          <p:nvSpPr>
            <p:cNvPr id="2799" name="CustomShape 191"/>
            <p:cNvSpPr/>
            <p:nvPr/>
          </p:nvSpPr>
          <p:spPr>
            <a:xfrm>
              <a:off x="1181520" y="3080160"/>
              <a:ext cx="72000" cy="72000"/>
            </a:xfrm>
            <a:custGeom>
              <a:avLst/>
              <a:gdLst/>
              <a:ahLst/>
              <a:rect l="l" t="t" r="r" b="b"/>
              <a:pathLst>
                <a:path w="2049" h="2049">
                  <a:moveTo>
                    <a:pt x="1024" y="0"/>
                  </a:moveTo>
                  <a:cubicBezTo>
                    <a:pt x="477" y="0"/>
                    <a:pt x="0" y="453"/>
                    <a:pt x="0" y="1024"/>
                  </a:cubicBezTo>
                  <a:cubicBezTo>
                    <a:pt x="0" y="1572"/>
                    <a:pt x="477" y="2048"/>
                    <a:pt x="1024" y="2048"/>
                  </a:cubicBezTo>
                  <a:cubicBezTo>
                    <a:pt x="1596" y="2048"/>
                    <a:pt x="2048" y="1572"/>
                    <a:pt x="2048" y="1024"/>
                  </a:cubicBezTo>
                  <a:cubicBezTo>
                    <a:pt x="2048" y="453"/>
                    <a:pt x="1596" y="0"/>
                    <a:pt x="1024" y="0"/>
                  </a:cubicBezTo>
                  <a:close/>
                </a:path>
              </a:pathLst>
            </a:custGeom>
            <a:solidFill>
              <a:srgbClr val="e84987"/>
            </a:solidFill>
            <a:ln>
              <a:noFill/>
            </a:ln>
          </p:spPr>
          <p:style>
            <a:lnRef idx="0"/>
            <a:fillRef idx="0"/>
            <a:effectRef idx="0"/>
            <a:fontRef idx="minor"/>
          </p:style>
        </p:sp>
        <p:sp>
          <p:nvSpPr>
            <p:cNvPr id="2800" name="CustomShape 192"/>
            <p:cNvSpPr/>
            <p:nvPr/>
          </p:nvSpPr>
          <p:spPr>
            <a:xfrm>
              <a:off x="1525680" y="3080160"/>
              <a:ext cx="72000" cy="72000"/>
            </a:xfrm>
            <a:custGeom>
              <a:avLst/>
              <a:gdLst/>
              <a:ahLst/>
              <a:rect l="l" t="t" r="r" b="b"/>
              <a:pathLst>
                <a:path w="2049" h="2049">
                  <a:moveTo>
                    <a:pt x="1024" y="0"/>
                  </a:moveTo>
                  <a:cubicBezTo>
                    <a:pt x="453" y="0"/>
                    <a:pt x="0" y="453"/>
                    <a:pt x="0" y="1024"/>
                  </a:cubicBezTo>
                  <a:cubicBezTo>
                    <a:pt x="0" y="1572"/>
                    <a:pt x="453" y="2048"/>
                    <a:pt x="1024" y="2048"/>
                  </a:cubicBezTo>
                  <a:cubicBezTo>
                    <a:pt x="1572" y="2048"/>
                    <a:pt x="2048" y="1572"/>
                    <a:pt x="2048" y="1024"/>
                  </a:cubicBezTo>
                  <a:cubicBezTo>
                    <a:pt x="2048" y="453"/>
                    <a:pt x="1572" y="0"/>
                    <a:pt x="1024" y="0"/>
                  </a:cubicBezTo>
                  <a:close/>
                </a:path>
              </a:pathLst>
            </a:custGeom>
            <a:solidFill>
              <a:srgbClr val="e84987"/>
            </a:solidFill>
            <a:ln>
              <a:noFill/>
            </a:ln>
          </p:spPr>
          <p:style>
            <a:lnRef idx="0"/>
            <a:fillRef idx="0"/>
            <a:effectRef idx="0"/>
            <a:fontRef idx="minor"/>
          </p:style>
        </p:sp>
        <p:sp>
          <p:nvSpPr>
            <p:cNvPr id="2801" name="CustomShape 193"/>
            <p:cNvSpPr/>
            <p:nvPr/>
          </p:nvSpPr>
          <p:spPr>
            <a:xfrm>
              <a:off x="1279440" y="2760480"/>
              <a:ext cx="56520" cy="23400"/>
            </a:xfrm>
            <a:custGeom>
              <a:avLst/>
              <a:gdLst/>
              <a:ahLst/>
              <a:rect l="l" t="t" r="r" b="b"/>
              <a:pathLst>
                <a:path w="1620" h="692">
                  <a:moveTo>
                    <a:pt x="333" y="1"/>
                  </a:moveTo>
                  <a:cubicBezTo>
                    <a:pt x="167" y="1"/>
                    <a:pt x="0" y="168"/>
                    <a:pt x="0" y="334"/>
                  </a:cubicBezTo>
                  <a:cubicBezTo>
                    <a:pt x="0" y="525"/>
                    <a:pt x="167" y="692"/>
                    <a:pt x="333" y="692"/>
                  </a:cubicBezTo>
                  <a:lnTo>
                    <a:pt x="1262" y="692"/>
                  </a:lnTo>
                  <a:cubicBezTo>
                    <a:pt x="1453" y="692"/>
                    <a:pt x="1619" y="525"/>
                    <a:pt x="1619" y="334"/>
                  </a:cubicBezTo>
                  <a:cubicBezTo>
                    <a:pt x="1619" y="168"/>
                    <a:pt x="1453" y="1"/>
                    <a:pt x="1262" y="1"/>
                  </a:cubicBezTo>
                  <a:close/>
                </a:path>
              </a:pathLst>
            </a:custGeom>
            <a:solidFill>
              <a:srgbClr val="e84987"/>
            </a:solidFill>
            <a:ln>
              <a:noFill/>
            </a:ln>
          </p:spPr>
          <p:style>
            <a:lnRef idx="0"/>
            <a:fillRef idx="0"/>
            <a:effectRef idx="0"/>
            <a:fontRef idx="minor"/>
          </p:style>
        </p:sp>
        <p:sp>
          <p:nvSpPr>
            <p:cNvPr id="2802" name="CustomShape 194"/>
            <p:cNvSpPr/>
            <p:nvPr/>
          </p:nvSpPr>
          <p:spPr>
            <a:xfrm>
              <a:off x="1442880" y="2760480"/>
              <a:ext cx="56520" cy="23400"/>
            </a:xfrm>
            <a:custGeom>
              <a:avLst/>
              <a:gdLst/>
              <a:ahLst/>
              <a:rect l="l" t="t" r="r" b="b"/>
              <a:pathLst>
                <a:path w="1620" h="692">
                  <a:moveTo>
                    <a:pt x="358" y="1"/>
                  </a:moveTo>
                  <a:cubicBezTo>
                    <a:pt x="167" y="1"/>
                    <a:pt x="0" y="168"/>
                    <a:pt x="0" y="334"/>
                  </a:cubicBezTo>
                  <a:cubicBezTo>
                    <a:pt x="0" y="525"/>
                    <a:pt x="167" y="692"/>
                    <a:pt x="358" y="692"/>
                  </a:cubicBezTo>
                  <a:lnTo>
                    <a:pt x="1286" y="692"/>
                  </a:lnTo>
                  <a:cubicBezTo>
                    <a:pt x="1453" y="692"/>
                    <a:pt x="1620" y="525"/>
                    <a:pt x="1620" y="334"/>
                  </a:cubicBezTo>
                  <a:cubicBezTo>
                    <a:pt x="1620" y="168"/>
                    <a:pt x="1453" y="1"/>
                    <a:pt x="1286" y="1"/>
                  </a:cubicBezTo>
                  <a:close/>
                </a:path>
              </a:pathLst>
            </a:custGeom>
            <a:solidFill>
              <a:srgbClr val="e84987"/>
            </a:solidFill>
            <a:ln>
              <a:noFill/>
            </a:ln>
          </p:spPr>
          <p:style>
            <a:lnRef idx="0"/>
            <a:fillRef idx="0"/>
            <a:effectRef idx="0"/>
            <a:fontRef idx="minor"/>
          </p:style>
        </p:sp>
        <p:sp>
          <p:nvSpPr>
            <p:cNvPr id="2803" name="CustomShape 195"/>
            <p:cNvSpPr/>
            <p:nvPr/>
          </p:nvSpPr>
          <p:spPr>
            <a:xfrm>
              <a:off x="1361160" y="2760480"/>
              <a:ext cx="56520" cy="23400"/>
            </a:xfrm>
            <a:custGeom>
              <a:avLst/>
              <a:gdLst/>
              <a:ahLst/>
              <a:rect l="l" t="t" r="r" b="b"/>
              <a:pathLst>
                <a:path w="1620" h="692">
                  <a:moveTo>
                    <a:pt x="357" y="1"/>
                  </a:moveTo>
                  <a:cubicBezTo>
                    <a:pt x="167" y="1"/>
                    <a:pt x="0" y="168"/>
                    <a:pt x="0" y="334"/>
                  </a:cubicBezTo>
                  <a:cubicBezTo>
                    <a:pt x="0" y="525"/>
                    <a:pt x="167" y="692"/>
                    <a:pt x="357" y="692"/>
                  </a:cubicBezTo>
                  <a:lnTo>
                    <a:pt x="1262" y="692"/>
                  </a:lnTo>
                  <a:cubicBezTo>
                    <a:pt x="1453" y="692"/>
                    <a:pt x="1620" y="525"/>
                    <a:pt x="1620" y="334"/>
                  </a:cubicBezTo>
                  <a:cubicBezTo>
                    <a:pt x="1620" y="168"/>
                    <a:pt x="1453" y="1"/>
                    <a:pt x="1262" y="1"/>
                  </a:cubicBezTo>
                  <a:close/>
                </a:path>
              </a:pathLst>
            </a:custGeom>
            <a:solidFill>
              <a:srgbClr val="e84987"/>
            </a:solidFill>
            <a:ln>
              <a:noFill/>
            </a:ln>
          </p:spPr>
          <p:style>
            <a:lnRef idx="0"/>
            <a:fillRef idx="0"/>
            <a:effectRef idx="0"/>
            <a:fontRef idx="minor"/>
          </p:style>
        </p:sp>
        <p:sp>
          <p:nvSpPr>
            <p:cNvPr id="2804" name="CustomShape 196"/>
            <p:cNvSpPr/>
            <p:nvPr/>
          </p:nvSpPr>
          <p:spPr>
            <a:xfrm>
              <a:off x="1206360" y="2833920"/>
              <a:ext cx="23400" cy="56520"/>
            </a:xfrm>
            <a:custGeom>
              <a:avLst/>
              <a:gdLst/>
              <a:ahLst/>
              <a:rect l="l" t="t" r="r" b="b"/>
              <a:pathLst>
                <a:path w="692" h="1621">
                  <a:moveTo>
                    <a:pt x="334" y="1"/>
                  </a:moveTo>
                  <a:cubicBezTo>
                    <a:pt x="168" y="1"/>
                    <a:pt x="1" y="168"/>
                    <a:pt x="1" y="334"/>
                  </a:cubicBezTo>
                  <a:lnTo>
                    <a:pt x="1" y="1263"/>
                  </a:lnTo>
                  <a:cubicBezTo>
                    <a:pt x="1" y="1454"/>
                    <a:pt x="168" y="1620"/>
                    <a:pt x="334" y="1620"/>
                  </a:cubicBezTo>
                  <a:cubicBezTo>
                    <a:pt x="525" y="1620"/>
                    <a:pt x="692" y="1454"/>
                    <a:pt x="692" y="1263"/>
                  </a:cubicBezTo>
                  <a:lnTo>
                    <a:pt x="692" y="334"/>
                  </a:lnTo>
                  <a:cubicBezTo>
                    <a:pt x="692" y="168"/>
                    <a:pt x="525" y="1"/>
                    <a:pt x="334" y="1"/>
                  </a:cubicBezTo>
                  <a:close/>
                </a:path>
              </a:pathLst>
            </a:custGeom>
            <a:solidFill>
              <a:srgbClr val="e84987"/>
            </a:solidFill>
            <a:ln>
              <a:noFill/>
            </a:ln>
          </p:spPr>
          <p:style>
            <a:lnRef idx="0"/>
            <a:fillRef idx="0"/>
            <a:effectRef idx="0"/>
            <a:fontRef idx="minor"/>
          </p:style>
        </p:sp>
        <p:sp>
          <p:nvSpPr>
            <p:cNvPr id="2805" name="CustomShape 197"/>
            <p:cNvSpPr/>
            <p:nvPr/>
          </p:nvSpPr>
          <p:spPr>
            <a:xfrm>
              <a:off x="1206360" y="2997360"/>
              <a:ext cx="23400" cy="56520"/>
            </a:xfrm>
            <a:custGeom>
              <a:avLst/>
              <a:gdLst/>
              <a:ahLst/>
              <a:rect l="l" t="t" r="r" b="b"/>
              <a:pathLst>
                <a:path w="692" h="1620">
                  <a:moveTo>
                    <a:pt x="334" y="0"/>
                  </a:moveTo>
                  <a:cubicBezTo>
                    <a:pt x="168" y="0"/>
                    <a:pt x="1" y="167"/>
                    <a:pt x="1" y="358"/>
                  </a:cubicBezTo>
                  <a:lnTo>
                    <a:pt x="1" y="1286"/>
                  </a:lnTo>
                  <a:cubicBezTo>
                    <a:pt x="1" y="1453"/>
                    <a:pt x="168" y="1620"/>
                    <a:pt x="334" y="1620"/>
                  </a:cubicBezTo>
                  <a:cubicBezTo>
                    <a:pt x="525" y="1620"/>
                    <a:pt x="692" y="1453"/>
                    <a:pt x="692" y="1286"/>
                  </a:cubicBezTo>
                  <a:lnTo>
                    <a:pt x="692" y="358"/>
                  </a:lnTo>
                  <a:cubicBezTo>
                    <a:pt x="692" y="167"/>
                    <a:pt x="525" y="0"/>
                    <a:pt x="334" y="0"/>
                  </a:cubicBezTo>
                  <a:close/>
                </a:path>
              </a:pathLst>
            </a:custGeom>
            <a:solidFill>
              <a:srgbClr val="e84987"/>
            </a:solidFill>
            <a:ln>
              <a:noFill/>
            </a:ln>
          </p:spPr>
          <p:style>
            <a:lnRef idx="0"/>
            <a:fillRef idx="0"/>
            <a:effectRef idx="0"/>
            <a:fontRef idx="minor"/>
          </p:style>
        </p:sp>
        <p:sp>
          <p:nvSpPr>
            <p:cNvPr id="2806" name="CustomShape 198"/>
            <p:cNvSpPr/>
            <p:nvPr/>
          </p:nvSpPr>
          <p:spPr>
            <a:xfrm>
              <a:off x="1206360" y="2915640"/>
              <a:ext cx="23400" cy="56520"/>
            </a:xfrm>
            <a:custGeom>
              <a:avLst/>
              <a:gdLst/>
              <a:ahLst/>
              <a:rect l="l" t="t" r="r" b="b"/>
              <a:pathLst>
                <a:path w="692" h="1620">
                  <a:moveTo>
                    <a:pt x="334" y="0"/>
                  </a:moveTo>
                  <a:cubicBezTo>
                    <a:pt x="168" y="0"/>
                    <a:pt x="1" y="167"/>
                    <a:pt x="1" y="357"/>
                  </a:cubicBezTo>
                  <a:lnTo>
                    <a:pt x="1" y="1262"/>
                  </a:lnTo>
                  <a:cubicBezTo>
                    <a:pt x="1" y="1453"/>
                    <a:pt x="168" y="1619"/>
                    <a:pt x="334" y="1619"/>
                  </a:cubicBezTo>
                  <a:cubicBezTo>
                    <a:pt x="525" y="1619"/>
                    <a:pt x="692" y="1453"/>
                    <a:pt x="692" y="1262"/>
                  </a:cubicBezTo>
                  <a:lnTo>
                    <a:pt x="692" y="357"/>
                  </a:lnTo>
                  <a:cubicBezTo>
                    <a:pt x="692" y="167"/>
                    <a:pt x="525" y="0"/>
                    <a:pt x="334" y="0"/>
                  </a:cubicBezTo>
                  <a:close/>
                </a:path>
              </a:pathLst>
            </a:custGeom>
            <a:solidFill>
              <a:srgbClr val="e84987"/>
            </a:solidFill>
            <a:ln>
              <a:noFill/>
            </a:ln>
          </p:spPr>
          <p:style>
            <a:lnRef idx="0"/>
            <a:fillRef idx="0"/>
            <a:effectRef idx="0"/>
            <a:fontRef idx="minor"/>
          </p:style>
        </p:sp>
        <p:sp>
          <p:nvSpPr>
            <p:cNvPr id="2807" name="CustomShape 199"/>
            <p:cNvSpPr/>
            <p:nvPr/>
          </p:nvSpPr>
          <p:spPr>
            <a:xfrm>
              <a:off x="1549440" y="2833920"/>
              <a:ext cx="23400" cy="56520"/>
            </a:xfrm>
            <a:custGeom>
              <a:avLst/>
              <a:gdLst/>
              <a:ahLst/>
              <a:rect l="l" t="t" r="r" b="b"/>
              <a:pathLst>
                <a:path w="691" h="1621">
                  <a:moveTo>
                    <a:pt x="357" y="1"/>
                  </a:moveTo>
                  <a:cubicBezTo>
                    <a:pt x="167" y="1"/>
                    <a:pt x="0" y="168"/>
                    <a:pt x="0" y="334"/>
                  </a:cubicBezTo>
                  <a:lnTo>
                    <a:pt x="0" y="1263"/>
                  </a:lnTo>
                  <a:cubicBezTo>
                    <a:pt x="0" y="1454"/>
                    <a:pt x="167" y="1620"/>
                    <a:pt x="357" y="1620"/>
                  </a:cubicBezTo>
                  <a:cubicBezTo>
                    <a:pt x="524" y="1620"/>
                    <a:pt x="691" y="1454"/>
                    <a:pt x="691" y="1263"/>
                  </a:cubicBezTo>
                  <a:lnTo>
                    <a:pt x="691" y="334"/>
                  </a:lnTo>
                  <a:cubicBezTo>
                    <a:pt x="691" y="168"/>
                    <a:pt x="524" y="1"/>
                    <a:pt x="357" y="1"/>
                  </a:cubicBezTo>
                  <a:close/>
                </a:path>
              </a:pathLst>
            </a:custGeom>
            <a:solidFill>
              <a:srgbClr val="e84987"/>
            </a:solidFill>
            <a:ln>
              <a:noFill/>
            </a:ln>
          </p:spPr>
          <p:style>
            <a:lnRef idx="0"/>
            <a:fillRef idx="0"/>
            <a:effectRef idx="0"/>
            <a:fontRef idx="minor"/>
          </p:style>
        </p:sp>
        <p:sp>
          <p:nvSpPr>
            <p:cNvPr id="2808" name="CustomShape 200"/>
            <p:cNvSpPr/>
            <p:nvPr/>
          </p:nvSpPr>
          <p:spPr>
            <a:xfrm>
              <a:off x="1549440" y="2997360"/>
              <a:ext cx="23400" cy="56520"/>
            </a:xfrm>
            <a:custGeom>
              <a:avLst/>
              <a:gdLst/>
              <a:ahLst/>
              <a:rect l="l" t="t" r="r" b="b"/>
              <a:pathLst>
                <a:path w="691" h="1620">
                  <a:moveTo>
                    <a:pt x="357" y="0"/>
                  </a:moveTo>
                  <a:cubicBezTo>
                    <a:pt x="167" y="0"/>
                    <a:pt x="0" y="167"/>
                    <a:pt x="0" y="358"/>
                  </a:cubicBezTo>
                  <a:lnTo>
                    <a:pt x="0" y="1286"/>
                  </a:lnTo>
                  <a:cubicBezTo>
                    <a:pt x="0" y="1453"/>
                    <a:pt x="167" y="1620"/>
                    <a:pt x="357" y="1620"/>
                  </a:cubicBezTo>
                  <a:cubicBezTo>
                    <a:pt x="524" y="1620"/>
                    <a:pt x="691" y="1453"/>
                    <a:pt x="691" y="1286"/>
                  </a:cubicBezTo>
                  <a:lnTo>
                    <a:pt x="691" y="358"/>
                  </a:lnTo>
                  <a:cubicBezTo>
                    <a:pt x="691" y="167"/>
                    <a:pt x="524" y="0"/>
                    <a:pt x="357" y="0"/>
                  </a:cubicBezTo>
                  <a:close/>
                </a:path>
              </a:pathLst>
            </a:custGeom>
            <a:solidFill>
              <a:srgbClr val="e84987"/>
            </a:solidFill>
            <a:ln>
              <a:noFill/>
            </a:ln>
          </p:spPr>
          <p:style>
            <a:lnRef idx="0"/>
            <a:fillRef idx="0"/>
            <a:effectRef idx="0"/>
            <a:fontRef idx="minor"/>
          </p:style>
        </p:sp>
        <p:sp>
          <p:nvSpPr>
            <p:cNvPr id="2809" name="CustomShape 201"/>
            <p:cNvSpPr/>
            <p:nvPr/>
          </p:nvSpPr>
          <p:spPr>
            <a:xfrm>
              <a:off x="1549440" y="2915640"/>
              <a:ext cx="23400" cy="56520"/>
            </a:xfrm>
            <a:custGeom>
              <a:avLst/>
              <a:gdLst/>
              <a:ahLst/>
              <a:rect l="l" t="t" r="r" b="b"/>
              <a:pathLst>
                <a:path w="691" h="1620">
                  <a:moveTo>
                    <a:pt x="357" y="0"/>
                  </a:moveTo>
                  <a:cubicBezTo>
                    <a:pt x="167" y="0"/>
                    <a:pt x="0" y="167"/>
                    <a:pt x="0" y="357"/>
                  </a:cubicBezTo>
                  <a:lnTo>
                    <a:pt x="0" y="1262"/>
                  </a:lnTo>
                  <a:cubicBezTo>
                    <a:pt x="0" y="1453"/>
                    <a:pt x="167" y="1619"/>
                    <a:pt x="357" y="1619"/>
                  </a:cubicBezTo>
                  <a:cubicBezTo>
                    <a:pt x="524" y="1619"/>
                    <a:pt x="691" y="1453"/>
                    <a:pt x="691" y="1262"/>
                  </a:cubicBezTo>
                  <a:lnTo>
                    <a:pt x="691" y="357"/>
                  </a:lnTo>
                  <a:cubicBezTo>
                    <a:pt x="691" y="167"/>
                    <a:pt x="524" y="0"/>
                    <a:pt x="357" y="0"/>
                  </a:cubicBezTo>
                  <a:close/>
                </a:path>
              </a:pathLst>
            </a:custGeom>
            <a:solidFill>
              <a:srgbClr val="e84987"/>
            </a:solidFill>
            <a:ln>
              <a:noFill/>
            </a:ln>
          </p:spPr>
          <p:style>
            <a:lnRef idx="0"/>
            <a:fillRef idx="0"/>
            <a:effectRef idx="0"/>
            <a:fontRef idx="minor"/>
          </p:style>
        </p:sp>
        <p:sp>
          <p:nvSpPr>
            <p:cNvPr id="2810" name="CustomShape 202"/>
            <p:cNvSpPr/>
            <p:nvPr/>
          </p:nvSpPr>
          <p:spPr>
            <a:xfrm>
              <a:off x="1279440" y="3103920"/>
              <a:ext cx="56520" cy="23400"/>
            </a:xfrm>
            <a:custGeom>
              <a:avLst/>
              <a:gdLst/>
              <a:ahLst/>
              <a:rect l="l" t="t" r="r" b="b"/>
              <a:pathLst>
                <a:path w="1620" h="691">
                  <a:moveTo>
                    <a:pt x="333" y="0"/>
                  </a:moveTo>
                  <a:cubicBezTo>
                    <a:pt x="167" y="0"/>
                    <a:pt x="0" y="167"/>
                    <a:pt x="0" y="357"/>
                  </a:cubicBezTo>
                  <a:cubicBezTo>
                    <a:pt x="0" y="524"/>
                    <a:pt x="167" y="691"/>
                    <a:pt x="333" y="691"/>
                  </a:cubicBezTo>
                  <a:lnTo>
                    <a:pt x="1262" y="691"/>
                  </a:lnTo>
                  <a:cubicBezTo>
                    <a:pt x="1453" y="691"/>
                    <a:pt x="1619" y="524"/>
                    <a:pt x="1619" y="357"/>
                  </a:cubicBezTo>
                  <a:cubicBezTo>
                    <a:pt x="1619" y="167"/>
                    <a:pt x="1453" y="0"/>
                    <a:pt x="1262" y="0"/>
                  </a:cubicBezTo>
                  <a:close/>
                </a:path>
              </a:pathLst>
            </a:custGeom>
            <a:solidFill>
              <a:srgbClr val="e84987"/>
            </a:solidFill>
            <a:ln>
              <a:noFill/>
            </a:ln>
          </p:spPr>
          <p:style>
            <a:lnRef idx="0"/>
            <a:fillRef idx="0"/>
            <a:effectRef idx="0"/>
            <a:fontRef idx="minor"/>
          </p:style>
        </p:sp>
        <p:sp>
          <p:nvSpPr>
            <p:cNvPr id="2811" name="CustomShape 203"/>
            <p:cNvSpPr/>
            <p:nvPr/>
          </p:nvSpPr>
          <p:spPr>
            <a:xfrm>
              <a:off x="1442880" y="3103920"/>
              <a:ext cx="56520" cy="23400"/>
            </a:xfrm>
            <a:custGeom>
              <a:avLst/>
              <a:gdLst/>
              <a:ahLst/>
              <a:rect l="l" t="t" r="r" b="b"/>
              <a:pathLst>
                <a:path w="1620" h="691">
                  <a:moveTo>
                    <a:pt x="358" y="0"/>
                  </a:moveTo>
                  <a:cubicBezTo>
                    <a:pt x="167" y="0"/>
                    <a:pt x="0" y="167"/>
                    <a:pt x="0" y="357"/>
                  </a:cubicBezTo>
                  <a:cubicBezTo>
                    <a:pt x="0" y="524"/>
                    <a:pt x="167" y="691"/>
                    <a:pt x="358" y="691"/>
                  </a:cubicBezTo>
                  <a:lnTo>
                    <a:pt x="1286" y="691"/>
                  </a:lnTo>
                  <a:cubicBezTo>
                    <a:pt x="1453" y="691"/>
                    <a:pt x="1620" y="524"/>
                    <a:pt x="1620" y="357"/>
                  </a:cubicBezTo>
                  <a:cubicBezTo>
                    <a:pt x="1620" y="167"/>
                    <a:pt x="1453" y="0"/>
                    <a:pt x="1286" y="0"/>
                  </a:cubicBezTo>
                  <a:close/>
                </a:path>
              </a:pathLst>
            </a:custGeom>
            <a:solidFill>
              <a:srgbClr val="e84987"/>
            </a:solidFill>
            <a:ln>
              <a:noFill/>
            </a:ln>
          </p:spPr>
          <p:style>
            <a:lnRef idx="0"/>
            <a:fillRef idx="0"/>
            <a:effectRef idx="0"/>
            <a:fontRef idx="minor"/>
          </p:style>
        </p:sp>
        <p:sp>
          <p:nvSpPr>
            <p:cNvPr id="2812" name="CustomShape 204"/>
            <p:cNvSpPr/>
            <p:nvPr/>
          </p:nvSpPr>
          <p:spPr>
            <a:xfrm>
              <a:off x="1361160" y="3103920"/>
              <a:ext cx="56520" cy="23400"/>
            </a:xfrm>
            <a:custGeom>
              <a:avLst/>
              <a:gdLst/>
              <a:ahLst/>
              <a:rect l="l" t="t" r="r" b="b"/>
              <a:pathLst>
                <a:path w="1620" h="691">
                  <a:moveTo>
                    <a:pt x="357" y="0"/>
                  </a:moveTo>
                  <a:cubicBezTo>
                    <a:pt x="167" y="0"/>
                    <a:pt x="0" y="167"/>
                    <a:pt x="0" y="357"/>
                  </a:cubicBezTo>
                  <a:cubicBezTo>
                    <a:pt x="0" y="524"/>
                    <a:pt x="167" y="691"/>
                    <a:pt x="357" y="691"/>
                  </a:cubicBezTo>
                  <a:lnTo>
                    <a:pt x="1262" y="691"/>
                  </a:lnTo>
                  <a:cubicBezTo>
                    <a:pt x="1453" y="691"/>
                    <a:pt x="1620" y="524"/>
                    <a:pt x="1620" y="357"/>
                  </a:cubicBezTo>
                  <a:cubicBezTo>
                    <a:pt x="1620" y="167"/>
                    <a:pt x="1453" y="0"/>
                    <a:pt x="1262" y="0"/>
                  </a:cubicBezTo>
                  <a:close/>
                </a:path>
              </a:pathLst>
            </a:custGeom>
            <a:solidFill>
              <a:srgbClr val="e84987"/>
            </a:solidFill>
            <a:ln>
              <a:noFill/>
            </a:ln>
          </p:spPr>
          <p:style>
            <a:lnRef idx="0"/>
            <a:fillRef idx="0"/>
            <a:effectRef idx="0"/>
            <a:fontRef idx="minor"/>
          </p:style>
        </p:sp>
        <p:sp>
          <p:nvSpPr>
            <p:cNvPr id="2813" name="CustomShape 205"/>
            <p:cNvSpPr/>
            <p:nvPr/>
          </p:nvSpPr>
          <p:spPr>
            <a:xfrm>
              <a:off x="1360440" y="2996640"/>
              <a:ext cx="58320" cy="78840"/>
            </a:xfrm>
            <a:custGeom>
              <a:avLst/>
              <a:gdLst/>
              <a:ahLst/>
              <a:rect l="l" t="t" r="r" b="b"/>
              <a:pathLst>
                <a:path w="1668" h="2245">
                  <a:moveTo>
                    <a:pt x="0" y="0"/>
                  </a:moveTo>
                  <a:cubicBezTo>
                    <a:pt x="72" y="596"/>
                    <a:pt x="286" y="1787"/>
                    <a:pt x="691" y="2191"/>
                  </a:cubicBezTo>
                  <a:cubicBezTo>
                    <a:pt x="727" y="2227"/>
                    <a:pt x="780" y="2245"/>
                    <a:pt x="834" y="2245"/>
                  </a:cubicBezTo>
                  <a:cubicBezTo>
                    <a:pt x="888" y="2245"/>
                    <a:pt x="941" y="2227"/>
                    <a:pt x="977" y="2191"/>
                  </a:cubicBezTo>
                  <a:cubicBezTo>
                    <a:pt x="1382" y="1787"/>
                    <a:pt x="1596" y="596"/>
                    <a:pt x="1667" y="0"/>
                  </a:cubicBezTo>
                  <a:close/>
                </a:path>
              </a:pathLst>
            </a:custGeom>
            <a:solidFill>
              <a:srgbClr val="e84987"/>
            </a:solidFill>
            <a:ln>
              <a:noFill/>
            </a:ln>
          </p:spPr>
          <p:style>
            <a:lnRef idx="0"/>
            <a:fillRef idx="0"/>
            <a:effectRef idx="0"/>
            <a:fontRef idx="minor"/>
          </p:style>
        </p:sp>
        <p:sp>
          <p:nvSpPr>
            <p:cNvPr id="2814" name="CustomShape 206"/>
            <p:cNvSpPr/>
            <p:nvPr/>
          </p:nvSpPr>
          <p:spPr>
            <a:xfrm>
              <a:off x="1425960" y="2996640"/>
              <a:ext cx="84600" cy="74520"/>
            </a:xfrm>
            <a:custGeom>
              <a:avLst/>
              <a:gdLst/>
              <a:ahLst/>
              <a:rect l="l" t="t" r="r" b="b"/>
              <a:pathLst>
                <a:path w="2406" h="2120">
                  <a:moveTo>
                    <a:pt x="524" y="0"/>
                  </a:moveTo>
                  <a:cubicBezTo>
                    <a:pt x="476" y="572"/>
                    <a:pt x="357" y="1096"/>
                    <a:pt x="214" y="1525"/>
                  </a:cubicBezTo>
                  <a:cubicBezTo>
                    <a:pt x="143" y="1763"/>
                    <a:pt x="72" y="1953"/>
                    <a:pt x="0" y="2120"/>
                  </a:cubicBezTo>
                  <a:cubicBezTo>
                    <a:pt x="1072" y="1810"/>
                    <a:pt x="1977" y="1024"/>
                    <a:pt x="2405" y="0"/>
                  </a:cubicBezTo>
                  <a:close/>
                </a:path>
              </a:pathLst>
            </a:custGeom>
            <a:solidFill>
              <a:srgbClr val="e84987"/>
            </a:solidFill>
            <a:ln>
              <a:noFill/>
            </a:ln>
          </p:spPr>
          <p:style>
            <a:lnRef idx="0"/>
            <a:fillRef idx="0"/>
            <a:effectRef idx="0"/>
            <a:fontRef idx="minor"/>
          </p:style>
        </p:sp>
        <p:sp>
          <p:nvSpPr>
            <p:cNvPr id="2815" name="CustomShape 207"/>
            <p:cNvSpPr/>
            <p:nvPr/>
          </p:nvSpPr>
          <p:spPr>
            <a:xfrm>
              <a:off x="1268280" y="2996640"/>
              <a:ext cx="84600" cy="74520"/>
            </a:xfrm>
            <a:custGeom>
              <a:avLst/>
              <a:gdLst/>
              <a:ahLst/>
              <a:rect l="l" t="t" r="r" b="b"/>
              <a:pathLst>
                <a:path w="2406" h="2120">
                  <a:moveTo>
                    <a:pt x="0" y="0"/>
                  </a:moveTo>
                  <a:cubicBezTo>
                    <a:pt x="429" y="1024"/>
                    <a:pt x="1334" y="1810"/>
                    <a:pt x="2406" y="2120"/>
                  </a:cubicBezTo>
                  <a:cubicBezTo>
                    <a:pt x="2334" y="1953"/>
                    <a:pt x="2263" y="1763"/>
                    <a:pt x="2191" y="1525"/>
                  </a:cubicBezTo>
                  <a:cubicBezTo>
                    <a:pt x="2048" y="1096"/>
                    <a:pt x="1929" y="572"/>
                    <a:pt x="1882" y="0"/>
                  </a:cubicBezTo>
                  <a:close/>
                </a:path>
              </a:pathLst>
            </a:custGeom>
            <a:solidFill>
              <a:srgbClr val="e84987"/>
            </a:solidFill>
            <a:ln>
              <a:noFill/>
            </a:ln>
          </p:spPr>
          <p:style>
            <a:lnRef idx="0"/>
            <a:fillRef idx="0"/>
            <a:effectRef idx="0"/>
            <a:fontRef idx="minor"/>
          </p:style>
        </p:sp>
        <p:sp>
          <p:nvSpPr>
            <p:cNvPr id="2816" name="CustomShape 208"/>
            <p:cNvSpPr/>
            <p:nvPr/>
          </p:nvSpPr>
          <p:spPr>
            <a:xfrm>
              <a:off x="1268280" y="2817000"/>
              <a:ext cx="84600" cy="74520"/>
            </a:xfrm>
            <a:custGeom>
              <a:avLst/>
              <a:gdLst/>
              <a:ahLst/>
              <a:rect l="l" t="t" r="r" b="b"/>
              <a:pathLst>
                <a:path w="2406" h="2121">
                  <a:moveTo>
                    <a:pt x="2406" y="1"/>
                  </a:moveTo>
                  <a:cubicBezTo>
                    <a:pt x="1310" y="310"/>
                    <a:pt x="429" y="1096"/>
                    <a:pt x="0" y="2120"/>
                  </a:cubicBezTo>
                  <a:lnTo>
                    <a:pt x="1882" y="2120"/>
                  </a:lnTo>
                  <a:cubicBezTo>
                    <a:pt x="1953" y="1453"/>
                    <a:pt x="2120" y="620"/>
                    <a:pt x="2406" y="1"/>
                  </a:cubicBezTo>
                  <a:close/>
                </a:path>
              </a:pathLst>
            </a:custGeom>
            <a:solidFill>
              <a:srgbClr val="e84987"/>
            </a:solidFill>
            <a:ln>
              <a:noFill/>
            </a:ln>
          </p:spPr>
          <p:style>
            <a:lnRef idx="0"/>
            <a:fillRef idx="0"/>
            <a:effectRef idx="0"/>
            <a:fontRef idx="minor"/>
          </p:style>
        </p:sp>
        <p:sp>
          <p:nvSpPr>
            <p:cNvPr id="2817" name="CustomShape 209"/>
            <p:cNvSpPr/>
            <p:nvPr/>
          </p:nvSpPr>
          <p:spPr>
            <a:xfrm>
              <a:off x="1360440" y="2812320"/>
              <a:ext cx="58320" cy="78840"/>
            </a:xfrm>
            <a:custGeom>
              <a:avLst/>
              <a:gdLst/>
              <a:ahLst/>
              <a:rect l="l" t="t" r="r" b="b"/>
              <a:pathLst>
                <a:path w="1668" h="2246">
                  <a:moveTo>
                    <a:pt x="834" y="1"/>
                  </a:moveTo>
                  <a:cubicBezTo>
                    <a:pt x="780" y="1"/>
                    <a:pt x="727" y="18"/>
                    <a:pt x="691" y="54"/>
                  </a:cubicBezTo>
                  <a:cubicBezTo>
                    <a:pt x="286" y="459"/>
                    <a:pt x="72" y="1650"/>
                    <a:pt x="0" y="2245"/>
                  </a:cubicBezTo>
                  <a:lnTo>
                    <a:pt x="1667" y="2245"/>
                  </a:lnTo>
                  <a:cubicBezTo>
                    <a:pt x="1596" y="1650"/>
                    <a:pt x="1382" y="459"/>
                    <a:pt x="977" y="54"/>
                  </a:cubicBezTo>
                  <a:cubicBezTo>
                    <a:pt x="941" y="18"/>
                    <a:pt x="888" y="1"/>
                    <a:pt x="834" y="1"/>
                  </a:cubicBezTo>
                  <a:close/>
                </a:path>
              </a:pathLst>
            </a:custGeom>
            <a:solidFill>
              <a:srgbClr val="e84987"/>
            </a:solidFill>
            <a:ln>
              <a:noFill/>
            </a:ln>
          </p:spPr>
          <p:style>
            <a:lnRef idx="0"/>
            <a:fillRef idx="0"/>
            <a:effectRef idx="0"/>
            <a:fontRef idx="minor"/>
          </p:style>
        </p:sp>
        <p:sp>
          <p:nvSpPr>
            <p:cNvPr id="2818" name="CustomShape 210"/>
            <p:cNvSpPr/>
            <p:nvPr/>
          </p:nvSpPr>
          <p:spPr>
            <a:xfrm>
              <a:off x="1425960" y="2817000"/>
              <a:ext cx="84600" cy="74520"/>
            </a:xfrm>
            <a:custGeom>
              <a:avLst/>
              <a:gdLst/>
              <a:ahLst/>
              <a:rect l="l" t="t" r="r" b="b"/>
              <a:pathLst>
                <a:path w="2406" h="2121">
                  <a:moveTo>
                    <a:pt x="0" y="1"/>
                  </a:moveTo>
                  <a:cubicBezTo>
                    <a:pt x="286" y="620"/>
                    <a:pt x="453" y="1430"/>
                    <a:pt x="524" y="2120"/>
                  </a:cubicBezTo>
                  <a:lnTo>
                    <a:pt x="2405" y="2120"/>
                  </a:lnTo>
                  <a:cubicBezTo>
                    <a:pt x="1977" y="1096"/>
                    <a:pt x="1096" y="310"/>
                    <a:pt x="0" y="1"/>
                  </a:cubicBezTo>
                  <a:close/>
                </a:path>
              </a:pathLst>
            </a:custGeom>
            <a:solidFill>
              <a:srgbClr val="e84987"/>
            </a:solidFill>
            <a:ln>
              <a:noFill/>
            </a:ln>
          </p:spPr>
          <p:style>
            <a:lnRef idx="0"/>
            <a:fillRef idx="0"/>
            <a:effectRef idx="0"/>
            <a:fontRef idx="minor"/>
          </p:style>
        </p:sp>
        <p:sp>
          <p:nvSpPr>
            <p:cNvPr id="2819" name="CustomShape 211"/>
            <p:cNvSpPr/>
            <p:nvPr/>
          </p:nvSpPr>
          <p:spPr>
            <a:xfrm>
              <a:off x="1256400" y="2916360"/>
              <a:ext cx="75240" cy="54720"/>
            </a:xfrm>
            <a:custGeom>
              <a:avLst/>
              <a:gdLst/>
              <a:ahLst/>
              <a:rect l="l" t="t" r="r" b="b"/>
              <a:pathLst>
                <a:path w="2144" h="1573">
                  <a:moveTo>
                    <a:pt x="119" y="1"/>
                  </a:moveTo>
                  <a:cubicBezTo>
                    <a:pt x="0" y="501"/>
                    <a:pt x="0" y="1049"/>
                    <a:pt x="119" y="1573"/>
                  </a:cubicBezTo>
                  <a:lnTo>
                    <a:pt x="2143" y="1573"/>
                  </a:lnTo>
                  <a:cubicBezTo>
                    <a:pt x="2120" y="1049"/>
                    <a:pt x="2120" y="501"/>
                    <a:pt x="2143" y="1"/>
                  </a:cubicBezTo>
                  <a:close/>
                </a:path>
              </a:pathLst>
            </a:custGeom>
            <a:solidFill>
              <a:srgbClr val="e84987"/>
            </a:solidFill>
            <a:ln>
              <a:noFill/>
            </a:ln>
          </p:spPr>
          <p:style>
            <a:lnRef idx="0"/>
            <a:fillRef idx="0"/>
            <a:effectRef idx="0"/>
            <a:fontRef idx="minor"/>
          </p:style>
        </p:sp>
        <p:sp>
          <p:nvSpPr>
            <p:cNvPr id="2820" name="CustomShape 212"/>
            <p:cNvSpPr/>
            <p:nvPr/>
          </p:nvSpPr>
          <p:spPr>
            <a:xfrm>
              <a:off x="1447200" y="2916360"/>
              <a:ext cx="75240" cy="54720"/>
            </a:xfrm>
            <a:custGeom>
              <a:avLst/>
              <a:gdLst/>
              <a:ahLst/>
              <a:rect l="l" t="t" r="r" b="b"/>
              <a:pathLst>
                <a:path w="2144" h="1573">
                  <a:moveTo>
                    <a:pt x="0" y="1"/>
                  </a:moveTo>
                  <a:cubicBezTo>
                    <a:pt x="24" y="501"/>
                    <a:pt x="24" y="1049"/>
                    <a:pt x="0" y="1573"/>
                  </a:cubicBezTo>
                  <a:lnTo>
                    <a:pt x="2025" y="1573"/>
                  </a:lnTo>
                  <a:cubicBezTo>
                    <a:pt x="2144" y="1049"/>
                    <a:pt x="2144" y="501"/>
                    <a:pt x="2025" y="1"/>
                  </a:cubicBezTo>
                  <a:close/>
                </a:path>
              </a:pathLst>
            </a:custGeom>
            <a:solidFill>
              <a:srgbClr val="e84987"/>
            </a:solidFill>
            <a:ln>
              <a:noFill/>
            </a:ln>
          </p:spPr>
          <p:style>
            <a:lnRef idx="0"/>
            <a:fillRef idx="0"/>
            <a:effectRef idx="0"/>
            <a:fontRef idx="minor"/>
          </p:style>
        </p:sp>
        <p:sp>
          <p:nvSpPr>
            <p:cNvPr id="2821" name="CustomShape 213"/>
            <p:cNvSpPr/>
            <p:nvPr/>
          </p:nvSpPr>
          <p:spPr>
            <a:xfrm>
              <a:off x="1356840" y="2916360"/>
              <a:ext cx="65160" cy="54720"/>
            </a:xfrm>
            <a:custGeom>
              <a:avLst/>
              <a:gdLst/>
              <a:ahLst/>
              <a:rect l="l" t="t" r="r" b="b"/>
              <a:pathLst>
                <a:path w="1858" h="1573">
                  <a:moveTo>
                    <a:pt x="24" y="1"/>
                  </a:moveTo>
                  <a:cubicBezTo>
                    <a:pt x="0" y="525"/>
                    <a:pt x="0" y="1073"/>
                    <a:pt x="24" y="1573"/>
                  </a:cubicBezTo>
                  <a:lnTo>
                    <a:pt x="1834" y="1573"/>
                  </a:lnTo>
                  <a:cubicBezTo>
                    <a:pt x="1858" y="1073"/>
                    <a:pt x="1858" y="525"/>
                    <a:pt x="1834" y="1"/>
                  </a:cubicBezTo>
                  <a:close/>
                </a:path>
              </a:pathLst>
            </a:custGeom>
            <a:solidFill>
              <a:srgbClr val="e84987"/>
            </a:solidFill>
            <a:ln>
              <a:noFill/>
            </a:ln>
          </p:spPr>
          <p:style>
            <a:lnRef idx="0"/>
            <a:fillRef idx="0"/>
            <a:effectRef idx="0"/>
            <a:fontRef idx="minor"/>
          </p:style>
        </p:sp>
      </p:grpSp>
      <p:grpSp>
        <p:nvGrpSpPr>
          <p:cNvPr id="2822" name="Group 214"/>
          <p:cNvGrpSpPr/>
          <p:nvPr/>
        </p:nvGrpSpPr>
        <p:grpSpPr>
          <a:xfrm>
            <a:off x="4003200" y="2094480"/>
            <a:ext cx="415080" cy="379080"/>
            <a:chOff x="4003200" y="2094480"/>
            <a:chExt cx="415080" cy="379080"/>
          </a:xfrm>
        </p:grpSpPr>
        <p:sp>
          <p:nvSpPr>
            <p:cNvPr id="2823" name="CustomShape 215"/>
            <p:cNvSpPr/>
            <p:nvPr/>
          </p:nvSpPr>
          <p:spPr>
            <a:xfrm>
              <a:off x="4061160" y="2382480"/>
              <a:ext cx="94680" cy="91080"/>
            </a:xfrm>
            <a:custGeom>
              <a:avLst/>
              <a:gdLst/>
              <a:ahLst/>
              <a:rect l="l" t="t" r="r" b="b"/>
              <a:pathLst>
                <a:path w="2692" h="2591">
                  <a:moveTo>
                    <a:pt x="1238" y="0"/>
                  </a:moveTo>
                  <a:lnTo>
                    <a:pt x="405" y="834"/>
                  </a:lnTo>
                  <a:cubicBezTo>
                    <a:pt x="0" y="1239"/>
                    <a:pt x="0" y="1882"/>
                    <a:pt x="405" y="2287"/>
                  </a:cubicBezTo>
                  <a:cubicBezTo>
                    <a:pt x="607" y="2489"/>
                    <a:pt x="869" y="2590"/>
                    <a:pt x="1131" y="2590"/>
                  </a:cubicBezTo>
                  <a:cubicBezTo>
                    <a:pt x="1393" y="2590"/>
                    <a:pt x="1655" y="2489"/>
                    <a:pt x="1858" y="2287"/>
                  </a:cubicBezTo>
                  <a:lnTo>
                    <a:pt x="2691" y="1453"/>
                  </a:lnTo>
                  <a:cubicBezTo>
                    <a:pt x="2072" y="1120"/>
                    <a:pt x="1572" y="619"/>
                    <a:pt x="1238" y="0"/>
                  </a:cubicBezTo>
                  <a:close/>
                </a:path>
              </a:pathLst>
            </a:custGeom>
            <a:solidFill>
              <a:srgbClr val="e84987"/>
            </a:solidFill>
            <a:ln>
              <a:noFill/>
            </a:ln>
          </p:spPr>
          <p:style>
            <a:lnRef idx="0"/>
            <a:fillRef idx="0"/>
            <a:effectRef idx="0"/>
            <a:fontRef idx="minor"/>
          </p:style>
        </p:sp>
        <p:sp>
          <p:nvSpPr>
            <p:cNvPr id="2824" name="CustomShape 216"/>
            <p:cNvSpPr/>
            <p:nvPr/>
          </p:nvSpPr>
          <p:spPr>
            <a:xfrm>
              <a:off x="4115520" y="2224800"/>
              <a:ext cx="198720" cy="198000"/>
            </a:xfrm>
            <a:custGeom>
              <a:avLst/>
              <a:gdLst/>
              <a:ahLst/>
              <a:rect l="l" t="t" r="r" b="b"/>
              <a:pathLst>
                <a:path w="5597" h="5574">
                  <a:moveTo>
                    <a:pt x="2787" y="1"/>
                  </a:moveTo>
                  <a:cubicBezTo>
                    <a:pt x="1262" y="1"/>
                    <a:pt x="0" y="1239"/>
                    <a:pt x="0" y="2787"/>
                  </a:cubicBezTo>
                  <a:cubicBezTo>
                    <a:pt x="0" y="4335"/>
                    <a:pt x="1262" y="5573"/>
                    <a:pt x="2787" y="5573"/>
                  </a:cubicBezTo>
                  <a:cubicBezTo>
                    <a:pt x="4335" y="5573"/>
                    <a:pt x="5597" y="4335"/>
                    <a:pt x="5597" y="2787"/>
                  </a:cubicBezTo>
                  <a:cubicBezTo>
                    <a:pt x="5597" y="1239"/>
                    <a:pt x="4335" y="1"/>
                    <a:pt x="2787" y="1"/>
                  </a:cubicBezTo>
                  <a:close/>
                </a:path>
              </a:pathLst>
            </a:custGeom>
            <a:solidFill>
              <a:srgbClr val="e84987"/>
            </a:solidFill>
            <a:ln>
              <a:noFill/>
            </a:ln>
          </p:spPr>
          <p:style>
            <a:lnRef idx="0"/>
            <a:fillRef idx="0"/>
            <a:effectRef idx="0"/>
            <a:fontRef idx="minor"/>
          </p:style>
        </p:sp>
        <p:sp>
          <p:nvSpPr>
            <p:cNvPr id="2825" name="CustomShape 217"/>
            <p:cNvSpPr/>
            <p:nvPr/>
          </p:nvSpPr>
          <p:spPr>
            <a:xfrm>
              <a:off x="4003200" y="2094480"/>
              <a:ext cx="415080" cy="239760"/>
            </a:xfrm>
            <a:custGeom>
              <a:avLst/>
              <a:gdLst/>
              <a:ahLst/>
              <a:rect l="l" t="t" r="r" b="b"/>
              <a:pathLst>
                <a:path w="11647" h="6740">
                  <a:moveTo>
                    <a:pt x="5811" y="0"/>
                  </a:moveTo>
                  <a:cubicBezTo>
                    <a:pt x="5502" y="0"/>
                    <a:pt x="5216" y="48"/>
                    <a:pt x="4954" y="143"/>
                  </a:cubicBezTo>
                  <a:cubicBezTo>
                    <a:pt x="4335" y="381"/>
                    <a:pt x="3859" y="857"/>
                    <a:pt x="3597" y="1453"/>
                  </a:cubicBezTo>
                  <a:cubicBezTo>
                    <a:pt x="3406" y="1334"/>
                    <a:pt x="3168" y="1286"/>
                    <a:pt x="2906" y="1286"/>
                  </a:cubicBezTo>
                  <a:cubicBezTo>
                    <a:pt x="2501" y="1286"/>
                    <a:pt x="2144" y="1429"/>
                    <a:pt x="1858" y="1667"/>
                  </a:cubicBezTo>
                  <a:cubicBezTo>
                    <a:pt x="1692" y="1810"/>
                    <a:pt x="1573" y="1977"/>
                    <a:pt x="1453" y="2167"/>
                  </a:cubicBezTo>
                  <a:cubicBezTo>
                    <a:pt x="1334" y="2405"/>
                    <a:pt x="1263" y="2715"/>
                    <a:pt x="1287" y="3001"/>
                  </a:cubicBezTo>
                  <a:cubicBezTo>
                    <a:pt x="596" y="3263"/>
                    <a:pt x="96" y="3858"/>
                    <a:pt x="1" y="4620"/>
                  </a:cubicBezTo>
                  <a:cubicBezTo>
                    <a:pt x="1" y="4691"/>
                    <a:pt x="1" y="4763"/>
                    <a:pt x="1" y="4834"/>
                  </a:cubicBezTo>
                  <a:cubicBezTo>
                    <a:pt x="1" y="5882"/>
                    <a:pt x="858" y="6740"/>
                    <a:pt x="1930" y="6740"/>
                  </a:cubicBezTo>
                  <a:lnTo>
                    <a:pt x="2477" y="6740"/>
                  </a:lnTo>
                  <a:cubicBezTo>
                    <a:pt x="2477" y="6644"/>
                    <a:pt x="2454" y="6525"/>
                    <a:pt x="2454" y="6430"/>
                  </a:cubicBezTo>
                  <a:cubicBezTo>
                    <a:pt x="2454" y="4501"/>
                    <a:pt x="4025" y="2953"/>
                    <a:pt x="5931" y="2953"/>
                  </a:cubicBezTo>
                  <a:cubicBezTo>
                    <a:pt x="7860" y="2953"/>
                    <a:pt x="9407" y="4501"/>
                    <a:pt x="9407" y="6430"/>
                  </a:cubicBezTo>
                  <a:cubicBezTo>
                    <a:pt x="9407" y="6525"/>
                    <a:pt x="9407" y="6644"/>
                    <a:pt x="9407" y="6740"/>
                  </a:cubicBezTo>
                  <a:lnTo>
                    <a:pt x="9717" y="6740"/>
                  </a:lnTo>
                  <a:cubicBezTo>
                    <a:pt x="10789" y="6740"/>
                    <a:pt x="11646" y="5882"/>
                    <a:pt x="11646" y="4834"/>
                  </a:cubicBezTo>
                  <a:cubicBezTo>
                    <a:pt x="11646" y="4763"/>
                    <a:pt x="11646" y="4691"/>
                    <a:pt x="11622" y="4620"/>
                  </a:cubicBezTo>
                  <a:cubicBezTo>
                    <a:pt x="11551" y="3858"/>
                    <a:pt x="11051" y="3263"/>
                    <a:pt x="10360" y="3001"/>
                  </a:cubicBezTo>
                  <a:cubicBezTo>
                    <a:pt x="10384" y="2715"/>
                    <a:pt x="10312" y="2405"/>
                    <a:pt x="10193" y="2167"/>
                  </a:cubicBezTo>
                  <a:cubicBezTo>
                    <a:pt x="9908" y="1643"/>
                    <a:pt x="9360" y="1286"/>
                    <a:pt x="8741" y="1286"/>
                  </a:cubicBezTo>
                  <a:cubicBezTo>
                    <a:pt x="8598" y="1286"/>
                    <a:pt x="8479" y="1310"/>
                    <a:pt x="8360" y="1334"/>
                  </a:cubicBezTo>
                  <a:cubicBezTo>
                    <a:pt x="8241" y="1357"/>
                    <a:pt x="8145" y="1405"/>
                    <a:pt x="8050" y="1453"/>
                  </a:cubicBezTo>
                  <a:cubicBezTo>
                    <a:pt x="7955" y="1262"/>
                    <a:pt x="7860" y="1096"/>
                    <a:pt x="7740" y="929"/>
                  </a:cubicBezTo>
                  <a:cubicBezTo>
                    <a:pt x="7288" y="357"/>
                    <a:pt x="6597" y="0"/>
                    <a:pt x="5811" y="0"/>
                  </a:cubicBezTo>
                  <a:close/>
                </a:path>
              </a:pathLst>
            </a:custGeom>
            <a:solidFill>
              <a:srgbClr val="e84987"/>
            </a:solidFill>
            <a:ln>
              <a:noFill/>
            </a:ln>
          </p:spPr>
          <p:style>
            <a:lnRef idx="0"/>
            <a:fillRef idx="0"/>
            <a:effectRef idx="0"/>
            <a:fontRef idx="minor"/>
          </p:style>
        </p:sp>
      </p:grpSp>
      <p:grpSp>
        <p:nvGrpSpPr>
          <p:cNvPr id="2826" name="Group 218"/>
          <p:cNvGrpSpPr/>
          <p:nvPr/>
        </p:nvGrpSpPr>
        <p:grpSpPr>
          <a:xfrm>
            <a:off x="3337920" y="2075760"/>
            <a:ext cx="415080" cy="416160"/>
            <a:chOff x="3337920" y="2075760"/>
            <a:chExt cx="415080" cy="416160"/>
          </a:xfrm>
        </p:grpSpPr>
        <p:sp>
          <p:nvSpPr>
            <p:cNvPr id="2827" name="CustomShape 219"/>
            <p:cNvSpPr/>
            <p:nvPr/>
          </p:nvSpPr>
          <p:spPr>
            <a:xfrm>
              <a:off x="3337920" y="2075760"/>
              <a:ext cx="88920" cy="88920"/>
            </a:xfrm>
            <a:custGeom>
              <a:avLst/>
              <a:gdLst/>
              <a:ahLst/>
              <a:rect l="l" t="t" r="r" b="b"/>
              <a:pathLst>
                <a:path w="2525" h="2525">
                  <a:moveTo>
                    <a:pt x="2525" y="0"/>
                  </a:moveTo>
                  <a:cubicBezTo>
                    <a:pt x="2430" y="0"/>
                    <a:pt x="2334" y="48"/>
                    <a:pt x="2287" y="119"/>
                  </a:cubicBezTo>
                  <a:lnTo>
                    <a:pt x="96" y="2286"/>
                  </a:lnTo>
                  <a:cubicBezTo>
                    <a:pt x="24" y="2358"/>
                    <a:pt x="1" y="2453"/>
                    <a:pt x="1" y="2524"/>
                  </a:cubicBezTo>
                  <a:lnTo>
                    <a:pt x="2525" y="2524"/>
                  </a:lnTo>
                  <a:lnTo>
                    <a:pt x="2525" y="0"/>
                  </a:lnTo>
                  <a:close/>
                </a:path>
              </a:pathLst>
            </a:custGeom>
            <a:solidFill>
              <a:srgbClr val="e84987"/>
            </a:solidFill>
            <a:ln>
              <a:noFill/>
            </a:ln>
          </p:spPr>
          <p:style>
            <a:lnRef idx="0"/>
            <a:fillRef idx="0"/>
            <a:effectRef idx="0"/>
            <a:fontRef idx="minor"/>
          </p:style>
        </p:sp>
        <p:sp>
          <p:nvSpPr>
            <p:cNvPr id="2828" name="CustomShape 220"/>
            <p:cNvSpPr/>
            <p:nvPr/>
          </p:nvSpPr>
          <p:spPr>
            <a:xfrm>
              <a:off x="3337920" y="2076840"/>
              <a:ext cx="304200" cy="415080"/>
            </a:xfrm>
            <a:custGeom>
              <a:avLst/>
              <a:gdLst/>
              <a:ahLst/>
              <a:rect l="l" t="t" r="r" b="b"/>
              <a:pathLst>
                <a:path w="8551" h="11647">
                  <a:moveTo>
                    <a:pt x="3097" y="3883"/>
                  </a:moveTo>
                  <a:cubicBezTo>
                    <a:pt x="3287" y="3883"/>
                    <a:pt x="3454" y="4026"/>
                    <a:pt x="3454" y="4216"/>
                  </a:cubicBezTo>
                  <a:cubicBezTo>
                    <a:pt x="3454" y="4407"/>
                    <a:pt x="3287" y="4550"/>
                    <a:pt x="3097" y="4550"/>
                  </a:cubicBezTo>
                  <a:lnTo>
                    <a:pt x="1025" y="4550"/>
                  </a:lnTo>
                  <a:cubicBezTo>
                    <a:pt x="834" y="4550"/>
                    <a:pt x="691" y="4407"/>
                    <a:pt x="691" y="4216"/>
                  </a:cubicBezTo>
                  <a:cubicBezTo>
                    <a:pt x="691" y="4026"/>
                    <a:pt x="834" y="3883"/>
                    <a:pt x="1025" y="3883"/>
                  </a:cubicBezTo>
                  <a:close/>
                  <a:moveTo>
                    <a:pt x="3097" y="5240"/>
                  </a:moveTo>
                  <a:cubicBezTo>
                    <a:pt x="3287" y="5240"/>
                    <a:pt x="3454" y="5383"/>
                    <a:pt x="3454" y="5574"/>
                  </a:cubicBezTo>
                  <a:cubicBezTo>
                    <a:pt x="3454" y="5764"/>
                    <a:pt x="3287" y="5931"/>
                    <a:pt x="3097" y="5931"/>
                  </a:cubicBezTo>
                  <a:lnTo>
                    <a:pt x="1025" y="5931"/>
                  </a:lnTo>
                  <a:cubicBezTo>
                    <a:pt x="834" y="5931"/>
                    <a:pt x="691" y="5764"/>
                    <a:pt x="691" y="5574"/>
                  </a:cubicBezTo>
                  <a:cubicBezTo>
                    <a:pt x="691" y="5383"/>
                    <a:pt x="834" y="5240"/>
                    <a:pt x="1025" y="5240"/>
                  </a:cubicBezTo>
                  <a:close/>
                  <a:moveTo>
                    <a:pt x="3097" y="6598"/>
                  </a:moveTo>
                  <a:cubicBezTo>
                    <a:pt x="3287" y="6598"/>
                    <a:pt x="3454" y="6764"/>
                    <a:pt x="3454" y="6955"/>
                  </a:cubicBezTo>
                  <a:cubicBezTo>
                    <a:pt x="3454" y="7145"/>
                    <a:pt x="3287" y="7288"/>
                    <a:pt x="3097" y="7288"/>
                  </a:cubicBezTo>
                  <a:lnTo>
                    <a:pt x="1025" y="7288"/>
                  </a:lnTo>
                  <a:cubicBezTo>
                    <a:pt x="834" y="7288"/>
                    <a:pt x="691" y="7145"/>
                    <a:pt x="691" y="6955"/>
                  </a:cubicBezTo>
                  <a:cubicBezTo>
                    <a:pt x="691" y="6764"/>
                    <a:pt x="834" y="6598"/>
                    <a:pt x="1025" y="6598"/>
                  </a:cubicBezTo>
                  <a:close/>
                  <a:moveTo>
                    <a:pt x="3097" y="7979"/>
                  </a:moveTo>
                  <a:cubicBezTo>
                    <a:pt x="3287" y="7979"/>
                    <a:pt x="3454" y="8122"/>
                    <a:pt x="3454" y="8312"/>
                  </a:cubicBezTo>
                  <a:cubicBezTo>
                    <a:pt x="3454" y="8503"/>
                    <a:pt x="3287" y="8646"/>
                    <a:pt x="3097" y="8646"/>
                  </a:cubicBezTo>
                  <a:lnTo>
                    <a:pt x="1025" y="8646"/>
                  </a:lnTo>
                  <a:cubicBezTo>
                    <a:pt x="834" y="8646"/>
                    <a:pt x="691" y="8503"/>
                    <a:pt x="691" y="8312"/>
                  </a:cubicBezTo>
                  <a:cubicBezTo>
                    <a:pt x="691" y="8122"/>
                    <a:pt x="834" y="7979"/>
                    <a:pt x="1025" y="7979"/>
                  </a:cubicBezTo>
                  <a:close/>
                  <a:moveTo>
                    <a:pt x="3097" y="9336"/>
                  </a:moveTo>
                  <a:cubicBezTo>
                    <a:pt x="3287" y="9336"/>
                    <a:pt x="3454" y="9479"/>
                    <a:pt x="3454" y="9670"/>
                  </a:cubicBezTo>
                  <a:cubicBezTo>
                    <a:pt x="3454" y="9860"/>
                    <a:pt x="3287" y="10027"/>
                    <a:pt x="3097" y="10027"/>
                  </a:cubicBezTo>
                  <a:lnTo>
                    <a:pt x="1025" y="10027"/>
                  </a:lnTo>
                  <a:cubicBezTo>
                    <a:pt x="834" y="10027"/>
                    <a:pt x="691" y="9860"/>
                    <a:pt x="691" y="9670"/>
                  </a:cubicBezTo>
                  <a:cubicBezTo>
                    <a:pt x="691" y="9479"/>
                    <a:pt x="834" y="9336"/>
                    <a:pt x="1025" y="9336"/>
                  </a:cubicBezTo>
                  <a:close/>
                  <a:moveTo>
                    <a:pt x="3192" y="1"/>
                  </a:moveTo>
                  <a:lnTo>
                    <a:pt x="3192" y="2859"/>
                  </a:lnTo>
                  <a:cubicBezTo>
                    <a:pt x="3192" y="3049"/>
                    <a:pt x="3049" y="3192"/>
                    <a:pt x="2858" y="3192"/>
                  </a:cubicBezTo>
                  <a:lnTo>
                    <a:pt x="1" y="3192"/>
                  </a:lnTo>
                  <a:lnTo>
                    <a:pt x="1" y="11289"/>
                  </a:lnTo>
                  <a:cubicBezTo>
                    <a:pt x="1" y="11479"/>
                    <a:pt x="144" y="11646"/>
                    <a:pt x="334" y="11646"/>
                  </a:cubicBezTo>
                  <a:lnTo>
                    <a:pt x="8217" y="11646"/>
                  </a:lnTo>
                  <a:cubicBezTo>
                    <a:pt x="8407" y="11646"/>
                    <a:pt x="8550" y="11479"/>
                    <a:pt x="8550" y="11289"/>
                  </a:cubicBezTo>
                  <a:lnTo>
                    <a:pt x="8550" y="9908"/>
                  </a:lnTo>
                  <a:lnTo>
                    <a:pt x="7645" y="9908"/>
                  </a:lnTo>
                  <a:cubicBezTo>
                    <a:pt x="7264" y="9908"/>
                    <a:pt x="6907" y="9693"/>
                    <a:pt x="6740" y="9384"/>
                  </a:cubicBezTo>
                  <a:cubicBezTo>
                    <a:pt x="6645" y="9408"/>
                    <a:pt x="6550" y="9431"/>
                    <a:pt x="6454" y="9431"/>
                  </a:cubicBezTo>
                  <a:cubicBezTo>
                    <a:pt x="6169" y="9431"/>
                    <a:pt x="5930" y="9312"/>
                    <a:pt x="5740" y="9122"/>
                  </a:cubicBezTo>
                  <a:lnTo>
                    <a:pt x="4906" y="8312"/>
                  </a:lnTo>
                  <a:cubicBezTo>
                    <a:pt x="4644" y="8050"/>
                    <a:pt x="4549" y="7645"/>
                    <a:pt x="4644" y="7288"/>
                  </a:cubicBezTo>
                  <a:cubicBezTo>
                    <a:pt x="4335" y="7121"/>
                    <a:pt x="4121" y="6788"/>
                    <a:pt x="4121" y="6383"/>
                  </a:cubicBezTo>
                  <a:lnTo>
                    <a:pt x="4121" y="5240"/>
                  </a:lnTo>
                  <a:cubicBezTo>
                    <a:pt x="4121" y="4859"/>
                    <a:pt x="4335" y="4502"/>
                    <a:pt x="4644" y="4335"/>
                  </a:cubicBezTo>
                  <a:cubicBezTo>
                    <a:pt x="4549" y="3978"/>
                    <a:pt x="4621" y="3597"/>
                    <a:pt x="4906" y="3335"/>
                  </a:cubicBezTo>
                  <a:lnTo>
                    <a:pt x="5716" y="2501"/>
                  </a:lnTo>
                  <a:cubicBezTo>
                    <a:pt x="5907" y="2311"/>
                    <a:pt x="6169" y="2216"/>
                    <a:pt x="6431" y="2216"/>
                  </a:cubicBezTo>
                  <a:cubicBezTo>
                    <a:pt x="6550" y="2216"/>
                    <a:pt x="6645" y="2216"/>
                    <a:pt x="6740" y="2240"/>
                  </a:cubicBezTo>
                  <a:cubicBezTo>
                    <a:pt x="6907" y="1930"/>
                    <a:pt x="7240" y="1716"/>
                    <a:pt x="7645" y="1716"/>
                  </a:cubicBezTo>
                  <a:lnTo>
                    <a:pt x="8550" y="1716"/>
                  </a:lnTo>
                  <a:lnTo>
                    <a:pt x="8550" y="334"/>
                  </a:lnTo>
                  <a:cubicBezTo>
                    <a:pt x="8550" y="144"/>
                    <a:pt x="8407" y="1"/>
                    <a:pt x="8217" y="1"/>
                  </a:cubicBezTo>
                  <a:close/>
                </a:path>
              </a:pathLst>
            </a:custGeom>
            <a:solidFill>
              <a:srgbClr val="e84987"/>
            </a:solidFill>
            <a:ln>
              <a:noFill/>
            </a:ln>
          </p:spPr>
          <p:style>
            <a:lnRef idx="0"/>
            <a:fillRef idx="0"/>
            <a:effectRef idx="0"/>
            <a:fontRef idx="minor"/>
          </p:style>
        </p:sp>
        <p:sp>
          <p:nvSpPr>
            <p:cNvPr id="2829" name="CustomShape 221"/>
            <p:cNvSpPr/>
            <p:nvPr/>
          </p:nvSpPr>
          <p:spPr>
            <a:xfrm>
              <a:off x="3509280" y="2161800"/>
              <a:ext cx="243720" cy="243720"/>
            </a:xfrm>
            <a:custGeom>
              <a:avLst/>
              <a:gdLst/>
              <a:ahLst/>
              <a:rect l="l" t="t" r="r" b="b"/>
              <a:pathLst>
                <a:path w="6859" h="6859">
                  <a:moveTo>
                    <a:pt x="3430" y="2144"/>
                  </a:moveTo>
                  <a:cubicBezTo>
                    <a:pt x="4144" y="2144"/>
                    <a:pt x="4716" y="2715"/>
                    <a:pt x="4716" y="3430"/>
                  </a:cubicBezTo>
                  <a:cubicBezTo>
                    <a:pt x="4716" y="4144"/>
                    <a:pt x="4144" y="4716"/>
                    <a:pt x="3430" y="4716"/>
                  </a:cubicBezTo>
                  <a:cubicBezTo>
                    <a:pt x="2715" y="4716"/>
                    <a:pt x="2144" y="4144"/>
                    <a:pt x="2144" y="3430"/>
                  </a:cubicBezTo>
                  <a:cubicBezTo>
                    <a:pt x="2144" y="2715"/>
                    <a:pt x="2715" y="2144"/>
                    <a:pt x="3430" y="2144"/>
                  </a:cubicBezTo>
                  <a:close/>
                  <a:moveTo>
                    <a:pt x="2858" y="0"/>
                  </a:moveTo>
                  <a:cubicBezTo>
                    <a:pt x="2668" y="0"/>
                    <a:pt x="2525" y="143"/>
                    <a:pt x="2525" y="310"/>
                  </a:cubicBezTo>
                  <a:lnTo>
                    <a:pt x="2429" y="1024"/>
                  </a:lnTo>
                  <a:lnTo>
                    <a:pt x="1858" y="572"/>
                  </a:lnTo>
                  <a:cubicBezTo>
                    <a:pt x="1802" y="527"/>
                    <a:pt x="1724" y="503"/>
                    <a:pt x="1646" y="503"/>
                  </a:cubicBezTo>
                  <a:cubicBezTo>
                    <a:pt x="1558" y="503"/>
                    <a:pt x="1468" y="533"/>
                    <a:pt x="1405" y="596"/>
                  </a:cubicBezTo>
                  <a:lnTo>
                    <a:pt x="596" y="1429"/>
                  </a:lnTo>
                  <a:cubicBezTo>
                    <a:pt x="477" y="1548"/>
                    <a:pt x="453" y="1739"/>
                    <a:pt x="572" y="1882"/>
                  </a:cubicBezTo>
                  <a:lnTo>
                    <a:pt x="1024" y="2429"/>
                  </a:lnTo>
                  <a:lnTo>
                    <a:pt x="310" y="2525"/>
                  </a:lnTo>
                  <a:cubicBezTo>
                    <a:pt x="143" y="2525"/>
                    <a:pt x="0" y="2691"/>
                    <a:pt x="0" y="2858"/>
                  </a:cubicBezTo>
                  <a:lnTo>
                    <a:pt x="0" y="4001"/>
                  </a:lnTo>
                  <a:cubicBezTo>
                    <a:pt x="0" y="4192"/>
                    <a:pt x="143" y="4335"/>
                    <a:pt x="310" y="4335"/>
                  </a:cubicBezTo>
                  <a:lnTo>
                    <a:pt x="1024" y="4430"/>
                  </a:lnTo>
                  <a:lnTo>
                    <a:pt x="572" y="5001"/>
                  </a:lnTo>
                  <a:cubicBezTo>
                    <a:pt x="477" y="5120"/>
                    <a:pt x="477" y="5335"/>
                    <a:pt x="596" y="5454"/>
                  </a:cubicBezTo>
                  <a:lnTo>
                    <a:pt x="1429" y="6264"/>
                  </a:lnTo>
                  <a:cubicBezTo>
                    <a:pt x="1495" y="6329"/>
                    <a:pt x="1582" y="6366"/>
                    <a:pt x="1670" y="6366"/>
                  </a:cubicBezTo>
                  <a:cubicBezTo>
                    <a:pt x="1743" y="6366"/>
                    <a:pt x="1817" y="6341"/>
                    <a:pt x="1882" y="6287"/>
                  </a:cubicBezTo>
                  <a:lnTo>
                    <a:pt x="2429" y="5835"/>
                  </a:lnTo>
                  <a:lnTo>
                    <a:pt x="2525" y="6549"/>
                  </a:lnTo>
                  <a:cubicBezTo>
                    <a:pt x="2525" y="6716"/>
                    <a:pt x="2691" y="6859"/>
                    <a:pt x="2858" y="6859"/>
                  </a:cubicBezTo>
                  <a:lnTo>
                    <a:pt x="4001" y="6859"/>
                  </a:lnTo>
                  <a:cubicBezTo>
                    <a:pt x="4192" y="6859"/>
                    <a:pt x="4335" y="6716"/>
                    <a:pt x="4335" y="6549"/>
                  </a:cubicBezTo>
                  <a:lnTo>
                    <a:pt x="4430" y="5835"/>
                  </a:lnTo>
                  <a:lnTo>
                    <a:pt x="5001" y="6287"/>
                  </a:lnTo>
                  <a:cubicBezTo>
                    <a:pt x="5058" y="6332"/>
                    <a:pt x="5135" y="6356"/>
                    <a:pt x="5214" y="6356"/>
                  </a:cubicBezTo>
                  <a:cubicBezTo>
                    <a:pt x="5302" y="6356"/>
                    <a:pt x="5391" y="6326"/>
                    <a:pt x="5454" y="6264"/>
                  </a:cubicBezTo>
                  <a:lnTo>
                    <a:pt x="6264" y="5430"/>
                  </a:lnTo>
                  <a:cubicBezTo>
                    <a:pt x="6383" y="5311"/>
                    <a:pt x="6406" y="5120"/>
                    <a:pt x="6287" y="4978"/>
                  </a:cubicBezTo>
                  <a:lnTo>
                    <a:pt x="5835" y="4430"/>
                  </a:lnTo>
                  <a:lnTo>
                    <a:pt x="6549" y="4335"/>
                  </a:lnTo>
                  <a:cubicBezTo>
                    <a:pt x="6716" y="4335"/>
                    <a:pt x="6859" y="4192"/>
                    <a:pt x="6859" y="4001"/>
                  </a:cubicBezTo>
                  <a:lnTo>
                    <a:pt x="6859" y="2858"/>
                  </a:lnTo>
                  <a:cubicBezTo>
                    <a:pt x="6859" y="2691"/>
                    <a:pt x="6716" y="2525"/>
                    <a:pt x="6549" y="2525"/>
                  </a:cubicBezTo>
                  <a:lnTo>
                    <a:pt x="5835" y="2429"/>
                  </a:lnTo>
                  <a:lnTo>
                    <a:pt x="6287" y="1858"/>
                  </a:lnTo>
                  <a:cubicBezTo>
                    <a:pt x="6383" y="1739"/>
                    <a:pt x="6383" y="1525"/>
                    <a:pt x="6264" y="1405"/>
                  </a:cubicBezTo>
                  <a:lnTo>
                    <a:pt x="5430" y="596"/>
                  </a:lnTo>
                  <a:cubicBezTo>
                    <a:pt x="5365" y="530"/>
                    <a:pt x="5278" y="494"/>
                    <a:pt x="5189" y="494"/>
                  </a:cubicBezTo>
                  <a:cubicBezTo>
                    <a:pt x="5116" y="494"/>
                    <a:pt x="5042" y="518"/>
                    <a:pt x="4978" y="572"/>
                  </a:cubicBezTo>
                  <a:lnTo>
                    <a:pt x="4430" y="1024"/>
                  </a:lnTo>
                  <a:lnTo>
                    <a:pt x="4335" y="310"/>
                  </a:lnTo>
                  <a:cubicBezTo>
                    <a:pt x="4335" y="143"/>
                    <a:pt x="4192" y="0"/>
                    <a:pt x="4001" y="0"/>
                  </a:cubicBezTo>
                  <a:close/>
                </a:path>
              </a:pathLst>
            </a:custGeom>
            <a:solidFill>
              <a:srgbClr val="e84987"/>
            </a:solidFill>
            <a:ln>
              <a:noFill/>
            </a:ln>
          </p:spPr>
          <p:style>
            <a:lnRef idx="0"/>
            <a:fillRef idx="0"/>
            <a:effectRef idx="0"/>
            <a:fontRef idx="minor"/>
          </p:style>
        </p:sp>
      </p:grpSp>
      <p:grpSp>
        <p:nvGrpSpPr>
          <p:cNvPr id="2830" name="Group 222"/>
          <p:cNvGrpSpPr/>
          <p:nvPr/>
        </p:nvGrpSpPr>
        <p:grpSpPr>
          <a:xfrm>
            <a:off x="2630160" y="2076840"/>
            <a:ext cx="382680" cy="414720"/>
            <a:chOff x="2630160" y="2076840"/>
            <a:chExt cx="382680" cy="414720"/>
          </a:xfrm>
        </p:grpSpPr>
        <p:sp>
          <p:nvSpPr>
            <p:cNvPr id="2831" name="CustomShape 223"/>
            <p:cNvSpPr/>
            <p:nvPr/>
          </p:nvSpPr>
          <p:spPr>
            <a:xfrm>
              <a:off x="2630160" y="2076840"/>
              <a:ext cx="382680" cy="292320"/>
            </a:xfrm>
            <a:custGeom>
              <a:avLst/>
              <a:gdLst/>
              <a:ahLst/>
              <a:rect l="l" t="t" r="r" b="b"/>
              <a:pathLst>
                <a:path w="10742" h="8217">
                  <a:moveTo>
                    <a:pt x="5359" y="3787"/>
                  </a:moveTo>
                  <a:cubicBezTo>
                    <a:pt x="6193" y="3787"/>
                    <a:pt x="6955" y="4097"/>
                    <a:pt x="7526" y="4692"/>
                  </a:cubicBezTo>
                  <a:cubicBezTo>
                    <a:pt x="7669" y="4811"/>
                    <a:pt x="7669" y="5026"/>
                    <a:pt x="7526" y="5169"/>
                  </a:cubicBezTo>
                  <a:cubicBezTo>
                    <a:pt x="7467" y="5240"/>
                    <a:pt x="7383" y="5276"/>
                    <a:pt x="7297" y="5276"/>
                  </a:cubicBezTo>
                  <a:cubicBezTo>
                    <a:pt x="7211" y="5276"/>
                    <a:pt x="7121" y="5240"/>
                    <a:pt x="7050" y="5169"/>
                  </a:cubicBezTo>
                  <a:cubicBezTo>
                    <a:pt x="6597" y="4716"/>
                    <a:pt x="6002" y="4478"/>
                    <a:pt x="5359" y="4478"/>
                  </a:cubicBezTo>
                  <a:cubicBezTo>
                    <a:pt x="4716" y="4478"/>
                    <a:pt x="4121" y="4716"/>
                    <a:pt x="3668" y="5169"/>
                  </a:cubicBezTo>
                  <a:cubicBezTo>
                    <a:pt x="3609" y="5240"/>
                    <a:pt x="3525" y="5276"/>
                    <a:pt x="3439" y="5276"/>
                  </a:cubicBezTo>
                  <a:cubicBezTo>
                    <a:pt x="3353" y="5276"/>
                    <a:pt x="3263" y="5240"/>
                    <a:pt x="3192" y="5169"/>
                  </a:cubicBezTo>
                  <a:cubicBezTo>
                    <a:pt x="3049" y="5026"/>
                    <a:pt x="3049" y="4811"/>
                    <a:pt x="3192" y="4692"/>
                  </a:cubicBezTo>
                  <a:cubicBezTo>
                    <a:pt x="3763" y="4097"/>
                    <a:pt x="4549" y="3787"/>
                    <a:pt x="5359" y="3787"/>
                  </a:cubicBezTo>
                  <a:close/>
                  <a:moveTo>
                    <a:pt x="5359" y="5145"/>
                  </a:moveTo>
                  <a:cubicBezTo>
                    <a:pt x="5812" y="5145"/>
                    <a:pt x="6240" y="5335"/>
                    <a:pt x="6574" y="5645"/>
                  </a:cubicBezTo>
                  <a:cubicBezTo>
                    <a:pt x="6716" y="5788"/>
                    <a:pt x="6716" y="6002"/>
                    <a:pt x="6574" y="6145"/>
                  </a:cubicBezTo>
                  <a:cubicBezTo>
                    <a:pt x="6502" y="6205"/>
                    <a:pt x="6413" y="6234"/>
                    <a:pt x="6327" y="6234"/>
                  </a:cubicBezTo>
                  <a:cubicBezTo>
                    <a:pt x="6240" y="6234"/>
                    <a:pt x="6157" y="6205"/>
                    <a:pt x="6097" y="6145"/>
                  </a:cubicBezTo>
                  <a:cubicBezTo>
                    <a:pt x="5907" y="5931"/>
                    <a:pt x="5645" y="5835"/>
                    <a:pt x="5359" y="5835"/>
                  </a:cubicBezTo>
                  <a:cubicBezTo>
                    <a:pt x="5097" y="5835"/>
                    <a:pt x="4835" y="5931"/>
                    <a:pt x="4645" y="6145"/>
                  </a:cubicBezTo>
                  <a:cubicBezTo>
                    <a:pt x="4573" y="6205"/>
                    <a:pt x="4484" y="6234"/>
                    <a:pt x="4398" y="6234"/>
                  </a:cubicBezTo>
                  <a:cubicBezTo>
                    <a:pt x="4311" y="6234"/>
                    <a:pt x="4228" y="6205"/>
                    <a:pt x="4168" y="6145"/>
                  </a:cubicBezTo>
                  <a:cubicBezTo>
                    <a:pt x="4025" y="6002"/>
                    <a:pt x="4025" y="5788"/>
                    <a:pt x="4168" y="5645"/>
                  </a:cubicBezTo>
                  <a:cubicBezTo>
                    <a:pt x="4478" y="5335"/>
                    <a:pt x="4907" y="5145"/>
                    <a:pt x="5359" y="5145"/>
                  </a:cubicBezTo>
                  <a:close/>
                  <a:moveTo>
                    <a:pt x="5359" y="6526"/>
                  </a:moveTo>
                  <a:cubicBezTo>
                    <a:pt x="5550" y="6526"/>
                    <a:pt x="5716" y="6669"/>
                    <a:pt x="5716" y="6860"/>
                  </a:cubicBezTo>
                  <a:cubicBezTo>
                    <a:pt x="5716" y="7050"/>
                    <a:pt x="5550" y="7193"/>
                    <a:pt x="5359" y="7193"/>
                  </a:cubicBezTo>
                  <a:cubicBezTo>
                    <a:pt x="5169" y="7193"/>
                    <a:pt x="5026" y="7050"/>
                    <a:pt x="5026" y="6860"/>
                  </a:cubicBezTo>
                  <a:cubicBezTo>
                    <a:pt x="5026" y="6669"/>
                    <a:pt x="5169" y="6526"/>
                    <a:pt x="5359" y="6526"/>
                  </a:cubicBezTo>
                  <a:close/>
                  <a:moveTo>
                    <a:pt x="1144" y="1"/>
                  </a:moveTo>
                  <a:cubicBezTo>
                    <a:pt x="572" y="1"/>
                    <a:pt x="120" y="453"/>
                    <a:pt x="120" y="1001"/>
                  </a:cubicBezTo>
                  <a:cubicBezTo>
                    <a:pt x="120" y="1573"/>
                    <a:pt x="572" y="2025"/>
                    <a:pt x="1144" y="2025"/>
                  </a:cubicBezTo>
                  <a:cubicBezTo>
                    <a:pt x="1596" y="2025"/>
                    <a:pt x="1977" y="1739"/>
                    <a:pt x="2120" y="1358"/>
                  </a:cubicBezTo>
                  <a:lnTo>
                    <a:pt x="2978" y="1358"/>
                  </a:lnTo>
                  <a:lnTo>
                    <a:pt x="2978" y="2763"/>
                  </a:lnTo>
                  <a:lnTo>
                    <a:pt x="334" y="2763"/>
                  </a:lnTo>
                  <a:cubicBezTo>
                    <a:pt x="144" y="2763"/>
                    <a:pt x="1" y="2906"/>
                    <a:pt x="1" y="3097"/>
                  </a:cubicBezTo>
                  <a:lnTo>
                    <a:pt x="1" y="8217"/>
                  </a:lnTo>
                  <a:lnTo>
                    <a:pt x="10741" y="8217"/>
                  </a:lnTo>
                  <a:lnTo>
                    <a:pt x="10741" y="3097"/>
                  </a:lnTo>
                  <a:cubicBezTo>
                    <a:pt x="10741" y="2906"/>
                    <a:pt x="10574" y="2763"/>
                    <a:pt x="10384" y="2763"/>
                  </a:cubicBezTo>
                  <a:lnTo>
                    <a:pt x="7764" y="2763"/>
                  </a:lnTo>
                  <a:lnTo>
                    <a:pt x="7764" y="1358"/>
                  </a:lnTo>
                  <a:lnTo>
                    <a:pt x="8622" y="1358"/>
                  </a:lnTo>
                  <a:cubicBezTo>
                    <a:pt x="8765" y="1739"/>
                    <a:pt x="9146" y="2025"/>
                    <a:pt x="9574" y="2025"/>
                  </a:cubicBezTo>
                  <a:cubicBezTo>
                    <a:pt x="10146" y="2025"/>
                    <a:pt x="10598" y="1573"/>
                    <a:pt x="10598" y="1001"/>
                  </a:cubicBezTo>
                  <a:cubicBezTo>
                    <a:pt x="10598" y="453"/>
                    <a:pt x="10146" y="1"/>
                    <a:pt x="9574" y="1"/>
                  </a:cubicBezTo>
                  <a:cubicBezTo>
                    <a:pt x="9146" y="1"/>
                    <a:pt x="8765" y="263"/>
                    <a:pt x="8622" y="668"/>
                  </a:cubicBezTo>
                  <a:lnTo>
                    <a:pt x="7407" y="668"/>
                  </a:lnTo>
                  <a:cubicBezTo>
                    <a:pt x="7217" y="668"/>
                    <a:pt x="7074" y="834"/>
                    <a:pt x="7074" y="1001"/>
                  </a:cubicBezTo>
                  <a:lnTo>
                    <a:pt x="7074" y="2763"/>
                  </a:lnTo>
                  <a:lnTo>
                    <a:pt x="5716" y="2763"/>
                  </a:lnTo>
                  <a:lnTo>
                    <a:pt x="5716" y="1978"/>
                  </a:lnTo>
                  <a:cubicBezTo>
                    <a:pt x="6097" y="1835"/>
                    <a:pt x="6383" y="1454"/>
                    <a:pt x="6383" y="1001"/>
                  </a:cubicBezTo>
                  <a:cubicBezTo>
                    <a:pt x="6383" y="453"/>
                    <a:pt x="5931" y="1"/>
                    <a:pt x="5359" y="1"/>
                  </a:cubicBezTo>
                  <a:cubicBezTo>
                    <a:pt x="4811" y="1"/>
                    <a:pt x="4335" y="453"/>
                    <a:pt x="4335" y="1001"/>
                  </a:cubicBezTo>
                  <a:cubicBezTo>
                    <a:pt x="4335" y="1454"/>
                    <a:pt x="4621" y="1835"/>
                    <a:pt x="5026" y="1978"/>
                  </a:cubicBezTo>
                  <a:lnTo>
                    <a:pt x="5026" y="2763"/>
                  </a:lnTo>
                  <a:lnTo>
                    <a:pt x="3668" y="2763"/>
                  </a:lnTo>
                  <a:lnTo>
                    <a:pt x="3668" y="1001"/>
                  </a:lnTo>
                  <a:cubicBezTo>
                    <a:pt x="3668" y="834"/>
                    <a:pt x="3502" y="668"/>
                    <a:pt x="3311" y="668"/>
                  </a:cubicBezTo>
                  <a:lnTo>
                    <a:pt x="2120" y="668"/>
                  </a:lnTo>
                  <a:cubicBezTo>
                    <a:pt x="1977" y="263"/>
                    <a:pt x="1596" y="1"/>
                    <a:pt x="1144" y="1"/>
                  </a:cubicBezTo>
                  <a:close/>
                </a:path>
              </a:pathLst>
            </a:custGeom>
            <a:solidFill>
              <a:srgbClr val="e84987"/>
            </a:solidFill>
            <a:ln>
              <a:noFill/>
            </a:ln>
          </p:spPr>
          <p:style>
            <a:lnRef idx="0"/>
            <a:fillRef idx="0"/>
            <a:effectRef idx="0"/>
            <a:fontRef idx="minor"/>
          </p:style>
        </p:sp>
        <p:sp>
          <p:nvSpPr>
            <p:cNvPr id="2832" name="CustomShape 224"/>
            <p:cNvSpPr/>
            <p:nvPr/>
          </p:nvSpPr>
          <p:spPr>
            <a:xfrm>
              <a:off x="2630160" y="2395080"/>
              <a:ext cx="382680" cy="96480"/>
            </a:xfrm>
            <a:custGeom>
              <a:avLst/>
              <a:gdLst/>
              <a:ahLst/>
              <a:rect l="l" t="t" r="r" b="b"/>
              <a:pathLst>
                <a:path w="10742" h="2740">
                  <a:moveTo>
                    <a:pt x="1" y="1"/>
                  </a:moveTo>
                  <a:lnTo>
                    <a:pt x="1" y="1025"/>
                  </a:lnTo>
                  <a:cubicBezTo>
                    <a:pt x="1" y="1215"/>
                    <a:pt x="144" y="1358"/>
                    <a:pt x="334" y="1358"/>
                  </a:cubicBezTo>
                  <a:lnTo>
                    <a:pt x="4335" y="1358"/>
                  </a:lnTo>
                  <a:lnTo>
                    <a:pt x="4335" y="2049"/>
                  </a:lnTo>
                  <a:lnTo>
                    <a:pt x="3502" y="2049"/>
                  </a:lnTo>
                  <a:cubicBezTo>
                    <a:pt x="3311" y="2049"/>
                    <a:pt x="3168" y="2191"/>
                    <a:pt x="3168" y="2382"/>
                  </a:cubicBezTo>
                  <a:cubicBezTo>
                    <a:pt x="3168" y="2572"/>
                    <a:pt x="3311" y="2739"/>
                    <a:pt x="3502" y="2739"/>
                  </a:cubicBezTo>
                  <a:lnTo>
                    <a:pt x="7217" y="2739"/>
                  </a:lnTo>
                  <a:cubicBezTo>
                    <a:pt x="7407" y="2739"/>
                    <a:pt x="7574" y="2572"/>
                    <a:pt x="7574" y="2382"/>
                  </a:cubicBezTo>
                  <a:cubicBezTo>
                    <a:pt x="7574" y="2191"/>
                    <a:pt x="7407" y="2049"/>
                    <a:pt x="7217" y="2049"/>
                  </a:cubicBezTo>
                  <a:lnTo>
                    <a:pt x="6383" y="2049"/>
                  </a:lnTo>
                  <a:lnTo>
                    <a:pt x="6383" y="1358"/>
                  </a:lnTo>
                  <a:lnTo>
                    <a:pt x="10384" y="1358"/>
                  </a:lnTo>
                  <a:cubicBezTo>
                    <a:pt x="10574" y="1358"/>
                    <a:pt x="10741" y="1215"/>
                    <a:pt x="10741" y="1025"/>
                  </a:cubicBezTo>
                  <a:lnTo>
                    <a:pt x="10741" y="1"/>
                  </a:lnTo>
                  <a:close/>
                </a:path>
              </a:pathLst>
            </a:custGeom>
            <a:solidFill>
              <a:srgbClr val="e84987"/>
            </a:solidFill>
            <a:ln>
              <a:noFill/>
            </a:ln>
          </p:spPr>
          <p:style>
            <a:lnRef idx="0"/>
            <a:fillRef idx="0"/>
            <a:effectRef idx="0"/>
            <a:fontRef idx="minor"/>
          </p:style>
        </p:sp>
      </p:grpSp>
      <p:grpSp>
        <p:nvGrpSpPr>
          <p:cNvPr id="2833" name="Group 225"/>
          <p:cNvGrpSpPr/>
          <p:nvPr/>
        </p:nvGrpSpPr>
        <p:grpSpPr>
          <a:xfrm>
            <a:off x="1982160" y="2075760"/>
            <a:ext cx="262800" cy="415440"/>
            <a:chOff x="1982160" y="2075760"/>
            <a:chExt cx="262800" cy="415440"/>
          </a:xfrm>
        </p:grpSpPr>
        <p:sp>
          <p:nvSpPr>
            <p:cNvPr id="2834" name="CustomShape 226"/>
            <p:cNvSpPr/>
            <p:nvPr/>
          </p:nvSpPr>
          <p:spPr>
            <a:xfrm>
              <a:off x="2150640" y="2075760"/>
              <a:ext cx="23400" cy="91440"/>
            </a:xfrm>
            <a:custGeom>
              <a:avLst/>
              <a:gdLst/>
              <a:ahLst/>
              <a:rect l="l" t="t" r="r" b="b"/>
              <a:pathLst>
                <a:path w="691" h="2596">
                  <a:moveTo>
                    <a:pt x="357" y="0"/>
                  </a:moveTo>
                  <a:cubicBezTo>
                    <a:pt x="167" y="0"/>
                    <a:pt x="0" y="167"/>
                    <a:pt x="0" y="357"/>
                  </a:cubicBezTo>
                  <a:lnTo>
                    <a:pt x="0" y="2263"/>
                  </a:lnTo>
                  <a:cubicBezTo>
                    <a:pt x="0" y="2453"/>
                    <a:pt x="167" y="2596"/>
                    <a:pt x="357" y="2596"/>
                  </a:cubicBezTo>
                  <a:cubicBezTo>
                    <a:pt x="548" y="2596"/>
                    <a:pt x="691" y="2453"/>
                    <a:pt x="691" y="2263"/>
                  </a:cubicBezTo>
                  <a:lnTo>
                    <a:pt x="691" y="357"/>
                  </a:lnTo>
                  <a:cubicBezTo>
                    <a:pt x="691" y="167"/>
                    <a:pt x="548" y="0"/>
                    <a:pt x="357" y="0"/>
                  </a:cubicBezTo>
                  <a:close/>
                </a:path>
              </a:pathLst>
            </a:custGeom>
            <a:solidFill>
              <a:srgbClr val="e84987"/>
            </a:solidFill>
            <a:ln>
              <a:noFill/>
            </a:ln>
          </p:spPr>
          <p:style>
            <a:lnRef idx="0"/>
            <a:fillRef idx="0"/>
            <a:effectRef idx="0"/>
            <a:fontRef idx="minor"/>
          </p:style>
        </p:sp>
        <p:sp>
          <p:nvSpPr>
            <p:cNvPr id="2835" name="CustomShape 227"/>
            <p:cNvSpPr/>
            <p:nvPr/>
          </p:nvSpPr>
          <p:spPr>
            <a:xfrm>
              <a:off x="2053800" y="2075760"/>
              <a:ext cx="22320" cy="91440"/>
            </a:xfrm>
            <a:custGeom>
              <a:avLst/>
              <a:gdLst/>
              <a:ahLst/>
              <a:rect l="l" t="t" r="r" b="b"/>
              <a:pathLst>
                <a:path w="668" h="2596">
                  <a:moveTo>
                    <a:pt x="334" y="0"/>
                  </a:moveTo>
                  <a:cubicBezTo>
                    <a:pt x="143" y="0"/>
                    <a:pt x="0" y="167"/>
                    <a:pt x="0" y="357"/>
                  </a:cubicBezTo>
                  <a:lnTo>
                    <a:pt x="0" y="2263"/>
                  </a:lnTo>
                  <a:cubicBezTo>
                    <a:pt x="0" y="2453"/>
                    <a:pt x="143" y="2596"/>
                    <a:pt x="334" y="2596"/>
                  </a:cubicBezTo>
                  <a:cubicBezTo>
                    <a:pt x="524" y="2596"/>
                    <a:pt x="667" y="2453"/>
                    <a:pt x="667" y="2263"/>
                  </a:cubicBezTo>
                  <a:lnTo>
                    <a:pt x="667" y="357"/>
                  </a:lnTo>
                  <a:cubicBezTo>
                    <a:pt x="667" y="167"/>
                    <a:pt x="524" y="0"/>
                    <a:pt x="334" y="0"/>
                  </a:cubicBezTo>
                  <a:close/>
                </a:path>
              </a:pathLst>
            </a:custGeom>
            <a:solidFill>
              <a:srgbClr val="e84987"/>
            </a:solidFill>
            <a:ln>
              <a:noFill/>
            </a:ln>
          </p:spPr>
          <p:style>
            <a:lnRef idx="0"/>
            <a:fillRef idx="0"/>
            <a:effectRef idx="0"/>
            <a:fontRef idx="minor"/>
          </p:style>
        </p:sp>
        <p:sp>
          <p:nvSpPr>
            <p:cNvPr id="2836" name="CustomShape 228"/>
            <p:cNvSpPr/>
            <p:nvPr/>
          </p:nvSpPr>
          <p:spPr>
            <a:xfrm>
              <a:off x="2102040" y="2075760"/>
              <a:ext cx="23400" cy="42840"/>
            </a:xfrm>
            <a:custGeom>
              <a:avLst/>
              <a:gdLst/>
              <a:ahLst/>
              <a:rect l="l" t="t" r="r" b="b"/>
              <a:pathLst>
                <a:path w="692" h="1239">
                  <a:moveTo>
                    <a:pt x="334" y="0"/>
                  </a:moveTo>
                  <a:cubicBezTo>
                    <a:pt x="144" y="0"/>
                    <a:pt x="1" y="167"/>
                    <a:pt x="1" y="357"/>
                  </a:cubicBezTo>
                  <a:lnTo>
                    <a:pt x="1" y="905"/>
                  </a:lnTo>
                  <a:cubicBezTo>
                    <a:pt x="1" y="1096"/>
                    <a:pt x="144" y="1239"/>
                    <a:pt x="334" y="1239"/>
                  </a:cubicBezTo>
                  <a:cubicBezTo>
                    <a:pt x="525" y="1239"/>
                    <a:pt x="691" y="1096"/>
                    <a:pt x="691" y="905"/>
                  </a:cubicBezTo>
                  <a:lnTo>
                    <a:pt x="691" y="357"/>
                  </a:lnTo>
                  <a:cubicBezTo>
                    <a:pt x="691" y="167"/>
                    <a:pt x="525" y="0"/>
                    <a:pt x="334" y="0"/>
                  </a:cubicBezTo>
                  <a:close/>
                </a:path>
              </a:pathLst>
            </a:custGeom>
            <a:solidFill>
              <a:srgbClr val="e84987"/>
            </a:solidFill>
            <a:ln>
              <a:noFill/>
            </a:ln>
          </p:spPr>
          <p:style>
            <a:lnRef idx="0"/>
            <a:fillRef idx="0"/>
            <a:effectRef idx="0"/>
            <a:fontRef idx="minor"/>
          </p:style>
        </p:sp>
        <p:sp>
          <p:nvSpPr>
            <p:cNvPr id="2837" name="CustomShape 229"/>
            <p:cNvSpPr/>
            <p:nvPr/>
          </p:nvSpPr>
          <p:spPr>
            <a:xfrm>
              <a:off x="2102040" y="2144880"/>
              <a:ext cx="23400" cy="22320"/>
            </a:xfrm>
            <a:custGeom>
              <a:avLst/>
              <a:gdLst/>
              <a:ahLst/>
              <a:rect l="l" t="t" r="r" b="b"/>
              <a:pathLst>
                <a:path w="692" h="667">
                  <a:moveTo>
                    <a:pt x="334" y="0"/>
                  </a:moveTo>
                  <a:cubicBezTo>
                    <a:pt x="144" y="0"/>
                    <a:pt x="1" y="143"/>
                    <a:pt x="1" y="334"/>
                  </a:cubicBezTo>
                  <a:cubicBezTo>
                    <a:pt x="1" y="524"/>
                    <a:pt x="144" y="667"/>
                    <a:pt x="334" y="667"/>
                  </a:cubicBezTo>
                  <a:cubicBezTo>
                    <a:pt x="525" y="667"/>
                    <a:pt x="691" y="524"/>
                    <a:pt x="691" y="334"/>
                  </a:cubicBezTo>
                  <a:cubicBezTo>
                    <a:pt x="691" y="143"/>
                    <a:pt x="525" y="0"/>
                    <a:pt x="334" y="0"/>
                  </a:cubicBezTo>
                  <a:close/>
                </a:path>
              </a:pathLst>
            </a:custGeom>
            <a:solidFill>
              <a:srgbClr val="e84987"/>
            </a:solidFill>
            <a:ln>
              <a:noFill/>
            </a:ln>
          </p:spPr>
          <p:style>
            <a:lnRef idx="0"/>
            <a:fillRef idx="0"/>
            <a:effectRef idx="0"/>
            <a:fontRef idx="minor"/>
          </p:style>
        </p:sp>
        <p:sp>
          <p:nvSpPr>
            <p:cNvPr id="2838" name="CustomShape 230"/>
            <p:cNvSpPr/>
            <p:nvPr/>
          </p:nvSpPr>
          <p:spPr>
            <a:xfrm>
              <a:off x="1992240" y="2278440"/>
              <a:ext cx="242280" cy="212760"/>
            </a:xfrm>
            <a:custGeom>
              <a:avLst/>
              <a:gdLst/>
              <a:ahLst/>
              <a:rect l="l" t="t" r="r" b="b"/>
              <a:pathLst>
                <a:path w="6812" h="5994">
                  <a:moveTo>
                    <a:pt x="1" y="1"/>
                  </a:moveTo>
                  <a:lnTo>
                    <a:pt x="2382" y="2859"/>
                  </a:lnTo>
                  <a:lnTo>
                    <a:pt x="2382" y="5645"/>
                  </a:lnTo>
                  <a:cubicBezTo>
                    <a:pt x="2382" y="5848"/>
                    <a:pt x="2539" y="5994"/>
                    <a:pt x="2721" y="5994"/>
                  </a:cubicBezTo>
                  <a:cubicBezTo>
                    <a:pt x="2774" y="5994"/>
                    <a:pt x="2829" y="5981"/>
                    <a:pt x="2882" y="5955"/>
                  </a:cubicBezTo>
                  <a:cubicBezTo>
                    <a:pt x="3549" y="5621"/>
                    <a:pt x="3192" y="5788"/>
                    <a:pt x="4240" y="5264"/>
                  </a:cubicBezTo>
                  <a:cubicBezTo>
                    <a:pt x="4359" y="5216"/>
                    <a:pt x="4430" y="5097"/>
                    <a:pt x="4430" y="4978"/>
                  </a:cubicBezTo>
                  <a:lnTo>
                    <a:pt x="4430" y="2859"/>
                  </a:lnTo>
                  <a:lnTo>
                    <a:pt x="6812" y="1"/>
                  </a:lnTo>
                  <a:close/>
                </a:path>
              </a:pathLst>
            </a:custGeom>
            <a:solidFill>
              <a:srgbClr val="e84987"/>
            </a:solidFill>
            <a:ln>
              <a:noFill/>
            </a:ln>
          </p:spPr>
          <p:style>
            <a:lnRef idx="0"/>
            <a:fillRef idx="0"/>
            <a:effectRef idx="0"/>
            <a:fontRef idx="minor"/>
          </p:style>
        </p:sp>
        <p:sp>
          <p:nvSpPr>
            <p:cNvPr id="2839" name="CustomShape 231"/>
            <p:cNvSpPr/>
            <p:nvPr/>
          </p:nvSpPr>
          <p:spPr>
            <a:xfrm>
              <a:off x="1982160" y="2201760"/>
              <a:ext cx="262800" cy="50400"/>
            </a:xfrm>
            <a:custGeom>
              <a:avLst/>
              <a:gdLst/>
              <a:ahLst/>
              <a:rect l="l" t="t" r="r" b="b"/>
              <a:pathLst>
                <a:path w="7384" h="1454">
                  <a:moveTo>
                    <a:pt x="334" y="1"/>
                  </a:moveTo>
                  <a:cubicBezTo>
                    <a:pt x="144" y="1"/>
                    <a:pt x="1" y="144"/>
                    <a:pt x="1" y="334"/>
                  </a:cubicBezTo>
                  <a:lnTo>
                    <a:pt x="1" y="1453"/>
                  </a:lnTo>
                  <a:lnTo>
                    <a:pt x="7383" y="1453"/>
                  </a:lnTo>
                  <a:lnTo>
                    <a:pt x="7383" y="334"/>
                  </a:lnTo>
                  <a:cubicBezTo>
                    <a:pt x="7383" y="144"/>
                    <a:pt x="7241" y="1"/>
                    <a:pt x="7050" y="1"/>
                  </a:cubicBezTo>
                  <a:close/>
                </a:path>
              </a:pathLst>
            </a:custGeom>
            <a:solidFill>
              <a:srgbClr val="e84987"/>
            </a:solidFill>
            <a:ln>
              <a:noFill/>
            </a:ln>
          </p:spPr>
          <p:style>
            <a:lnRef idx="0"/>
            <a:fillRef idx="0"/>
            <a:effectRef idx="0"/>
            <a:fontRef idx="minor"/>
          </p:style>
        </p:sp>
      </p:grpSp>
      <p:grpSp>
        <p:nvGrpSpPr>
          <p:cNvPr id="2840" name="Group 232"/>
          <p:cNvGrpSpPr/>
          <p:nvPr/>
        </p:nvGrpSpPr>
        <p:grpSpPr>
          <a:xfrm>
            <a:off x="1182240" y="2110680"/>
            <a:ext cx="415080" cy="345960"/>
            <a:chOff x="1182240" y="2110680"/>
            <a:chExt cx="415080" cy="345960"/>
          </a:xfrm>
        </p:grpSpPr>
        <p:sp>
          <p:nvSpPr>
            <p:cNvPr id="2841" name="CustomShape 233"/>
            <p:cNvSpPr/>
            <p:nvPr/>
          </p:nvSpPr>
          <p:spPr>
            <a:xfrm>
              <a:off x="1182240" y="2152440"/>
              <a:ext cx="415080" cy="304200"/>
            </a:xfrm>
            <a:custGeom>
              <a:avLst/>
              <a:gdLst/>
              <a:ahLst/>
              <a:rect l="l" t="t" r="r" b="b"/>
              <a:pathLst>
                <a:path w="11646" h="8550">
                  <a:moveTo>
                    <a:pt x="334" y="0"/>
                  </a:moveTo>
                  <a:cubicBezTo>
                    <a:pt x="143" y="0"/>
                    <a:pt x="0" y="167"/>
                    <a:pt x="0" y="334"/>
                  </a:cubicBezTo>
                  <a:lnTo>
                    <a:pt x="0" y="7359"/>
                  </a:lnTo>
                  <a:cubicBezTo>
                    <a:pt x="0" y="7550"/>
                    <a:pt x="143" y="7716"/>
                    <a:pt x="334" y="7716"/>
                  </a:cubicBezTo>
                  <a:lnTo>
                    <a:pt x="4668" y="7716"/>
                  </a:lnTo>
                  <a:cubicBezTo>
                    <a:pt x="4811" y="8193"/>
                    <a:pt x="5263" y="8550"/>
                    <a:pt x="5811" y="8550"/>
                  </a:cubicBezTo>
                  <a:cubicBezTo>
                    <a:pt x="6359" y="8550"/>
                    <a:pt x="6811" y="8193"/>
                    <a:pt x="6954" y="7716"/>
                  </a:cubicBezTo>
                  <a:lnTo>
                    <a:pt x="11288" y="7716"/>
                  </a:lnTo>
                  <a:cubicBezTo>
                    <a:pt x="11479" y="7716"/>
                    <a:pt x="11645" y="7550"/>
                    <a:pt x="11645" y="7359"/>
                  </a:cubicBezTo>
                  <a:lnTo>
                    <a:pt x="11645" y="334"/>
                  </a:lnTo>
                  <a:cubicBezTo>
                    <a:pt x="11645" y="167"/>
                    <a:pt x="11479" y="0"/>
                    <a:pt x="11288" y="0"/>
                  </a:cubicBezTo>
                  <a:lnTo>
                    <a:pt x="10955" y="0"/>
                  </a:lnTo>
                  <a:lnTo>
                    <a:pt x="10955" y="5978"/>
                  </a:lnTo>
                  <a:cubicBezTo>
                    <a:pt x="10955" y="6549"/>
                    <a:pt x="10502" y="7002"/>
                    <a:pt x="9955" y="7002"/>
                  </a:cubicBezTo>
                  <a:lnTo>
                    <a:pt x="1667" y="7002"/>
                  </a:lnTo>
                  <a:cubicBezTo>
                    <a:pt x="1119" y="7002"/>
                    <a:pt x="667" y="6549"/>
                    <a:pt x="667" y="5978"/>
                  </a:cubicBezTo>
                  <a:lnTo>
                    <a:pt x="667" y="0"/>
                  </a:lnTo>
                  <a:close/>
                </a:path>
              </a:pathLst>
            </a:custGeom>
            <a:solidFill>
              <a:srgbClr val="e84987"/>
            </a:solidFill>
            <a:ln>
              <a:noFill/>
            </a:ln>
          </p:spPr>
          <p:style>
            <a:lnRef idx="0"/>
            <a:fillRef idx="0"/>
            <a:effectRef idx="0"/>
            <a:fontRef idx="minor"/>
          </p:style>
        </p:sp>
        <p:sp>
          <p:nvSpPr>
            <p:cNvPr id="2842" name="CustomShape 234"/>
            <p:cNvSpPr/>
            <p:nvPr/>
          </p:nvSpPr>
          <p:spPr>
            <a:xfrm>
              <a:off x="1402200" y="2110680"/>
              <a:ext cx="145800" cy="266760"/>
            </a:xfrm>
            <a:custGeom>
              <a:avLst/>
              <a:gdLst/>
              <a:ahLst/>
              <a:rect l="l" t="t" r="r" b="b"/>
              <a:pathLst>
                <a:path w="4121" h="7503">
                  <a:moveTo>
                    <a:pt x="2763" y="1358"/>
                  </a:moveTo>
                  <a:cubicBezTo>
                    <a:pt x="2953" y="1358"/>
                    <a:pt x="3096" y="1501"/>
                    <a:pt x="3096" y="1691"/>
                  </a:cubicBezTo>
                  <a:lnTo>
                    <a:pt x="3096" y="3073"/>
                  </a:lnTo>
                  <a:cubicBezTo>
                    <a:pt x="3096" y="3263"/>
                    <a:pt x="2953" y="3406"/>
                    <a:pt x="2763" y="3406"/>
                  </a:cubicBezTo>
                  <a:lnTo>
                    <a:pt x="1358" y="3406"/>
                  </a:lnTo>
                  <a:cubicBezTo>
                    <a:pt x="1191" y="3406"/>
                    <a:pt x="1024" y="3263"/>
                    <a:pt x="1024" y="3073"/>
                  </a:cubicBezTo>
                  <a:lnTo>
                    <a:pt x="1024" y="1691"/>
                  </a:lnTo>
                  <a:cubicBezTo>
                    <a:pt x="1024" y="1501"/>
                    <a:pt x="1191" y="1358"/>
                    <a:pt x="1358" y="1358"/>
                  </a:cubicBezTo>
                  <a:close/>
                  <a:moveTo>
                    <a:pt x="2763" y="4097"/>
                  </a:moveTo>
                  <a:cubicBezTo>
                    <a:pt x="2953" y="4097"/>
                    <a:pt x="3096" y="4239"/>
                    <a:pt x="3096" y="4430"/>
                  </a:cubicBezTo>
                  <a:cubicBezTo>
                    <a:pt x="3096" y="4621"/>
                    <a:pt x="2953" y="4763"/>
                    <a:pt x="2763" y="4763"/>
                  </a:cubicBezTo>
                  <a:lnTo>
                    <a:pt x="1358" y="4763"/>
                  </a:lnTo>
                  <a:cubicBezTo>
                    <a:pt x="1191" y="4763"/>
                    <a:pt x="1024" y="4621"/>
                    <a:pt x="1024" y="4430"/>
                  </a:cubicBezTo>
                  <a:cubicBezTo>
                    <a:pt x="1024" y="4239"/>
                    <a:pt x="1191" y="4097"/>
                    <a:pt x="1358" y="4097"/>
                  </a:cubicBezTo>
                  <a:close/>
                  <a:moveTo>
                    <a:pt x="2763" y="5454"/>
                  </a:moveTo>
                  <a:cubicBezTo>
                    <a:pt x="2953" y="5454"/>
                    <a:pt x="3096" y="5597"/>
                    <a:pt x="3096" y="5787"/>
                  </a:cubicBezTo>
                  <a:cubicBezTo>
                    <a:pt x="3096" y="5978"/>
                    <a:pt x="2953" y="6145"/>
                    <a:pt x="2763" y="6145"/>
                  </a:cubicBezTo>
                  <a:lnTo>
                    <a:pt x="1358" y="6145"/>
                  </a:lnTo>
                  <a:cubicBezTo>
                    <a:pt x="1191" y="6145"/>
                    <a:pt x="1024" y="5978"/>
                    <a:pt x="1024" y="5787"/>
                  </a:cubicBezTo>
                  <a:cubicBezTo>
                    <a:pt x="1024" y="5597"/>
                    <a:pt x="1191" y="5454"/>
                    <a:pt x="1358" y="5454"/>
                  </a:cubicBezTo>
                  <a:close/>
                  <a:moveTo>
                    <a:pt x="0" y="1"/>
                  </a:moveTo>
                  <a:lnTo>
                    <a:pt x="0" y="7502"/>
                  </a:lnTo>
                  <a:lnTo>
                    <a:pt x="3811" y="7502"/>
                  </a:lnTo>
                  <a:cubicBezTo>
                    <a:pt x="3977" y="7502"/>
                    <a:pt x="4120" y="7335"/>
                    <a:pt x="4120" y="7169"/>
                  </a:cubicBezTo>
                  <a:lnTo>
                    <a:pt x="4120" y="334"/>
                  </a:lnTo>
                  <a:cubicBezTo>
                    <a:pt x="4120" y="143"/>
                    <a:pt x="3977" y="1"/>
                    <a:pt x="3811" y="1"/>
                  </a:cubicBezTo>
                  <a:close/>
                </a:path>
              </a:pathLst>
            </a:custGeom>
            <a:solidFill>
              <a:srgbClr val="e84987"/>
            </a:solidFill>
            <a:ln>
              <a:noFill/>
            </a:ln>
          </p:spPr>
          <p:style>
            <a:lnRef idx="0"/>
            <a:fillRef idx="0"/>
            <a:effectRef idx="0"/>
            <a:fontRef idx="minor"/>
          </p:style>
        </p:sp>
        <p:sp>
          <p:nvSpPr>
            <p:cNvPr id="2843" name="CustomShape 235"/>
            <p:cNvSpPr/>
            <p:nvPr/>
          </p:nvSpPr>
          <p:spPr>
            <a:xfrm>
              <a:off x="1463400" y="2184120"/>
              <a:ext cx="23400" cy="22320"/>
            </a:xfrm>
            <a:custGeom>
              <a:avLst/>
              <a:gdLst/>
              <a:ahLst/>
              <a:rect l="l" t="t" r="r" b="b"/>
              <a:pathLst>
                <a:path w="692" h="668">
                  <a:moveTo>
                    <a:pt x="1" y="1"/>
                  </a:moveTo>
                  <a:lnTo>
                    <a:pt x="1" y="667"/>
                  </a:lnTo>
                  <a:lnTo>
                    <a:pt x="692" y="667"/>
                  </a:lnTo>
                  <a:lnTo>
                    <a:pt x="692" y="1"/>
                  </a:lnTo>
                  <a:close/>
                </a:path>
              </a:pathLst>
            </a:custGeom>
            <a:solidFill>
              <a:srgbClr val="e84987"/>
            </a:solidFill>
            <a:ln>
              <a:noFill/>
            </a:ln>
          </p:spPr>
          <p:style>
            <a:lnRef idx="0"/>
            <a:fillRef idx="0"/>
            <a:effectRef idx="0"/>
            <a:fontRef idx="minor"/>
          </p:style>
        </p:sp>
        <p:sp>
          <p:nvSpPr>
            <p:cNvPr id="2844" name="CustomShape 236"/>
            <p:cNvSpPr/>
            <p:nvPr/>
          </p:nvSpPr>
          <p:spPr>
            <a:xfrm>
              <a:off x="1230840" y="2110680"/>
              <a:ext cx="145800" cy="266760"/>
            </a:xfrm>
            <a:custGeom>
              <a:avLst/>
              <a:gdLst/>
              <a:ahLst/>
              <a:rect l="l" t="t" r="r" b="b"/>
              <a:pathLst>
                <a:path w="4121" h="7503">
                  <a:moveTo>
                    <a:pt x="2763" y="1358"/>
                  </a:moveTo>
                  <a:cubicBezTo>
                    <a:pt x="2930" y="1358"/>
                    <a:pt x="3096" y="1501"/>
                    <a:pt x="3096" y="1691"/>
                  </a:cubicBezTo>
                  <a:cubicBezTo>
                    <a:pt x="3096" y="1882"/>
                    <a:pt x="2930" y="2049"/>
                    <a:pt x="2763" y="2049"/>
                  </a:cubicBezTo>
                  <a:lnTo>
                    <a:pt x="1358" y="2049"/>
                  </a:lnTo>
                  <a:cubicBezTo>
                    <a:pt x="1168" y="2049"/>
                    <a:pt x="1025" y="1882"/>
                    <a:pt x="1025" y="1691"/>
                  </a:cubicBezTo>
                  <a:cubicBezTo>
                    <a:pt x="1025" y="1501"/>
                    <a:pt x="1168" y="1358"/>
                    <a:pt x="1358" y="1358"/>
                  </a:cubicBezTo>
                  <a:close/>
                  <a:moveTo>
                    <a:pt x="2763" y="2715"/>
                  </a:moveTo>
                  <a:cubicBezTo>
                    <a:pt x="2930" y="2715"/>
                    <a:pt x="3096" y="2882"/>
                    <a:pt x="3096" y="3073"/>
                  </a:cubicBezTo>
                  <a:cubicBezTo>
                    <a:pt x="3096" y="3263"/>
                    <a:pt x="2930" y="3406"/>
                    <a:pt x="2763" y="3406"/>
                  </a:cubicBezTo>
                  <a:lnTo>
                    <a:pt x="1358" y="3406"/>
                  </a:lnTo>
                  <a:cubicBezTo>
                    <a:pt x="1168" y="3406"/>
                    <a:pt x="1025" y="3239"/>
                    <a:pt x="1025" y="3073"/>
                  </a:cubicBezTo>
                  <a:cubicBezTo>
                    <a:pt x="1025" y="2882"/>
                    <a:pt x="1168" y="2715"/>
                    <a:pt x="1358" y="2715"/>
                  </a:cubicBezTo>
                  <a:close/>
                  <a:moveTo>
                    <a:pt x="2763" y="4097"/>
                  </a:moveTo>
                  <a:cubicBezTo>
                    <a:pt x="2930" y="4097"/>
                    <a:pt x="3096" y="4239"/>
                    <a:pt x="3096" y="4430"/>
                  </a:cubicBezTo>
                  <a:cubicBezTo>
                    <a:pt x="3096" y="4621"/>
                    <a:pt x="2930" y="4763"/>
                    <a:pt x="2763" y="4763"/>
                  </a:cubicBezTo>
                  <a:lnTo>
                    <a:pt x="1358" y="4763"/>
                  </a:lnTo>
                  <a:cubicBezTo>
                    <a:pt x="1168" y="4763"/>
                    <a:pt x="1025" y="4621"/>
                    <a:pt x="1025" y="4430"/>
                  </a:cubicBezTo>
                  <a:cubicBezTo>
                    <a:pt x="1025" y="4239"/>
                    <a:pt x="1168" y="4097"/>
                    <a:pt x="1358" y="4097"/>
                  </a:cubicBezTo>
                  <a:close/>
                  <a:moveTo>
                    <a:pt x="2763" y="5454"/>
                  </a:moveTo>
                  <a:cubicBezTo>
                    <a:pt x="2930" y="5454"/>
                    <a:pt x="3096" y="5597"/>
                    <a:pt x="3096" y="5787"/>
                  </a:cubicBezTo>
                  <a:cubicBezTo>
                    <a:pt x="3096" y="5978"/>
                    <a:pt x="2930" y="6145"/>
                    <a:pt x="2763" y="6145"/>
                  </a:cubicBezTo>
                  <a:lnTo>
                    <a:pt x="1358" y="6145"/>
                  </a:lnTo>
                  <a:cubicBezTo>
                    <a:pt x="1168" y="6145"/>
                    <a:pt x="1025" y="5978"/>
                    <a:pt x="1025" y="5787"/>
                  </a:cubicBezTo>
                  <a:cubicBezTo>
                    <a:pt x="1025" y="5597"/>
                    <a:pt x="1168" y="5454"/>
                    <a:pt x="1358" y="5454"/>
                  </a:cubicBezTo>
                  <a:close/>
                  <a:moveTo>
                    <a:pt x="310" y="1"/>
                  </a:moveTo>
                  <a:cubicBezTo>
                    <a:pt x="143" y="1"/>
                    <a:pt x="1" y="143"/>
                    <a:pt x="1" y="334"/>
                  </a:cubicBezTo>
                  <a:lnTo>
                    <a:pt x="1" y="7145"/>
                  </a:lnTo>
                  <a:cubicBezTo>
                    <a:pt x="1" y="7335"/>
                    <a:pt x="143" y="7502"/>
                    <a:pt x="310" y="7502"/>
                  </a:cubicBezTo>
                  <a:lnTo>
                    <a:pt x="4121" y="7502"/>
                  </a:lnTo>
                  <a:lnTo>
                    <a:pt x="4121" y="1"/>
                  </a:lnTo>
                  <a:close/>
                </a:path>
              </a:pathLst>
            </a:custGeom>
            <a:solidFill>
              <a:srgbClr val="e84987"/>
            </a:solidFill>
            <a:ln>
              <a:noFill/>
            </a:ln>
          </p:spPr>
          <p:style>
            <a:lnRef idx="0"/>
            <a:fillRef idx="0"/>
            <a:effectRef idx="0"/>
            <a:fontRef idx="minor"/>
          </p:style>
        </p:sp>
      </p:grpSp>
      <p:grpSp>
        <p:nvGrpSpPr>
          <p:cNvPr id="2845" name="Group 237"/>
          <p:cNvGrpSpPr/>
          <p:nvPr/>
        </p:nvGrpSpPr>
        <p:grpSpPr>
          <a:xfrm>
            <a:off x="4002480" y="1437840"/>
            <a:ext cx="415800" cy="414360"/>
            <a:chOff x="4002480" y="1437840"/>
            <a:chExt cx="415800" cy="414360"/>
          </a:xfrm>
        </p:grpSpPr>
        <p:sp>
          <p:nvSpPr>
            <p:cNvPr id="2846" name="CustomShape 238"/>
            <p:cNvSpPr/>
            <p:nvPr/>
          </p:nvSpPr>
          <p:spPr>
            <a:xfrm>
              <a:off x="4014360" y="1530720"/>
              <a:ext cx="403920" cy="321480"/>
            </a:xfrm>
            <a:custGeom>
              <a:avLst/>
              <a:gdLst/>
              <a:ahLst/>
              <a:rect l="l" t="t" r="r" b="b"/>
              <a:pathLst>
                <a:path w="11337" h="9027">
                  <a:moveTo>
                    <a:pt x="5287" y="7002"/>
                  </a:moveTo>
                  <a:cubicBezTo>
                    <a:pt x="5478" y="7002"/>
                    <a:pt x="5621" y="7145"/>
                    <a:pt x="5621" y="7336"/>
                  </a:cubicBezTo>
                  <a:cubicBezTo>
                    <a:pt x="5621" y="7526"/>
                    <a:pt x="5478" y="7669"/>
                    <a:pt x="5287" y="7669"/>
                  </a:cubicBezTo>
                  <a:cubicBezTo>
                    <a:pt x="5097" y="7669"/>
                    <a:pt x="4954" y="7526"/>
                    <a:pt x="4954" y="7336"/>
                  </a:cubicBezTo>
                  <a:cubicBezTo>
                    <a:pt x="4954" y="7145"/>
                    <a:pt x="5097" y="7002"/>
                    <a:pt x="5287" y="7002"/>
                  </a:cubicBezTo>
                  <a:close/>
                  <a:moveTo>
                    <a:pt x="6692" y="7002"/>
                  </a:moveTo>
                  <a:cubicBezTo>
                    <a:pt x="6883" y="7002"/>
                    <a:pt x="7026" y="7145"/>
                    <a:pt x="7026" y="7336"/>
                  </a:cubicBezTo>
                  <a:cubicBezTo>
                    <a:pt x="7026" y="7526"/>
                    <a:pt x="6883" y="7669"/>
                    <a:pt x="6692" y="7669"/>
                  </a:cubicBezTo>
                  <a:cubicBezTo>
                    <a:pt x="6502" y="7669"/>
                    <a:pt x="6359" y="7526"/>
                    <a:pt x="6359" y="7336"/>
                  </a:cubicBezTo>
                  <a:cubicBezTo>
                    <a:pt x="6359" y="7145"/>
                    <a:pt x="6502" y="7002"/>
                    <a:pt x="6692" y="7002"/>
                  </a:cubicBezTo>
                  <a:close/>
                  <a:moveTo>
                    <a:pt x="9788" y="7002"/>
                  </a:moveTo>
                  <a:cubicBezTo>
                    <a:pt x="9979" y="7002"/>
                    <a:pt x="10122" y="7145"/>
                    <a:pt x="10122" y="7336"/>
                  </a:cubicBezTo>
                  <a:cubicBezTo>
                    <a:pt x="10122" y="7526"/>
                    <a:pt x="9979" y="7669"/>
                    <a:pt x="9788" y="7669"/>
                  </a:cubicBezTo>
                  <a:lnTo>
                    <a:pt x="8216" y="7669"/>
                  </a:lnTo>
                  <a:cubicBezTo>
                    <a:pt x="8026" y="7669"/>
                    <a:pt x="7859" y="7526"/>
                    <a:pt x="7859" y="7336"/>
                  </a:cubicBezTo>
                  <a:cubicBezTo>
                    <a:pt x="7859" y="7145"/>
                    <a:pt x="8026" y="7002"/>
                    <a:pt x="8216" y="7002"/>
                  </a:cubicBezTo>
                  <a:close/>
                  <a:moveTo>
                    <a:pt x="9526" y="1"/>
                  </a:moveTo>
                  <a:cubicBezTo>
                    <a:pt x="9074" y="1"/>
                    <a:pt x="8693" y="287"/>
                    <a:pt x="8550" y="692"/>
                  </a:cubicBezTo>
                  <a:lnTo>
                    <a:pt x="7073" y="692"/>
                  </a:lnTo>
                  <a:cubicBezTo>
                    <a:pt x="7073" y="573"/>
                    <a:pt x="7049" y="453"/>
                    <a:pt x="7026" y="334"/>
                  </a:cubicBezTo>
                  <a:lnTo>
                    <a:pt x="4978" y="334"/>
                  </a:lnTo>
                  <a:cubicBezTo>
                    <a:pt x="5025" y="834"/>
                    <a:pt x="5025" y="1382"/>
                    <a:pt x="4978" y="1882"/>
                  </a:cubicBezTo>
                  <a:lnTo>
                    <a:pt x="7026" y="1882"/>
                  </a:lnTo>
                  <a:cubicBezTo>
                    <a:pt x="7049" y="1716"/>
                    <a:pt x="7073" y="1549"/>
                    <a:pt x="7097" y="1358"/>
                  </a:cubicBezTo>
                  <a:lnTo>
                    <a:pt x="8550" y="1358"/>
                  </a:lnTo>
                  <a:cubicBezTo>
                    <a:pt x="8669" y="1668"/>
                    <a:pt x="8883" y="1882"/>
                    <a:pt x="9193" y="2001"/>
                  </a:cubicBezTo>
                  <a:lnTo>
                    <a:pt x="9193" y="5621"/>
                  </a:lnTo>
                  <a:lnTo>
                    <a:pt x="4382" y="5621"/>
                  </a:lnTo>
                  <a:cubicBezTo>
                    <a:pt x="3954" y="5621"/>
                    <a:pt x="3573" y="6002"/>
                    <a:pt x="3573" y="6431"/>
                  </a:cubicBezTo>
                  <a:lnTo>
                    <a:pt x="3573" y="7145"/>
                  </a:lnTo>
                  <a:lnTo>
                    <a:pt x="2620" y="7145"/>
                  </a:lnTo>
                  <a:cubicBezTo>
                    <a:pt x="2501" y="6860"/>
                    <a:pt x="2287" y="6621"/>
                    <a:pt x="1977" y="6526"/>
                  </a:cubicBezTo>
                  <a:lnTo>
                    <a:pt x="1977" y="4526"/>
                  </a:lnTo>
                  <a:cubicBezTo>
                    <a:pt x="2120" y="4573"/>
                    <a:pt x="2263" y="4621"/>
                    <a:pt x="2406" y="4669"/>
                  </a:cubicBezTo>
                  <a:cubicBezTo>
                    <a:pt x="2096" y="4049"/>
                    <a:pt x="1953" y="3240"/>
                    <a:pt x="1858" y="2549"/>
                  </a:cubicBezTo>
                  <a:lnTo>
                    <a:pt x="0" y="2549"/>
                  </a:lnTo>
                  <a:cubicBezTo>
                    <a:pt x="262" y="3216"/>
                    <a:pt x="739" y="3764"/>
                    <a:pt x="1310" y="4168"/>
                  </a:cubicBezTo>
                  <a:lnTo>
                    <a:pt x="1310" y="6526"/>
                  </a:lnTo>
                  <a:cubicBezTo>
                    <a:pt x="905" y="6669"/>
                    <a:pt x="620" y="7050"/>
                    <a:pt x="620" y="7502"/>
                  </a:cubicBezTo>
                  <a:cubicBezTo>
                    <a:pt x="620" y="8050"/>
                    <a:pt x="1072" y="8503"/>
                    <a:pt x="1644" y="8503"/>
                  </a:cubicBezTo>
                  <a:cubicBezTo>
                    <a:pt x="2096" y="8503"/>
                    <a:pt x="2477" y="8241"/>
                    <a:pt x="2620" y="7836"/>
                  </a:cubicBezTo>
                  <a:lnTo>
                    <a:pt x="3573" y="7836"/>
                  </a:lnTo>
                  <a:lnTo>
                    <a:pt x="3573" y="8217"/>
                  </a:lnTo>
                  <a:cubicBezTo>
                    <a:pt x="3573" y="8669"/>
                    <a:pt x="3954" y="9027"/>
                    <a:pt x="4382" y="9027"/>
                  </a:cubicBezTo>
                  <a:lnTo>
                    <a:pt x="10526" y="9027"/>
                  </a:lnTo>
                  <a:cubicBezTo>
                    <a:pt x="10979" y="9027"/>
                    <a:pt x="11336" y="8669"/>
                    <a:pt x="11336" y="8217"/>
                  </a:cubicBezTo>
                  <a:lnTo>
                    <a:pt x="11336" y="6431"/>
                  </a:lnTo>
                  <a:cubicBezTo>
                    <a:pt x="11336" y="6002"/>
                    <a:pt x="10979" y="5621"/>
                    <a:pt x="10526" y="5621"/>
                  </a:cubicBezTo>
                  <a:lnTo>
                    <a:pt x="9860" y="5621"/>
                  </a:lnTo>
                  <a:lnTo>
                    <a:pt x="9860" y="2001"/>
                  </a:lnTo>
                  <a:cubicBezTo>
                    <a:pt x="10264" y="1858"/>
                    <a:pt x="10550" y="1477"/>
                    <a:pt x="10550" y="1025"/>
                  </a:cubicBezTo>
                  <a:cubicBezTo>
                    <a:pt x="10550" y="453"/>
                    <a:pt x="10098" y="1"/>
                    <a:pt x="9526" y="1"/>
                  </a:cubicBezTo>
                  <a:close/>
                </a:path>
              </a:pathLst>
            </a:custGeom>
            <a:solidFill>
              <a:srgbClr val="e84987"/>
            </a:solidFill>
            <a:ln>
              <a:noFill/>
            </a:ln>
          </p:spPr>
          <p:style>
            <a:lnRef idx="0"/>
            <a:fillRef idx="0"/>
            <a:effectRef idx="0"/>
            <a:fontRef idx="minor"/>
          </p:style>
        </p:sp>
        <p:sp>
          <p:nvSpPr>
            <p:cNvPr id="2847" name="CustomShape 239"/>
            <p:cNvSpPr/>
            <p:nvPr/>
          </p:nvSpPr>
          <p:spPr>
            <a:xfrm>
              <a:off x="4105440" y="1621800"/>
              <a:ext cx="59040" cy="78840"/>
            </a:xfrm>
            <a:custGeom>
              <a:avLst/>
              <a:gdLst/>
              <a:ahLst/>
              <a:rect l="l" t="t" r="r" b="b"/>
              <a:pathLst>
                <a:path w="1692" h="2245">
                  <a:moveTo>
                    <a:pt x="0" y="0"/>
                  </a:moveTo>
                  <a:cubicBezTo>
                    <a:pt x="72" y="595"/>
                    <a:pt x="286" y="1786"/>
                    <a:pt x="715" y="2191"/>
                  </a:cubicBezTo>
                  <a:cubicBezTo>
                    <a:pt x="751" y="2227"/>
                    <a:pt x="798" y="2245"/>
                    <a:pt x="846" y="2245"/>
                  </a:cubicBezTo>
                  <a:cubicBezTo>
                    <a:pt x="894" y="2245"/>
                    <a:pt x="941" y="2227"/>
                    <a:pt x="977" y="2191"/>
                  </a:cubicBezTo>
                  <a:cubicBezTo>
                    <a:pt x="1406" y="1786"/>
                    <a:pt x="1620" y="595"/>
                    <a:pt x="1691" y="0"/>
                  </a:cubicBezTo>
                  <a:close/>
                </a:path>
              </a:pathLst>
            </a:custGeom>
            <a:solidFill>
              <a:srgbClr val="e84987"/>
            </a:solidFill>
            <a:ln>
              <a:noFill/>
            </a:ln>
          </p:spPr>
          <p:style>
            <a:lnRef idx="0"/>
            <a:fillRef idx="0"/>
            <a:effectRef idx="0"/>
            <a:fontRef idx="minor"/>
          </p:style>
        </p:sp>
        <p:sp>
          <p:nvSpPr>
            <p:cNvPr id="2848" name="CustomShape 240"/>
            <p:cNvSpPr/>
            <p:nvPr/>
          </p:nvSpPr>
          <p:spPr>
            <a:xfrm>
              <a:off x="4170960" y="1621800"/>
              <a:ext cx="85320" cy="74520"/>
            </a:xfrm>
            <a:custGeom>
              <a:avLst/>
              <a:gdLst/>
              <a:ahLst/>
              <a:rect l="l" t="t" r="r" b="b"/>
              <a:pathLst>
                <a:path w="2430" h="2120">
                  <a:moveTo>
                    <a:pt x="548" y="0"/>
                  </a:moveTo>
                  <a:cubicBezTo>
                    <a:pt x="477" y="572"/>
                    <a:pt x="381" y="1096"/>
                    <a:pt x="238" y="1524"/>
                  </a:cubicBezTo>
                  <a:cubicBezTo>
                    <a:pt x="167" y="1762"/>
                    <a:pt x="95" y="1953"/>
                    <a:pt x="0" y="2120"/>
                  </a:cubicBezTo>
                  <a:cubicBezTo>
                    <a:pt x="1096" y="1810"/>
                    <a:pt x="1977" y="1024"/>
                    <a:pt x="2429" y="0"/>
                  </a:cubicBezTo>
                  <a:close/>
                </a:path>
              </a:pathLst>
            </a:custGeom>
            <a:solidFill>
              <a:srgbClr val="e84987"/>
            </a:solidFill>
            <a:ln>
              <a:noFill/>
            </a:ln>
          </p:spPr>
          <p:style>
            <a:lnRef idx="0"/>
            <a:fillRef idx="0"/>
            <a:effectRef idx="0"/>
            <a:fontRef idx="minor"/>
          </p:style>
        </p:sp>
        <p:sp>
          <p:nvSpPr>
            <p:cNvPr id="2849" name="CustomShape 241"/>
            <p:cNvSpPr/>
            <p:nvPr/>
          </p:nvSpPr>
          <p:spPr>
            <a:xfrm>
              <a:off x="4013280" y="1442160"/>
              <a:ext cx="85320" cy="74520"/>
            </a:xfrm>
            <a:custGeom>
              <a:avLst/>
              <a:gdLst/>
              <a:ahLst/>
              <a:rect l="l" t="t" r="r" b="b"/>
              <a:pathLst>
                <a:path w="2430" h="2120">
                  <a:moveTo>
                    <a:pt x="2430" y="0"/>
                  </a:moveTo>
                  <a:lnTo>
                    <a:pt x="2430" y="0"/>
                  </a:lnTo>
                  <a:cubicBezTo>
                    <a:pt x="1334" y="310"/>
                    <a:pt x="453" y="1096"/>
                    <a:pt x="1" y="2120"/>
                  </a:cubicBezTo>
                  <a:lnTo>
                    <a:pt x="1882" y="2120"/>
                  </a:lnTo>
                  <a:cubicBezTo>
                    <a:pt x="1953" y="1453"/>
                    <a:pt x="2120" y="619"/>
                    <a:pt x="2430" y="0"/>
                  </a:cubicBezTo>
                  <a:close/>
                </a:path>
              </a:pathLst>
            </a:custGeom>
            <a:solidFill>
              <a:srgbClr val="e84987"/>
            </a:solidFill>
            <a:ln>
              <a:noFill/>
            </a:ln>
          </p:spPr>
          <p:style>
            <a:lnRef idx="0"/>
            <a:fillRef idx="0"/>
            <a:effectRef idx="0"/>
            <a:fontRef idx="minor"/>
          </p:style>
        </p:sp>
        <p:sp>
          <p:nvSpPr>
            <p:cNvPr id="2850" name="CustomShape 242"/>
            <p:cNvSpPr/>
            <p:nvPr/>
          </p:nvSpPr>
          <p:spPr>
            <a:xfrm>
              <a:off x="4105440" y="1437840"/>
              <a:ext cx="59040" cy="78840"/>
            </a:xfrm>
            <a:custGeom>
              <a:avLst/>
              <a:gdLst/>
              <a:ahLst/>
              <a:rect l="l" t="t" r="r" b="b"/>
              <a:pathLst>
                <a:path w="1692" h="2245">
                  <a:moveTo>
                    <a:pt x="846" y="0"/>
                  </a:moveTo>
                  <a:cubicBezTo>
                    <a:pt x="798" y="0"/>
                    <a:pt x="751" y="18"/>
                    <a:pt x="715" y="54"/>
                  </a:cubicBezTo>
                  <a:cubicBezTo>
                    <a:pt x="286" y="459"/>
                    <a:pt x="72" y="1649"/>
                    <a:pt x="0" y="2245"/>
                  </a:cubicBezTo>
                  <a:lnTo>
                    <a:pt x="1691" y="2245"/>
                  </a:lnTo>
                  <a:cubicBezTo>
                    <a:pt x="1620" y="1649"/>
                    <a:pt x="1406" y="459"/>
                    <a:pt x="977" y="54"/>
                  </a:cubicBezTo>
                  <a:cubicBezTo>
                    <a:pt x="941" y="18"/>
                    <a:pt x="894" y="0"/>
                    <a:pt x="846" y="0"/>
                  </a:cubicBezTo>
                  <a:close/>
                </a:path>
              </a:pathLst>
            </a:custGeom>
            <a:solidFill>
              <a:srgbClr val="e84987"/>
            </a:solidFill>
            <a:ln>
              <a:noFill/>
            </a:ln>
          </p:spPr>
          <p:style>
            <a:lnRef idx="0"/>
            <a:fillRef idx="0"/>
            <a:effectRef idx="0"/>
            <a:fontRef idx="minor"/>
          </p:style>
        </p:sp>
        <p:sp>
          <p:nvSpPr>
            <p:cNvPr id="2851" name="CustomShape 243"/>
            <p:cNvSpPr/>
            <p:nvPr/>
          </p:nvSpPr>
          <p:spPr>
            <a:xfrm>
              <a:off x="4170960" y="1442160"/>
              <a:ext cx="85320" cy="74520"/>
            </a:xfrm>
            <a:custGeom>
              <a:avLst/>
              <a:gdLst/>
              <a:ahLst/>
              <a:rect l="l" t="t" r="r" b="b"/>
              <a:pathLst>
                <a:path w="2430" h="2120">
                  <a:moveTo>
                    <a:pt x="0" y="0"/>
                  </a:moveTo>
                  <a:lnTo>
                    <a:pt x="0" y="0"/>
                  </a:lnTo>
                  <a:cubicBezTo>
                    <a:pt x="310" y="619"/>
                    <a:pt x="477" y="1429"/>
                    <a:pt x="548" y="2120"/>
                  </a:cubicBezTo>
                  <a:lnTo>
                    <a:pt x="2429" y="2120"/>
                  </a:lnTo>
                  <a:cubicBezTo>
                    <a:pt x="1977" y="1096"/>
                    <a:pt x="1096" y="310"/>
                    <a:pt x="0" y="0"/>
                  </a:cubicBezTo>
                  <a:close/>
                </a:path>
              </a:pathLst>
            </a:custGeom>
            <a:solidFill>
              <a:srgbClr val="e84987"/>
            </a:solidFill>
            <a:ln>
              <a:noFill/>
            </a:ln>
          </p:spPr>
          <p:style>
            <a:lnRef idx="0"/>
            <a:fillRef idx="0"/>
            <a:effectRef idx="0"/>
            <a:fontRef idx="minor"/>
          </p:style>
        </p:sp>
        <p:sp>
          <p:nvSpPr>
            <p:cNvPr id="2852" name="CustomShape 244"/>
            <p:cNvSpPr/>
            <p:nvPr/>
          </p:nvSpPr>
          <p:spPr>
            <a:xfrm>
              <a:off x="4002480" y="1542600"/>
              <a:ext cx="75240" cy="54000"/>
            </a:xfrm>
            <a:custGeom>
              <a:avLst/>
              <a:gdLst/>
              <a:ahLst/>
              <a:rect l="l" t="t" r="r" b="b"/>
              <a:pathLst>
                <a:path w="2145" h="1549">
                  <a:moveTo>
                    <a:pt x="96" y="0"/>
                  </a:moveTo>
                  <a:cubicBezTo>
                    <a:pt x="1" y="477"/>
                    <a:pt x="1" y="1024"/>
                    <a:pt x="96" y="1548"/>
                  </a:cubicBezTo>
                  <a:lnTo>
                    <a:pt x="2144" y="1548"/>
                  </a:lnTo>
                  <a:cubicBezTo>
                    <a:pt x="2097" y="1024"/>
                    <a:pt x="2120" y="477"/>
                    <a:pt x="2144" y="0"/>
                  </a:cubicBezTo>
                  <a:close/>
                </a:path>
              </a:pathLst>
            </a:custGeom>
            <a:solidFill>
              <a:srgbClr val="e84987"/>
            </a:solidFill>
            <a:ln>
              <a:noFill/>
            </a:ln>
          </p:spPr>
          <p:style>
            <a:lnRef idx="0"/>
            <a:fillRef idx="0"/>
            <a:effectRef idx="0"/>
            <a:fontRef idx="minor"/>
          </p:style>
        </p:sp>
        <p:sp>
          <p:nvSpPr>
            <p:cNvPr id="2853" name="CustomShape 245"/>
            <p:cNvSpPr/>
            <p:nvPr/>
          </p:nvSpPr>
          <p:spPr>
            <a:xfrm>
              <a:off x="4101840" y="1542600"/>
              <a:ext cx="65880" cy="54000"/>
            </a:xfrm>
            <a:custGeom>
              <a:avLst/>
              <a:gdLst/>
              <a:ahLst/>
              <a:rect l="l" t="t" r="r" b="b"/>
              <a:pathLst>
                <a:path w="1882" h="1549">
                  <a:moveTo>
                    <a:pt x="24" y="0"/>
                  </a:moveTo>
                  <a:cubicBezTo>
                    <a:pt x="0" y="500"/>
                    <a:pt x="0" y="1048"/>
                    <a:pt x="24" y="1548"/>
                  </a:cubicBezTo>
                  <a:lnTo>
                    <a:pt x="1858" y="1548"/>
                  </a:lnTo>
                  <a:cubicBezTo>
                    <a:pt x="1882" y="1048"/>
                    <a:pt x="1882" y="500"/>
                    <a:pt x="1858" y="0"/>
                  </a:cubicBezTo>
                  <a:close/>
                </a:path>
              </a:pathLst>
            </a:custGeom>
            <a:solidFill>
              <a:srgbClr val="e84987"/>
            </a:solidFill>
            <a:ln>
              <a:noFill/>
            </a:ln>
          </p:spPr>
          <p:style>
            <a:lnRef idx="0"/>
            <a:fillRef idx="0"/>
            <a:effectRef idx="0"/>
            <a:fontRef idx="minor"/>
          </p:style>
        </p:sp>
      </p:grpSp>
      <p:grpSp>
        <p:nvGrpSpPr>
          <p:cNvPr id="2854" name="Group 246"/>
          <p:cNvGrpSpPr/>
          <p:nvPr/>
        </p:nvGrpSpPr>
        <p:grpSpPr>
          <a:xfrm>
            <a:off x="3337920" y="1437840"/>
            <a:ext cx="415080" cy="415440"/>
            <a:chOff x="3337920" y="1437840"/>
            <a:chExt cx="415080" cy="415440"/>
          </a:xfrm>
        </p:grpSpPr>
        <p:sp>
          <p:nvSpPr>
            <p:cNvPr id="2855" name="CustomShape 247"/>
            <p:cNvSpPr/>
            <p:nvPr/>
          </p:nvSpPr>
          <p:spPr>
            <a:xfrm>
              <a:off x="3337920" y="1538640"/>
              <a:ext cx="415080" cy="189360"/>
            </a:xfrm>
            <a:custGeom>
              <a:avLst/>
              <a:gdLst/>
              <a:ahLst/>
              <a:rect l="l" t="t" r="r" b="b"/>
              <a:pathLst>
                <a:path w="11646" h="5335">
                  <a:moveTo>
                    <a:pt x="334" y="0"/>
                  </a:moveTo>
                  <a:cubicBezTo>
                    <a:pt x="144" y="0"/>
                    <a:pt x="1" y="167"/>
                    <a:pt x="1" y="358"/>
                  </a:cubicBezTo>
                  <a:lnTo>
                    <a:pt x="1" y="5335"/>
                  </a:lnTo>
                  <a:lnTo>
                    <a:pt x="11646" y="5335"/>
                  </a:lnTo>
                  <a:lnTo>
                    <a:pt x="11646" y="358"/>
                  </a:lnTo>
                  <a:cubicBezTo>
                    <a:pt x="11646" y="167"/>
                    <a:pt x="11479" y="0"/>
                    <a:pt x="11289" y="0"/>
                  </a:cubicBezTo>
                  <a:lnTo>
                    <a:pt x="9693" y="0"/>
                  </a:lnTo>
                  <a:lnTo>
                    <a:pt x="9693" y="905"/>
                  </a:lnTo>
                  <a:cubicBezTo>
                    <a:pt x="9693" y="1262"/>
                    <a:pt x="9503" y="1596"/>
                    <a:pt x="9193" y="1763"/>
                  </a:cubicBezTo>
                  <a:cubicBezTo>
                    <a:pt x="9288" y="2096"/>
                    <a:pt x="9193" y="2453"/>
                    <a:pt x="8931" y="2715"/>
                  </a:cubicBezTo>
                  <a:lnTo>
                    <a:pt x="8193" y="3477"/>
                  </a:lnTo>
                  <a:cubicBezTo>
                    <a:pt x="7997" y="3673"/>
                    <a:pt x="7736" y="3775"/>
                    <a:pt x="7477" y="3775"/>
                  </a:cubicBezTo>
                  <a:cubicBezTo>
                    <a:pt x="7389" y="3775"/>
                    <a:pt x="7301" y="3763"/>
                    <a:pt x="7216" y="3739"/>
                  </a:cubicBezTo>
                  <a:cubicBezTo>
                    <a:pt x="7050" y="4049"/>
                    <a:pt x="6716" y="4239"/>
                    <a:pt x="6359" y="4239"/>
                  </a:cubicBezTo>
                  <a:lnTo>
                    <a:pt x="5287" y="4239"/>
                  </a:lnTo>
                  <a:cubicBezTo>
                    <a:pt x="4906" y="4239"/>
                    <a:pt x="4597" y="4049"/>
                    <a:pt x="4430" y="3739"/>
                  </a:cubicBezTo>
                  <a:cubicBezTo>
                    <a:pt x="4344" y="3764"/>
                    <a:pt x="4255" y="3776"/>
                    <a:pt x="4165" y="3776"/>
                  </a:cubicBezTo>
                  <a:cubicBezTo>
                    <a:pt x="3909" y="3776"/>
                    <a:pt x="3654" y="3678"/>
                    <a:pt x="3478" y="3501"/>
                  </a:cubicBezTo>
                  <a:lnTo>
                    <a:pt x="2715" y="2739"/>
                  </a:lnTo>
                  <a:cubicBezTo>
                    <a:pt x="2454" y="2477"/>
                    <a:pt x="2358" y="2096"/>
                    <a:pt x="2454" y="1763"/>
                  </a:cubicBezTo>
                  <a:cubicBezTo>
                    <a:pt x="2144" y="1596"/>
                    <a:pt x="1953" y="1262"/>
                    <a:pt x="1953" y="905"/>
                  </a:cubicBezTo>
                  <a:lnTo>
                    <a:pt x="1953" y="0"/>
                  </a:lnTo>
                  <a:close/>
                </a:path>
              </a:pathLst>
            </a:custGeom>
            <a:solidFill>
              <a:srgbClr val="e84987"/>
            </a:solidFill>
            <a:ln>
              <a:noFill/>
            </a:ln>
          </p:spPr>
          <p:style>
            <a:lnRef idx="0"/>
            <a:fillRef idx="0"/>
            <a:effectRef idx="0"/>
            <a:fontRef idx="minor"/>
          </p:style>
        </p:sp>
        <p:sp>
          <p:nvSpPr>
            <p:cNvPr id="2856" name="CustomShape 248"/>
            <p:cNvSpPr/>
            <p:nvPr/>
          </p:nvSpPr>
          <p:spPr>
            <a:xfrm>
              <a:off x="3337920" y="1753200"/>
              <a:ext cx="415080" cy="100080"/>
            </a:xfrm>
            <a:custGeom>
              <a:avLst/>
              <a:gdLst/>
              <a:ahLst/>
              <a:rect l="l" t="t" r="r" b="b"/>
              <a:pathLst>
                <a:path w="11646" h="2835">
                  <a:moveTo>
                    <a:pt x="1" y="1"/>
                  </a:moveTo>
                  <a:lnTo>
                    <a:pt x="1" y="1025"/>
                  </a:lnTo>
                  <a:cubicBezTo>
                    <a:pt x="1" y="1215"/>
                    <a:pt x="144" y="1382"/>
                    <a:pt x="334" y="1382"/>
                  </a:cubicBezTo>
                  <a:lnTo>
                    <a:pt x="4787" y="1382"/>
                  </a:lnTo>
                  <a:lnTo>
                    <a:pt x="4787" y="2144"/>
                  </a:lnTo>
                  <a:lnTo>
                    <a:pt x="3740" y="2144"/>
                  </a:lnTo>
                  <a:cubicBezTo>
                    <a:pt x="3549" y="2144"/>
                    <a:pt x="3382" y="2287"/>
                    <a:pt x="3382" y="2477"/>
                  </a:cubicBezTo>
                  <a:cubicBezTo>
                    <a:pt x="3382" y="2668"/>
                    <a:pt x="3549" y="2834"/>
                    <a:pt x="3740" y="2834"/>
                  </a:cubicBezTo>
                  <a:lnTo>
                    <a:pt x="7907" y="2834"/>
                  </a:lnTo>
                  <a:cubicBezTo>
                    <a:pt x="8098" y="2834"/>
                    <a:pt x="8240" y="2668"/>
                    <a:pt x="8240" y="2477"/>
                  </a:cubicBezTo>
                  <a:cubicBezTo>
                    <a:pt x="8240" y="2287"/>
                    <a:pt x="8098" y="2144"/>
                    <a:pt x="7907" y="2144"/>
                  </a:cubicBezTo>
                  <a:lnTo>
                    <a:pt x="6835" y="2144"/>
                  </a:lnTo>
                  <a:lnTo>
                    <a:pt x="6835" y="1382"/>
                  </a:lnTo>
                  <a:lnTo>
                    <a:pt x="11289" y="1382"/>
                  </a:lnTo>
                  <a:cubicBezTo>
                    <a:pt x="11479" y="1382"/>
                    <a:pt x="11646" y="1215"/>
                    <a:pt x="11646" y="1025"/>
                  </a:cubicBezTo>
                  <a:lnTo>
                    <a:pt x="11646" y="1"/>
                  </a:lnTo>
                  <a:close/>
                </a:path>
              </a:pathLst>
            </a:custGeom>
            <a:solidFill>
              <a:srgbClr val="e84987"/>
            </a:solidFill>
            <a:ln>
              <a:noFill/>
            </a:ln>
          </p:spPr>
          <p:style>
            <a:lnRef idx="0"/>
            <a:fillRef idx="0"/>
            <a:effectRef idx="0"/>
            <a:fontRef idx="minor"/>
          </p:style>
        </p:sp>
        <p:sp>
          <p:nvSpPr>
            <p:cNvPr id="2857" name="CustomShape 249"/>
            <p:cNvSpPr/>
            <p:nvPr/>
          </p:nvSpPr>
          <p:spPr>
            <a:xfrm>
              <a:off x="3431880" y="1437840"/>
              <a:ext cx="226800" cy="226080"/>
            </a:xfrm>
            <a:custGeom>
              <a:avLst/>
              <a:gdLst/>
              <a:ahLst/>
              <a:rect l="l" t="t" r="r" b="b"/>
              <a:pathLst>
                <a:path w="6383" h="6359">
                  <a:moveTo>
                    <a:pt x="3191" y="2001"/>
                  </a:moveTo>
                  <a:cubicBezTo>
                    <a:pt x="3834" y="2001"/>
                    <a:pt x="4358" y="2525"/>
                    <a:pt x="4358" y="3168"/>
                  </a:cubicBezTo>
                  <a:cubicBezTo>
                    <a:pt x="4358" y="3810"/>
                    <a:pt x="3834" y="4358"/>
                    <a:pt x="3191" y="4358"/>
                  </a:cubicBezTo>
                  <a:lnTo>
                    <a:pt x="3168" y="4358"/>
                  </a:lnTo>
                  <a:cubicBezTo>
                    <a:pt x="2525" y="4334"/>
                    <a:pt x="2024" y="3810"/>
                    <a:pt x="2024" y="3168"/>
                  </a:cubicBezTo>
                  <a:cubicBezTo>
                    <a:pt x="2024" y="2548"/>
                    <a:pt x="2525" y="2024"/>
                    <a:pt x="3168" y="2001"/>
                  </a:cubicBezTo>
                  <a:close/>
                  <a:moveTo>
                    <a:pt x="2667" y="0"/>
                  </a:moveTo>
                  <a:cubicBezTo>
                    <a:pt x="2501" y="0"/>
                    <a:pt x="2358" y="119"/>
                    <a:pt x="2334" y="262"/>
                  </a:cubicBezTo>
                  <a:lnTo>
                    <a:pt x="2263" y="953"/>
                  </a:lnTo>
                  <a:lnTo>
                    <a:pt x="1739" y="524"/>
                  </a:lnTo>
                  <a:cubicBezTo>
                    <a:pt x="1682" y="479"/>
                    <a:pt x="1610" y="455"/>
                    <a:pt x="1537" y="455"/>
                  </a:cubicBezTo>
                  <a:cubicBezTo>
                    <a:pt x="1456" y="455"/>
                    <a:pt x="1373" y="485"/>
                    <a:pt x="1310" y="548"/>
                  </a:cubicBezTo>
                  <a:lnTo>
                    <a:pt x="548" y="1310"/>
                  </a:lnTo>
                  <a:cubicBezTo>
                    <a:pt x="453" y="1429"/>
                    <a:pt x="429" y="1596"/>
                    <a:pt x="548" y="1739"/>
                  </a:cubicBezTo>
                  <a:lnTo>
                    <a:pt x="953" y="2263"/>
                  </a:lnTo>
                  <a:lnTo>
                    <a:pt x="286" y="2334"/>
                  </a:lnTo>
                  <a:cubicBezTo>
                    <a:pt x="119" y="2334"/>
                    <a:pt x="0" y="2477"/>
                    <a:pt x="0" y="2644"/>
                  </a:cubicBezTo>
                  <a:lnTo>
                    <a:pt x="0" y="3715"/>
                  </a:lnTo>
                  <a:cubicBezTo>
                    <a:pt x="0" y="3882"/>
                    <a:pt x="119" y="4025"/>
                    <a:pt x="286" y="4025"/>
                  </a:cubicBezTo>
                  <a:lnTo>
                    <a:pt x="977" y="4096"/>
                  </a:lnTo>
                  <a:lnTo>
                    <a:pt x="548" y="4644"/>
                  </a:lnTo>
                  <a:cubicBezTo>
                    <a:pt x="453" y="4763"/>
                    <a:pt x="453" y="4954"/>
                    <a:pt x="572" y="5049"/>
                  </a:cubicBezTo>
                  <a:lnTo>
                    <a:pt x="1334" y="5811"/>
                  </a:lnTo>
                  <a:cubicBezTo>
                    <a:pt x="1397" y="5874"/>
                    <a:pt x="1473" y="5903"/>
                    <a:pt x="1552" y="5903"/>
                  </a:cubicBezTo>
                  <a:cubicBezTo>
                    <a:pt x="1622" y="5903"/>
                    <a:pt x="1695" y="5880"/>
                    <a:pt x="1763" y="5835"/>
                  </a:cubicBezTo>
                  <a:lnTo>
                    <a:pt x="2263" y="5430"/>
                  </a:lnTo>
                  <a:lnTo>
                    <a:pt x="2334" y="6073"/>
                  </a:lnTo>
                  <a:cubicBezTo>
                    <a:pt x="2358" y="6240"/>
                    <a:pt x="2501" y="6359"/>
                    <a:pt x="2667" y="6359"/>
                  </a:cubicBezTo>
                  <a:lnTo>
                    <a:pt x="3739" y="6359"/>
                  </a:lnTo>
                  <a:cubicBezTo>
                    <a:pt x="3906" y="6359"/>
                    <a:pt x="4025" y="6240"/>
                    <a:pt x="4049" y="6073"/>
                  </a:cubicBezTo>
                  <a:lnTo>
                    <a:pt x="4120" y="5406"/>
                  </a:lnTo>
                  <a:lnTo>
                    <a:pt x="4644" y="5835"/>
                  </a:lnTo>
                  <a:cubicBezTo>
                    <a:pt x="4712" y="5880"/>
                    <a:pt x="4784" y="5903"/>
                    <a:pt x="4855" y="5903"/>
                  </a:cubicBezTo>
                  <a:cubicBezTo>
                    <a:pt x="4934" y="5903"/>
                    <a:pt x="5010" y="5874"/>
                    <a:pt x="5073" y="5811"/>
                  </a:cubicBezTo>
                  <a:lnTo>
                    <a:pt x="5835" y="5049"/>
                  </a:lnTo>
                  <a:cubicBezTo>
                    <a:pt x="5954" y="4930"/>
                    <a:pt x="5954" y="4739"/>
                    <a:pt x="5859" y="4620"/>
                  </a:cubicBezTo>
                  <a:lnTo>
                    <a:pt x="5430" y="4096"/>
                  </a:lnTo>
                  <a:lnTo>
                    <a:pt x="6097" y="4025"/>
                  </a:lnTo>
                  <a:cubicBezTo>
                    <a:pt x="6263" y="4001"/>
                    <a:pt x="6383" y="3882"/>
                    <a:pt x="6383" y="3715"/>
                  </a:cubicBezTo>
                  <a:lnTo>
                    <a:pt x="6383" y="2644"/>
                  </a:lnTo>
                  <a:cubicBezTo>
                    <a:pt x="6383" y="2477"/>
                    <a:pt x="6263" y="2334"/>
                    <a:pt x="6097" y="2334"/>
                  </a:cubicBezTo>
                  <a:lnTo>
                    <a:pt x="5430" y="2239"/>
                  </a:lnTo>
                  <a:lnTo>
                    <a:pt x="5859" y="1715"/>
                  </a:lnTo>
                  <a:cubicBezTo>
                    <a:pt x="5954" y="1596"/>
                    <a:pt x="5954" y="1405"/>
                    <a:pt x="5835" y="1286"/>
                  </a:cubicBezTo>
                  <a:lnTo>
                    <a:pt x="5073" y="548"/>
                  </a:lnTo>
                  <a:cubicBezTo>
                    <a:pt x="5007" y="482"/>
                    <a:pt x="4920" y="446"/>
                    <a:pt x="4835" y="446"/>
                  </a:cubicBezTo>
                  <a:cubicBezTo>
                    <a:pt x="4766" y="446"/>
                    <a:pt x="4698" y="470"/>
                    <a:pt x="4644" y="524"/>
                  </a:cubicBezTo>
                  <a:lnTo>
                    <a:pt x="4120" y="929"/>
                  </a:lnTo>
                  <a:lnTo>
                    <a:pt x="4049" y="262"/>
                  </a:lnTo>
                  <a:cubicBezTo>
                    <a:pt x="4025" y="119"/>
                    <a:pt x="3906" y="0"/>
                    <a:pt x="3739" y="0"/>
                  </a:cubicBezTo>
                  <a:close/>
                </a:path>
              </a:pathLst>
            </a:custGeom>
            <a:solidFill>
              <a:srgbClr val="e84987"/>
            </a:solidFill>
            <a:ln>
              <a:noFill/>
            </a:ln>
          </p:spPr>
          <p:style>
            <a:lnRef idx="0"/>
            <a:fillRef idx="0"/>
            <a:effectRef idx="0"/>
            <a:fontRef idx="minor"/>
          </p:style>
        </p:sp>
      </p:grpSp>
      <p:grpSp>
        <p:nvGrpSpPr>
          <p:cNvPr id="2858" name="Group 250"/>
          <p:cNvGrpSpPr/>
          <p:nvPr/>
        </p:nvGrpSpPr>
        <p:grpSpPr>
          <a:xfrm>
            <a:off x="2613960" y="1437120"/>
            <a:ext cx="415080" cy="415800"/>
            <a:chOff x="2613960" y="1437120"/>
            <a:chExt cx="415080" cy="415800"/>
          </a:xfrm>
        </p:grpSpPr>
        <p:sp>
          <p:nvSpPr>
            <p:cNvPr id="2859" name="CustomShape 251"/>
            <p:cNvSpPr/>
            <p:nvPr/>
          </p:nvSpPr>
          <p:spPr>
            <a:xfrm>
              <a:off x="2879640" y="1486440"/>
              <a:ext cx="65160" cy="22320"/>
            </a:xfrm>
            <a:custGeom>
              <a:avLst/>
              <a:gdLst/>
              <a:ahLst/>
              <a:rect l="l" t="t" r="r" b="b"/>
              <a:pathLst>
                <a:path w="1858" h="668">
                  <a:moveTo>
                    <a:pt x="334" y="1"/>
                  </a:moveTo>
                  <a:cubicBezTo>
                    <a:pt x="143" y="1"/>
                    <a:pt x="0" y="144"/>
                    <a:pt x="0" y="334"/>
                  </a:cubicBezTo>
                  <a:cubicBezTo>
                    <a:pt x="0" y="525"/>
                    <a:pt x="143" y="667"/>
                    <a:pt x="334" y="667"/>
                  </a:cubicBezTo>
                  <a:lnTo>
                    <a:pt x="1525" y="667"/>
                  </a:lnTo>
                  <a:cubicBezTo>
                    <a:pt x="1715" y="667"/>
                    <a:pt x="1858" y="525"/>
                    <a:pt x="1858" y="334"/>
                  </a:cubicBezTo>
                  <a:cubicBezTo>
                    <a:pt x="1858" y="144"/>
                    <a:pt x="1715" y="1"/>
                    <a:pt x="1525" y="1"/>
                  </a:cubicBezTo>
                  <a:close/>
                </a:path>
              </a:pathLst>
            </a:custGeom>
            <a:solidFill>
              <a:srgbClr val="e84987"/>
            </a:solidFill>
            <a:ln>
              <a:noFill/>
            </a:ln>
          </p:spPr>
          <p:style>
            <a:lnRef idx="0"/>
            <a:fillRef idx="0"/>
            <a:effectRef idx="0"/>
            <a:fontRef idx="minor"/>
          </p:style>
        </p:sp>
        <p:sp>
          <p:nvSpPr>
            <p:cNvPr id="2860" name="CustomShape 252"/>
            <p:cNvSpPr/>
            <p:nvPr/>
          </p:nvSpPr>
          <p:spPr>
            <a:xfrm>
              <a:off x="2963160" y="1651680"/>
              <a:ext cx="65880" cy="22320"/>
            </a:xfrm>
            <a:custGeom>
              <a:avLst/>
              <a:gdLst/>
              <a:ahLst/>
              <a:rect l="l" t="t" r="r" b="b"/>
              <a:pathLst>
                <a:path w="1882" h="668">
                  <a:moveTo>
                    <a:pt x="357" y="1"/>
                  </a:moveTo>
                  <a:cubicBezTo>
                    <a:pt x="167" y="1"/>
                    <a:pt x="0" y="143"/>
                    <a:pt x="0" y="334"/>
                  </a:cubicBezTo>
                  <a:cubicBezTo>
                    <a:pt x="0" y="525"/>
                    <a:pt x="167" y="667"/>
                    <a:pt x="357" y="667"/>
                  </a:cubicBezTo>
                  <a:lnTo>
                    <a:pt x="1524" y="667"/>
                  </a:lnTo>
                  <a:cubicBezTo>
                    <a:pt x="1715" y="667"/>
                    <a:pt x="1882" y="525"/>
                    <a:pt x="1882" y="334"/>
                  </a:cubicBezTo>
                  <a:cubicBezTo>
                    <a:pt x="1882" y="143"/>
                    <a:pt x="1715" y="1"/>
                    <a:pt x="1524" y="1"/>
                  </a:cubicBezTo>
                  <a:close/>
                </a:path>
              </a:pathLst>
            </a:custGeom>
            <a:solidFill>
              <a:srgbClr val="e84987"/>
            </a:solidFill>
            <a:ln>
              <a:noFill/>
            </a:ln>
          </p:spPr>
          <p:style>
            <a:lnRef idx="0"/>
            <a:fillRef idx="0"/>
            <a:effectRef idx="0"/>
            <a:fontRef idx="minor"/>
          </p:style>
        </p:sp>
        <p:sp>
          <p:nvSpPr>
            <p:cNvPr id="2861" name="CustomShape 253"/>
            <p:cNvSpPr/>
            <p:nvPr/>
          </p:nvSpPr>
          <p:spPr>
            <a:xfrm>
              <a:off x="2898720" y="1781280"/>
              <a:ext cx="65160" cy="22320"/>
            </a:xfrm>
            <a:custGeom>
              <a:avLst/>
              <a:gdLst/>
              <a:ahLst/>
              <a:rect l="l" t="t" r="r" b="b"/>
              <a:pathLst>
                <a:path w="1858" h="668">
                  <a:moveTo>
                    <a:pt x="334" y="0"/>
                  </a:moveTo>
                  <a:cubicBezTo>
                    <a:pt x="143" y="0"/>
                    <a:pt x="0" y="143"/>
                    <a:pt x="0" y="334"/>
                  </a:cubicBezTo>
                  <a:cubicBezTo>
                    <a:pt x="0" y="524"/>
                    <a:pt x="143" y="667"/>
                    <a:pt x="334" y="667"/>
                  </a:cubicBezTo>
                  <a:lnTo>
                    <a:pt x="1524" y="667"/>
                  </a:lnTo>
                  <a:cubicBezTo>
                    <a:pt x="1715" y="667"/>
                    <a:pt x="1858" y="524"/>
                    <a:pt x="1858" y="334"/>
                  </a:cubicBezTo>
                  <a:cubicBezTo>
                    <a:pt x="1858" y="143"/>
                    <a:pt x="1715" y="0"/>
                    <a:pt x="1524" y="0"/>
                  </a:cubicBezTo>
                  <a:close/>
                </a:path>
              </a:pathLst>
            </a:custGeom>
            <a:solidFill>
              <a:srgbClr val="e84987"/>
            </a:solidFill>
            <a:ln>
              <a:noFill/>
            </a:ln>
          </p:spPr>
          <p:style>
            <a:lnRef idx="0"/>
            <a:fillRef idx="0"/>
            <a:effectRef idx="0"/>
            <a:fontRef idx="minor"/>
          </p:style>
        </p:sp>
        <p:sp>
          <p:nvSpPr>
            <p:cNvPr id="2862" name="CustomShape 254"/>
            <p:cNvSpPr/>
            <p:nvPr/>
          </p:nvSpPr>
          <p:spPr>
            <a:xfrm>
              <a:off x="2783520" y="1675440"/>
              <a:ext cx="180000" cy="177480"/>
            </a:xfrm>
            <a:custGeom>
              <a:avLst/>
              <a:gdLst/>
              <a:ahLst/>
              <a:rect l="l" t="t" r="r" b="b"/>
              <a:pathLst>
                <a:path w="5073" h="5002">
                  <a:moveTo>
                    <a:pt x="0" y="0"/>
                  </a:moveTo>
                  <a:lnTo>
                    <a:pt x="0" y="3573"/>
                  </a:lnTo>
                  <a:cubicBezTo>
                    <a:pt x="215" y="3549"/>
                    <a:pt x="405" y="3525"/>
                    <a:pt x="596" y="3477"/>
                  </a:cubicBezTo>
                  <a:lnTo>
                    <a:pt x="2001" y="4882"/>
                  </a:lnTo>
                  <a:cubicBezTo>
                    <a:pt x="2072" y="4954"/>
                    <a:pt x="2168" y="5001"/>
                    <a:pt x="2239" y="5001"/>
                  </a:cubicBezTo>
                  <a:lnTo>
                    <a:pt x="4739" y="5001"/>
                  </a:lnTo>
                  <a:cubicBezTo>
                    <a:pt x="4930" y="5001"/>
                    <a:pt x="5073" y="4835"/>
                    <a:pt x="5073" y="4644"/>
                  </a:cubicBezTo>
                  <a:cubicBezTo>
                    <a:pt x="5073" y="4454"/>
                    <a:pt x="4930" y="4311"/>
                    <a:pt x="4739" y="4311"/>
                  </a:cubicBezTo>
                  <a:lnTo>
                    <a:pt x="2382" y="4311"/>
                  </a:lnTo>
                  <a:lnTo>
                    <a:pt x="1334" y="3263"/>
                  </a:lnTo>
                  <a:cubicBezTo>
                    <a:pt x="1787" y="3072"/>
                    <a:pt x="2168" y="2834"/>
                    <a:pt x="2525" y="2525"/>
                  </a:cubicBezTo>
                  <a:lnTo>
                    <a:pt x="0" y="0"/>
                  </a:lnTo>
                  <a:close/>
                </a:path>
              </a:pathLst>
            </a:custGeom>
            <a:solidFill>
              <a:srgbClr val="e84987"/>
            </a:solidFill>
            <a:ln>
              <a:noFill/>
            </a:ln>
          </p:spPr>
          <p:style>
            <a:lnRef idx="0"/>
            <a:fillRef idx="0"/>
            <a:effectRef idx="0"/>
            <a:fontRef idx="minor"/>
          </p:style>
        </p:sp>
        <p:sp>
          <p:nvSpPr>
            <p:cNvPr id="2863" name="CustomShape 255"/>
            <p:cNvSpPr/>
            <p:nvPr/>
          </p:nvSpPr>
          <p:spPr>
            <a:xfrm>
              <a:off x="2668680" y="1488240"/>
              <a:ext cx="89640" cy="127080"/>
            </a:xfrm>
            <a:custGeom>
              <a:avLst/>
              <a:gdLst/>
              <a:ahLst/>
              <a:rect l="l" t="t" r="r" b="b"/>
              <a:pathLst>
                <a:path w="2549" h="3597">
                  <a:moveTo>
                    <a:pt x="2549" y="0"/>
                  </a:moveTo>
                  <a:cubicBezTo>
                    <a:pt x="1572" y="72"/>
                    <a:pt x="691" y="477"/>
                    <a:pt x="0" y="1072"/>
                  </a:cubicBezTo>
                  <a:lnTo>
                    <a:pt x="2549" y="3596"/>
                  </a:lnTo>
                  <a:lnTo>
                    <a:pt x="2549" y="0"/>
                  </a:lnTo>
                  <a:close/>
                </a:path>
              </a:pathLst>
            </a:custGeom>
            <a:solidFill>
              <a:srgbClr val="e84987"/>
            </a:solidFill>
            <a:ln>
              <a:noFill/>
            </a:ln>
          </p:spPr>
          <p:style>
            <a:lnRef idx="0"/>
            <a:fillRef idx="0"/>
            <a:effectRef idx="0"/>
            <a:fontRef idx="minor"/>
          </p:style>
        </p:sp>
        <p:sp>
          <p:nvSpPr>
            <p:cNvPr id="2864" name="CustomShape 256"/>
            <p:cNvSpPr/>
            <p:nvPr/>
          </p:nvSpPr>
          <p:spPr>
            <a:xfrm>
              <a:off x="2613960" y="1543680"/>
              <a:ext cx="144360" cy="258480"/>
            </a:xfrm>
            <a:custGeom>
              <a:avLst/>
              <a:gdLst/>
              <a:ahLst/>
              <a:rect l="l" t="t" r="r" b="b"/>
              <a:pathLst>
                <a:path w="4073" h="7264">
                  <a:moveTo>
                    <a:pt x="1048" y="0"/>
                  </a:moveTo>
                  <a:cubicBezTo>
                    <a:pt x="381" y="762"/>
                    <a:pt x="0" y="1762"/>
                    <a:pt x="0" y="2858"/>
                  </a:cubicBezTo>
                  <a:cubicBezTo>
                    <a:pt x="0" y="5192"/>
                    <a:pt x="1786" y="7097"/>
                    <a:pt x="4073" y="7264"/>
                  </a:cubicBezTo>
                  <a:lnTo>
                    <a:pt x="4073" y="3025"/>
                  </a:lnTo>
                  <a:lnTo>
                    <a:pt x="1048" y="0"/>
                  </a:lnTo>
                  <a:close/>
                </a:path>
              </a:pathLst>
            </a:custGeom>
            <a:solidFill>
              <a:srgbClr val="e84987"/>
            </a:solidFill>
            <a:ln>
              <a:noFill/>
            </a:ln>
          </p:spPr>
          <p:style>
            <a:lnRef idx="0"/>
            <a:fillRef idx="0"/>
            <a:effectRef idx="0"/>
            <a:fontRef idx="minor"/>
          </p:style>
        </p:sp>
        <p:sp>
          <p:nvSpPr>
            <p:cNvPr id="2865" name="CustomShape 257"/>
            <p:cNvSpPr/>
            <p:nvPr/>
          </p:nvSpPr>
          <p:spPr>
            <a:xfrm>
              <a:off x="2783520" y="1437120"/>
              <a:ext cx="161280" cy="178200"/>
            </a:xfrm>
            <a:custGeom>
              <a:avLst/>
              <a:gdLst/>
              <a:ahLst/>
              <a:rect l="l" t="t" r="r" b="b"/>
              <a:pathLst>
                <a:path w="4549" h="5026">
                  <a:moveTo>
                    <a:pt x="2144" y="0"/>
                  </a:moveTo>
                  <a:cubicBezTo>
                    <a:pt x="2048" y="0"/>
                    <a:pt x="1953" y="48"/>
                    <a:pt x="1906" y="119"/>
                  </a:cubicBezTo>
                  <a:lnTo>
                    <a:pt x="501" y="1501"/>
                  </a:lnTo>
                  <a:cubicBezTo>
                    <a:pt x="334" y="1477"/>
                    <a:pt x="167" y="1453"/>
                    <a:pt x="0" y="1429"/>
                  </a:cubicBezTo>
                  <a:lnTo>
                    <a:pt x="0" y="5025"/>
                  </a:lnTo>
                  <a:lnTo>
                    <a:pt x="2549" y="2501"/>
                  </a:lnTo>
                  <a:cubicBezTo>
                    <a:pt x="2168" y="2167"/>
                    <a:pt x="1739" y="1906"/>
                    <a:pt x="1263" y="1715"/>
                  </a:cubicBezTo>
                  <a:lnTo>
                    <a:pt x="2287" y="691"/>
                  </a:lnTo>
                  <a:lnTo>
                    <a:pt x="4216" y="691"/>
                  </a:lnTo>
                  <a:cubicBezTo>
                    <a:pt x="4406" y="691"/>
                    <a:pt x="4549" y="548"/>
                    <a:pt x="4549" y="358"/>
                  </a:cubicBezTo>
                  <a:cubicBezTo>
                    <a:pt x="4549" y="167"/>
                    <a:pt x="4406" y="0"/>
                    <a:pt x="4216" y="0"/>
                  </a:cubicBezTo>
                  <a:close/>
                </a:path>
              </a:pathLst>
            </a:custGeom>
            <a:solidFill>
              <a:srgbClr val="e84987"/>
            </a:solidFill>
            <a:ln>
              <a:noFill/>
            </a:ln>
          </p:spPr>
          <p:style>
            <a:lnRef idx="0"/>
            <a:fillRef idx="0"/>
            <a:effectRef idx="0"/>
            <a:fontRef idx="minor"/>
          </p:style>
        </p:sp>
        <p:sp>
          <p:nvSpPr>
            <p:cNvPr id="2866" name="CustomShape 258"/>
            <p:cNvSpPr/>
            <p:nvPr/>
          </p:nvSpPr>
          <p:spPr>
            <a:xfrm>
              <a:off x="2788560" y="1543680"/>
              <a:ext cx="240480" cy="203760"/>
            </a:xfrm>
            <a:custGeom>
              <a:avLst/>
              <a:gdLst/>
              <a:ahLst/>
              <a:rect l="l" t="t" r="r" b="b"/>
              <a:pathLst>
                <a:path w="6764" h="5740">
                  <a:moveTo>
                    <a:pt x="2882" y="0"/>
                  </a:moveTo>
                  <a:lnTo>
                    <a:pt x="0" y="2882"/>
                  </a:lnTo>
                  <a:lnTo>
                    <a:pt x="2858" y="5739"/>
                  </a:lnTo>
                  <a:cubicBezTo>
                    <a:pt x="3430" y="5073"/>
                    <a:pt x="3811" y="4215"/>
                    <a:pt x="3906" y="3310"/>
                  </a:cubicBezTo>
                  <a:lnTo>
                    <a:pt x="4882" y="2334"/>
                  </a:lnTo>
                  <a:lnTo>
                    <a:pt x="6406" y="2334"/>
                  </a:lnTo>
                  <a:cubicBezTo>
                    <a:pt x="6597" y="2334"/>
                    <a:pt x="6764" y="2191"/>
                    <a:pt x="6764" y="2001"/>
                  </a:cubicBezTo>
                  <a:cubicBezTo>
                    <a:pt x="6764" y="1810"/>
                    <a:pt x="6597" y="1643"/>
                    <a:pt x="6406" y="1643"/>
                  </a:cubicBezTo>
                  <a:lnTo>
                    <a:pt x="4739" y="1643"/>
                  </a:lnTo>
                  <a:cubicBezTo>
                    <a:pt x="4644" y="1643"/>
                    <a:pt x="4573" y="1691"/>
                    <a:pt x="4501" y="1762"/>
                  </a:cubicBezTo>
                  <a:lnTo>
                    <a:pt x="3906" y="2358"/>
                  </a:lnTo>
                  <a:cubicBezTo>
                    <a:pt x="3787" y="1453"/>
                    <a:pt x="3430" y="643"/>
                    <a:pt x="2882" y="0"/>
                  </a:cubicBezTo>
                  <a:close/>
                </a:path>
              </a:pathLst>
            </a:custGeom>
            <a:solidFill>
              <a:srgbClr val="e84987"/>
            </a:solidFill>
            <a:ln>
              <a:noFill/>
            </a:ln>
          </p:spPr>
          <p:style>
            <a:lnRef idx="0"/>
            <a:fillRef idx="0"/>
            <a:effectRef idx="0"/>
            <a:fontRef idx="minor"/>
          </p:style>
        </p:sp>
      </p:grpSp>
      <p:grpSp>
        <p:nvGrpSpPr>
          <p:cNvPr id="2867" name="Group 259"/>
          <p:cNvGrpSpPr/>
          <p:nvPr/>
        </p:nvGrpSpPr>
        <p:grpSpPr>
          <a:xfrm>
            <a:off x="1906200" y="1437840"/>
            <a:ext cx="415080" cy="414360"/>
            <a:chOff x="1906200" y="1437840"/>
            <a:chExt cx="415080" cy="414360"/>
          </a:xfrm>
        </p:grpSpPr>
        <p:sp>
          <p:nvSpPr>
            <p:cNvPr id="2868" name="CustomShape 260"/>
            <p:cNvSpPr/>
            <p:nvPr/>
          </p:nvSpPr>
          <p:spPr>
            <a:xfrm>
              <a:off x="2102040" y="1633680"/>
              <a:ext cx="22320" cy="22320"/>
            </a:xfrm>
            <a:custGeom>
              <a:avLst/>
              <a:gdLst/>
              <a:ahLst/>
              <a:rect l="l" t="t" r="r" b="b"/>
              <a:pathLst>
                <a:path w="668" h="668">
                  <a:moveTo>
                    <a:pt x="334" y="1"/>
                  </a:moveTo>
                  <a:cubicBezTo>
                    <a:pt x="144" y="1"/>
                    <a:pt x="1" y="143"/>
                    <a:pt x="1" y="334"/>
                  </a:cubicBezTo>
                  <a:cubicBezTo>
                    <a:pt x="1" y="524"/>
                    <a:pt x="144" y="667"/>
                    <a:pt x="334" y="667"/>
                  </a:cubicBezTo>
                  <a:cubicBezTo>
                    <a:pt x="525" y="667"/>
                    <a:pt x="668" y="524"/>
                    <a:pt x="668" y="334"/>
                  </a:cubicBezTo>
                  <a:cubicBezTo>
                    <a:pt x="668" y="143"/>
                    <a:pt x="525" y="1"/>
                    <a:pt x="334" y="1"/>
                  </a:cubicBezTo>
                  <a:close/>
                </a:path>
              </a:pathLst>
            </a:custGeom>
            <a:solidFill>
              <a:srgbClr val="e84987"/>
            </a:solidFill>
            <a:ln>
              <a:noFill/>
            </a:ln>
          </p:spPr>
          <p:style>
            <a:lnRef idx="0"/>
            <a:fillRef idx="0"/>
            <a:effectRef idx="0"/>
            <a:fontRef idx="minor"/>
          </p:style>
        </p:sp>
        <p:sp>
          <p:nvSpPr>
            <p:cNvPr id="2869" name="CustomShape 261"/>
            <p:cNvSpPr/>
            <p:nvPr/>
          </p:nvSpPr>
          <p:spPr>
            <a:xfrm>
              <a:off x="2023920" y="1555560"/>
              <a:ext cx="179280" cy="179280"/>
            </a:xfrm>
            <a:custGeom>
              <a:avLst/>
              <a:gdLst/>
              <a:ahLst/>
              <a:rect l="l" t="t" r="r" b="b"/>
              <a:pathLst>
                <a:path w="5050" h="5050">
                  <a:moveTo>
                    <a:pt x="2525" y="1501"/>
                  </a:moveTo>
                  <a:cubicBezTo>
                    <a:pt x="3097" y="1501"/>
                    <a:pt x="3549" y="1953"/>
                    <a:pt x="3549" y="2525"/>
                  </a:cubicBezTo>
                  <a:cubicBezTo>
                    <a:pt x="3549" y="3096"/>
                    <a:pt x="3097" y="3549"/>
                    <a:pt x="2525" y="3549"/>
                  </a:cubicBezTo>
                  <a:cubicBezTo>
                    <a:pt x="1954" y="3549"/>
                    <a:pt x="1501" y="3096"/>
                    <a:pt x="1501" y="2525"/>
                  </a:cubicBezTo>
                  <a:cubicBezTo>
                    <a:pt x="1501" y="1953"/>
                    <a:pt x="1954" y="1501"/>
                    <a:pt x="2525" y="1501"/>
                  </a:cubicBezTo>
                  <a:close/>
                  <a:moveTo>
                    <a:pt x="2287" y="1"/>
                  </a:moveTo>
                  <a:lnTo>
                    <a:pt x="2216" y="644"/>
                  </a:lnTo>
                  <a:cubicBezTo>
                    <a:pt x="2216" y="786"/>
                    <a:pt x="2120" y="906"/>
                    <a:pt x="2001" y="929"/>
                  </a:cubicBezTo>
                  <a:cubicBezTo>
                    <a:pt x="1930" y="953"/>
                    <a:pt x="1858" y="1001"/>
                    <a:pt x="1787" y="1025"/>
                  </a:cubicBezTo>
                  <a:cubicBezTo>
                    <a:pt x="1737" y="1055"/>
                    <a:pt x="1683" y="1068"/>
                    <a:pt x="1628" y="1068"/>
                  </a:cubicBezTo>
                  <a:cubicBezTo>
                    <a:pt x="1552" y="1068"/>
                    <a:pt x="1475" y="1042"/>
                    <a:pt x="1406" y="1001"/>
                  </a:cubicBezTo>
                  <a:lnTo>
                    <a:pt x="906" y="572"/>
                  </a:lnTo>
                  <a:lnTo>
                    <a:pt x="572" y="906"/>
                  </a:lnTo>
                  <a:lnTo>
                    <a:pt x="977" y="1429"/>
                  </a:lnTo>
                  <a:cubicBezTo>
                    <a:pt x="1073" y="1525"/>
                    <a:pt x="1073" y="1668"/>
                    <a:pt x="1025" y="1787"/>
                  </a:cubicBezTo>
                  <a:cubicBezTo>
                    <a:pt x="1001" y="1858"/>
                    <a:pt x="953" y="1930"/>
                    <a:pt x="930" y="2001"/>
                  </a:cubicBezTo>
                  <a:cubicBezTo>
                    <a:pt x="906" y="2120"/>
                    <a:pt x="787" y="2215"/>
                    <a:pt x="644" y="2215"/>
                  </a:cubicBezTo>
                  <a:lnTo>
                    <a:pt x="1" y="2287"/>
                  </a:lnTo>
                  <a:lnTo>
                    <a:pt x="1" y="2763"/>
                  </a:lnTo>
                  <a:lnTo>
                    <a:pt x="644" y="2834"/>
                  </a:lnTo>
                  <a:cubicBezTo>
                    <a:pt x="787" y="2834"/>
                    <a:pt x="906" y="2930"/>
                    <a:pt x="930" y="3049"/>
                  </a:cubicBezTo>
                  <a:cubicBezTo>
                    <a:pt x="953" y="3120"/>
                    <a:pt x="1001" y="3216"/>
                    <a:pt x="1025" y="3263"/>
                  </a:cubicBezTo>
                  <a:cubicBezTo>
                    <a:pt x="1096" y="3382"/>
                    <a:pt x="1073" y="3525"/>
                    <a:pt x="1001" y="3644"/>
                  </a:cubicBezTo>
                  <a:lnTo>
                    <a:pt x="572" y="4144"/>
                  </a:lnTo>
                  <a:lnTo>
                    <a:pt x="906" y="4478"/>
                  </a:lnTo>
                  <a:lnTo>
                    <a:pt x="1430" y="4073"/>
                  </a:lnTo>
                  <a:cubicBezTo>
                    <a:pt x="1486" y="4017"/>
                    <a:pt x="1558" y="3994"/>
                    <a:pt x="1632" y="3994"/>
                  </a:cubicBezTo>
                  <a:cubicBezTo>
                    <a:pt x="1684" y="3994"/>
                    <a:pt x="1738" y="4005"/>
                    <a:pt x="1787" y="4025"/>
                  </a:cubicBezTo>
                  <a:cubicBezTo>
                    <a:pt x="1858" y="4049"/>
                    <a:pt x="1930" y="4097"/>
                    <a:pt x="2001" y="4120"/>
                  </a:cubicBezTo>
                  <a:cubicBezTo>
                    <a:pt x="2120" y="4144"/>
                    <a:pt x="2216" y="4263"/>
                    <a:pt x="2216" y="4406"/>
                  </a:cubicBezTo>
                  <a:lnTo>
                    <a:pt x="2287" y="5049"/>
                  </a:lnTo>
                  <a:lnTo>
                    <a:pt x="2763" y="5049"/>
                  </a:lnTo>
                  <a:lnTo>
                    <a:pt x="2835" y="4406"/>
                  </a:lnTo>
                  <a:cubicBezTo>
                    <a:pt x="2835" y="4263"/>
                    <a:pt x="2930" y="4144"/>
                    <a:pt x="3049" y="4120"/>
                  </a:cubicBezTo>
                  <a:cubicBezTo>
                    <a:pt x="3121" y="4097"/>
                    <a:pt x="3192" y="4049"/>
                    <a:pt x="3263" y="4025"/>
                  </a:cubicBezTo>
                  <a:cubicBezTo>
                    <a:pt x="3313" y="3995"/>
                    <a:pt x="3367" y="3982"/>
                    <a:pt x="3422" y="3982"/>
                  </a:cubicBezTo>
                  <a:cubicBezTo>
                    <a:pt x="3498" y="3982"/>
                    <a:pt x="3575" y="4008"/>
                    <a:pt x="3645" y="4049"/>
                  </a:cubicBezTo>
                  <a:lnTo>
                    <a:pt x="4145" y="4478"/>
                  </a:lnTo>
                  <a:lnTo>
                    <a:pt x="4478" y="4144"/>
                  </a:lnTo>
                  <a:lnTo>
                    <a:pt x="4073" y="3620"/>
                  </a:lnTo>
                  <a:cubicBezTo>
                    <a:pt x="3978" y="3525"/>
                    <a:pt x="3978" y="3382"/>
                    <a:pt x="4026" y="3263"/>
                  </a:cubicBezTo>
                  <a:cubicBezTo>
                    <a:pt x="4049" y="3192"/>
                    <a:pt x="4097" y="3120"/>
                    <a:pt x="4121" y="3049"/>
                  </a:cubicBezTo>
                  <a:cubicBezTo>
                    <a:pt x="4145" y="2930"/>
                    <a:pt x="4264" y="2834"/>
                    <a:pt x="4407" y="2834"/>
                  </a:cubicBezTo>
                  <a:lnTo>
                    <a:pt x="5050" y="2763"/>
                  </a:lnTo>
                  <a:lnTo>
                    <a:pt x="5050" y="2287"/>
                  </a:lnTo>
                  <a:lnTo>
                    <a:pt x="4407" y="2215"/>
                  </a:lnTo>
                  <a:cubicBezTo>
                    <a:pt x="4264" y="2215"/>
                    <a:pt x="4145" y="2120"/>
                    <a:pt x="4121" y="2001"/>
                  </a:cubicBezTo>
                  <a:cubicBezTo>
                    <a:pt x="4097" y="1930"/>
                    <a:pt x="4049" y="1858"/>
                    <a:pt x="4026" y="1787"/>
                  </a:cubicBezTo>
                  <a:cubicBezTo>
                    <a:pt x="3954" y="1668"/>
                    <a:pt x="3978" y="1525"/>
                    <a:pt x="4049" y="1406"/>
                  </a:cubicBezTo>
                  <a:lnTo>
                    <a:pt x="4478" y="906"/>
                  </a:lnTo>
                  <a:lnTo>
                    <a:pt x="4145" y="572"/>
                  </a:lnTo>
                  <a:lnTo>
                    <a:pt x="3621" y="977"/>
                  </a:lnTo>
                  <a:cubicBezTo>
                    <a:pt x="3565" y="1033"/>
                    <a:pt x="3493" y="1056"/>
                    <a:pt x="3419" y="1056"/>
                  </a:cubicBezTo>
                  <a:cubicBezTo>
                    <a:pt x="3366" y="1056"/>
                    <a:pt x="3313" y="1044"/>
                    <a:pt x="3263" y="1025"/>
                  </a:cubicBezTo>
                  <a:cubicBezTo>
                    <a:pt x="3192" y="1001"/>
                    <a:pt x="3121" y="953"/>
                    <a:pt x="3049" y="929"/>
                  </a:cubicBezTo>
                  <a:cubicBezTo>
                    <a:pt x="2930" y="906"/>
                    <a:pt x="2835" y="786"/>
                    <a:pt x="2835" y="644"/>
                  </a:cubicBezTo>
                  <a:lnTo>
                    <a:pt x="2763" y="1"/>
                  </a:lnTo>
                  <a:close/>
                </a:path>
              </a:pathLst>
            </a:custGeom>
            <a:solidFill>
              <a:srgbClr val="e84987"/>
            </a:solidFill>
            <a:ln>
              <a:noFill/>
            </a:ln>
          </p:spPr>
          <p:style>
            <a:lnRef idx="0"/>
            <a:fillRef idx="0"/>
            <a:effectRef idx="0"/>
            <a:fontRef idx="minor"/>
          </p:style>
        </p:sp>
        <p:sp>
          <p:nvSpPr>
            <p:cNvPr id="2870" name="CustomShape 262"/>
            <p:cNvSpPr/>
            <p:nvPr/>
          </p:nvSpPr>
          <p:spPr>
            <a:xfrm>
              <a:off x="1906200" y="1437840"/>
              <a:ext cx="415080" cy="414360"/>
            </a:xfrm>
            <a:custGeom>
              <a:avLst/>
              <a:gdLst/>
              <a:ahLst/>
              <a:rect l="l" t="t" r="r" b="b"/>
              <a:pathLst>
                <a:path w="11646" h="11622">
                  <a:moveTo>
                    <a:pt x="6359" y="2596"/>
                  </a:moveTo>
                  <a:cubicBezTo>
                    <a:pt x="6526" y="2596"/>
                    <a:pt x="6669" y="2739"/>
                    <a:pt x="6692" y="2906"/>
                  </a:cubicBezTo>
                  <a:lnTo>
                    <a:pt x="6764" y="3525"/>
                  </a:lnTo>
                  <a:lnTo>
                    <a:pt x="7240" y="3144"/>
                  </a:lnTo>
                  <a:cubicBezTo>
                    <a:pt x="7304" y="3090"/>
                    <a:pt x="7379" y="3065"/>
                    <a:pt x="7451" y="3065"/>
                  </a:cubicBezTo>
                  <a:cubicBezTo>
                    <a:pt x="7540" y="3065"/>
                    <a:pt x="7627" y="3102"/>
                    <a:pt x="7693" y="3168"/>
                  </a:cubicBezTo>
                  <a:lnTo>
                    <a:pt x="8455" y="3906"/>
                  </a:lnTo>
                  <a:cubicBezTo>
                    <a:pt x="8574" y="4049"/>
                    <a:pt x="8598" y="4239"/>
                    <a:pt x="8478" y="4382"/>
                  </a:cubicBezTo>
                  <a:lnTo>
                    <a:pt x="8097" y="4858"/>
                  </a:lnTo>
                  <a:lnTo>
                    <a:pt x="8717" y="4930"/>
                  </a:lnTo>
                  <a:cubicBezTo>
                    <a:pt x="8883" y="4954"/>
                    <a:pt x="9026" y="5096"/>
                    <a:pt x="9026" y="5287"/>
                  </a:cubicBezTo>
                  <a:lnTo>
                    <a:pt x="9026" y="6359"/>
                  </a:lnTo>
                  <a:cubicBezTo>
                    <a:pt x="9026" y="6525"/>
                    <a:pt x="8883" y="6668"/>
                    <a:pt x="8717" y="6692"/>
                  </a:cubicBezTo>
                  <a:lnTo>
                    <a:pt x="8097" y="6763"/>
                  </a:lnTo>
                  <a:lnTo>
                    <a:pt x="8478" y="7240"/>
                  </a:lnTo>
                  <a:cubicBezTo>
                    <a:pt x="8598" y="7383"/>
                    <a:pt x="8574" y="7573"/>
                    <a:pt x="8455" y="7692"/>
                  </a:cubicBezTo>
                  <a:lnTo>
                    <a:pt x="7716" y="8454"/>
                  </a:lnTo>
                  <a:cubicBezTo>
                    <a:pt x="7638" y="8520"/>
                    <a:pt x="7545" y="8556"/>
                    <a:pt x="7453" y="8556"/>
                  </a:cubicBezTo>
                  <a:cubicBezTo>
                    <a:pt x="7379" y="8556"/>
                    <a:pt x="7304" y="8532"/>
                    <a:pt x="7240" y="8478"/>
                  </a:cubicBezTo>
                  <a:lnTo>
                    <a:pt x="6764" y="8073"/>
                  </a:lnTo>
                  <a:lnTo>
                    <a:pt x="6692" y="8716"/>
                  </a:lnTo>
                  <a:cubicBezTo>
                    <a:pt x="6669" y="8883"/>
                    <a:pt x="6526" y="9026"/>
                    <a:pt x="6359" y="9026"/>
                  </a:cubicBezTo>
                  <a:lnTo>
                    <a:pt x="5287" y="9026"/>
                  </a:lnTo>
                  <a:cubicBezTo>
                    <a:pt x="5097" y="9026"/>
                    <a:pt x="4954" y="8883"/>
                    <a:pt x="4930" y="8716"/>
                  </a:cubicBezTo>
                  <a:lnTo>
                    <a:pt x="4859" y="8097"/>
                  </a:lnTo>
                  <a:lnTo>
                    <a:pt x="4382" y="8478"/>
                  </a:lnTo>
                  <a:cubicBezTo>
                    <a:pt x="4318" y="8532"/>
                    <a:pt x="4244" y="8556"/>
                    <a:pt x="4171" y="8556"/>
                  </a:cubicBezTo>
                  <a:cubicBezTo>
                    <a:pt x="4082" y="8556"/>
                    <a:pt x="3995" y="8520"/>
                    <a:pt x="3930" y="8454"/>
                  </a:cubicBezTo>
                  <a:lnTo>
                    <a:pt x="3168" y="7716"/>
                  </a:lnTo>
                  <a:cubicBezTo>
                    <a:pt x="3049" y="7573"/>
                    <a:pt x="3025" y="7383"/>
                    <a:pt x="3144" y="7240"/>
                  </a:cubicBezTo>
                  <a:lnTo>
                    <a:pt x="3549" y="6763"/>
                  </a:lnTo>
                  <a:lnTo>
                    <a:pt x="2906" y="6692"/>
                  </a:lnTo>
                  <a:cubicBezTo>
                    <a:pt x="2739" y="6668"/>
                    <a:pt x="2596" y="6525"/>
                    <a:pt x="2596" y="6335"/>
                  </a:cubicBezTo>
                  <a:lnTo>
                    <a:pt x="2596" y="5263"/>
                  </a:lnTo>
                  <a:cubicBezTo>
                    <a:pt x="2596" y="5096"/>
                    <a:pt x="2739" y="4954"/>
                    <a:pt x="2906" y="4930"/>
                  </a:cubicBezTo>
                  <a:lnTo>
                    <a:pt x="3525" y="4858"/>
                  </a:lnTo>
                  <a:lnTo>
                    <a:pt x="3144" y="4382"/>
                  </a:lnTo>
                  <a:cubicBezTo>
                    <a:pt x="3025" y="4239"/>
                    <a:pt x="3049" y="4049"/>
                    <a:pt x="3168" y="3930"/>
                  </a:cubicBezTo>
                  <a:lnTo>
                    <a:pt x="3906" y="3168"/>
                  </a:lnTo>
                  <a:cubicBezTo>
                    <a:pt x="3985" y="3102"/>
                    <a:pt x="4077" y="3065"/>
                    <a:pt x="4169" y="3065"/>
                  </a:cubicBezTo>
                  <a:cubicBezTo>
                    <a:pt x="4244" y="3065"/>
                    <a:pt x="4318" y="3090"/>
                    <a:pt x="4382" y="3144"/>
                  </a:cubicBezTo>
                  <a:lnTo>
                    <a:pt x="4859" y="3549"/>
                  </a:lnTo>
                  <a:lnTo>
                    <a:pt x="4930" y="2906"/>
                  </a:lnTo>
                  <a:cubicBezTo>
                    <a:pt x="4954" y="2739"/>
                    <a:pt x="5097" y="2596"/>
                    <a:pt x="5287" y="2596"/>
                  </a:cubicBezTo>
                  <a:close/>
                  <a:moveTo>
                    <a:pt x="4001" y="0"/>
                  </a:moveTo>
                  <a:cubicBezTo>
                    <a:pt x="3811" y="0"/>
                    <a:pt x="3644" y="143"/>
                    <a:pt x="3644" y="334"/>
                  </a:cubicBezTo>
                  <a:lnTo>
                    <a:pt x="3644" y="1524"/>
                  </a:lnTo>
                  <a:lnTo>
                    <a:pt x="2763" y="1524"/>
                  </a:lnTo>
                  <a:cubicBezTo>
                    <a:pt x="2692" y="1524"/>
                    <a:pt x="2596" y="1572"/>
                    <a:pt x="2549" y="1620"/>
                  </a:cubicBezTo>
                  <a:lnTo>
                    <a:pt x="1620" y="2548"/>
                  </a:lnTo>
                  <a:cubicBezTo>
                    <a:pt x="1572" y="2596"/>
                    <a:pt x="1525" y="2691"/>
                    <a:pt x="1525" y="2763"/>
                  </a:cubicBezTo>
                  <a:lnTo>
                    <a:pt x="1525" y="3644"/>
                  </a:lnTo>
                  <a:lnTo>
                    <a:pt x="334" y="3644"/>
                  </a:lnTo>
                  <a:cubicBezTo>
                    <a:pt x="143" y="3644"/>
                    <a:pt x="0" y="3810"/>
                    <a:pt x="0" y="4001"/>
                  </a:cubicBezTo>
                  <a:cubicBezTo>
                    <a:pt x="0" y="4192"/>
                    <a:pt x="143" y="4334"/>
                    <a:pt x="334" y="4334"/>
                  </a:cubicBezTo>
                  <a:lnTo>
                    <a:pt x="1525" y="4334"/>
                  </a:lnTo>
                  <a:lnTo>
                    <a:pt x="1525" y="5478"/>
                  </a:lnTo>
                  <a:lnTo>
                    <a:pt x="334" y="5478"/>
                  </a:lnTo>
                  <a:cubicBezTo>
                    <a:pt x="143" y="5478"/>
                    <a:pt x="0" y="5620"/>
                    <a:pt x="0" y="5811"/>
                  </a:cubicBezTo>
                  <a:cubicBezTo>
                    <a:pt x="0" y="6001"/>
                    <a:pt x="143" y="6144"/>
                    <a:pt x="334" y="6144"/>
                  </a:cubicBezTo>
                  <a:lnTo>
                    <a:pt x="1525" y="6144"/>
                  </a:lnTo>
                  <a:lnTo>
                    <a:pt x="1525" y="7287"/>
                  </a:lnTo>
                  <a:lnTo>
                    <a:pt x="334" y="7287"/>
                  </a:lnTo>
                  <a:cubicBezTo>
                    <a:pt x="143" y="7287"/>
                    <a:pt x="0" y="7430"/>
                    <a:pt x="0" y="7621"/>
                  </a:cubicBezTo>
                  <a:cubicBezTo>
                    <a:pt x="0" y="7811"/>
                    <a:pt x="143" y="7978"/>
                    <a:pt x="334" y="7978"/>
                  </a:cubicBezTo>
                  <a:lnTo>
                    <a:pt x="1525" y="7978"/>
                  </a:lnTo>
                  <a:lnTo>
                    <a:pt x="1525" y="9764"/>
                  </a:lnTo>
                  <a:cubicBezTo>
                    <a:pt x="1525" y="9955"/>
                    <a:pt x="1668" y="10097"/>
                    <a:pt x="1858" y="10097"/>
                  </a:cubicBezTo>
                  <a:lnTo>
                    <a:pt x="3644" y="10097"/>
                  </a:lnTo>
                  <a:lnTo>
                    <a:pt x="3644" y="11288"/>
                  </a:lnTo>
                  <a:cubicBezTo>
                    <a:pt x="3644" y="11479"/>
                    <a:pt x="3811" y="11622"/>
                    <a:pt x="4001" y="11622"/>
                  </a:cubicBezTo>
                  <a:cubicBezTo>
                    <a:pt x="4192" y="11622"/>
                    <a:pt x="4335" y="11479"/>
                    <a:pt x="4335" y="11288"/>
                  </a:cubicBezTo>
                  <a:lnTo>
                    <a:pt x="4335" y="10097"/>
                  </a:lnTo>
                  <a:lnTo>
                    <a:pt x="5478" y="10097"/>
                  </a:lnTo>
                  <a:lnTo>
                    <a:pt x="5478" y="11288"/>
                  </a:lnTo>
                  <a:cubicBezTo>
                    <a:pt x="5478" y="11479"/>
                    <a:pt x="5621" y="11622"/>
                    <a:pt x="5811" y="11622"/>
                  </a:cubicBezTo>
                  <a:cubicBezTo>
                    <a:pt x="6002" y="11622"/>
                    <a:pt x="6145" y="11479"/>
                    <a:pt x="6145" y="11288"/>
                  </a:cubicBezTo>
                  <a:lnTo>
                    <a:pt x="6145" y="10097"/>
                  </a:lnTo>
                  <a:lnTo>
                    <a:pt x="7288" y="10097"/>
                  </a:lnTo>
                  <a:lnTo>
                    <a:pt x="7288" y="11288"/>
                  </a:lnTo>
                  <a:cubicBezTo>
                    <a:pt x="7288" y="11479"/>
                    <a:pt x="7454" y="11622"/>
                    <a:pt x="7621" y="11622"/>
                  </a:cubicBezTo>
                  <a:cubicBezTo>
                    <a:pt x="7812" y="11622"/>
                    <a:pt x="7978" y="11479"/>
                    <a:pt x="7978" y="11288"/>
                  </a:cubicBezTo>
                  <a:lnTo>
                    <a:pt x="7978" y="10097"/>
                  </a:lnTo>
                  <a:lnTo>
                    <a:pt x="9764" y="10097"/>
                  </a:lnTo>
                  <a:cubicBezTo>
                    <a:pt x="9955" y="10097"/>
                    <a:pt x="10098" y="9955"/>
                    <a:pt x="10098" y="9764"/>
                  </a:cubicBezTo>
                  <a:lnTo>
                    <a:pt x="10098" y="7978"/>
                  </a:lnTo>
                  <a:lnTo>
                    <a:pt x="11289" y="7978"/>
                  </a:lnTo>
                  <a:cubicBezTo>
                    <a:pt x="11479" y="7978"/>
                    <a:pt x="11646" y="7811"/>
                    <a:pt x="11646" y="7621"/>
                  </a:cubicBezTo>
                  <a:cubicBezTo>
                    <a:pt x="11646" y="7430"/>
                    <a:pt x="11479" y="7287"/>
                    <a:pt x="11289" y="7287"/>
                  </a:cubicBezTo>
                  <a:lnTo>
                    <a:pt x="10098" y="7287"/>
                  </a:lnTo>
                  <a:lnTo>
                    <a:pt x="10098" y="6144"/>
                  </a:lnTo>
                  <a:lnTo>
                    <a:pt x="11289" y="6144"/>
                  </a:lnTo>
                  <a:cubicBezTo>
                    <a:pt x="11479" y="6144"/>
                    <a:pt x="11622" y="6001"/>
                    <a:pt x="11622" y="5811"/>
                  </a:cubicBezTo>
                  <a:cubicBezTo>
                    <a:pt x="11622" y="5620"/>
                    <a:pt x="11479" y="5478"/>
                    <a:pt x="11289" y="5478"/>
                  </a:cubicBezTo>
                  <a:lnTo>
                    <a:pt x="10098" y="5478"/>
                  </a:lnTo>
                  <a:lnTo>
                    <a:pt x="10098" y="4334"/>
                  </a:lnTo>
                  <a:lnTo>
                    <a:pt x="11289" y="4334"/>
                  </a:lnTo>
                  <a:cubicBezTo>
                    <a:pt x="11479" y="4334"/>
                    <a:pt x="11622" y="4192"/>
                    <a:pt x="11622" y="4001"/>
                  </a:cubicBezTo>
                  <a:cubicBezTo>
                    <a:pt x="11622" y="3810"/>
                    <a:pt x="11479" y="3644"/>
                    <a:pt x="11289" y="3644"/>
                  </a:cubicBezTo>
                  <a:lnTo>
                    <a:pt x="10098" y="3644"/>
                  </a:lnTo>
                  <a:lnTo>
                    <a:pt x="10098" y="1858"/>
                  </a:lnTo>
                  <a:cubicBezTo>
                    <a:pt x="10098" y="1667"/>
                    <a:pt x="9955" y="1524"/>
                    <a:pt x="9764" y="1524"/>
                  </a:cubicBezTo>
                  <a:lnTo>
                    <a:pt x="7978" y="1524"/>
                  </a:lnTo>
                  <a:lnTo>
                    <a:pt x="7978" y="334"/>
                  </a:lnTo>
                  <a:cubicBezTo>
                    <a:pt x="7978" y="143"/>
                    <a:pt x="7812" y="0"/>
                    <a:pt x="7621" y="0"/>
                  </a:cubicBezTo>
                  <a:cubicBezTo>
                    <a:pt x="7431" y="0"/>
                    <a:pt x="7288" y="143"/>
                    <a:pt x="7288" y="334"/>
                  </a:cubicBezTo>
                  <a:lnTo>
                    <a:pt x="7288" y="1524"/>
                  </a:lnTo>
                  <a:lnTo>
                    <a:pt x="6145" y="1524"/>
                  </a:lnTo>
                  <a:lnTo>
                    <a:pt x="6145" y="334"/>
                  </a:lnTo>
                  <a:cubicBezTo>
                    <a:pt x="6145" y="143"/>
                    <a:pt x="6002" y="0"/>
                    <a:pt x="5811" y="0"/>
                  </a:cubicBezTo>
                  <a:cubicBezTo>
                    <a:pt x="5621" y="0"/>
                    <a:pt x="5478" y="143"/>
                    <a:pt x="5478" y="334"/>
                  </a:cubicBezTo>
                  <a:lnTo>
                    <a:pt x="5478" y="1524"/>
                  </a:lnTo>
                  <a:lnTo>
                    <a:pt x="4335" y="1524"/>
                  </a:lnTo>
                  <a:lnTo>
                    <a:pt x="4335" y="334"/>
                  </a:lnTo>
                  <a:cubicBezTo>
                    <a:pt x="4335" y="143"/>
                    <a:pt x="4192" y="0"/>
                    <a:pt x="4001" y="0"/>
                  </a:cubicBezTo>
                  <a:close/>
                </a:path>
              </a:pathLst>
            </a:custGeom>
            <a:solidFill>
              <a:srgbClr val="e84987"/>
            </a:solidFill>
            <a:ln>
              <a:noFill/>
            </a:ln>
          </p:spPr>
          <p:style>
            <a:lnRef idx="0"/>
            <a:fillRef idx="0"/>
            <a:effectRef idx="0"/>
            <a:fontRef idx="minor"/>
          </p:style>
        </p:sp>
      </p:grpSp>
      <p:sp>
        <p:nvSpPr>
          <p:cNvPr id="2871" name="CustomShape 263"/>
          <p:cNvSpPr/>
          <p:nvPr/>
        </p:nvSpPr>
        <p:spPr>
          <a:xfrm>
            <a:off x="1251360" y="1437840"/>
            <a:ext cx="276120" cy="414360"/>
          </a:xfrm>
          <a:custGeom>
            <a:avLst/>
            <a:gdLst/>
            <a:ahLst/>
            <a:rect l="l" t="t" r="r" b="b"/>
            <a:pathLst>
              <a:path w="7764" h="11622">
                <a:moveTo>
                  <a:pt x="6049" y="2596"/>
                </a:moveTo>
                <a:cubicBezTo>
                  <a:pt x="6240" y="2596"/>
                  <a:pt x="6406" y="2763"/>
                  <a:pt x="6406" y="2953"/>
                </a:cubicBezTo>
                <a:cubicBezTo>
                  <a:pt x="6406" y="3144"/>
                  <a:pt x="6240" y="3287"/>
                  <a:pt x="6049" y="3287"/>
                </a:cubicBezTo>
                <a:lnTo>
                  <a:pt x="4477" y="3287"/>
                </a:lnTo>
                <a:cubicBezTo>
                  <a:pt x="4287" y="3287"/>
                  <a:pt x="4144" y="3144"/>
                  <a:pt x="4144" y="2953"/>
                </a:cubicBezTo>
                <a:cubicBezTo>
                  <a:pt x="4144" y="2763"/>
                  <a:pt x="4287" y="2596"/>
                  <a:pt x="4477" y="2596"/>
                </a:cubicBezTo>
                <a:close/>
                <a:moveTo>
                  <a:pt x="1715" y="2596"/>
                </a:moveTo>
                <a:cubicBezTo>
                  <a:pt x="1905" y="2596"/>
                  <a:pt x="2072" y="2739"/>
                  <a:pt x="2072" y="2953"/>
                </a:cubicBezTo>
                <a:cubicBezTo>
                  <a:pt x="2072" y="3144"/>
                  <a:pt x="1905" y="3310"/>
                  <a:pt x="1715" y="3310"/>
                </a:cubicBezTo>
                <a:cubicBezTo>
                  <a:pt x="1500" y="3310"/>
                  <a:pt x="1358" y="3144"/>
                  <a:pt x="1358" y="2953"/>
                </a:cubicBezTo>
                <a:cubicBezTo>
                  <a:pt x="1358" y="2739"/>
                  <a:pt x="1500" y="2596"/>
                  <a:pt x="1715" y="2596"/>
                </a:cubicBezTo>
                <a:close/>
                <a:moveTo>
                  <a:pt x="3120" y="2596"/>
                </a:moveTo>
                <a:cubicBezTo>
                  <a:pt x="3310" y="2596"/>
                  <a:pt x="3477" y="2739"/>
                  <a:pt x="3477" y="2953"/>
                </a:cubicBezTo>
                <a:cubicBezTo>
                  <a:pt x="3477" y="3144"/>
                  <a:pt x="3310" y="3310"/>
                  <a:pt x="3120" y="3310"/>
                </a:cubicBezTo>
                <a:cubicBezTo>
                  <a:pt x="2906" y="3310"/>
                  <a:pt x="2763" y="3144"/>
                  <a:pt x="2763" y="2953"/>
                </a:cubicBezTo>
                <a:cubicBezTo>
                  <a:pt x="2763" y="2739"/>
                  <a:pt x="2906" y="2596"/>
                  <a:pt x="3120" y="2596"/>
                </a:cubicBezTo>
                <a:close/>
                <a:moveTo>
                  <a:pt x="1715" y="6906"/>
                </a:moveTo>
                <a:cubicBezTo>
                  <a:pt x="1905" y="6906"/>
                  <a:pt x="2072" y="7073"/>
                  <a:pt x="2072" y="7264"/>
                </a:cubicBezTo>
                <a:cubicBezTo>
                  <a:pt x="2072" y="7478"/>
                  <a:pt x="1905" y="7621"/>
                  <a:pt x="1715" y="7621"/>
                </a:cubicBezTo>
                <a:cubicBezTo>
                  <a:pt x="1500" y="7621"/>
                  <a:pt x="1358" y="7478"/>
                  <a:pt x="1358" y="7264"/>
                </a:cubicBezTo>
                <a:cubicBezTo>
                  <a:pt x="1358" y="7073"/>
                  <a:pt x="1500" y="6906"/>
                  <a:pt x="1715" y="6906"/>
                </a:cubicBezTo>
                <a:close/>
                <a:moveTo>
                  <a:pt x="3120" y="6906"/>
                </a:moveTo>
                <a:cubicBezTo>
                  <a:pt x="3310" y="6906"/>
                  <a:pt x="3477" y="7073"/>
                  <a:pt x="3477" y="7264"/>
                </a:cubicBezTo>
                <a:cubicBezTo>
                  <a:pt x="3477" y="7478"/>
                  <a:pt x="3310" y="7621"/>
                  <a:pt x="3120" y="7621"/>
                </a:cubicBezTo>
                <a:cubicBezTo>
                  <a:pt x="2906" y="7621"/>
                  <a:pt x="2763" y="7478"/>
                  <a:pt x="2763" y="7264"/>
                </a:cubicBezTo>
                <a:cubicBezTo>
                  <a:pt x="2763" y="7073"/>
                  <a:pt x="2906" y="6906"/>
                  <a:pt x="3120" y="6906"/>
                </a:cubicBezTo>
                <a:close/>
                <a:moveTo>
                  <a:pt x="6049" y="6930"/>
                </a:moveTo>
                <a:cubicBezTo>
                  <a:pt x="6240" y="6930"/>
                  <a:pt x="6406" y="7073"/>
                  <a:pt x="6406" y="7264"/>
                </a:cubicBezTo>
                <a:cubicBezTo>
                  <a:pt x="6406" y="7454"/>
                  <a:pt x="6240" y="7621"/>
                  <a:pt x="6049" y="7621"/>
                </a:cubicBezTo>
                <a:lnTo>
                  <a:pt x="4477" y="7621"/>
                </a:lnTo>
                <a:cubicBezTo>
                  <a:pt x="4287" y="7621"/>
                  <a:pt x="4144" y="7454"/>
                  <a:pt x="4144" y="7264"/>
                </a:cubicBezTo>
                <a:cubicBezTo>
                  <a:pt x="4144" y="7073"/>
                  <a:pt x="4287" y="6930"/>
                  <a:pt x="4477" y="6930"/>
                </a:cubicBezTo>
                <a:close/>
                <a:moveTo>
                  <a:pt x="3882" y="0"/>
                </a:moveTo>
                <a:cubicBezTo>
                  <a:pt x="3691" y="0"/>
                  <a:pt x="3549" y="143"/>
                  <a:pt x="3549" y="334"/>
                </a:cubicBezTo>
                <a:lnTo>
                  <a:pt x="3549" y="1239"/>
                </a:lnTo>
                <a:lnTo>
                  <a:pt x="810" y="1239"/>
                </a:lnTo>
                <a:cubicBezTo>
                  <a:pt x="357" y="1239"/>
                  <a:pt x="0" y="1596"/>
                  <a:pt x="0" y="2048"/>
                </a:cubicBezTo>
                <a:lnTo>
                  <a:pt x="0" y="3834"/>
                </a:lnTo>
                <a:cubicBezTo>
                  <a:pt x="0" y="4287"/>
                  <a:pt x="357" y="4644"/>
                  <a:pt x="810" y="4644"/>
                </a:cubicBezTo>
                <a:lnTo>
                  <a:pt x="3549" y="4644"/>
                </a:lnTo>
                <a:lnTo>
                  <a:pt x="3549" y="5573"/>
                </a:lnTo>
                <a:lnTo>
                  <a:pt x="810" y="5573"/>
                </a:lnTo>
                <a:cubicBezTo>
                  <a:pt x="357" y="5573"/>
                  <a:pt x="0" y="5930"/>
                  <a:pt x="0" y="6382"/>
                </a:cubicBezTo>
                <a:lnTo>
                  <a:pt x="0" y="8169"/>
                </a:lnTo>
                <a:cubicBezTo>
                  <a:pt x="0" y="8621"/>
                  <a:pt x="357" y="8978"/>
                  <a:pt x="810" y="8978"/>
                </a:cubicBezTo>
                <a:lnTo>
                  <a:pt x="3549" y="8978"/>
                </a:lnTo>
                <a:lnTo>
                  <a:pt x="3549" y="9883"/>
                </a:lnTo>
                <a:cubicBezTo>
                  <a:pt x="3310" y="9978"/>
                  <a:pt x="3120" y="10145"/>
                  <a:pt x="3025" y="10383"/>
                </a:cubicBezTo>
                <a:lnTo>
                  <a:pt x="334" y="10383"/>
                </a:lnTo>
                <a:cubicBezTo>
                  <a:pt x="167" y="10383"/>
                  <a:pt x="0" y="10526"/>
                  <a:pt x="0" y="10717"/>
                </a:cubicBezTo>
                <a:cubicBezTo>
                  <a:pt x="0" y="10907"/>
                  <a:pt x="167" y="11074"/>
                  <a:pt x="334" y="11074"/>
                </a:cubicBezTo>
                <a:lnTo>
                  <a:pt x="3025" y="11074"/>
                </a:lnTo>
                <a:cubicBezTo>
                  <a:pt x="3167" y="11407"/>
                  <a:pt x="3501" y="11622"/>
                  <a:pt x="3882" y="11622"/>
                </a:cubicBezTo>
                <a:cubicBezTo>
                  <a:pt x="4263" y="11622"/>
                  <a:pt x="4596" y="11407"/>
                  <a:pt x="4739" y="11074"/>
                </a:cubicBezTo>
                <a:lnTo>
                  <a:pt x="7430" y="11074"/>
                </a:lnTo>
                <a:cubicBezTo>
                  <a:pt x="7597" y="11074"/>
                  <a:pt x="7764" y="10907"/>
                  <a:pt x="7764" y="10717"/>
                </a:cubicBezTo>
                <a:cubicBezTo>
                  <a:pt x="7764" y="10526"/>
                  <a:pt x="7597" y="10383"/>
                  <a:pt x="7430" y="10383"/>
                </a:cubicBezTo>
                <a:lnTo>
                  <a:pt x="4739" y="10383"/>
                </a:lnTo>
                <a:cubicBezTo>
                  <a:pt x="4644" y="10145"/>
                  <a:pt x="4453" y="9978"/>
                  <a:pt x="4215" y="9883"/>
                </a:cubicBezTo>
                <a:lnTo>
                  <a:pt x="4215" y="8978"/>
                </a:lnTo>
                <a:lnTo>
                  <a:pt x="6954" y="8978"/>
                </a:lnTo>
                <a:cubicBezTo>
                  <a:pt x="7406" y="8978"/>
                  <a:pt x="7764" y="8621"/>
                  <a:pt x="7764" y="8169"/>
                </a:cubicBezTo>
                <a:lnTo>
                  <a:pt x="7764" y="6382"/>
                </a:lnTo>
                <a:cubicBezTo>
                  <a:pt x="7764" y="5930"/>
                  <a:pt x="7406" y="5573"/>
                  <a:pt x="6954" y="5573"/>
                </a:cubicBezTo>
                <a:lnTo>
                  <a:pt x="4215" y="5573"/>
                </a:lnTo>
                <a:lnTo>
                  <a:pt x="4215" y="4644"/>
                </a:lnTo>
                <a:lnTo>
                  <a:pt x="6954" y="4644"/>
                </a:lnTo>
                <a:cubicBezTo>
                  <a:pt x="7406" y="4644"/>
                  <a:pt x="7764" y="4287"/>
                  <a:pt x="7764" y="3834"/>
                </a:cubicBezTo>
                <a:lnTo>
                  <a:pt x="7764" y="2048"/>
                </a:lnTo>
                <a:cubicBezTo>
                  <a:pt x="7764" y="1596"/>
                  <a:pt x="7406" y="1239"/>
                  <a:pt x="6954" y="1239"/>
                </a:cubicBezTo>
                <a:lnTo>
                  <a:pt x="4215" y="1239"/>
                </a:lnTo>
                <a:lnTo>
                  <a:pt x="4215" y="334"/>
                </a:lnTo>
                <a:cubicBezTo>
                  <a:pt x="4215" y="143"/>
                  <a:pt x="4072" y="0"/>
                  <a:pt x="3882" y="0"/>
                </a:cubicBezTo>
                <a:close/>
              </a:path>
            </a:pathLst>
          </a:custGeom>
          <a:solidFill>
            <a:srgbClr val="e84987"/>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2" name="CustomShape 1"/>
          <p:cNvSpPr/>
          <p:nvPr/>
        </p:nvSpPr>
        <p:spPr>
          <a:xfrm>
            <a:off x="713160" y="1201680"/>
            <a:ext cx="3857400" cy="155628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en" sz="1400" spc="-1" strike="noStrike">
                <a:solidFill>
                  <a:srgbClr val="84bde7"/>
                </a:solidFill>
                <a:latin typeface="Assistant"/>
                <a:ea typeface="Assistant"/>
              </a:rPr>
              <a:t>Here’s an assortment of alternative resources whose style fits the one of this template:</a:t>
            </a:r>
            <a:endParaRPr b="0" lang="fr-FR" sz="1400" spc="-1" strike="noStrike">
              <a:latin typeface="Arial"/>
            </a:endParaRPr>
          </a:p>
          <a:p>
            <a:pPr>
              <a:lnSpc>
                <a:spcPct val="100000"/>
              </a:lnSpc>
              <a:spcBef>
                <a:spcPts val="1001"/>
              </a:spcBef>
              <a:tabLst>
                <a:tab algn="l" pos="0"/>
              </a:tabLst>
            </a:pPr>
            <a:r>
              <a:rPr b="1" lang="en" sz="2000" spc="-1" strike="noStrike">
                <a:solidFill>
                  <a:srgbClr val="84bde7"/>
                </a:solidFill>
                <a:latin typeface="Orbitron"/>
                <a:ea typeface="Orbitron"/>
              </a:rPr>
              <a:t>Vectors</a:t>
            </a:r>
            <a:endParaRPr b="0" lang="fr-FR" sz="2000" spc="-1" strike="noStrike">
              <a:latin typeface="Arial"/>
            </a:endParaRPr>
          </a:p>
          <a:p>
            <a:pPr marL="343080" indent="-201600">
              <a:lnSpc>
                <a:spcPct val="100000"/>
              </a:lnSpc>
              <a:spcBef>
                <a:spcPts val="1001"/>
              </a:spcBef>
              <a:buClr>
                <a:srgbClr val="e84987"/>
              </a:buClr>
              <a:buFont typeface="Assistant"/>
              <a:buChar char="●"/>
              <a:tabLst>
                <a:tab algn="l" pos="0"/>
              </a:tabLst>
            </a:pPr>
            <a:r>
              <a:rPr b="0" lang="en" sz="1400" spc="-1" strike="noStrike" u="sng">
                <a:solidFill>
                  <a:srgbClr val="0000ff"/>
                </a:solidFill>
                <a:uFillTx/>
                <a:latin typeface="Assistant"/>
                <a:ea typeface="Assistant"/>
                <a:hlinkClick r:id="rId1"/>
              </a:rPr>
              <a:t>Technology and future instagram posts</a:t>
            </a:r>
            <a:endParaRPr b="0" lang="fr-FR" sz="1400" spc="-1" strike="noStrike">
              <a:latin typeface="Arial"/>
            </a:endParaRPr>
          </a:p>
        </p:txBody>
      </p:sp>
      <p:sp>
        <p:nvSpPr>
          <p:cNvPr id="2873" name="CustomShape 2"/>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Alternative </a:t>
            </a:r>
            <a:r>
              <a:rPr b="1" lang="en" sz="3200" spc="-1" strike="noStrike">
                <a:solidFill>
                  <a:srgbClr val="e84987"/>
                </a:solidFill>
                <a:latin typeface="Orbitron"/>
                <a:ea typeface="Orbitron"/>
              </a:rPr>
              <a:t>resources</a:t>
            </a:r>
            <a:endParaRPr b="0" lang="fr-FR" sz="3200" spc="-1" strike="noStrike">
              <a:latin typeface="Arial"/>
            </a:endParaRPr>
          </a:p>
        </p:txBody>
      </p:sp>
      <p:grpSp>
        <p:nvGrpSpPr>
          <p:cNvPr id="2874" name="Group 3"/>
          <p:cNvGrpSpPr/>
          <p:nvPr/>
        </p:nvGrpSpPr>
        <p:grpSpPr>
          <a:xfrm>
            <a:off x="4954320" y="1750680"/>
            <a:ext cx="1302480" cy="156240"/>
            <a:chOff x="4954320" y="1750680"/>
            <a:chExt cx="1302480" cy="156240"/>
          </a:xfrm>
        </p:grpSpPr>
        <p:grpSp>
          <p:nvGrpSpPr>
            <p:cNvPr id="2875" name="Group 4"/>
            <p:cNvGrpSpPr/>
            <p:nvPr/>
          </p:nvGrpSpPr>
          <p:grpSpPr>
            <a:xfrm>
              <a:off x="4954320" y="1848240"/>
              <a:ext cx="1040040" cy="58680"/>
              <a:chOff x="4954320" y="1848240"/>
              <a:chExt cx="1040040" cy="58680"/>
            </a:xfrm>
          </p:grpSpPr>
          <p:sp>
            <p:nvSpPr>
              <p:cNvPr id="2876" name="CustomShape 5"/>
              <p:cNvSpPr/>
              <p:nvPr/>
            </p:nvSpPr>
            <p:spPr>
              <a:xfrm>
                <a:off x="4954320" y="1848240"/>
                <a:ext cx="58680" cy="58680"/>
              </a:xfrm>
              <a:prstGeom prst="ellipse">
                <a:avLst/>
              </a:prstGeom>
              <a:solidFill>
                <a:srgbClr val="e84987"/>
              </a:solidFill>
              <a:ln>
                <a:noFill/>
              </a:ln>
            </p:spPr>
            <p:style>
              <a:lnRef idx="0"/>
              <a:fillRef idx="0"/>
              <a:effectRef idx="0"/>
              <a:fontRef idx="minor"/>
            </p:style>
          </p:sp>
          <p:sp>
            <p:nvSpPr>
              <p:cNvPr id="2877" name="CustomShape 6"/>
              <p:cNvSpPr/>
              <p:nvPr/>
            </p:nvSpPr>
            <p:spPr>
              <a:xfrm>
                <a:off x="5063400" y="1848240"/>
                <a:ext cx="58680" cy="58680"/>
              </a:xfrm>
              <a:prstGeom prst="ellipse">
                <a:avLst/>
              </a:prstGeom>
              <a:solidFill>
                <a:srgbClr val="e84987"/>
              </a:solidFill>
              <a:ln>
                <a:noFill/>
              </a:ln>
            </p:spPr>
            <p:style>
              <a:lnRef idx="0"/>
              <a:fillRef idx="0"/>
              <a:effectRef idx="0"/>
              <a:fontRef idx="minor"/>
            </p:style>
          </p:sp>
          <p:sp>
            <p:nvSpPr>
              <p:cNvPr id="2878" name="CustomShape 7"/>
              <p:cNvSpPr/>
              <p:nvPr/>
            </p:nvSpPr>
            <p:spPr>
              <a:xfrm>
                <a:off x="5172480" y="1848240"/>
                <a:ext cx="58680" cy="58680"/>
              </a:xfrm>
              <a:prstGeom prst="ellipse">
                <a:avLst/>
              </a:prstGeom>
              <a:solidFill>
                <a:srgbClr val="e84987"/>
              </a:solidFill>
              <a:ln>
                <a:noFill/>
              </a:ln>
            </p:spPr>
            <p:style>
              <a:lnRef idx="0"/>
              <a:fillRef idx="0"/>
              <a:effectRef idx="0"/>
              <a:fontRef idx="minor"/>
            </p:style>
          </p:sp>
          <p:sp>
            <p:nvSpPr>
              <p:cNvPr id="2879" name="CustomShape 8"/>
              <p:cNvSpPr/>
              <p:nvPr/>
            </p:nvSpPr>
            <p:spPr>
              <a:xfrm>
                <a:off x="5281560" y="1848240"/>
                <a:ext cx="58680" cy="58680"/>
              </a:xfrm>
              <a:prstGeom prst="ellipse">
                <a:avLst/>
              </a:prstGeom>
              <a:solidFill>
                <a:srgbClr val="e84987"/>
              </a:solidFill>
              <a:ln>
                <a:noFill/>
              </a:ln>
            </p:spPr>
            <p:style>
              <a:lnRef idx="0"/>
              <a:fillRef idx="0"/>
              <a:effectRef idx="0"/>
              <a:fontRef idx="minor"/>
            </p:style>
          </p:sp>
          <p:sp>
            <p:nvSpPr>
              <p:cNvPr id="2880" name="CustomShape 9"/>
              <p:cNvSpPr/>
              <p:nvPr/>
            </p:nvSpPr>
            <p:spPr>
              <a:xfrm>
                <a:off x="5390280" y="1848240"/>
                <a:ext cx="58680" cy="58680"/>
              </a:xfrm>
              <a:prstGeom prst="ellipse">
                <a:avLst/>
              </a:prstGeom>
              <a:solidFill>
                <a:srgbClr val="e84987"/>
              </a:solidFill>
              <a:ln>
                <a:noFill/>
              </a:ln>
            </p:spPr>
            <p:style>
              <a:lnRef idx="0"/>
              <a:fillRef idx="0"/>
              <a:effectRef idx="0"/>
              <a:fontRef idx="minor"/>
            </p:style>
          </p:sp>
          <p:sp>
            <p:nvSpPr>
              <p:cNvPr id="2881" name="CustomShape 10"/>
              <p:cNvSpPr/>
              <p:nvPr/>
            </p:nvSpPr>
            <p:spPr>
              <a:xfrm>
                <a:off x="5499360" y="1848240"/>
                <a:ext cx="58680" cy="58680"/>
              </a:xfrm>
              <a:prstGeom prst="ellipse">
                <a:avLst/>
              </a:prstGeom>
              <a:solidFill>
                <a:srgbClr val="e84987"/>
              </a:solidFill>
              <a:ln>
                <a:noFill/>
              </a:ln>
            </p:spPr>
            <p:style>
              <a:lnRef idx="0"/>
              <a:fillRef idx="0"/>
              <a:effectRef idx="0"/>
              <a:fontRef idx="minor"/>
            </p:style>
          </p:sp>
          <p:sp>
            <p:nvSpPr>
              <p:cNvPr id="2882" name="CustomShape 11"/>
              <p:cNvSpPr/>
              <p:nvPr/>
            </p:nvSpPr>
            <p:spPr>
              <a:xfrm>
                <a:off x="5608440" y="1848240"/>
                <a:ext cx="58680" cy="58680"/>
              </a:xfrm>
              <a:prstGeom prst="ellipse">
                <a:avLst/>
              </a:prstGeom>
              <a:solidFill>
                <a:srgbClr val="e84987"/>
              </a:solidFill>
              <a:ln>
                <a:noFill/>
              </a:ln>
            </p:spPr>
            <p:style>
              <a:lnRef idx="0"/>
              <a:fillRef idx="0"/>
              <a:effectRef idx="0"/>
              <a:fontRef idx="minor"/>
            </p:style>
          </p:sp>
          <p:sp>
            <p:nvSpPr>
              <p:cNvPr id="2883" name="CustomShape 12"/>
              <p:cNvSpPr/>
              <p:nvPr/>
            </p:nvSpPr>
            <p:spPr>
              <a:xfrm>
                <a:off x="5717520" y="1848240"/>
                <a:ext cx="58680" cy="58680"/>
              </a:xfrm>
              <a:prstGeom prst="ellipse">
                <a:avLst/>
              </a:prstGeom>
              <a:solidFill>
                <a:srgbClr val="e84987"/>
              </a:solidFill>
              <a:ln>
                <a:noFill/>
              </a:ln>
            </p:spPr>
            <p:style>
              <a:lnRef idx="0"/>
              <a:fillRef idx="0"/>
              <a:effectRef idx="0"/>
              <a:fontRef idx="minor"/>
            </p:style>
          </p:sp>
          <p:sp>
            <p:nvSpPr>
              <p:cNvPr id="2884" name="CustomShape 13"/>
              <p:cNvSpPr/>
              <p:nvPr/>
            </p:nvSpPr>
            <p:spPr>
              <a:xfrm>
                <a:off x="5826600" y="1848240"/>
                <a:ext cx="58680" cy="58680"/>
              </a:xfrm>
              <a:prstGeom prst="ellipse">
                <a:avLst/>
              </a:prstGeom>
              <a:solidFill>
                <a:srgbClr val="e84987"/>
              </a:solidFill>
              <a:ln>
                <a:noFill/>
              </a:ln>
            </p:spPr>
            <p:style>
              <a:lnRef idx="0"/>
              <a:fillRef idx="0"/>
              <a:effectRef idx="0"/>
              <a:fontRef idx="minor"/>
            </p:style>
          </p:sp>
          <p:sp>
            <p:nvSpPr>
              <p:cNvPr id="2885" name="CustomShape 14"/>
              <p:cNvSpPr/>
              <p:nvPr/>
            </p:nvSpPr>
            <p:spPr>
              <a:xfrm>
                <a:off x="5935680" y="1848240"/>
                <a:ext cx="58680" cy="58680"/>
              </a:xfrm>
              <a:prstGeom prst="ellipse">
                <a:avLst/>
              </a:prstGeom>
              <a:solidFill>
                <a:srgbClr val="e84987"/>
              </a:solidFill>
              <a:ln>
                <a:noFill/>
              </a:ln>
            </p:spPr>
            <p:style>
              <a:lnRef idx="0"/>
              <a:fillRef idx="0"/>
              <a:effectRef idx="0"/>
              <a:fontRef idx="minor"/>
            </p:style>
          </p:sp>
        </p:grpSp>
        <p:grpSp>
          <p:nvGrpSpPr>
            <p:cNvPr id="2886" name="Group 15"/>
            <p:cNvGrpSpPr/>
            <p:nvPr/>
          </p:nvGrpSpPr>
          <p:grpSpPr>
            <a:xfrm>
              <a:off x="5216760" y="1750680"/>
              <a:ext cx="1040040" cy="58680"/>
              <a:chOff x="5216760" y="1750680"/>
              <a:chExt cx="1040040" cy="58680"/>
            </a:xfrm>
          </p:grpSpPr>
          <p:sp>
            <p:nvSpPr>
              <p:cNvPr id="2887" name="CustomShape 16"/>
              <p:cNvSpPr/>
              <p:nvPr/>
            </p:nvSpPr>
            <p:spPr>
              <a:xfrm>
                <a:off x="5216760" y="1750680"/>
                <a:ext cx="58680" cy="58680"/>
              </a:xfrm>
              <a:prstGeom prst="ellipse">
                <a:avLst/>
              </a:prstGeom>
              <a:solidFill>
                <a:srgbClr val="e84987"/>
              </a:solidFill>
              <a:ln>
                <a:noFill/>
              </a:ln>
            </p:spPr>
            <p:style>
              <a:lnRef idx="0"/>
              <a:fillRef idx="0"/>
              <a:effectRef idx="0"/>
              <a:fontRef idx="minor"/>
            </p:style>
          </p:sp>
          <p:sp>
            <p:nvSpPr>
              <p:cNvPr id="2888" name="CustomShape 17"/>
              <p:cNvSpPr/>
              <p:nvPr/>
            </p:nvSpPr>
            <p:spPr>
              <a:xfrm>
                <a:off x="5325840" y="1750680"/>
                <a:ext cx="58680" cy="58680"/>
              </a:xfrm>
              <a:prstGeom prst="ellipse">
                <a:avLst/>
              </a:prstGeom>
              <a:solidFill>
                <a:srgbClr val="e84987"/>
              </a:solidFill>
              <a:ln>
                <a:noFill/>
              </a:ln>
            </p:spPr>
            <p:style>
              <a:lnRef idx="0"/>
              <a:fillRef idx="0"/>
              <a:effectRef idx="0"/>
              <a:fontRef idx="minor"/>
            </p:style>
          </p:sp>
          <p:sp>
            <p:nvSpPr>
              <p:cNvPr id="2889" name="CustomShape 18"/>
              <p:cNvSpPr/>
              <p:nvPr/>
            </p:nvSpPr>
            <p:spPr>
              <a:xfrm>
                <a:off x="5434920" y="1750680"/>
                <a:ext cx="58680" cy="58680"/>
              </a:xfrm>
              <a:prstGeom prst="ellipse">
                <a:avLst/>
              </a:prstGeom>
              <a:solidFill>
                <a:srgbClr val="e84987"/>
              </a:solidFill>
              <a:ln>
                <a:noFill/>
              </a:ln>
            </p:spPr>
            <p:style>
              <a:lnRef idx="0"/>
              <a:fillRef idx="0"/>
              <a:effectRef idx="0"/>
              <a:fontRef idx="minor"/>
            </p:style>
          </p:sp>
          <p:sp>
            <p:nvSpPr>
              <p:cNvPr id="2890" name="CustomShape 19"/>
              <p:cNvSpPr/>
              <p:nvPr/>
            </p:nvSpPr>
            <p:spPr>
              <a:xfrm>
                <a:off x="5544000" y="1750680"/>
                <a:ext cx="58680" cy="58680"/>
              </a:xfrm>
              <a:prstGeom prst="ellipse">
                <a:avLst/>
              </a:prstGeom>
              <a:solidFill>
                <a:srgbClr val="e84987"/>
              </a:solidFill>
              <a:ln>
                <a:noFill/>
              </a:ln>
            </p:spPr>
            <p:style>
              <a:lnRef idx="0"/>
              <a:fillRef idx="0"/>
              <a:effectRef idx="0"/>
              <a:fontRef idx="minor"/>
            </p:style>
          </p:sp>
          <p:sp>
            <p:nvSpPr>
              <p:cNvPr id="2891" name="CustomShape 20"/>
              <p:cNvSpPr/>
              <p:nvPr/>
            </p:nvSpPr>
            <p:spPr>
              <a:xfrm>
                <a:off x="5653080" y="1750680"/>
                <a:ext cx="58680" cy="58680"/>
              </a:xfrm>
              <a:prstGeom prst="ellipse">
                <a:avLst/>
              </a:prstGeom>
              <a:solidFill>
                <a:srgbClr val="e84987"/>
              </a:solidFill>
              <a:ln>
                <a:noFill/>
              </a:ln>
            </p:spPr>
            <p:style>
              <a:lnRef idx="0"/>
              <a:fillRef idx="0"/>
              <a:effectRef idx="0"/>
              <a:fontRef idx="minor"/>
            </p:style>
          </p:sp>
          <p:sp>
            <p:nvSpPr>
              <p:cNvPr id="2892" name="CustomShape 21"/>
              <p:cNvSpPr/>
              <p:nvPr/>
            </p:nvSpPr>
            <p:spPr>
              <a:xfrm>
                <a:off x="5762160" y="1750680"/>
                <a:ext cx="58680" cy="58680"/>
              </a:xfrm>
              <a:prstGeom prst="ellipse">
                <a:avLst/>
              </a:prstGeom>
              <a:solidFill>
                <a:srgbClr val="e84987"/>
              </a:solidFill>
              <a:ln>
                <a:noFill/>
              </a:ln>
            </p:spPr>
            <p:style>
              <a:lnRef idx="0"/>
              <a:fillRef idx="0"/>
              <a:effectRef idx="0"/>
              <a:fontRef idx="minor"/>
            </p:style>
          </p:sp>
          <p:sp>
            <p:nvSpPr>
              <p:cNvPr id="2893" name="CustomShape 22"/>
              <p:cNvSpPr/>
              <p:nvPr/>
            </p:nvSpPr>
            <p:spPr>
              <a:xfrm>
                <a:off x="5870880" y="1750680"/>
                <a:ext cx="58680" cy="58680"/>
              </a:xfrm>
              <a:prstGeom prst="ellipse">
                <a:avLst/>
              </a:prstGeom>
              <a:solidFill>
                <a:srgbClr val="e84987"/>
              </a:solidFill>
              <a:ln>
                <a:noFill/>
              </a:ln>
            </p:spPr>
            <p:style>
              <a:lnRef idx="0"/>
              <a:fillRef idx="0"/>
              <a:effectRef idx="0"/>
              <a:fontRef idx="minor"/>
            </p:style>
          </p:sp>
          <p:sp>
            <p:nvSpPr>
              <p:cNvPr id="2894" name="CustomShape 23"/>
              <p:cNvSpPr/>
              <p:nvPr/>
            </p:nvSpPr>
            <p:spPr>
              <a:xfrm>
                <a:off x="5979960" y="1750680"/>
                <a:ext cx="58680" cy="58680"/>
              </a:xfrm>
              <a:prstGeom prst="ellipse">
                <a:avLst/>
              </a:prstGeom>
              <a:solidFill>
                <a:srgbClr val="e84987"/>
              </a:solidFill>
              <a:ln>
                <a:noFill/>
              </a:ln>
            </p:spPr>
            <p:style>
              <a:lnRef idx="0"/>
              <a:fillRef idx="0"/>
              <a:effectRef idx="0"/>
              <a:fontRef idx="minor"/>
            </p:style>
          </p:sp>
          <p:sp>
            <p:nvSpPr>
              <p:cNvPr id="2895" name="CustomShape 24"/>
              <p:cNvSpPr/>
              <p:nvPr/>
            </p:nvSpPr>
            <p:spPr>
              <a:xfrm>
                <a:off x="6089040" y="1750680"/>
                <a:ext cx="58680" cy="58680"/>
              </a:xfrm>
              <a:prstGeom prst="ellipse">
                <a:avLst/>
              </a:prstGeom>
              <a:solidFill>
                <a:srgbClr val="e84987"/>
              </a:solidFill>
              <a:ln>
                <a:noFill/>
              </a:ln>
            </p:spPr>
            <p:style>
              <a:lnRef idx="0"/>
              <a:fillRef idx="0"/>
              <a:effectRef idx="0"/>
              <a:fontRef idx="minor"/>
            </p:style>
          </p:sp>
          <p:sp>
            <p:nvSpPr>
              <p:cNvPr id="2896" name="CustomShape 25"/>
              <p:cNvSpPr/>
              <p:nvPr/>
            </p:nvSpPr>
            <p:spPr>
              <a:xfrm>
                <a:off x="6198120" y="1750680"/>
                <a:ext cx="58680" cy="58680"/>
              </a:xfrm>
              <a:prstGeom prst="ellipse">
                <a:avLst/>
              </a:prstGeom>
              <a:solidFill>
                <a:srgbClr val="e84987"/>
              </a:solidFill>
              <a:ln>
                <a:noFill/>
              </a:ln>
            </p:spPr>
            <p:style>
              <a:lnRef idx="0"/>
              <a:fillRef idx="0"/>
              <a:effectRef idx="0"/>
              <a:fontRef idx="minor"/>
            </p:style>
          </p:sp>
        </p:grpSp>
      </p:grpSp>
      <p:grpSp>
        <p:nvGrpSpPr>
          <p:cNvPr id="2897" name="Group 26"/>
          <p:cNvGrpSpPr/>
          <p:nvPr/>
        </p:nvGrpSpPr>
        <p:grpSpPr>
          <a:xfrm>
            <a:off x="6494400" y="1671120"/>
            <a:ext cx="1153440" cy="315000"/>
            <a:chOff x="6494400" y="1671120"/>
            <a:chExt cx="1153440" cy="315000"/>
          </a:xfrm>
        </p:grpSpPr>
        <p:sp>
          <p:nvSpPr>
            <p:cNvPr id="2898" name="CustomShape 27"/>
            <p:cNvSpPr/>
            <p:nvPr/>
          </p:nvSpPr>
          <p:spPr>
            <a:xfrm flipH="1">
              <a:off x="7449840" y="1671120"/>
              <a:ext cx="197640" cy="315000"/>
            </a:xfrm>
            <a:custGeom>
              <a:avLst/>
              <a:gdLst/>
              <a:ahLst/>
              <a:rect l="l" t="t" r="r" b="b"/>
              <a:pathLst>
                <a:path w="15684" h="24945">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rgbClr val="e84987"/>
            </a:solidFill>
            <a:ln>
              <a:noFill/>
            </a:ln>
          </p:spPr>
          <p:style>
            <a:lnRef idx="0"/>
            <a:fillRef idx="0"/>
            <a:effectRef idx="0"/>
            <a:fontRef idx="minor"/>
          </p:style>
        </p:sp>
        <p:sp>
          <p:nvSpPr>
            <p:cNvPr id="2899" name="CustomShape 28"/>
            <p:cNvSpPr/>
            <p:nvPr/>
          </p:nvSpPr>
          <p:spPr>
            <a:xfrm flipH="1">
              <a:off x="7258320" y="1671120"/>
              <a:ext cx="196200" cy="315000"/>
            </a:xfrm>
            <a:custGeom>
              <a:avLst/>
              <a:gdLst/>
              <a:ahLst/>
              <a:rect l="l" t="t" r="r" b="b"/>
              <a:pathLst>
                <a:path w="15561" h="24945">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rgbClr val="e84987"/>
            </a:solidFill>
            <a:ln>
              <a:noFill/>
            </a:ln>
          </p:spPr>
          <p:style>
            <a:lnRef idx="0"/>
            <a:fillRef idx="0"/>
            <a:effectRef idx="0"/>
            <a:fontRef idx="minor"/>
          </p:style>
        </p:sp>
        <p:sp>
          <p:nvSpPr>
            <p:cNvPr id="2900" name="CustomShape 29"/>
            <p:cNvSpPr/>
            <p:nvPr/>
          </p:nvSpPr>
          <p:spPr>
            <a:xfrm flipH="1">
              <a:off x="7067880" y="1671120"/>
              <a:ext cx="195840" cy="315000"/>
            </a:xfrm>
            <a:custGeom>
              <a:avLst/>
              <a:gdLst/>
              <a:ahLst/>
              <a:rect l="l" t="t" r="r" b="b"/>
              <a:pathLst>
                <a:path w="15560" h="24945">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rgbClr val="e84987"/>
            </a:solidFill>
            <a:ln>
              <a:noFill/>
            </a:ln>
          </p:spPr>
          <p:style>
            <a:lnRef idx="0"/>
            <a:fillRef idx="0"/>
            <a:effectRef idx="0"/>
            <a:fontRef idx="minor"/>
          </p:style>
        </p:sp>
        <p:sp>
          <p:nvSpPr>
            <p:cNvPr id="2901" name="CustomShape 30"/>
            <p:cNvSpPr/>
            <p:nvPr/>
          </p:nvSpPr>
          <p:spPr>
            <a:xfrm flipH="1">
              <a:off x="6876720" y="1671120"/>
              <a:ext cx="195840" cy="315000"/>
            </a:xfrm>
            <a:custGeom>
              <a:avLst/>
              <a:gdLst/>
              <a:ahLst/>
              <a:rect l="l" t="t" r="r" b="b"/>
              <a:pathLst>
                <a:path w="15560" h="24945">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rgbClr val="e84987"/>
            </a:solidFill>
            <a:ln>
              <a:noFill/>
            </a:ln>
          </p:spPr>
          <p:style>
            <a:lnRef idx="0"/>
            <a:fillRef idx="0"/>
            <a:effectRef idx="0"/>
            <a:fontRef idx="minor"/>
          </p:style>
        </p:sp>
        <p:sp>
          <p:nvSpPr>
            <p:cNvPr id="2902" name="CustomShape 31"/>
            <p:cNvSpPr/>
            <p:nvPr/>
          </p:nvSpPr>
          <p:spPr>
            <a:xfrm flipH="1">
              <a:off x="6685560" y="1671120"/>
              <a:ext cx="195840" cy="315000"/>
            </a:xfrm>
            <a:custGeom>
              <a:avLst/>
              <a:gdLst/>
              <a:ahLst/>
              <a:rect l="l" t="t" r="r" b="b"/>
              <a:pathLst>
                <a:path w="15560" h="24945">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rgbClr val="e84987"/>
            </a:solidFill>
            <a:ln>
              <a:noFill/>
            </a:ln>
          </p:spPr>
          <p:style>
            <a:lnRef idx="0"/>
            <a:fillRef idx="0"/>
            <a:effectRef idx="0"/>
            <a:fontRef idx="minor"/>
          </p:style>
        </p:sp>
        <p:sp>
          <p:nvSpPr>
            <p:cNvPr id="2903" name="CustomShape 32"/>
            <p:cNvSpPr/>
            <p:nvPr/>
          </p:nvSpPr>
          <p:spPr>
            <a:xfrm flipH="1">
              <a:off x="6494400" y="1671120"/>
              <a:ext cx="195840" cy="315000"/>
            </a:xfrm>
            <a:custGeom>
              <a:avLst/>
              <a:gdLst/>
              <a:ahLst/>
              <a:rect l="l" t="t" r="r" b="b"/>
              <a:pathLst>
                <a:path w="15560" h="24945">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rgbClr val="e84987"/>
            </a:solidFill>
            <a:ln>
              <a:noFill/>
            </a:ln>
          </p:spPr>
          <p:style>
            <a:lnRef idx="0"/>
            <a:fillRef idx="0"/>
            <a:effectRef idx="0"/>
            <a:fontRef idx="minor"/>
          </p:style>
        </p:sp>
      </p:grpSp>
      <p:grpSp>
        <p:nvGrpSpPr>
          <p:cNvPr id="2904" name="Group 33"/>
          <p:cNvGrpSpPr/>
          <p:nvPr/>
        </p:nvGrpSpPr>
        <p:grpSpPr>
          <a:xfrm>
            <a:off x="1743120" y="3509640"/>
            <a:ext cx="882000" cy="156600"/>
            <a:chOff x="1743120" y="3509640"/>
            <a:chExt cx="882000" cy="156600"/>
          </a:xfrm>
        </p:grpSpPr>
        <p:sp>
          <p:nvSpPr>
            <p:cNvPr id="2905" name="CustomShape 34"/>
            <p:cNvSpPr/>
            <p:nvPr/>
          </p:nvSpPr>
          <p:spPr>
            <a:xfrm rot="5400000">
              <a:off x="2468520" y="3509640"/>
              <a:ext cx="156600" cy="156600"/>
            </a:xfrm>
            <a:custGeom>
              <a:avLst/>
              <a:gdLst/>
              <a:ahLst/>
              <a:rect l="l" t="t" r="r" b="b"/>
              <a:pathLst>
                <a:path w="3174" h="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w="19080">
              <a:solidFill>
                <a:srgbClr val="84bde7"/>
              </a:solidFill>
              <a:round/>
            </a:ln>
          </p:spPr>
          <p:style>
            <a:lnRef idx="0"/>
            <a:fillRef idx="0"/>
            <a:effectRef idx="0"/>
            <a:fontRef idx="minor"/>
          </p:style>
        </p:sp>
        <p:sp>
          <p:nvSpPr>
            <p:cNvPr id="2906" name="CustomShape 35"/>
            <p:cNvSpPr/>
            <p:nvPr/>
          </p:nvSpPr>
          <p:spPr>
            <a:xfrm rot="5400000">
              <a:off x="2511000" y="3552840"/>
              <a:ext cx="72720" cy="67320"/>
            </a:xfrm>
            <a:custGeom>
              <a:avLst/>
              <a:gdLst/>
              <a:ahLst/>
              <a:rect l="l" t="t" r="r" b="b"/>
              <a:pathLst>
                <a:path w="1488" h="1383">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rgbClr val="84bde7"/>
            </a:solidFill>
            <a:ln>
              <a:noFill/>
            </a:ln>
          </p:spPr>
          <p:style>
            <a:lnRef idx="0"/>
            <a:fillRef idx="0"/>
            <a:effectRef idx="0"/>
            <a:fontRef idx="minor"/>
          </p:style>
        </p:sp>
        <p:sp>
          <p:nvSpPr>
            <p:cNvPr id="2907" name="CustomShape 36"/>
            <p:cNvSpPr/>
            <p:nvPr/>
          </p:nvSpPr>
          <p:spPr>
            <a:xfrm rot="5400000">
              <a:off x="1743120" y="3514320"/>
              <a:ext cx="145440" cy="145440"/>
            </a:xfrm>
            <a:custGeom>
              <a:avLst/>
              <a:gdLst/>
              <a:ahLst/>
              <a:rect l="l" t="t" r="r" b="b"/>
              <a:pathLst>
                <a:path w="2951" h="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w="19080">
              <a:solidFill>
                <a:srgbClr val="84bde7"/>
              </a:solidFill>
              <a:round/>
            </a:ln>
          </p:spPr>
          <p:style>
            <a:lnRef idx="0"/>
            <a:fillRef idx="0"/>
            <a:effectRef idx="0"/>
            <a:fontRef idx="minor"/>
          </p:style>
        </p:sp>
        <p:sp>
          <p:nvSpPr>
            <p:cNvPr id="2908" name="CustomShape 37"/>
            <p:cNvSpPr/>
            <p:nvPr/>
          </p:nvSpPr>
          <p:spPr>
            <a:xfrm rot="5400000">
              <a:off x="1781280" y="3552480"/>
              <a:ext cx="67680" cy="67680"/>
            </a:xfrm>
            <a:custGeom>
              <a:avLst/>
              <a:gdLst/>
              <a:ahLst/>
              <a:rect l="l" t="t" r="r" b="b"/>
              <a:pathLst>
                <a:path w="1389" h="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rgbClr val="84bde7"/>
            </a:solidFill>
            <a:ln>
              <a:noFill/>
            </a:ln>
          </p:spPr>
          <p:style>
            <a:lnRef idx="0"/>
            <a:fillRef idx="0"/>
            <a:effectRef idx="0"/>
            <a:fontRef idx="minor"/>
          </p:style>
        </p:sp>
        <p:sp>
          <p:nvSpPr>
            <p:cNvPr id="2909" name="CustomShape 38"/>
            <p:cNvSpPr/>
            <p:nvPr/>
          </p:nvSpPr>
          <p:spPr>
            <a:xfrm rot="5400000">
              <a:off x="2183760" y="3292920"/>
              <a:ext cx="360" cy="570960"/>
            </a:xfrm>
            <a:custGeom>
              <a:avLst/>
              <a:gdLst/>
              <a:ahLst/>
              <a:rect l="l" t="t" r="r" b="b"/>
              <a:pathLst>
                <a:path w="1" h="11504">
                  <a:moveTo>
                    <a:pt x="0" y="11503"/>
                  </a:moveTo>
                  <a:lnTo>
                    <a:pt x="0" y="1"/>
                  </a:lnTo>
                </a:path>
              </a:pathLst>
            </a:custGeom>
            <a:noFill/>
            <a:ln cap="rnd" w="19080">
              <a:solidFill>
                <a:srgbClr val="84bde7"/>
              </a:solidFill>
              <a:round/>
            </a:ln>
          </p:spPr>
          <p:style>
            <a:lnRef idx="0"/>
            <a:fillRef idx="0"/>
            <a:effectRef idx="0"/>
            <a:fontRef idx="minor"/>
          </p:style>
        </p:sp>
      </p:grpSp>
      <p:grpSp>
        <p:nvGrpSpPr>
          <p:cNvPr id="2910" name="Group 39"/>
          <p:cNvGrpSpPr/>
          <p:nvPr/>
        </p:nvGrpSpPr>
        <p:grpSpPr>
          <a:xfrm>
            <a:off x="1741680" y="3877200"/>
            <a:ext cx="2280960" cy="451800"/>
            <a:chOff x="1741680" y="3877200"/>
            <a:chExt cx="2280960" cy="451800"/>
          </a:xfrm>
        </p:grpSpPr>
        <p:sp>
          <p:nvSpPr>
            <p:cNvPr id="2911" name="CustomShape 40"/>
            <p:cNvSpPr/>
            <p:nvPr/>
          </p:nvSpPr>
          <p:spPr>
            <a:xfrm>
              <a:off x="1881720" y="3946680"/>
              <a:ext cx="2003040" cy="312840"/>
            </a:xfrm>
            <a:custGeom>
              <a:avLst/>
              <a:gdLst/>
              <a:ahLst/>
              <a:rect l="l" t="t" r="r" b="b"/>
              <a:pathLst>
                <a:path w="42863" h="6719">
                  <a:moveTo>
                    <a:pt x="1" y="0"/>
                  </a:moveTo>
                  <a:lnTo>
                    <a:pt x="19064" y="0"/>
                  </a:lnTo>
                  <a:lnTo>
                    <a:pt x="25782" y="6718"/>
                  </a:lnTo>
                  <a:lnTo>
                    <a:pt x="42862" y="6718"/>
                  </a:lnTo>
                </a:path>
              </a:pathLst>
            </a:custGeom>
            <a:noFill/>
            <a:ln cap="rnd" w="19080">
              <a:solidFill>
                <a:srgbClr val="84bde7"/>
              </a:solidFill>
              <a:round/>
            </a:ln>
          </p:spPr>
          <p:style>
            <a:lnRef idx="0"/>
            <a:fillRef idx="0"/>
            <a:effectRef idx="0"/>
            <a:fontRef idx="minor"/>
          </p:style>
        </p:sp>
        <p:sp>
          <p:nvSpPr>
            <p:cNvPr id="2912" name="CustomShape 41"/>
            <p:cNvSpPr/>
            <p:nvPr/>
          </p:nvSpPr>
          <p:spPr>
            <a:xfrm>
              <a:off x="3886200" y="4192560"/>
              <a:ext cx="136440" cy="136440"/>
            </a:xfrm>
            <a:custGeom>
              <a:avLst/>
              <a:gdLst/>
              <a:ahLst/>
              <a:rect l="l" t="t" r="r" b="b"/>
              <a:pathLst>
                <a:path w="2951" h="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w="19080">
              <a:solidFill>
                <a:srgbClr val="84bde7"/>
              </a:solidFill>
              <a:round/>
            </a:ln>
          </p:spPr>
          <p:style>
            <a:lnRef idx="0"/>
            <a:fillRef idx="0"/>
            <a:effectRef idx="0"/>
            <a:fontRef idx="minor"/>
          </p:style>
        </p:sp>
        <p:sp>
          <p:nvSpPr>
            <p:cNvPr id="2913" name="CustomShape 42"/>
            <p:cNvSpPr/>
            <p:nvPr/>
          </p:nvSpPr>
          <p:spPr>
            <a:xfrm>
              <a:off x="3922200" y="4229640"/>
              <a:ext cx="63360" cy="62280"/>
            </a:xfrm>
            <a:custGeom>
              <a:avLst/>
              <a:gdLst/>
              <a:ahLst/>
              <a:rect l="l" t="t" r="r" b="b"/>
              <a:pathLst>
                <a:path w="1389" h="1365">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rgbClr val="84bde7"/>
            </a:solidFill>
            <a:ln>
              <a:noFill/>
            </a:ln>
          </p:spPr>
          <p:style>
            <a:lnRef idx="0"/>
            <a:fillRef idx="0"/>
            <a:effectRef idx="0"/>
            <a:fontRef idx="minor"/>
          </p:style>
        </p:sp>
        <p:sp>
          <p:nvSpPr>
            <p:cNvPr id="2914" name="CustomShape 43"/>
            <p:cNvSpPr/>
            <p:nvPr/>
          </p:nvSpPr>
          <p:spPr>
            <a:xfrm>
              <a:off x="1741680" y="3877200"/>
              <a:ext cx="136440" cy="137880"/>
            </a:xfrm>
            <a:custGeom>
              <a:avLst/>
              <a:gdLst/>
              <a:ahLst/>
              <a:rect l="l" t="t" r="r" b="b"/>
              <a:pathLst>
                <a:path w="2951" h="2976">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w="19080">
              <a:solidFill>
                <a:srgbClr val="84bde7"/>
              </a:solidFill>
              <a:round/>
            </a:ln>
          </p:spPr>
          <p:style>
            <a:lnRef idx="0"/>
            <a:fillRef idx="0"/>
            <a:effectRef idx="0"/>
            <a:fontRef idx="minor"/>
          </p:style>
        </p:sp>
        <p:sp>
          <p:nvSpPr>
            <p:cNvPr id="2915" name="CustomShape 44"/>
            <p:cNvSpPr/>
            <p:nvPr/>
          </p:nvSpPr>
          <p:spPr>
            <a:xfrm>
              <a:off x="1777320" y="3914280"/>
              <a:ext cx="63360" cy="63360"/>
            </a:xfrm>
            <a:custGeom>
              <a:avLst/>
              <a:gdLst/>
              <a:ahLst/>
              <a:rect l="l" t="t" r="r" b="b"/>
              <a:pathLst>
                <a:path w="1389" h="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rgbClr val="84bde7"/>
            </a:solidFill>
            <a:ln>
              <a:noFill/>
            </a:ln>
          </p:spPr>
          <p:style>
            <a:lnRef idx="0"/>
            <a:fillRef idx="0"/>
            <a:effectRef idx="0"/>
            <a:fontRef idx="minor"/>
          </p:style>
        </p:sp>
      </p:grpSp>
      <p:grpSp>
        <p:nvGrpSpPr>
          <p:cNvPr id="2916" name="Group 45"/>
          <p:cNvGrpSpPr/>
          <p:nvPr/>
        </p:nvGrpSpPr>
        <p:grpSpPr>
          <a:xfrm>
            <a:off x="4955760" y="3913560"/>
            <a:ext cx="2448360" cy="398160"/>
            <a:chOff x="4955760" y="3913560"/>
            <a:chExt cx="2448360" cy="398160"/>
          </a:xfrm>
        </p:grpSpPr>
        <p:sp>
          <p:nvSpPr>
            <p:cNvPr id="2917" name="CustomShape 46"/>
            <p:cNvSpPr/>
            <p:nvPr/>
          </p:nvSpPr>
          <p:spPr>
            <a:xfrm rot="10800000">
              <a:off x="4955760" y="3913200"/>
              <a:ext cx="2315520" cy="200880"/>
            </a:xfrm>
            <a:custGeom>
              <a:avLst/>
              <a:gdLst/>
              <a:ahLst/>
              <a:rect l="l" t="t" r="r" b="b"/>
              <a:pathLst>
                <a:path w="55332" h="4834">
                  <a:moveTo>
                    <a:pt x="55331" y="4834"/>
                  </a:moveTo>
                  <a:lnTo>
                    <a:pt x="28930" y="4834"/>
                  </a:lnTo>
                  <a:lnTo>
                    <a:pt x="27294" y="3198"/>
                  </a:lnTo>
                  <a:lnTo>
                    <a:pt x="24072" y="0"/>
                  </a:lnTo>
                  <a:lnTo>
                    <a:pt x="1" y="0"/>
                  </a:lnTo>
                </a:path>
              </a:pathLst>
            </a:custGeom>
            <a:noFill/>
            <a:ln cap="rnd" w="19080">
              <a:solidFill>
                <a:srgbClr val="84bde7"/>
              </a:solidFill>
              <a:round/>
            </a:ln>
          </p:spPr>
          <p:style>
            <a:lnRef idx="0"/>
            <a:fillRef idx="0"/>
            <a:effectRef idx="0"/>
            <a:fontRef idx="minor"/>
          </p:style>
        </p:sp>
        <p:sp>
          <p:nvSpPr>
            <p:cNvPr id="2918" name="CustomShape 47"/>
            <p:cNvSpPr/>
            <p:nvPr/>
          </p:nvSpPr>
          <p:spPr>
            <a:xfrm rot="10800000">
              <a:off x="6480720" y="4189680"/>
              <a:ext cx="122040" cy="122040"/>
            </a:xfrm>
            <a:custGeom>
              <a:avLst/>
              <a:gdLst/>
              <a:ahLst/>
              <a:rect l="l" t="t" r="r" b="b"/>
              <a:pathLst>
                <a:path w="2951" h="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w="19080">
              <a:solidFill>
                <a:srgbClr val="84bde7"/>
              </a:solidFill>
              <a:round/>
            </a:ln>
          </p:spPr>
          <p:style>
            <a:lnRef idx="0"/>
            <a:fillRef idx="0"/>
            <a:effectRef idx="0"/>
            <a:fontRef idx="minor"/>
          </p:style>
        </p:sp>
        <p:sp>
          <p:nvSpPr>
            <p:cNvPr id="2919" name="CustomShape 48"/>
            <p:cNvSpPr/>
            <p:nvPr/>
          </p:nvSpPr>
          <p:spPr>
            <a:xfrm rot="10800000">
              <a:off x="6512760" y="4222800"/>
              <a:ext cx="56880" cy="55800"/>
            </a:xfrm>
            <a:custGeom>
              <a:avLst/>
              <a:gdLst/>
              <a:ahLst/>
              <a:rect l="l" t="t" r="r" b="b"/>
              <a:pathLst>
                <a:path w="1389" h="1364">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rgbClr val="84bde7"/>
            </a:solidFill>
            <a:ln>
              <a:noFill/>
            </a:ln>
          </p:spPr>
          <p:style>
            <a:lnRef idx="0"/>
            <a:fillRef idx="0"/>
            <a:effectRef idx="0"/>
            <a:fontRef idx="minor"/>
          </p:style>
        </p:sp>
        <p:sp>
          <p:nvSpPr>
            <p:cNvPr id="2920" name="CustomShape 49"/>
            <p:cNvSpPr/>
            <p:nvPr/>
          </p:nvSpPr>
          <p:spPr>
            <a:xfrm rot="10800000">
              <a:off x="7282080" y="4055760"/>
              <a:ext cx="122040" cy="122040"/>
            </a:xfrm>
            <a:custGeom>
              <a:avLst/>
              <a:gdLst/>
              <a:ahLst/>
              <a:rect l="l" t="t" r="r" b="b"/>
              <a:pathLst>
                <a:path w="2951" h="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w="19080">
              <a:solidFill>
                <a:srgbClr val="84bde7"/>
              </a:solidFill>
              <a:round/>
            </a:ln>
          </p:spPr>
          <p:style>
            <a:lnRef idx="0"/>
            <a:fillRef idx="0"/>
            <a:effectRef idx="0"/>
            <a:fontRef idx="minor"/>
          </p:style>
        </p:sp>
        <p:sp>
          <p:nvSpPr>
            <p:cNvPr id="2921" name="CustomShape 50"/>
            <p:cNvSpPr/>
            <p:nvPr/>
          </p:nvSpPr>
          <p:spPr>
            <a:xfrm rot="10800000">
              <a:off x="7314120" y="4088880"/>
              <a:ext cx="56880" cy="55800"/>
            </a:xfrm>
            <a:custGeom>
              <a:avLst/>
              <a:gdLst/>
              <a:ahLst/>
              <a:rect l="l" t="t" r="r" b="b"/>
              <a:pathLst>
                <a:path w="1389" h="1365">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rgbClr val="84bde7"/>
            </a:solidFill>
            <a:ln>
              <a:noFill/>
            </a:ln>
          </p:spPr>
          <p:style>
            <a:lnRef idx="0"/>
            <a:fillRef idx="0"/>
            <a:effectRef idx="0"/>
            <a:fontRef idx="minor"/>
          </p:style>
        </p:sp>
        <p:sp>
          <p:nvSpPr>
            <p:cNvPr id="2922" name="CustomShape 51"/>
            <p:cNvSpPr/>
            <p:nvPr/>
          </p:nvSpPr>
          <p:spPr>
            <a:xfrm rot="10800000">
              <a:off x="4955760" y="4013640"/>
              <a:ext cx="1523520" cy="234360"/>
            </a:xfrm>
            <a:custGeom>
              <a:avLst/>
              <a:gdLst/>
              <a:ahLst/>
              <a:rect l="l" t="t" r="r" b="b"/>
              <a:pathLst>
                <a:path w="36417" h="5628">
                  <a:moveTo>
                    <a:pt x="0" y="0"/>
                  </a:moveTo>
                  <a:lnTo>
                    <a:pt x="6049" y="0"/>
                  </a:lnTo>
                  <a:lnTo>
                    <a:pt x="8379" y="2330"/>
                  </a:lnTo>
                  <a:lnTo>
                    <a:pt x="11676" y="5627"/>
                  </a:lnTo>
                  <a:lnTo>
                    <a:pt x="36416" y="5627"/>
                  </a:lnTo>
                </a:path>
              </a:pathLst>
            </a:custGeom>
            <a:noFill/>
            <a:ln cap="rnd" w="19080">
              <a:solidFill>
                <a:srgbClr val="84bde7"/>
              </a:solidFill>
              <a:round/>
            </a:ln>
          </p:spPr>
          <p:style>
            <a:lnRef idx="0"/>
            <a:fillRef idx="0"/>
            <a:effectRef idx="0"/>
            <a:fontRef idx="minor"/>
          </p:style>
        </p:sp>
      </p:grpSp>
      <p:sp>
        <p:nvSpPr>
          <p:cNvPr id="2923" name="CustomShape 52"/>
          <p:cNvSpPr/>
          <p:nvPr/>
        </p:nvSpPr>
        <p:spPr>
          <a:xfrm flipH="1">
            <a:off x="6902280" y="2504160"/>
            <a:ext cx="427320" cy="680400"/>
          </a:xfrm>
          <a:custGeom>
            <a:avLst/>
            <a:gdLst/>
            <a:ahLst/>
            <a:rect l="l" t="t" r="r" b="b"/>
            <a:pathLst>
              <a:path w="15684" h="24945">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rgbClr val="e84987"/>
          </a:solidFill>
          <a:ln>
            <a:noFill/>
          </a:ln>
        </p:spPr>
        <p:style>
          <a:lnRef idx="0"/>
          <a:fillRef idx="0"/>
          <a:effectRef idx="0"/>
          <a:fontRef idx="minor"/>
        </p:style>
      </p:sp>
      <p:sp>
        <p:nvSpPr>
          <p:cNvPr id="2924" name="CustomShape 53"/>
          <p:cNvSpPr/>
          <p:nvPr/>
        </p:nvSpPr>
        <p:spPr>
          <a:xfrm>
            <a:off x="5502240" y="2504160"/>
            <a:ext cx="540000" cy="680400"/>
          </a:xfrm>
          <a:custGeom>
            <a:avLst/>
            <a:gdLst/>
            <a:ahLst/>
            <a:rect l="l" t="t" r="r" b="b"/>
            <a:pathLst>
              <a:path w="14316" h="18029">
                <a:moveTo>
                  <a:pt x="1263" y="1"/>
                </a:moveTo>
                <a:cubicBezTo>
                  <a:pt x="551" y="1"/>
                  <a:pt x="0" y="585"/>
                  <a:pt x="0" y="1169"/>
                </a:cubicBezTo>
                <a:lnTo>
                  <a:pt x="0" y="16860"/>
                </a:lnTo>
                <a:cubicBezTo>
                  <a:pt x="0" y="17444"/>
                  <a:pt x="688" y="18028"/>
                  <a:pt x="1384" y="18028"/>
                </a:cubicBezTo>
                <a:cubicBezTo>
                  <a:pt x="1671" y="18028"/>
                  <a:pt x="1961" y="17928"/>
                  <a:pt x="2202" y="17686"/>
                </a:cubicBezTo>
                <a:lnTo>
                  <a:pt x="13214" y="10253"/>
                </a:lnTo>
                <a:cubicBezTo>
                  <a:pt x="14315" y="9428"/>
                  <a:pt x="14315" y="8326"/>
                  <a:pt x="13214" y="7776"/>
                </a:cubicBezTo>
                <a:lnTo>
                  <a:pt x="2202" y="343"/>
                </a:lnTo>
                <a:cubicBezTo>
                  <a:pt x="1880" y="101"/>
                  <a:pt x="1557" y="1"/>
                  <a:pt x="1263" y="1"/>
                </a:cubicBezTo>
                <a:close/>
              </a:path>
            </a:pathLst>
          </a:custGeom>
          <a:solidFill>
            <a:srgbClr val="e84987"/>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5" name="CustomShape 1"/>
          <p:cNvSpPr/>
          <p:nvPr/>
        </p:nvSpPr>
        <p:spPr>
          <a:xfrm>
            <a:off x="720000" y="1101600"/>
            <a:ext cx="3850560" cy="3227400"/>
          </a:xfrm>
          <a:prstGeom prst="rect">
            <a:avLst/>
          </a:prstGeom>
          <a:noFill/>
          <a:ln>
            <a:noFill/>
          </a:ln>
        </p:spPr>
        <p:style>
          <a:lnRef idx="0"/>
          <a:fillRef idx="0"/>
          <a:effectRef idx="0"/>
          <a:fontRef idx="minor"/>
        </p:style>
        <p:txBody>
          <a:bodyPr lIns="90000" rIns="90000" tIns="0" bIns="182880">
            <a:noAutofit/>
          </a:bodyPr>
          <a:p>
            <a:pPr>
              <a:lnSpc>
                <a:spcPct val="100000"/>
              </a:lnSpc>
              <a:tabLst>
                <a:tab algn="l" pos="0"/>
              </a:tabLst>
            </a:pPr>
            <a:endParaRPr b="0" lang="fr-FR" sz="1800" spc="-1" strike="noStrike">
              <a:latin typeface="Arial"/>
            </a:endParaRPr>
          </a:p>
          <a:p>
            <a:pPr>
              <a:lnSpc>
                <a:spcPct val="100000"/>
              </a:lnSpc>
              <a:tabLst>
                <a:tab algn="l" pos="0"/>
              </a:tabLst>
            </a:pPr>
            <a:r>
              <a:rPr b="0" lang="en" sz="1400" spc="-1" strike="noStrike">
                <a:solidFill>
                  <a:srgbClr val="84bde7"/>
                </a:solidFill>
                <a:latin typeface="Assistant"/>
                <a:ea typeface="Assistant"/>
              </a:rPr>
              <a:t>Did you like the resources on this template? Get them for free at our other websites:</a:t>
            </a:r>
            <a:endParaRPr b="0" lang="fr-FR" sz="1400" spc="-1" strike="noStrike">
              <a:latin typeface="Arial"/>
            </a:endParaRPr>
          </a:p>
          <a:p>
            <a:pPr>
              <a:lnSpc>
                <a:spcPct val="100000"/>
              </a:lnSpc>
              <a:spcBef>
                <a:spcPts val="1001"/>
              </a:spcBef>
              <a:tabLst>
                <a:tab algn="l" pos="0"/>
              </a:tabLst>
            </a:pPr>
            <a:r>
              <a:rPr b="1" lang="en" sz="2000" spc="-1" strike="noStrike">
                <a:solidFill>
                  <a:srgbClr val="84bde7"/>
                </a:solidFill>
                <a:latin typeface="Orbitron"/>
                <a:ea typeface="Orbitron"/>
              </a:rPr>
              <a:t>Photos:</a:t>
            </a:r>
            <a:endParaRPr b="0" lang="fr-FR" sz="2000" spc="-1" strike="noStrike">
              <a:latin typeface="Arial"/>
            </a:endParaRPr>
          </a:p>
          <a:p>
            <a:pPr marL="457200" indent="-316080">
              <a:lnSpc>
                <a:spcPct val="100000"/>
              </a:lnSpc>
              <a:buClr>
                <a:srgbClr val="e84987"/>
              </a:buClr>
              <a:buFont typeface="Assistant"/>
              <a:buChar char="●"/>
              <a:tabLst>
                <a:tab algn="l" pos="0"/>
              </a:tabLst>
            </a:pPr>
            <a:r>
              <a:rPr b="0" lang="en" sz="1400" spc="-1" strike="noStrike" u="sng">
                <a:solidFill>
                  <a:srgbClr val="0000ff"/>
                </a:solidFill>
                <a:uFillTx/>
                <a:latin typeface="Assistant"/>
                <a:ea typeface="Assistant"/>
                <a:hlinkClick r:id="rId1"/>
              </a:rPr>
              <a:t>Woman using laptop</a:t>
            </a:r>
            <a:endParaRPr b="0" lang="fr-FR" sz="1400" spc="-1" strike="noStrike">
              <a:latin typeface="Arial"/>
            </a:endParaRPr>
          </a:p>
          <a:p>
            <a:pPr marL="457200" indent="-316080">
              <a:lnSpc>
                <a:spcPct val="100000"/>
              </a:lnSpc>
              <a:buClr>
                <a:srgbClr val="e84987"/>
              </a:buClr>
              <a:buFont typeface="Assistant"/>
              <a:buChar char="●"/>
              <a:tabLst>
                <a:tab algn="l" pos="0"/>
              </a:tabLst>
            </a:pPr>
            <a:r>
              <a:rPr b="0" lang="en" sz="1400" spc="-1" strike="noStrike" u="sng">
                <a:solidFill>
                  <a:srgbClr val="0000ff"/>
                </a:solidFill>
                <a:uFillTx/>
                <a:latin typeface="Assistant"/>
                <a:ea typeface="Assistant"/>
                <a:hlinkClick r:id="rId2"/>
              </a:rPr>
              <a:t>Medium shot happy people working together</a:t>
            </a:r>
            <a:endParaRPr b="0" lang="fr-FR" sz="1400" spc="-1" strike="noStrike">
              <a:latin typeface="Arial"/>
            </a:endParaRPr>
          </a:p>
          <a:p>
            <a:pPr marL="457200" indent="-316080">
              <a:lnSpc>
                <a:spcPct val="100000"/>
              </a:lnSpc>
              <a:buClr>
                <a:srgbClr val="e84987"/>
              </a:buClr>
              <a:buFont typeface="Assistant"/>
              <a:buChar char="●"/>
              <a:tabLst>
                <a:tab algn="l" pos="0"/>
              </a:tabLst>
            </a:pPr>
            <a:r>
              <a:rPr b="0" lang="en" sz="1400" spc="-1" strike="noStrike" u="sng">
                <a:solidFill>
                  <a:srgbClr val="0000ff"/>
                </a:solidFill>
                <a:uFillTx/>
                <a:latin typeface="Assistant"/>
                <a:ea typeface="Assistant"/>
                <a:hlinkClick r:id="rId3"/>
              </a:rPr>
              <a:t>Medium shot people working together</a:t>
            </a:r>
            <a:endParaRPr b="0" lang="fr-FR" sz="1400" spc="-1" strike="noStrike">
              <a:latin typeface="Arial"/>
            </a:endParaRPr>
          </a:p>
          <a:p>
            <a:pPr marL="457200" indent="-316080">
              <a:lnSpc>
                <a:spcPct val="100000"/>
              </a:lnSpc>
              <a:buClr>
                <a:srgbClr val="e84987"/>
              </a:buClr>
              <a:buFont typeface="Assistant"/>
              <a:buChar char="●"/>
              <a:tabLst>
                <a:tab algn="l" pos="0"/>
              </a:tabLst>
            </a:pPr>
            <a:r>
              <a:rPr b="0" lang="en" sz="1400" spc="-1" strike="noStrike" u="sng">
                <a:solidFill>
                  <a:srgbClr val="0000ff"/>
                </a:solidFill>
                <a:uFillTx/>
                <a:latin typeface="Assistant"/>
                <a:ea typeface="Assistant"/>
                <a:hlinkClick r:id="rId4"/>
              </a:rPr>
              <a:t>Portrait of young attractive woman holding laptop looking at camera</a:t>
            </a:r>
            <a:endParaRPr b="0" lang="fr-FR" sz="1400" spc="-1" strike="noStrike">
              <a:latin typeface="Arial"/>
            </a:endParaRPr>
          </a:p>
          <a:p>
            <a:pPr marL="457200" indent="-316080">
              <a:lnSpc>
                <a:spcPct val="100000"/>
              </a:lnSpc>
              <a:buClr>
                <a:srgbClr val="e84987"/>
              </a:buClr>
              <a:buFont typeface="Assistant"/>
              <a:buChar char="●"/>
              <a:tabLst>
                <a:tab algn="l" pos="0"/>
              </a:tabLst>
            </a:pPr>
            <a:r>
              <a:rPr b="0" lang="en" sz="1400" spc="-1" strike="noStrike" u="sng">
                <a:solidFill>
                  <a:srgbClr val="0000ff"/>
                </a:solidFill>
                <a:uFillTx/>
                <a:latin typeface="Assistant"/>
                <a:ea typeface="Assistant"/>
                <a:hlinkClick r:id="rId5"/>
              </a:rPr>
              <a:t>Woman with headphones working</a:t>
            </a:r>
            <a:endParaRPr b="0" lang="fr-FR" sz="1400" spc="-1" strike="noStrike">
              <a:latin typeface="Arial"/>
            </a:endParaRPr>
          </a:p>
          <a:p>
            <a:pPr marL="457200" indent="-316080">
              <a:lnSpc>
                <a:spcPct val="100000"/>
              </a:lnSpc>
              <a:buClr>
                <a:srgbClr val="e84987"/>
              </a:buClr>
              <a:buFont typeface="Assistant"/>
              <a:buChar char="●"/>
              <a:tabLst>
                <a:tab algn="l" pos="0"/>
              </a:tabLst>
            </a:pPr>
            <a:r>
              <a:rPr b="0" lang="en" sz="1400" spc="-1" strike="noStrike" u="sng">
                <a:solidFill>
                  <a:srgbClr val="0000ff"/>
                </a:solidFill>
                <a:uFillTx/>
                <a:latin typeface="Assistant"/>
                <a:ea typeface="Assistant"/>
                <a:hlinkClick r:id="rId6"/>
              </a:rPr>
              <a:t>Smiling guy looking at front</a:t>
            </a:r>
            <a:endParaRPr b="0" lang="fr-FR" sz="1400" spc="-1" strike="noStrike">
              <a:latin typeface="Arial"/>
            </a:endParaRPr>
          </a:p>
        </p:txBody>
      </p:sp>
      <p:sp>
        <p:nvSpPr>
          <p:cNvPr id="2926" name="CustomShape 2"/>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tabLst>
                <a:tab algn="l" pos="0"/>
              </a:tabLst>
            </a:pPr>
            <a:r>
              <a:rPr b="1" lang="en" sz="3200" spc="-1" strike="noStrike">
                <a:solidFill>
                  <a:srgbClr val="84bde7"/>
                </a:solidFill>
                <a:latin typeface="Orbitron"/>
                <a:ea typeface="Orbitron"/>
              </a:rPr>
              <a:t>Resources </a:t>
            </a:r>
            <a:r>
              <a:rPr b="1" lang="en" sz="3200" spc="-1" strike="noStrike">
                <a:solidFill>
                  <a:srgbClr val="e84987"/>
                </a:solidFill>
                <a:latin typeface="Orbitron"/>
                <a:ea typeface="Orbitron"/>
              </a:rPr>
              <a:t>slide</a:t>
            </a:r>
            <a:endParaRPr b="0" lang="fr-FR" sz="3200" spc="-1" strike="noStrike">
              <a:latin typeface="Arial"/>
            </a:endParaRPr>
          </a:p>
        </p:txBody>
      </p:sp>
      <p:sp>
        <p:nvSpPr>
          <p:cNvPr id="2927" name="CustomShape 3"/>
          <p:cNvSpPr/>
          <p:nvPr/>
        </p:nvSpPr>
        <p:spPr>
          <a:xfrm>
            <a:off x="4572000" y="1672920"/>
            <a:ext cx="3850560" cy="193572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1" lang="en" sz="2000" spc="-1" strike="noStrike">
                <a:solidFill>
                  <a:srgbClr val="84bde7"/>
                </a:solidFill>
                <a:latin typeface="Orbitron"/>
                <a:ea typeface="Orbitron"/>
              </a:rPr>
              <a:t>Vectors:</a:t>
            </a:r>
            <a:endParaRPr b="0" lang="fr-FR" sz="2000" spc="-1" strike="noStrike">
              <a:latin typeface="Arial"/>
            </a:endParaRPr>
          </a:p>
          <a:p>
            <a:pPr marL="457200" indent="-316080">
              <a:lnSpc>
                <a:spcPct val="100000"/>
              </a:lnSpc>
              <a:buClr>
                <a:srgbClr val="e84987"/>
              </a:buClr>
              <a:buFont typeface="Assistant"/>
              <a:buChar char="●"/>
              <a:tabLst>
                <a:tab algn="l" pos="0"/>
              </a:tabLst>
            </a:pPr>
            <a:r>
              <a:rPr b="0" lang="en" sz="1400" spc="-1" strike="noStrike" u="sng">
                <a:solidFill>
                  <a:srgbClr val="0000ff"/>
                </a:solidFill>
                <a:uFillTx/>
                <a:latin typeface="Assistant"/>
                <a:ea typeface="Assistant"/>
                <a:hlinkClick r:id="rId7"/>
              </a:rPr>
              <a:t>Gradient abstract technology infographic</a:t>
            </a:r>
            <a:endParaRPr b="0" lang="fr-FR" sz="1400" spc="-1" strike="noStrike">
              <a:latin typeface="Arial"/>
            </a:endParaRPr>
          </a:p>
          <a:p>
            <a:pPr marL="457200" indent="-316080">
              <a:lnSpc>
                <a:spcPct val="100000"/>
              </a:lnSpc>
              <a:buClr>
                <a:srgbClr val="e84987"/>
              </a:buClr>
              <a:buFont typeface="Assistant"/>
              <a:buChar char="●"/>
              <a:tabLst>
                <a:tab algn="l" pos="0"/>
              </a:tabLst>
            </a:pPr>
            <a:r>
              <a:rPr b="0" lang="en" sz="1400" spc="-1" strike="noStrike" u="sng">
                <a:solidFill>
                  <a:srgbClr val="0000ff"/>
                </a:solidFill>
                <a:uFillTx/>
                <a:latin typeface="Assistant"/>
                <a:ea typeface="Assistant"/>
                <a:hlinkClick r:id="rId8"/>
              </a:rPr>
              <a:t>Blueprint cyber eye technology background</a:t>
            </a:r>
            <a:r>
              <a:rPr b="0" lang="en" sz="1400" spc="-1" strike="noStrike">
                <a:solidFill>
                  <a:srgbClr val="84bde7"/>
                </a:solidFill>
                <a:latin typeface="Assistant"/>
                <a:ea typeface="Assistant"/>
              </a:rPr>
              <a:t> </a:t>
            </a:r>
            <a:endParaRPr b="0" lang="fr-FR" sz="1400" spc="-1" strike="noStrike">
              <a:latin typeface="Arial"/>
            </a:endParaRPr>
          </a:p>
          <a:p>
            <a:pPr>
              <a:lnSpc>
                <a:spcPct val="100000"/>
              </a:lnSpc>
              <a:tabLst>
                <a:tab algn="l" pos="0"/>
              </a:tabLst>
            </a:pPr>
            <a:r>
              <a:rPr b="1" lang="en" sz="2000" spc="-1" strike="noStrike">
                <a:solidFill>
                  <a:srgbClr val="84bde7"/>
                </a:solidFill>
                <a:latin typeface="Orbitron"/>
                <a:ea typeface="Orbitron"/>
              </a:rPr>
              <a:t>Icons:</a:t>
            </a:r>
            <a:endParaRPr b="0" lang="fr-FR" sz="2000" spc="-1" strike="noStrike">
              <a:latin typeface="Arial"/>
            </a:endParaRPr>
          </a:p>
          <a:p>
            <a:pPr marL="457200" indent="-316080">
              <a:lnSpc>
                <a:spcPct val="100000"/>
              </a:lnSpc>
              <a:buClr>
                <a:srgbClr val="e84987"/>
              </a:buClr>
              <a:buFont typeface="Assistant"/>
              <a:buChar char="●"/>
              <a:tabLst>
                <a:tab algn="l" pos="0"/>
              </a:tabLst>
            </a:pPr>
            <a:r>
              <a:rPr b="0" lang="en" sz="1400" spc="-1" strike="noStrike" u="sng">
                <a:solidFill>
                  <a:srgbClr val="0000ff"/>
                </a:solidFill>
                <a:uFillTx/>
                <a:latin typeface="Assistant"/>
                <a:ea typeface="Assistant"/>
                <a:hlinkClick r:id="rId9"/>
              </a:rPr>
              <a:t>Big data</a:t>
            </a:r>
            <a:r>
              <a:rPr b="0" lang="en" sz="1400" spc="-1" strike="noStrike">
                <a:solidFill>
                  <a:srgbClr val="84bde7"/>
                </a:solidFill>
                <a:latin typeface="Assistant"/>
                <a:ea typeface="Assistant"/>
              </a:rPr>
              <a:t> | Filled</a:t>
            </a:r>
            <a:endParaRPr b="0" lang="fr-FR" sz="1400" spc="-1" strike="noStrike">
              <a:latin typeface="Arial"/>
            </a:endParaRPr>
          </a:p>
        </p:txBody>
      </p:sp>
      <p:grpSp>
        <p:nvGrpSpPr>
          <p:cNvPr id="2928" name="Group 4"/>
          <p:cNvGrpSpPr/>
          <p:nvPr/>
        </p:nvGrpSpPr>
        <p:grpSpPr>
          <a:xfrm>
            <a:off x="7774200" y="4041720"/>
            <a:ext cx="655200" cy="655200"/>
            <a:chOff x="7774200" y="4041720"/>
            <a:chExt cx="655200" cy="655200"/>
          </a:xfrm>
        </p:grpSpPr>
        <p:sp>
          <p:nvSpPr>
            <p:cNvPr id="2929" name="CustomShape 5"/>
            <p:cNvSpPr/>
            <p:nvPr/>
          </p:nvSpPr>
          <p:spPr>
            <a:xfrm>
              <a:off x="7774200" y="404172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84bde7"/>
            </a:solidFill>
            <a:ln w="9360">
              <a:solidFill>
                <a:srgbClr val="84bde7"/>
              </a:solidFill>
              <a:round/>
            </a:ln>
          </p:spPr>
          <p:style>
            <a:lnRef idx="0"/>
            <a:fillRef idx="0"/>
            <a:effectRef idx="0"/>
            <a:fontRef idx="minor"/>
          </p:style>
        </p:sp>
        <p:sp>
          <p:nvSpPr>
            <p:cNvPr id="2930" name="CustomShape 6"/>
            <p:cNvSpPr/>
            <p:nvPr/>
          </p:nvSpPr>
          <p:spPr>
            <a:xfrm>
              <a:off x="7774200" y="404172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84bde7"/>
            </a:solidFill>
            <a:ln w="9360">
              <a:solidFill>
                <a:srgbClr val="84bde7"/>
              </a:solidFill>
              <a:round/>
            </a:ln>
          </p:spPr>
          <p:style>
            <a:lnRef idx="0"/>
            <a:fillRef idx="0"/>
            <a:effectRef idx="0"/>
            <a:fontRef idx="minor"/>
          </p:style>
        </p:sp>
        <p:sp>
          <p:nvSpPr>
            <p:cNvPr id="2931" name="CustomShape 7"/>
            <p:cNvSpPr/>
            <p:nvPr/>
          </p:nvSpPr>
          <p:spPr>
            <a:xfrm>
              <a:off x="7839000" y="4041720"/>
              <a:ext cx="527040" cy="65520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solidFill>
              <a:srgbClr val="84bde7"/>
            </a:solidFill>
            <a:ln w="9360">
              <a:solidFill>
                <a:srgbClr val="84bde7"/>
              </a:solidFill>
              <a:round/>
            </a:ln>
          </p:spPr>
          <p:style>
            <a:lnRef idx="0"/>
            <a:fillRef idx="0"/>
            <a:effectRef idx="0"/>
            <a:fontRef idx="minor"/>
          </p:style>
        </p:sp>
        <p:sp>
          <p:nvSpPr>
            <p:cNvPr id="2932" name="CustomShape 8"/>
            <p:cNvSpPr/>
            <p:nvPr/>
          </p:nvSpPr>
          <p:spPr>
            <a:xfrm>
              <a:off x="7895880" y="4041720"/>
              <a:ext cx="413280" cy="65520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solidFill>
              <a:srgbClr val="84bde7"/>
            </a:solidFill>
            <a:ln w="9360">
              <a:solidFill>
                <a:srgbClr val="84bde7"/>
              </a:solidFill>
              <a:round/>
            </a:ln>
          </p:spPr>
          <p:style>
            <a:lnRef idx="0"/>
            <a:fillRef idx="0"/>
            <a:effectRef idx="0"/>
            <a:fontRef idx="minor"/>
          </p:style>
        </p:sp>
        <p:sp>
          <p:nvSpPr>
            <p:cNvPr id="2933" name="CustomShape 9"/>
            <p:cNvSpPr/>
            <p:nvPr/>
          </p:nvSpPr>
          <p:spPr>
            <a:xfrm>
              <a:off x="7944120" y="4041720"/>
              <a:ext cx="318240" cy="65520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solidFill>
              <a:srgbClr val="84bde7"/>
            </a:solidFill>
            <a:ln w="9360">
              <a:solidFill>
                <a:srgbClr val="84bde7"/>
              </a:solidFill>
              <a:round/>
            </a:ln>
          </p:spPr>
          <p:style>
            <a:lnRef idx="0"/>
            <a:fillRef idx="0"/>
            <a:effectRef idx="0"/>
            <a:fontRef idx="minor"/>
          </p:style>
        </p:sp>
        <p:sp>
          <p:nvSpPr>
            <p:cNvPr id="2934" name="CustomShape 10"/>
            <p:cNvSpPr/>
            <p:nvPr/>
          </p:nvSpPr>
          <p:spPr>
            <a:xfrm>
              <a:off x="7997760" y="4041720"/>
              <a:ext cx="214200" cy="65520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solidFill>
              <a:srgbClr val="84bde7"/>
            </a:solidFill>
            <a:ln w="9360">
              <a:solidFill>
                <a:srgbClr val="84bde7"/>
              </a:solidFill>
              <a:round/>
            </a:ln>
          </p:spPr>
          <p:style>
            <a:lnRef idx="0"/>
            <a:fillRef idx="0"/>
            <a:effectRef idx="0"/>
            <a:fontRef idx="minor"/>
          </p:style>
        </p:sp>
        <p:sp>
          <p:nvSpPr>
            <p:cNvPr id="2935" name="CustomShape 11"/>
            <p:cNvSpPr/>
            <p:nvPr/>
          </p:nvSpPr>
          <p:spPr>
            <a:xfrm>
              <a:off x="8054280" y="4041720"/>
              <a:ext cx="103680" cy="65520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solidFill>
              <a:srgbClr val="84bde7"/>
            </a:solidFill>
            <a:ln w="9360">
              <a:solidFill>
                <a:srgbClr val="84bde7"/>
              </a:solidFill>
              <a:round/>
            </a:ln>
          </p:spPr>
          <p:style>
            <a:lnRef idx="0"/>
            <a:fillRef idx="0"/>
            <a:effectRef idx="0"/>
            <a:fontRef idx="minor"/>
          </p:style>
        </p:sp>
        <p:sp>
          <p:nvSpPr>
            <p:cNvPr id="2936" name="CustomShape 12"/>
            <p:cNvSpPr/>
            <p:nvPr/>
          </p:nvSpPr>
          <p:spPr>
            <a:xfrm>
              <a:off x="8100000" y="4044240"/>
              <a:ext cx="3960" cy="650160"/>
            </a:xfrm>
            <a:custGeom>
              <a:avLst/>
              <a:gdLst/>
              <a:ahLst/>
              <a:rect l="l" t="t" r="r" b="b"/>
              <a:pathLst>
                <a:path w="366" h="45534">
                  <a:moveTo>
                    <a:pt x="1" y="1"/>
                  </a:moveTo>
                  <a:lnTo>
                    <a:pt x="366" y="1"/>
                  </a:lnTo>
                  <a:lnTo>
                    <a:pt x="366" y="45533"/>
                  </a:lnTo>
                  <a:lnTo>
                    <a:pt x="1" y="45533"/>
                  </a:lnTo>
                  <a:close/>
                </a:path>
              </a:pathLst>
            </a:custGeom>
            <a:solidFill>
              <a:srgbClr val="84bde7"/>
            </a:solidFill>
            <a:ln w="9360">
              <a:solidFill>
                <a:srgbClr val="84bde7"/>
              </a:solidFill>
              <a:round/>
            </a:ln>
          </p:spPr>
          <p:style>
            <a:lnRef idx="0"/>
            <a:fillRef idx="0"/>
            <a:effectRef idx="0"/>
            <a:fontRef idx="minor"/>
          </p:style>
        </p:sp>
        <p:sp>
          <p:nvSpPr>
            <p:cNvPr id="2937" name="CustomShape 13"/>
            <p:cNvSpPr/>
            <p:nvPr/>
          </p:nvSpPr>
          <p:spPr>
            <a:xfrm>
              <a:off x="7782840" y="4417560"/>
              <a:ext cx="637560" cy="3960"/>
            </a:xfrm>
            <a:custGeom>
              <a:avLst/>
              <a:gdLst/>
              <a:ahLst/>
              <a:rect l="l" t="t" r="r" b="b"/>
              <a:pathLst>
                <a:path w="44652" h="366">
                  <a:moveTo>
                    <a:pt x="0" y="0"/>
                  </a:moveTo>
                  <a:lnTo>
                    <a:pt x="44652" y="0"/>
                  </a:lnTo>
                  <a:lnTo>
                    <a:pt x="44652" y="365"/>
                  </a:lnTo>
                  <a:lnTo>
                    <a:pt x="0" y="365"/>
                  </a:lnTo>
                  <a:close/>
                </a:path>
              </a:pathLst>
            </a:custGeom>
            <a:solidFill>
              <a:srgbClr val="84bde7"/>
            </a:solidFill>
            <a:ln w="9360">
              <a:solidFill>
                <a:srgbClr val="84bde7"/>
              </a:solidFill>
              <a:round/>
            </a:ln>
          </p:spPr>
          <p:style>
            <a:lnRef idx="0"/>
            <a:fillRef idx="0"/>
            <a:effectRef idx="0"/>
            <a:fontRef idx="minor"/>
          </p:style>
        </p:sp>
        <p:sp>
          <p:nvSpPr>
            <p:cNvPr id="2938" name="CustomShape 14"/>
            <p:cNvSpPr/>
            <p:nvPr/>
          </p:nvSpPr>
          <p:spPr>
            <a:xfrm>
              <a:off x="7792200" y="4465800"/>
              <a:ext cx="620640" cy="4320"/>
            </a:xfrm>
            <a:custGeom>
              <a:avLst/>
              <a:gdLst/>
              <a:ahLst/>
              <a:rect l="l" t="t" r="r" b="b"/>
              <a:pathLst>
                <a:path w="43467" h="396">
                  <a:moveTo>
                    <a:pt x="1" y="0"/>
                  </a:moveTo>
                  <a:lnTo>
                    <a:pt x="43467" y="0"/>
                  </a:lnTo>
                  <a:lnTo>
                    <a:pt x="43467" y="395"/>
                  </a:lnTo>
                  <a:lnTo>
                    <a:pt x="1" y="395"/>
                  </a:lnTo>
                  <a:close/>
                </a:path>
              </a:pathLst>
            </a:custGeom>
            <a:solidFill>
              <a:srgbClr val="84bde7"/>
            </a:solidFill>
            <a:ln w="9360">
              <a:solidFill>
                <a:srgbClr val="84bde7"/>
              </a:solidFill>
              <a:round/>
            </a:ln>
          </p:spPr>
          <p:style>
            <a:lnRef idx="0"/>
            <a:fillRef idx="0"/>
            <a:effectRef idx="0"/>
            <a:fontRef idx="minor"/>
          </p:style>
        </p:sp>
        <p:sp>
          <p:nvSpPr>
            <p:cNvPr id="2939" name="CustomShape 15"/>
            <p:cNvSpPr/>
            <p:nvPr/>
          </p:nvSpPr>
          <p:spPr>
            <a:xfrm>
              <a:off x="7811640" y="4514040"/>
              <a:ext cx="579240" cy="4320"/>
            </a:xfrm>
            <a:custGeom>
              <a:avLst/>
              <a:gdLst/>
              <a:ahLst/>
              <a:rect l="l" t="t" r="r" b="b"/>
              <a:pathLst>
                <a:path w="40579" h="396">
                  <a:moveTo>
                    <a:pt x="1" y="0"/>
                  </a:moveTo>
                  <a:lnTo>
                    <a:pt x="40579" y="0"/>
                  </a:lnTo>
                  <a:lnTo>
                    <a:pt x="40579" y="395"/>
                  </a:lnTo>
                  <a:lnTo>
                    <a:pt x="1" y="395"/>
                  </a:lnTo>
                  <a:close/>
                </a:path>
              </a:pathLst>
            </a:custGeom>
            <a:solidFill>
              <a:srgbClr val="84bde7"/>
            </a:solidFill>
            <a:ln w="9360">
              <a:solidFill>
                <a:srgbClr val="84bde7"/>
              </a:solidFill>
              <a:round/>
            </a:ln>
          </p:spPr>
          <p:style>
            <a:lnRef idx="0"/>
            <a:fillRef idx="0"/>
            <a:effectRef idx="0"/>
            <a:fontRef idx="minor"/>
          </p:style>
        </p:sp>
        <p:sp>
          <p:nvSpPr>
            <p:cNvPr id="2940" name="CustomShape 16"/>
            <p:cNvSpPr/>
            <p:nvPr/>
          </p:nvSpPr>
          <p:spPr>
            <a:xfrm>
              <a:off x="7839360" y="4556520"/>
              <a:ext cx="525240" cy="3960"/>
            </a:xfrm>
            <a:custGeom>
              <a:avLst/>
              <a:gdLst/>
              <a:ahLst/>
              <a:rect l="l" t="t" r="r" b="b"/>
              <a:pathLst>
                <a:path w="36811" h="366">
                  <a:moveTo>
                    <a:pt x="1" y="1"/>
                  </a:moveTo>
                  <a:lnTo>
                    <a:pt x="36810" y="1"/>
                  </a:lnTo>
                  <a:lnTo>
                    <a:pt x="36810" y="366"/>
                  </a:lnTo>
                  <a:lnTo>
                    <a:pt x="1" y="366"/>
                  </a:lnTo>
                  <a:close/>
                </a:path>
              </a:pathLst>
            </a:custGeom>
            <a:solidFill>
              <a:srgbClr val="84bde7"/>
            </a:solidFill>
            <a:ln w="9360">
              <a:solidFill>
                <a:srgbClr val="84bde7"/>
              </a:solidFill>
              <a:round/>
            </a:ln>
          </p:spPr>
          <p:style>
            <a:lnRef idx="0"/>
            <a:fillRef idx="0"/>
            <a:effectRef idx="0"/>
            <a:fontRef idx="minor"/>
          </p:style>
        </p:sp>
        <p:sp>
          <p:nvSpPr>
            <p:cNvPr id="2941" name="CustomShape 17"/>
            <p:cNvSpPr/>
            <p:nvPr/>
          </p:nvSpPr>
          <p:spPr>
            <a:xfrm>
              <a:off x="7872120" y="4595760"/>
              <a:ext cx="458640" cy="3960"/>
            </a:xfrm>
            <a:custGeom>
              <a:avLst/>
              <a:gdLst/>
              <a:ahLst/>
              <a:rect l="l" t="t" r="r" b="b"/>
              <a:pathLst>
                <a:path w="32160" h="366">
                  <a:moveTo>
                    <a:pt x="1" y="0"/>
                  </a:moveTo>
                  <a:lnTo>
                    <a:pt x="32159" y="0"/>
                  </a:lnTo>
                  <a:lnTo>
                    <a:pt x="32159" y="365"/>
                  </a:lnTo>
                  <a:lnTo>
                    <a:pt x="1" y="365"/>
                  </a:lnTo>
                  <a:close/>
                </a:path>
              </a:pathLst>
            </a:custGeom>
            <a:solidFill>
              <a:srgbClr val="84bde7"/>
            </a:solidFill>
            <a:ln w="9360">
              <a:solidFill>
                <a:srgbClr val="84bde7"/>
              </a:solidFill>
              <a:round/>
            </a:ln>
          </p:spPr>
          <p:style>
            <a:lnRef idx="0"/>
            <a:fillRef idx="0"/>
            <a:effectRef idx="0"/>
            <a:fontRef idx="minor"/>
          </p:style>
        </p:sp>
        <p:sp>
          <p:nvSpPr>
            <p:cNvPr id="2942" name="CustomShape 18"/>
            <p:cNvSpPr/>
            <p:nvPr/>
          </p:nvSpPr>
          <p:spPr>
            <a:xfrm>
              <a:off x="7912080" y="4631040"/>
              <a:ext cx="378360" cy="4320"/>
            </a:xfrm>
            <a:custGeom>
              <a:avLst/>
              <a:gdLst/>
              <a:ahLst/>
              <a:rect l="l" t="t" r="r" b="b"/>
              <a:pathLst>
                <a:path w="26537" h="396">
                  <a:moveTo>
                    <a:pt x="1" y="1"/>
                  </a:moveTo>
                  <a:lnTo>
                    <a:pt x="26536" y="1"/>
                  </a:lnTo>
                  <a:lnTo>
                    <a:pt x="26536" y="396"/>
                  </a:lnTo>
                  <a:lnTo>
                    <a:pt x="1" y="396"/>
                  </a:lnTo>
                  <a:close/>
                </a:path>
              </a:pathLst>
            </a:custGeom>
            <a:solidFill>
              <a:srgbClr val="84bde7"/>
            </a:solidFill>
            <a:ln w="9360">
              <a:solidFill>
                <a:srgbClr val="84bde7"/>
              </a:solidFill>
              <a:round/>
            </a:ln>
          </p:spPr>
          <p:style>
            <a:lnRef idx="0"/>
            <a:fillRef idx="0"/>
            <a:effectRef idx="0"/>
            <a:fontRef idx="minor"/>
          </p:style>
        </p:sp>
        <p:sp>
          <p:nvSpPr>
            <p:cNvPr id="2943" name="CustomShape 19"/>
            <p:cNvSpPr/>
            <p:nvPr/>
          </p:nvSpPr>
          <p:spPr>
            <a:xfrm>
              <a:off x="7956720" y="4658400"/>
              <a:ext cx="289800" cy="3960"/>
            </a:xfrm>
            <a:custGeom>
              <a:avLst/>
              <a:gdLst/>
              <a:ahLst/>
              <a:rect l="l" t="t" r="r" b="b"/>
              <a:pathLst>
                <a:path w="20366" h="366">
                  <a:moveTo>
                    <a:pt x="1" y="0"/>
                  </a:moveTo>
                  <a:lnTo>
                    <a:pt x="20366" y="0"/>
                  </a:lnTo>
                  <a:lnTo>
                    <a:pt x="20366" y="365"/>
                  </a:lnTo>
                  <a:lnTo>
                    <a:pt x="1" y="365"/>
                  </a:lnTo>
                  <a:close/>
                </a:path>
              </a:pathLst>
            </a:custGeom>
            <a:solidFill>
              <a:srgbClr val="84bde7"/>
            </a:solidFill>
            <a:ln w="9360">
              <a:solidFill>
                <a:srgbClr val="84bde7"/>
              </a:solidFill>
              <a:round/>
            </a:ln>
          </p:spPr>
          <p:style>
            <a:lnRef idx="0"/>
            <a:fillRef idx="0"/>
            <a:effectRef idx="0"/>
            <a:fontRef idx="minor"/>
          </p:style>
        </p:sp>
        <p:sp>
          <p:nvSpPr>
            <p:cNvPr id="2944" name="CustomShape 20"/>
            <p:cNvSpPr/>
            <p:nvPr/>
          </p:nvSpPr>
          <p:spPr>
            <a:xfrm>
              <a:off x="7776720" y="4371480"/>
              <a:ext cx="651240" cy="3960"/>
            </a:xfrm>
            <a:custGeom>
              <a:avLst/>
              <a:gdLst/>
              <a:ahLst/>
              <a:rect l="l" t="t" r="r" b="b"/>
              <a:pathLst>
                <a:path w="45625" h="366">
                  <a:moveTo>
                    <a:pt x="1" y="0"/>
                  </a:moveTo>
                  <a:lnTo>
                    <a:pt x="45625" y="0"/>
                  </a:lnTo>
                  <a:lnTo>
                    <a:pt x="45625" y="365"/>
                  </a:lnTo>
                  <a:lnTo>
                    <a:pt x="1" y="365"/>
                  </a:lnTo>
                  <a:close/>
                </a:path>
              </a:pathLst>
            </a:custGeom>
            <a:solidFill>
              <a:srgbClr val="84bde7"/>
            </a:solidFill>
            <a:ln w="9360">
              <a:solidFill>
                <a:srgbClr val="84bde7"/>
              </a:solidFill>
              <a:round/>
            </a:ln>
          </p:spPr>
          <p:style>
            <a:lnRef idx="0"/>
            <a:fillRef idx="0"/>
            <a:effectRef idx="0"/>
            <a:fontRef idx="minor"/>
          </p:style>
        </p:sp>
        <p:sp>
          <p:nvSpPr>
            <p:cNvPr id="2945" name="CustomShape 21"/>
            <p:cNvSpPr/>
            <p:nvPr/>
          </p:nvSpPr>
          <p:spPr>
            <a:xfrm>
              <a:off x="7782840" y="4321440"/>
              <a:ext cx="637560" cy="3960"/>
            </a:xfrm>
            <a:custGeom>
              <a:avLst/>
              <a:gdLst/>
              <a:ahLst/>
              <a:rect l="l" t="t" r="r" b="b"/>
              <a:pathLst>
                <a:path w="44652" h="366">
                  <a:moveTo>
                    <a:pt x="0" y="1"/>
                  </a:moveTo>
                  <a:lnTo>
                    <a:pt x="44652" y="1"/>
                  </a:lnTo>
                  <a:lnTo>
                    <a:pt x="44652" y="366"/>
                  </a:lnTo>
                  <a:lnTo>
                    <a:pt x="0" y="366"/>
                  </a:lnTo>
                  <a:close/>
                </a:path>
              </a:pathLst>
            </a:custGeom>
            <a:solidFill>
              <a:srgbClr val="84bde7"/>
            </a:solidFill>
            <a:ln w="9360">
              <a:solidFill>
                <a:srgbClr val="84bde7"/>
              </a:solidFill>
              <a:round/>
            </a:ln>
          </p:spPr>
          <p:style>
            <a:lnRef idx="0"/>
            <a:fillRef idx="0"/>
            <a:effectRef idx="0"/>
            <a:fontRef idx="minor"/>
          </p:style>
        </p:sp>
        <p:sp>
          <p:nvSpPr>
            <p:cNvPr id="2946" name="CustomShape 22"/>
            <p:cNvSpPr/>
            <p:nvPr/>
          </p:nvSpPr>
          <p:spPr>
            <a:xfrm>
              <a:off x="7792200" y="4272840"/>
              <a:ext cx="620640" cy="4320"/>
            </a:xfrm>
            <a:custGeom>
              <a:avLst/>
              <a:gdLst/>
              <a:ahLst/>
              <a:rect l="l" t="t" r="r" b="b"/>
              <a:pathLst>
                <a:path w="43467" h="396">
                  <a:moveTo>
                    <a:pt x="1" y="1"/>
                  </a:moveTo>
                  <a:lnTo>
                    <a:pt x="43467" y="1"/>
                  </a:lnTo>
                  <a:lnTo>
                    <a:pt x="43467" y="396"/>
                  </a:lnTo>
                  <a:lnTo>
                    <a:pt x="1" y="396"/>
                  </a:lnTo>
                  <a:close/>
                </a:path>
              </a:pathLst>
            </a:custGeom>
            <a:solidFill>
              <a:srgbClr val="84bde7"/>
            </a:solidFill>
            <a:ln w="9360">
              <a:solidFill>
                <a:srgbClr val="84bde7"/>
              </a:solidFill>
              <a:round/>
            </a:ln>
          </p:spPr>
          <p:style>
            <a:lnRef idx="0"/>
            <a:fillRef idx="0"/>
            <a:effectRef idx="0"/>
            <a:fontRef idx="minor"/>
          </p:style>
        </p:sp>
        <p:sp>
          <p:nvSpPr>
            <p:cNvPr id="2947" name="CustomShape 23"/>
            <p:cNvSpPr/>
            <p:nvPr/>
          </p:nvSpPr>
          <p:spPr>
            <a:xfrm>
              <a:off x="7811640" y="4224600"/>
              <a:ext cx="579240" cy="4320"/>
            </a:xfrm>
            <a:custGeom>
              <a:avLst/>
              <a:gdLst/>
              <a:ahLst/>
              <a:rect l="l" t="t" r="r" b="b"/>
              <a:pathLst>
                <a:path w="40579" h="396">
                  <a:moveTo>
                    <a:pt x="1" y="1"/>
                  </a:moveTo>
                  <a:lnTo>
                    <a:pt x="40579" y="1"/>
                  </a:lnTo>
                  <a:lnTo>
                    <a:pt x="40579" y="396"/>
                  </a:lnTo>
                  <a:lnTo>
                    <a:pt x="1" y="396"/>
                  </a:lnTo>
                  <a:close/>
                </a:path>
              </a:pathLst>
            </a:custGeom>
            <a:solidFill>
              <a:srgbClr val="84bde7"/>
            </a:solidFill>
            <a:ln w="9360">
              <a:solidFill>
                <a:srgbClr val="84bde7"/>
              </a:solidFill>
              <a:round/>
            </a:ln>
          </p:spPr>
          <p:style>
            <a:lnRef idx="0"/>
            <a:fillRef idx="0"/>
            <a:effectRef idx="0"/>
            <a:fontRef idx="minor"/>
          </p:style>
        </p:sp>
        <p:sp>
          <p:nvSpPr>
            <p:cNvPr id="2948" name="CustomShape 24"/>
            <p:cNvSpPr/>
            <p:nvPr/>
          </p:nvSpPr>
          <p:spPr>
            <a:xfrm>
              <a:off x="7839360" y="4181760"/>
              <a:ext cx="525240" cy="4320"/>
            </a:xfrm>
            <a:custGeom>
              <a:avLst/>
              <a:gdLst/>
              <a:ahLst/>
              <a:rect l="l" t="t" r="r" b="b"/>
              <a:pathLst>
                <a:path w="36811" h="397">
                  <a:moveTo>
                    <a:pt x="1" y="1"/>
                  </a:moveTo>
                  <a:lnTo>
                    <a:pt x="36810" y="1"/>
                  </a:lnTo>
                  <a:lnTo>
                    <a:pt x="36810" y="396"/>
                  </a:lnTo>
                  <a:lnTo>
                    <a:pt x="1" y="396"/>
                  </a:lnTo>
                  <a:close/>
                </a:path>
              </a:pathLst>
            </a:custGeom>
            <a:solidFill>
              <a:srgbClr val="84bde7"/>
            </a:solidFill>
            <a:ln w="9360">
              <a:solidFill>
                <a:srgbClr val="84bde7"/>
              </a:solidFill>
              <a:round/>
            </a:ln>
          </p:spPr>
          <p:style>
            <a:lnRef idx="0"/>
            <a:fillRef idx="0"/>
            <a:effectRef idx="0"/>
            <a:fontRef idx="minor"/>
          </p:style>
        </p:sp>
        <p:sp>
          <p:nvSpPr>
            <p:cNvPr id="2949" name="CustomShape 25"/>
            <p:cNvSpPr/>
            <p:nvPr/>
          </p:nvSpPr>
          <p:spPr>
            <a:xfrm>
              <a:off x="7872120" y="4142520"/>
              <a:ext cx="458640" cy="4320"/>
            </a:xfrm>
            <a:custGeom>
              <a:avLst/>
              <a:gdLst/>
              <a:ahLst/>
              <a:rect l="l" t="t" r="r" b="b"/>
              <a:pathLst>
                <a:path w="32160" h="396">
                  <a:moveTo>
                    <a:pt x="1" y="0"/>
                  </a:moveTo>
                  <a:lnTo>
                    <a:pt x="32159" y="0"/>
                  </a:lnTo>
                  <a:lnTo>
                    <a:pt x="32159" y="395"/>
                  </a:lnTo>
                  <a:lnTo>
                    <a:pt x="1" y="395"/>
                  </a:lnTo>
                  <a:close/>
                </a:path>
              </a:pathLst>
            </a:custGeom>
            <a:solidFill>
              <a:srgbClr val="84bde7"/>
            </a:solidFill>
            <a:ln w="9360">
              <a:solidFill>
                <a:srgbClr val="84bde7"/>
              </a:solidFill>
              <a:round/>
            </a:ln>
          </p:spPr>
          <p:style>
            <a:lnRef idx="0"/>
            <a:fillRef idx="0"/>
            <a:effectRef idx="0"/>
            <a:fontRef idx="minor"/>
          </p:style>
        </p:sp>
        <p:sp>
          <p:nvSpPr>
            <p:cNvPr id="2950" name="CustomShape 26"/>
            <p:cNvSpPr/>
            <p:nvPr/>
          </p:nvSpPr>
          <p:spPr>
            <a:xfrm>
              <a:off x="7912080" y="4107600"/>
              <a:ext cx="378360" cy="4320"/>
            </a:xfrm>
            <a:custGeom>
              <a:avLst/>
              <a:gdLst/>
              <a:ahLst/>
              <a:rect l="l" t="t" r="r" b="b"/>
              <a:pathLst>
                <a:path w="26537" h="396">
                  <a:moveTo>
                    <a:pt x="1" y="0"/>
                  </a:moveTo>
                  <a:lnTo>
                    <a:pt x="26536" y="0"/>
                  </a:lnTo>
                  <a:lnTo>
                    <a:pt x="26536" y="395"/>
                  </a:lnTo>
                  <a:lnTo>
                    <a:pt x="1" y="395"/>
                  </a:lnTo>
                  <a:close/>
                </a:path>
              </a:pathLst>
            </a:custGeom>
            <a:solidFill>
              <a:srgbClr val="84bde7"/>
            </a:solidFill>
            <a:ln w="9360">
              <a:solidFill>
                <a:srgbClr val="84bde7"/>
              </a:solidFill>
              <a:round/>
            </a:ln>
          </p:spPr>
          <p:style>
            <a:lnRef idx="0"/>
            <a:fillRef idx="0"/>
            <a:effectRef idx="0"/>
            <a:fontRef idx="minor"/>
          </p:style>
        </p:sp>
        <p:sp>
          <p:nvSpPr>
            <p:cNvPr id="2951" name="CustomShape 27"/>
            <p:cNvSpPr/>
            <p:nvPr/>
          </p:nvSpPr>
          <p:spPr>
            <a:xfrm>
              <a:off x="7956720" y="4080600"/>
              <a:ext cx="289800" cy="3960"/>
            </a:xfrm>
            <a:custGeom>
              <a:avLst/>
              <a:gdLst/>
              <a:ahLst/>
              <a:rect l="l" t="t" r="r" b="b"/>
              <a:pathLst>
                <a:path w="20366" h="366">
                  <a:moveTo>
                    <a:pt x="1" y="1"/>
                  </a:moveTo>
                  <a:lnTo>
                    <a:pt x="20366" y="1"/>
                  </a:lnTo>
                  <a:lnTo>
                    <a:pt x="20366" y="365"/>
                  </a:lnTo>
                  <a:lnTo>
                    <a:pt x="1" y="365"/>
                  </a:lnTo>
                  <a:close/>
                </a:path>
              </a:pathLst>
            </a:custGeom>
            <a:solidFill>
              <a:srgbClr val="84bde7"/>
            </a:solidFill>
            <a:ln w="9360">
              <a:solidFill>
                <a:srgbClr val="84bde7"/>
              </a:solidFill>
              <a:round/>
            </a:ln>
          </p:spPr>
          <p:style>
            <a:lnRef idx="0"/>
            <a:fillRef idx="0"/>
            <a:effectRef idx="0"/>
            <a:fontRef idx="minor"/>
          </p:style>
        </p:sp>
      </p:grpSp>
      <p:grpSp>
        <p:nvGrpSpPr>
          <p:cNvPr id="2952" name="Group 28"/>
          <p:cNvGrpSpPr/>
          <p:nvPr/>
        </p:nvGrpSpPr>
        <p:grpSpPr>
          <a:xfrm>
            <a:off x="713160" y="4516560"/>
            <a:ext cx="446760" cy="180360"/>
            <a:chOff x="713160" y="4516560"/>
            <a:chExt cx="446760" cy="180360"/>
          </a:xfrm>
        </p:grpSpPr>
        <p:sp>
          <p:nvSpPr>
            <p:cNvPr id="2953" name="CustomShape 29"/>
            <p:cNvSpPr/>
            <p:nvPr/>
          </p:nvSpPr>
          <p:spPr>
            <a:xfrm>
              <a:off x="7131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sp>
          <p:nvSpPr>
            <p:cNvPr id="2954" name="CustomShape 30"/>
            <p:cNvSpPr/>
            <p:nvPr/>
          </p:nvSpPr>
          <p:spPr>
            <a:xfrm>
              <a:off x="979560" y="4516560"/>
              <a:ext cx="180360" cy="180360"/>
            </a:xfrm>
            <a:prstGeom prst="star4">
              <a:avLst>
                <a:gd name="adj" fmla="val 0"/>
              </a:avLst>
            </a:prstGeom>
            <a:solidFill>
              <a:srgbClr val="e84987"/>
            </a:solidFill>
            <a:ln w="19080">
              <a:solidFill>
                <a:srgbClr val="e84987"/>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2955" name="CustomShape 1"/>
          <p:cNvSpPr/>
          <p:nvPr/>
        </p:nvSpPr>
        <p:spPr>
          <a:xfrm>
            <a:off x="1048320" y="4314240"/>
            <a:ext cx="7045920" cy="438840"/>
          </a:xfrm>
          <a:prstGeom prst="rect">
            <a:avLst/>
          </a:prstGeom>
          <a:noFill/>
          <a:ln>
            <a:noFill/>
          </a:ln>
        </p:spPr>
        <p:style>
          <a:lnRef idx="0"/>
          <a:fillRef idx="0"/>
          <a:effectRef idx="0"/>
          <a:fontRef idx="minor"/>
        </p:style>
        <p:txBody>
          <a:bodyPr lIns="90000" rIns="90000" tIns="91440" bIns="91440">
            <a:noAutofit/>
          </a:bodyPr>
          <a:p>
            <a:pPr algn="ctr">
              <a:lnSpc>
                <a:spcPct val="115000"/>
              </a:lnSpc>
              <a:tabLst>
                <a:tab algn="l" pos="0"/>
              </a:tabLst>
            </a:pPr>
            <a:r>
              <a:rPr b="0" lang="en" sz="1000" spc="-1" strike="noStrike">
                <a:solidFill>
                  <a:srgbClr val="ffffff"/>
                </a:solidFill>
                <a:latin typeface="Arial"/>
                <a:ea typeface="Arial"/>
              </a:rPr>
              <a:t>For more information about editing slides, please read</a:t>
            </a:r>
            <a:r>
              <a:rPr b="0" lang="en" sz="900" spc="-1" strike="noStrike">
                <a:solidFill>
                  <a:srgbClr val="ffffff"/>
                </a:solidFill>
                <a:latin typeface="Arial"/>
                <a:ea typeface="Arial"/>
              </a:rPr>
              <a:t> </a:t>
            </a:r>
            <a:r>
              <a:rPr b="0" lang="en" sz="1000" spc="-1" strike="noStrike">
                <a:solidFill>
                  <a:srgbClr val="ffffff"/>
                </a:solidFill>
                <a:latin typeface="Arial"/>
                <a:ea typeface="Arial"/>
              </a:rPr>
              <a:t>our FAQs or visit Slidesgo School:</a:t>
            </a:r>
            <a:endParaRPr b="0" lang="fr-FR" sz="1000" spc="-1" strike="noStrike">
              <a:latin typeface="Arial"/>
            </a:endParaRPr>
          </a:p>
          <a:p>
            <a:pPr algn="ctr">
              <a:lnSpc>
                <a:spcPct val="115000"/>
              </a:lnSpc>
              <a:tabLst>
                <a:tab algn="l" pos="0"/>
              </a:tabLst>
            </a:pPr>
            <a:r>
              <a:rPr b="0" lang="en" sz="1000" spc="-1" strike="noStrike" u="sng">
                <a:solidFill>
                  <a:srgbClr val="0000ff"/>
                </a:solidFill>
                <a:uFillTx/>
                <a:latin typeface="Arial"/>
                <a:ea typeface="Arial"/>
                <a:hlinkClick r:id="rId1"/>
              </a:rPr>
              <a:t>https://slidesgo.com/faqs</a:t>
            </a:r>
            <a:r>
              <a:rPr b="0" lang="en" sz="1200" spc="-1" strike="noStrike">
                <a:solidFill>
                  <a:srgbClr val="ffffff"/>
                </a:solidFill>
                <a:latin typeface="Arial"/>
                <a:ea typeface="Arial"/>
              </a:rPr>
              <a:t> </a:t>
            </a:r>
            <a:r>
              <a:rPr b="0" lang="en" sz="1000" spc="-1" strike="noStrike">
                <a:solidFill>
                  <a:srgbClr val="ffffff"/>
                </a:solidFill>
                <a:latin typeface="Arial"/>
                <a:ea typeface="Arial"/>
              </a:rPr>
              <a:t>and</a:t>
            </a:r>
            <a:r>
              <a:rPr b="0" lang="en" sz="1200" spc="-1" strike="noStrike">
                <a:solidFill>
                  <a:srgbClr val="ffffff"/>
                </a:solidFill>
                <a:latin typeface="Arial"/>
                <a:ea typeface="Arial"/>
              </a:rPr>
              <a:t> </a:t>
            </a:r>
            <a:r>
              <a:rPr b="0" lang="en" sz="1000" spc="-1" strike="noStrike" u="sng">
                <a:solidFill>
                  <a:srgbClr val="0000ff"/>
                </a:solidFill>
                <a:uFillTx/>
                <a:latin typeface="Arial"/>
                <a:ea typeface="Arial"/>
                <a:hlinkClick r:id="rId2"/>
              </a:rPr>
              <a:t>https://slidesgo.com/slidesgo-school</a:t>
            </a:r>
            <a:endParaRPr b="0" lang="fr-FR" sz="1000" spc="-1" strike="noStrike">
              <a:latin typeface="Arial"/>
            </a:endParaRPr>
          </a:p>
        </p:txBody>
      </p:sp>
      <p:sp>
        <p:nvSpPr>
          <p:cNvPr id="2956" name="CustomShape 2"/>
          <p:cNvSpPr/>
          <p:nvPr/>
        </p:nvSpPr>
        <p:spPr>
          <a:xfrm>
            <a:off x="1048320" y="324000"/>
            <a:ext cx="704592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Instructions for use</a:t>
            </a:r>
            <a:endParaRPr b="0" lang="fr-FR" sz="2400" spc="-1" strike="noStrike">
              <a:latin typeface="Arial"/>
            </a:endParaRPr>
          </a:p>
        </p:txBody>
      </p:sp>
      <p:sp>
        <p:nvSpPr>
          <p:cNvPr id="2957" name="CustomShape 3"/>
          <p:cNvSpPr/>
          <p:nvPr/>
        </p:nvSpPr>
        <p:spPr>
          <a:xfrm>
            <a:off x="1048320" y="902880"/>
            <a:ext cx="7045920" cy="2685240"/>
          </a:xfrm>
          <a:prstGeom prst="rect">
            <a:avLst/>
          </a:prstGeom>
          <a:noFill/>
          <a:ln>
            <a:noFill/>
          </a:ln>
        </p:spPr>
        <p:style>
          <a:lnRef idx="0"/>
          <a:fillRef idx="0"/>
          <a:effectRef idx="0"/>
          <a:fontRef idx="minor"/>
        </p:style>
        <p:txBody>
          <a:bodyPr lIns="90000" rIns="90000" tIns="91440" bIns="91440">
            <a:noAutofit/>
          </a:bodyPr>
          <a:p>
            <a:pPr>
              <a:lnSpc>
                <a:spcPct val="115000"/>
              </a:lnSpc>
              <a:spcBef>
                <a:spcPts val="1400"/>
              </a:spcBef>
              <a:tabLst>
                <a:tab algn="l" pos="0"/>
              </a:tabLst>
            </a:pPr>
            <a:r>
              <a:rPr b="0" lang="en" sz="1000" spc="-1" strike="noStrike">
                <a:solidFill>
                  <a:srgbClr val="ffffff"/>
                </a:solidFill>
                <a:latin typeface="Arial"/>
                <a:ea typeface="Arial"/>
              </a:rPr>
              <a:t>If you have a free account, in order to use this template, you must credit </a:t>
            </a:r>
            <a:r>
              <a:rPr b="1" lang="en" sz="1000" spc="-1" strike="noStrike" u="sng">
                <a:solidFill>
                  <a:srgbClr val="0000ff"/>
                </a:solidFill>
                <a:uFillTx/>
                <a:latin typeface="Arial"/>
                <a:ea typeface="Arial"/>
                <a:hlinkClick r:id="rId3"/>
              </a:rPr>
              <a:t>Slidesgo</a:t>
            </a:r>
            <a:r>
              <a:rPr b="0" lang="en" sz="1000" spc="-1" strike="noStrike">
                <a:solidFill>
                  <a:srgbClr val="435d74"/>
                </a:solidFill>
                <a:latin typeface="Arial"/>
                <a:ea typeface="Arial"/>
              </a:rPr>
              <a:t> </a:t>
            </a:r>
            <a:r>
              <a:rPr b="0" lang="en" sz="1000" spc="-1" strike="noStrike">
                <a:solidFill>
                  <a:srgbClr val="ffffff"/>
                </a:solidFill>
                <a:latin typeface="Arial"/>
                <a:ea typeface="Arial"/>
              </a:rPr>
              <a:t>by keeping the </a:t>
            </a:r>
            <a:r>
              <a:rPr b="1" lang="en" sz="1000" spc="-1" strike="noStrike" u="sng">
                <a:solidFill>
                  <a:srgbClr val="869fb2"/>
                </a:solidFill>
                <a:uFillTx/>
                <a:latin typeface="Arial"/>
                <a:ea typeface="Arial"/>
              </a:rPr>
              <a:t>Thanks</a:t>
            </a:r>
            <a:r>
              <a:rPr b="0" lang="en" sz="1000" spc="-1" strike="noStrike">
                <a:solidFill>
                  <a:srgbClr val="869fb2"/>
                </a:solidFill>
                <a:latin typeface="Arial"/>
                <a:ea typeface="Arial"/>
              </a:rPr>
              <a:t> </a:t>
            </a:r>
            <a:r>
              <a:rPr b="0" lang="en" sz="1000" spc="-1" strike="noStrike">
                <a:solidFill>
                  <a:srgbClr val="ffffff"/>
                </a:solidFill>
                <a:latin typeface="Arial"/>
                <a:ea typeface="Arial"/>
              </a:rPr>
              <a:t>slide. Please refer to the next slide to read the instructions for premium users.</a:t>
            </a:r>
            <a:endParaRPr b="0" lang="fr-FR" sz="1000" spc="-1" strike="noStrike">
              <a:latin typeface="Arial"/>
            </a:endParaRPr>
          </a:p>
          <a:p>
            <a:pPr>
              <a:lnSpc>
                <a:spcPct val="115000"/>
              </a:lnSpc>
              <a:spcBef>
                <a:spcPts val="1400"/>
              </a:spcBef>
              <a:tabLst>
                <a:tab algn="l" pos="0"/>
              </a:tabLst>
            </a:pPr>
            <a:r>
              <a:rPr b="1" lang="en" sz="1000" spc="-1" strike="noStrike">
                <a:solidFill>
                  <a:srgbClr val="869fb2"/>
                </a:solidFill>
                <a:latin typeface="Arial"/>
                <a:ea typeface="Arial"/>
              </a:rPr>
              <a:t>As a Free user, you are allowed to:</a:t>
            </a:r>
            <a:endParaRPr b="0" lang="fr-FR" sz="1000" spc="-1" strike="noStrike">
              <a:latin typeface="Arial"/>
            </a:endParaRPr>
          </a:p>
          <a:p>
            <a:pPr>
              <a:lnSpc>
                <a:spcPct val="115000"/>
              </a:lnSpc>
              <a:spcBef>
                <a:spcPts val="400"/>
              </a:spcBef>
              <a:tabLst>
                <a:tab algn="l" pos="0"/>
              </a:tabLst>
            </a:pPr>
            <a:r>
              <a:rPr b="0" lang="en" sz="1000" spc="-1" strike="noStrike">
                <a:solidFill>
                  <a:srgbClr val="ffffff"/>
                </a:solidFill>
                <a:latin typeface="Arial"/>
                <a:ea typeface="Arial"/>
              </a:rPr>
              <a:t>- Modify this template.</a:t>
            </a:r>
            <a:endParaRPr b="0" lang="fr-FR" sz="1000" spc="-1" strike="noStrike">
              <a:latin typeface="Arial"/>
            </a:endParaRPr>
          </a:p>
          <a:p>
            <a:pPr>
              <a:lnSpc>
                <a:spcPct val="115000"/>
              </a:lnSpc>
              <a:tabLst>
                <a:tab algn="l" pos="0"/>
              </a:tabLst>
            </a:pPr>
            <a:r>
              <a:rPr b="0" lang="en" sz="1000" spc="-1" strike="noStrike">
                <a:solidFill>
                  <a:srgbClr val="ffffff"/>
                </a:solidFill>
                <a:latin typeface="Arial"/>
                <a:ea typeface="Arial"/>
              </a:rPr>
              <a:t>- Use it for both personal and commercial projects.</a:t>
            </a:r>
            <a:endParaRPr b="0" lang="fr-FR" sz="1000" spc="-1" strike="noStrike">
              <a:latin typeface="Arial"/>
            </a:endParaRPr>
          </a:p>
          <a:p>
            <a:pPr>
              <a:lnSpc>
                <a:spcPct val="115000"/>
              </a:lnSpc>
              <a:spcBef>
                <a:spcPts val="1400"/>
              </a:spcBef>
              <a:tabLst>
                <a:tab algn="l" pos="0"/>
              </a:tabLst>
            </a:pPr>
            <a:r>
              <a:rPr b="1" lang="en" sz="1000" spc="-1" strike="noStrike">
                <a:solidFill>
                  <a:srgbClr val="869fb2"/>
                </a:solidFill>
                <a:latin typeface="Arial"/>
                <a:ea typeface="Arial"/>
              </a:rPr>
              <a:t>You are not allowed to:</a:t>
            </a:r>
            <a:endParaRPr b="0" lang="fr-FR" sz="1000" spc="-1" strike="noStrike">
              <a:latin typeface="Arial"/>
            </a:endParaRPr>
          </a:p>
          <a:p>
            <a:pPr>
              <a:lnSpc>
                <a:spcPct val="115000"/>
              </a:lnSpc>
              <a:spcBef>
                <a:spcPts val="400"/>
              </a:spcBef>
              <a:tabLst>
                <a:tab algn="l" pos="0"/>
              </a:tabLst>
            </a:pPr>
            <a:r>
              <a:rPr b="0" lang="en" sz="1000" spc="-1" strike="noStrike">
                <a:solidFill>
                  <a:srgbClr val="ffffff"/>
                </a:solidFill>
                <a:latin typeface="Arial"/>
                <a:ea typeface="Arial"/>
              </a:rPr>
              <a:t>- Sublicense, sell or rent any of Slidesgo Content (or a modified version of Slidesgo Content).</a:t>
            </a:r>
            <a:endParaRPr b="0" lang="fr-FR" sz="1000" spc="-1" strike="noStrike">
              <a:latin typeface="Arial"/>
            </a:endParaRPr>
          </a:p>
          <a:p>
            <a:pPr>
              <a:lnSpc>
                <a:spcPct val="115000"/>
              </a:lnSpc>
              <a:tabLst>
                <a:tab algn="l" pos="0"/>
              </a:tabLst>
            </a:pPr>
            <a:r>
              <a:rPr b="0" lang="en" sz="1000" spc="-1" strike="noStrike">
                <a:solidFill>
                  <a:srgbClr val="ffffff"/>
                </a:solidFill>
                <a:latin typeface="Arial"/>
                <a:ea typeface="Arial"/>
              </a:rPr>
              <a:t>- Distribute Slidesgo Content unless it has been expressly authorized by Slidesgo.</a:t>
            </a:r>
            <a:endParaRPr b="0" lang="fr-FR" sz="1000" spc="-1" strike="noStrike">
              <a:latin typeface="Arial"/>
            </a:endParaRPr>
          </a:p>
          <a:p>
            <a:pPr>
              <a:lnSpc>
                <a:spcPct val="115000"/>
              </a:lnSpc>
              <a:tabLst>
                <a:tab algn="l" pos="0"/>
              </a:tabLst>
            </a:pPr>
            <a:r>
              <a:rPr b="0" lang="en" sz="1000" spc="-1" strike="noStrike">
                <a:solidFill>
                  <a:srgbClr val="ffffff"/>
                </a:solidFill>
                <a:latin typeface="Arial"/>
                <a:ea typeface="Arial"/>
              </a:rPr>
              <a:t>- Include Slidesgo Content in an online or offline database or file.</a:t>
            </a:r>
            <a:endParaRPr b="0" lang="fr-FR" sz="1000" spc="-1" strike="noStrike">
              <a:latin typeface="Arial"/>
            </a:endParaRPr>
          </a:p>
          <a:p>
            <a:pPr>
              <a:lnSpc>
                <a:spcPct val="115000"/>
              </a:lnSpc>
              <a:tabLst>
                <a:tab algn="l" pos="0"/>
              </a:tabLst>
            </a:pPr>
            <a:r>
              <a:rPr b="0" lang="en" sz="1000" spc="-1" strike="noStrike">
                <a:solidFill>
                  <a:srgbClr val="ffffff"/>
                </a:solidFill>
                <a:latin typeface="Arial"/>
                <a:ea typeface="Arial"/>
              </a:rPr>
              <a:t>- Offer Slidesgo templates (or modified versions of Slidesgo templates) for download.</a:t>
            </a:r>
            <a:endParaRPr b="0" lang="fr-FR" sz="1000" spc="-1" strike="noStrike">
              <a:latin typeface="Arial"/>
            </a:endParaRPr>
          </a:p>
          <a:p>
            <a:pPr>
              <a:lnSpc>
                <a:spcPct val="115000"/>
              </a:lnSpc>
              <a:tabLst>
                <a:tab algn="l" pos="0"/>
              </a:tabLst>
            </a:pPr>
            <a:r>
              <a:rPr b="0" lang="en" sz="1000" spc="-1" strike="noStrike">
                <a:solidFill>
                  <a:srgbClr val="ffffff"/>
                </a:solidFill>
                <a:latin typeface="Arial"/>
                <a:ea typeface="Arial"/>
              </a:rPr>
              <a:t>- Acquire the copyright of Slidesgo Content.</a:t>
            </a:r>
            <a:endParaRPr b="0" lang="fr-FR" sz="1000" spc="-1" strike="noStrike">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2958" name="CustomShape 1"/>
          <p:cNvSpPr/>
          <p:nvPr/>
        </p:nvSpPr>
        <p:spPr>
          <a:xfrm>
            <a:off x="1048320" y="902880"/>
            <a:ext cx="7045920" cy="3928320"/>
          </a:xfrm>
          <a:prstGeom prst="rect">
            <a:avLst/>
          </a:prstGeom>
          <a:noFill/>
          <a:ln>
            <a:noFill/>
          </a:ln>
        </p:spPr>
        <p:style>
          <a:lnRef idx="0"/>
          <a:fillRef idx="0"/>
          <a:effectRef idx="0"/>
          <a:fontRef idx="minor"/>
        </p:style>
        <p:txBody>
          <a:bodyPr lIns="90000" rIns="90000" tIns="91440" bIns="91440">
            <a:noAutofit/>
          </a:bodyPr>
          <a:p>
            <a:pPr>
              <a:lnSpc>
                <a:spcPct val="115000"/>
              </a:lnSpc>
              <a:spcBef>
                <a:spcPts val="1400"/>
              </a:spcBef>
              <a:tabLst>
                <a:tab algn="l" pos="0"/>
              </a:tabLst>
            </a:pPr>
            <a:r>
              <a:rPr b="0" lang="en" sz="1000" spc="-1" strike="noStrike">
                <a:solidFill>
                  <a:srgbClr val="ffffff"/>
                </a:solidFill>
                <a:latin typeface="Arial"/>
                <a:ea typeface="Arial"/>
              </a:rPr>
              <a:t>As a Premium user, you can use this template without attributing </a:t>
            </a:r>
            <a:r>
              <a:rPr b="1" lang="en" sz="1000" spc="-1" strike="noStrike" u="sng">
                <a:solidFill>
                  <a:srgbClr val="0000ff"/>
                </a:solidFill>
                <a:uFillTx/>
                <a:latin typeface="Arial"/>
                <a:ea typeface="Arial"/>
                <a:hlinkClick r:id="rId1"/>
              </a:rPr>
              <a:t>Slidesgo</a:t>
            </a:r>
            <a:r>
              <a:rPr b="0" lang="en" sz="1000" spc="-1" strike="noStrike">
                <a:solidFill>
                  <a:srgbClr val="ffffff"/>
                </a:solidFill>
                <a:latin typeface="Arial"/>
                <a:ea typeface="Arial"/>
              </a:rPr>
              <a:t> or keeping the "</a:t>
            </a:r>
            <a:r>
              <a:rPr b="1" lang="en" sz="1000" spc="-1" strike="noStrike" u="sng">
                <a:solidFill>
                  <a:srgbClr val="869fb2"/>
                </a:solidFill>
                <a:uFillTx/>
                <a:latin typeface="Arial"/>
                <a:ea typeface="Arial"/>
              </a:rPr>
              <a:t>Thanks</a:t>
            </a:r>
            <a:r>
              <a:rPr b="0" lang="en" sz="1000" spc="-1" strike="noStrike">
                <a:solidFill>
                  <a:srgbClr val="ffffff"/>
                </a:solidFill>
                <a:latin typeface="Arial"/>
                <a:ea typeface="Arial"/>
              </a:rPr>
              <a:t>" slide.</a:t>
            </a:r>
            <a:endParaRPr b="0" lang="fr-FR" sz="1000" spc="-1" strike="noStrike">
              <a:latin typeface="Arial"/>
            </a:endParaRPr>
          </a:p>
          <a:p>
            <a:pPr>
              <a:lnSpc>
                <a:spcPct val="115000"/>
              </a:lnSpc>
              <a:spcBef>
                <a:spcPts val="1400"/>
              </a:spcBef>
              <a:tabLst>
                <a:tab algn="l" pos="0"/>
              </a:tabLst>
            </a:pPr>
            <a:r>
              <a:rPr b="1" lang="en" sz="1000" spc="-1" strike="noStrike">
                <a:solidFill>
                  <a:srgbClr val="869fb2"/>
                </a:solidFill>
                <a:latin typeface="Arial"/>
                <a:ea typeface="Arial"/>
              </a:rPr>
              <a:t>You are allowed to:</a:t>
            </a:r>
            <a:endParaRPr b="0" lang="fr-FR" sz="1000" spc="-1" strike="noStrike">
              <a:latin typeface="Arial"/>
            </a:endParaRPr>
          </a:p>
          <a:p>
            <a:pPr marL="457200" indent="-29052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Modify this template.</a:t>
            </a:r>
            <a:endParaRPr b="0" lang="fr-FR" sz="1000" spc="-1" strike="noStrike">
              <a:latin typeface="Arial"/>
            </a:endParaRPr>
          </a:p>
          <a:p>
            <a:pPr marL="457200" indent="-290520">
              <a:lnSpc>
                <a:spcPct val="115000"/>
              </a:lnSpc>
              <a:buClr>
                <a:srgbClr val="ffffff"/>
              </a:buClr>
              <a:buFont typeface="Arial"/>
              <a:buChar char="●"/>
              <a:tabLst>
                <a:tab algn="l" pos="0"/>
              </a:tabLst>
            </a:pPr>
            <a:r>
              <a:rPr b="0" lang="en" sz="1000" spc="-1" strike="noStrike">
                <a:solidFill>
                  <a:srgbClr val="ffffff"/>
                </a:solidFill>
                <a:latin typeface="Arial"/>
                <a:ea typeface="Arial"/>
              </a:rPr>
              <a:t>Use it for both personal and commercial purposes.</a:t>
            </a:r>
            <a:endParaRPr b="0" lang="fr-FR" sz="1000" spc="-1" strike="noStrike">
              <a:latin typeface="Arial"/>
            </a:endParaRPr>
          </a:p>
          <a:p>
            <a:pPr marL="457200" indent="-290520">
              <a:lnSpc>
                <a:spcPct val="115000"/>
              </a:lnSpc>
              <a:buClr>
                <a:srgbClr val="ffffff"/>
              </a:buClr>
              <a:buFont typeface="Arial"/>
              <a:buChar char="●"/>
              <a:tabLst>
                <a:tab algn="l" pos="0"/>
              </a:tabLst>
            </a:pPr>
            <a:r>
              <a:rPr b="0" lang="en" sz="1000" spc="-1" strike="noStrike">
                <a:solidFill>
                  <a:srgbClr val="ffffff"/>
                </a:solidFill>
                <a:latin typeface="Arial"/>
                <a:ea typeface="Arial"/>
              </a:rPr>
              <a:t>Hide or delete the “Thanks” slide and the mention to Slidesgo in the credits.</a:t>
            </a:r>
            <a:endParaRPr b="0" lang="fr-FR" sz="1000" spc="-1" strike="noStrike">
              <a:latin typeface="Arial"/>
            </a:endParaRPr>
          </a:p>
          <a:p>
            <a:pPr marL="457200" indent="-290520">
              <a:lnSpc>
                <a:spcPct val="115000"/>
              </a:lnSpc>
              <a:buClr>
                <a:srgbClr val="ffffff"/>
              </a:buClr>
              <a:buFont typeface="Arial"/>
              <a:buChar char="●"/>
              <a:tabLst>
                <a:tab algn="l" pos="0"/>
              </a:tabLst>
            </a:pPr>
            <a:r>
              <a:rPr b="0" lang="en" sz="1000" spc="-1" strike="noStrike">
                <a:solidFill>
                  <a:srgbClr val="ffffff"/>
                </a:solidFill>
                <a:latin typeface="Arial"/>
                <a:ea typeface="Arial"/>
              </a:rPr>
              <a:t>Share this template in an editable format with people who are not part of your team.</a:t>
            </a:r>
            <a:endParaRPr b="0" lang="fr-FR" sz="1000" spc="-1" strike="noStrike">
              <a:latin typeface="Arial"/>
            </a:endParaRPr>
          </a:p>
          <a:p>
            <a:pPr>
              <a:lnSpc>
                <a:spcPct val="115000"/>
              </a:lnSpc>
              <a:spcBef>
                <a:spcPts val="1400"/>
              </a:spcBef>
              <a:tabLst>
                <a:tab algn="l" pos="0"/>
              </a:tabLst>
            </a:pPr>
            <a:r>
              <a:rPr b="1" lang="en" sz="1000" spc="-1" strike="noStrike">
                <a:solidFill>
                  <a:srgbClr val="869fb2"/>
                </a:solidFill>
                <a:latin typeface="Arial"/>
                <a:ea typeface="Arial"/>
              </a:rPr>
              <a:t>You are not allowed to:</a:t>
            </a:r>
            <a:endParaRPr b="0" lang="fr-FR" sz="1000" spc="-1" strike="noStrike">
              <a:latin typeface="Arial"/>
            </a:endParaRPr>
          </a:p>
          <a:p>
            <a:pPr marL="457200" indent="-290520">
              <a:lnSpc>
                <a:spcPct val="115000"/>
              </a:lnSpc>
              <a:spcBef>
                <a:spcPts val="400"/>
              </a:spcBef>
              <a:buClr>
                <a:srgbClr val="ffffff"/>
              </a:buClr>
              <a:buFont typeface="Arial"/>
              <a:buChar char="●"/>
              <a:tabLst>
                <a:tab algn="l" pos="0"/>
              </a:tabLst>
            </a:pPr>
            <a:r>
              <a:rPr b="0" lang="en" sz="1000" spc="-1" strike="noStrike">
                <a:solidFill>
                  <a:srgbClr val="ffffff"/>
                </a:solidFill>
                <a:latin typeface="Arial"/>
                <a:ea typeface="Arial"/>
              </a:rPr>
              <a:t>Sublicense, sell or rent this Slidesgo Template (or a modified version of this Slidesgo Template).</a:t>
            </a:r>
            <a:endParaRPr b="0" lang="fr-FR" sz="1000" spc="-1" strike="noStrike">
              <a:latin typeface="Arial"/>
            </a:endParaRPr>
          </a:p>
          <a:p>
            <a:pPr marL="457200" indent="-290520">
              <a:lnSpc>
                <a:spcPct val="115000"/>
              </a:lnSpc>
              <a:buClr>
                <a:srgbClr val="ffffff"/>
              </a:buClr>
              <a:buFont typeface="Arial"/>
              <a:buChar char="●"/>
              <a:tabLst>
                <a:tab algn="l" pos="0"/>
              </a:tabLst>
            </a:pPr>
            <a:r>
              <a:rPr b="0" lang="en" sz="1000" spc="-1" strike="noStrike">
                <a:solidFill>
                  <a:srgbClr val="ffffff"/>
                </a:solidFill>
                <a:latin typeface="Arial"/>
                <a:ea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b="0" lang="fr-FR" sz="1000" spc="-1" strike="noStrike">
              <a:latin typeface="Arial"/>
            </a:endParaRPr>
          </a:p>
          <a:p>
            <a:pPr marL="457200" indent="-290520">
              <a:lnSpc>
                <a:spcPct val="115000"/>
              </a:lnSpc>
              <a:buClr>
                <a:srgbClr val="ffffff"/>
              </a:buClr>
              <a:buFont typeface="Arial"/>
              <a:buChar char="●"/>
              <a:tabLst>
                <a:tab algn="l" pos="0"/>
              </a:tabLst>
            </a:pPr>
            <a:r>
              <a:rPr b="0" lang="en" sz="1000" spc="-1" strike="noStrike">
                <a:solidFill>
                  <a:srgbClr val="ffffff"/>
                </a:solidFill>
                <a:latin typeface="Arial"/>
                <a:ea typeface="Arial"/>
              </a:rPr>
              <a:t>Use any of the elements that are part of this Slidesgo Template in an isolated and separated way from this Template.</a:t>
            </a:r>
            <a:endParaRPr b="0" lang="fr-FR" sz="1000" spc="-1" strike="noStrike">
              <a:latin typeface="Arial"/>
            </a:endParaRPr>
          </a:p>
          <a:p>
            <a:pPr marL="457200" indent="-290520">
              <a:lnSpc>
                <a:spcPct val="115000"/>
              </a:lnSpc>
              <a:buClr>
                <a:srgbClr val="ffffff"/>
              </a:buClr>
              <a:buFont typeface="Arial"/>
              <a:buChar char="●"/>
              <a:tabLst>
                <a:tab algn="l" pos="0"/>
              </a:tabLst>
            </a:pPr>
            <a:r>
              <a:rPr b="0" lang="en" sz="1000" spc="-1" strike="noStrike">
                <a:solidFill>
                  <a:srgbClr val="ffffff"/>
                </a:solidFill>
                <a:latin typeface="Arial"/>
                <a:ea typeface="Arial"/>
              </a:rPr>
              <a:t>Register any of the elements that are part of this template as a trademark or logo, or register it as a work in an intellectual property registry or similar.</a:t>
            </a:r>
            <a:endParaRPr b="0" lang="fr-FR" sz="1000" spc="-1" strike="noStrike">
              <a:latin typeface="Arial"/>
            </a:endParaRPr>
          </a:p>
          <a:p>
            <a:pPr>
              <a:lnSpc>
                <a:spcPct val="115000"/>
              </a:lnSpc>
              <a:tabLst>
                <a:tab algn="l" pos="0"/>
              </a:tabLst>
            </a:pPr>
            <a:endParaRPr b="0" lang="fr-FR" sz="1000" spc="-1" strike="noStrike">
              <a:latin typeface="Arial"/>
            </a:endParaRPr>
          </a:p>
          <a:p>
            <a:pPr>
              <a:lnSpc>
                <a:spcPct val="115000"/>
              </a:lnSpc>
              <a:tabLst>
                <a:tab algn="l" pos="0"/>
              </a:tabLst>
            </a:pPr>
            <a:endParaRPr b="0" lang="fr-FR" sz="1000" spc="-1" strike="noStrike">
              <a:latin typeface="Arial"/>
            </a:endParaRPr>
          </a:p>
        </p:txBody>
      </p:sp>
      <p:sp>
        <p:nvSpPr>
          <p:cNvPr id="2959" name="CustomShape 2"/>
          <p:cNvSpPr/>
          <p:nvPr/>
        </p:nvSpPr>
        <p:spPr>
          <a:xfrm>
            <a:off x="1048320" y="4314240"/>
            <a:ext cx="7045920" cy="438840"/>
          </a:xfrm>
          <a:prstGeom prst="rect">
            <a:avLst/>
          </a:prstGeom>
          <a:noFill/>
          <a:ln>
            <a:noFill/>
          </a:ln>
        </p:spPr>
        <p:style>
          <a:lnRef idx="0"/>
          <a:fillRef idx="0"/>
          <a:effectRef idx="0"/>
          <a:fontRef idx="minor"/>
        </p:style>
        <p:txBody>
          <a:bodyPr lIns="90000" rIns="90000" tIns="91440" bIns="91440">
            <a:noAutofit/>
          </a:bodyPr>
          <a:p>
            <a:pPr algn="ctr">
              <a:lnSpc>
                <a:spcPct val="115000"/>
              </a:lnSpc>
              <a:tabLst>
                <a:tab algn="l" pos="0"/>
              </a:tabLst>
            </a:pPr>
            <a:r>
              <a:rPr b="0" lang="en" sz="1000" spc="-1" strike="noStrike">
                <a:solidFill>
                  <a:srgbClr val="ffffff"/>
                </a:solidFill>
                <a:latin typeface="Arial"/>
                <a:ea typeface="Arial"/>
              </a:rPr>
              <a:t>For more information about editing slides, please read</a:t>
            </a:r>
            <a:r>
              <a:rPr b="0" lang="en" sz="900" spc="-1" strike="noStrike">
                <a:solidFill>
                  <a:srgbClr val="ffffff"/>
                </a:solidFill>
                <a:latin typeface="Arial"/>
                <a:ea typeface="Arial"/>
              </a:rPr>
              <a:t> </a:t>
            </a:r>
            <a:r>
              <a:rPr b="0" lang="en" sz="1000" spc="-1" strike="noStrike">
                <a:solidFill>
                  <a:srgbClr val="ffffff"/>
                </a:solidFill>
                <a:latin typeface="Arial"/>
                <a:ea typeface="Arial"/>
              </a:rPr>
              <a:t>our FAQs or visit Slidesgo School:</a:t>
            </a:r>
            <a:endParaRPr b="0" lang="fr-FR" sz="1000" spc="-1" strike="noStrike">
              <a:latin typeface="Arial"/>
            </a:endParaRPr>
          </a:p>
          <a:p>
            <a:pPr algn="ctr">
              <a:lnSpc>
                <a:spcPct val="115000"/>
              </a:lnSpc>
              <a:tabLst>
                <a:tab algn="l" pos="0"/>
              </a:tabLst>
            </a:pPr>
            <a:r>
              <a:rPr b="0" lang="en" sz="1000" spc="-1" strike="noStrike" u="sng">
                <a:solidFill>
                  <a:srgbClr val="0000ff"/>
                </a:solidFill>
                <a:uFillTx/>
                <a:latin typeface="Arial"/>
                <a:ea typeface="Arial"/>
                <a:hlinkClick r:id="rId2"/>
              </a:rPr>
              <a:t>https://slidesgo.com/faqs</a:t>
            </a:r>
            <a:r>
              <a:rPr b="0" lang="en" sz="1200" spc="-1" strike="noStrike">
                <a:solidFill>
                  <a:srgbClr val="ffffff"/>
                </a:solidFill>
                <a:latin typeface="Arial"/>
                <a:ea typeface="Arial"/>
              </a:rPr>
              <a:t> </a:t>
            </a:r>
            <a:r>
              <a:rPr b="0" lang="en" sz="1000" spc="-1" strike="noStrike">
                <a:solidFill>
                  <a:srgbClr val="ffffff"/>
                </a:solidFill>
                <a:latin typeface="Arial"/>
                <a:ea typeface="Arial"/>
              </a:rPr>
              <a:t>and</a:t>
            </a:r>
            <a:r>
              <a:rPr b="0" lang="en" sz="1200" spc="-1" strike="noStrike">
                <a:solidFill>
                  <a:srgbClr val="ffffff"/>
                </a:solidFill>
                <a:latin typeface="Arial"/>
                <a:ea typeface="Arial"/>
              </a:rPr>
              <a:t> </a:t>
            </a:r>
            <a:r>
              <a:rPr b="0" lang="en" sz="1000" spc="-1" strike="noStrike" u="sng">
                <a:solidFill>
                  <a:srgbClr val="0000ff"/>
                </a:solidFill>
                <a:uFillTx/>
                <a:latin typeface="Arial"/>
                <a:ea typeface="Arial"/>
                <a:hlinkClick r:id="rId3"/>
              </a:rPr>
              <a:t>https://slidesgo.com/slidesgo-school</a:t>
            </a:r>
            <a:endParaRPr b="0" lang="fr-FR" sz="1000" spc="-1" strike="noStrike">
              <a:latin typeface="Arial"/>
            </a:endParaRPr>
          </a:p>
        </p:txBody>
      </p:sp>
      <p:sp>
        <p:nvSpPr>
          <p:cNvPr id="2960" name="CustomShape 3"/>
          <p:cNvSpPr/>
          <p:nvPr/>
        </p:nvSpPr>
        <p:spPr>
          <a:xfrm>
            <a:off x="1048320" y="324000"/>
            <a:ext cx="704592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Instructions for use (premium users)</a:t>
            </a:r>
            <a:endParaRPr b="0" lang="fr-FR" sz="24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91919"/>
        </a:solidFill>
      </p:bgPr>
    </p:bg>
    <p:spTree>
      <p:nvGrpSpPr>
        <p:cNvPr id="1" name=""/>
        <p:cNvGrpSpPr/>
        <p:nvPr/>
      </p:nvGrpSpPr>
      <p:grpSpPr>
        <a:xfrm>
          <a:off x="0" y="0"/>
          <a:ext cx="0" cy="0"/>
          <a:chOff x="0" y="0"/>
          <a:chExt cx="0" cy="0"/>
        </a:xfrm>
      </p:grpSpPr>
      <p:sp>
        <p:nvSpPr>
          <p:cNvPr id="1631" name="CustomShape 1"/>
          <p:cNvSpPr/>
          <p:nvPr/>
        </p:nvSpPr>
        <p:spPr>
          <a:xfrm>
            <a:off x="6244200" y="1810080"/>
            <a:ext cx="1522080" cy="1522080"/>
          </a:xfrm>
          <a:prstGeom prst="roundRect">
            <a:avLst>
              <a:gd name="adj" fmla="val 16667"/>
            </a:avLst>
          </a:prstGeom>
          <a:noFill/>
          <a:ln w="28440">
            <a:solidFill>
              <a:srgbClr val="84bde7"/>
            </a:solidFill>
            <a:round/>
          </a:ln>
        </p:spPr>
        <p:style>
          <a:lnRef idx="0"/>
          <a:fillRef idx="0"/>
          <a:effectRef idx="0"/>
          <a:fontRef idx="minor"/>
        </p:style>
      </p:sp>
      <p:sp>
        <p:nvSpPr>
          <p:cNvPr id="1632" name="CustomShape 2"/>
          <p:cNvSpPr/>
          <p:nvPr/>
        </p:nvSpPr>
        <p:spPr>
          <a:xfrm>
            <a:off x="1008000" y="782280"/>
            <a:ext cx="5225040" cy="656640"/>
          </a:xfrm>
          <a:prstGeom prst="rect">
            <a:avLst/>
          </a:prstGeom>
          <a:noFill/>
          <a:ln>
            <a:noFill/>
          </a:ln>
        </p:spPr>
        <p:style>
          <a:lnRef idx="0"/>
          <a:fillRef idx="0"/>
          <a:effectRef idx="0"/>
          <a:fontRef idx="minor"/>
        </p:style>
        <p:txBody>
          <a:bodyPr lIns="90000" rIns="90000" tIns="91440" bIns="91440" anchor="ctr">
            <a:noAutofit/>
          </a:bodyPr>
          <a:p>
            <a:pPr>
              <a:lnSpc>
                <a:spcPct val="100000"/>
              </a:lnSpc>
              <a:tabLst>
                <a:tab algn="l" pos="0"/>
              </a:tabLst>
            </a:pPr>
            <a:r>
              <a:rPr b="1" lang="en" sz="4500" spc="-1" strike="noStrike">
                <a:solidFill>
                  <a:srgbClr val="84bde7"/>
                </a:solidFill>
                <a:latin typeface="Orbitron"/>
                <a:ea typeface="Orbitron"/>
              </a:rPr>
              <a:t>Matious </a:t>
            </a:r>
            <a:r>
              <a:rPr b="1" lang="en" sz="4500" spc="-1" strike="noStrike">
                <a:solidFill>
                  <a:srgbClr val="e84987"/>
                </a:solidFill>
                <a:latin typeface="Orbitron"/>
                <a:ea typeface="Orbitron"/>
              </a:rPr>
              <a:t>Digital</a:t>
            </a:r>
            <a:endParaRPr b="0" lang="fr-FR" sz="4500" spc="-1" strike="noStrike">
              <a:latin typeface="Arial"/>
            </a:endParaRPr>
          </a:p>
        </p:txBody>
      </p:sp>
      <p:sp>
        <p:nvSpPr>
          <p:cNvPr id="1633" name="CustomShape 3"/>
          <p:cNvSpPr/>
          <p:nvPr/>
        </p:nvSpPr>
        <p:spPr>
          <a:xfrm>
            <a:off x="1018080" y="1512000"/>
            <a:ext cx="5100840" cy="2158920"/>
          </a:xfrm>
          <a:prstGeom prst="rect">
            <a:avLst/>
          </a:prstGeom>
          <a:noFill/>
          <a:ln>
            <a:noFill/>
          </a:ln>
        </p:spPr>
        <p:style>
          <a:lnRef idx="0"/>
          <a:fillRef idx="0"/>
          <a:effectRef idx="0"/>
          <a:fontRef idx="minor"/>
        </p:style>
        <p:txBody>
          <a:bodyPr lIns="90000" rIns="90000" tIns="91440" bIns="91440" anchor="ctr">
            <a:noAutofit/>
          </a:bodyPr>
          <a:p>
            <a:pPr algn="just">
              <a:lnSpc>
                <a:spcPct val="100000"/>
              </a:lnSpc>
              <a:tabLst>
                <a:tab algn="l" pos="0"/>
              </a:tabLst>
            </a:pPr>
            <a:r>
              <a:rPr b="0" lang="en" sz="1600" spc="-1" strike="noStrike">
                <a:solidFill>
                  <a:srgbClr val="84bde7"/>
                </a:solidFill>
                <a:latin typeface="Assistant"/>
                <a:ea typeface="Assistant"/>
              </a:rPr>
              <a:t>Matious Digital est une agence digitale spécialisée dans l’accompagnement technologique et marketing pour des entreprises en Europe et en Amérique du nord. Depuis la création de Matious Digital l’objectif principale qui vise principalement à le réaliser est d’utiliser des technologies de pointe pour développer des solutions futuristes.</a:t>
            </a:r>
            <a:endParaRPr b="0" lang="fr-FR" sz="1600" spc="-1" strike="noStrike">
              <a:latin typeface="Arial"/>
            </a:endParaRPr>
          </a:p>
        </p:txBody>
      </p:sp>
      <p:sp>
        <p:nvSpPr>
          <p:cNvPr id="1634" name="CustomShape 4"/>
          <p:cNvSpPr/>
          <p:nvPr/>
        </p:nvSpPr>
        <p:spPr>
          <a:xfrm>
            <a:off x="7499880" y="1902960"/>
            <a:ext cx="142560" cy="142560"/>
          </a:xfrm>
          <a:prstGeom prst="ellipse">
            <a:avLst/>
          </a:prstGeom>
          <a:solidFill>
            <a:srgbClr val="ffffff"/>
          </a:solidFill>
          <a:ln>
            <a:noFill/>
          </a:ln>
        </p:spPr>
        <p:style>
          <a:lnRef idx="0"/>
          <a:fillRef idx="0"/>
          <a:effectRef idx="0"/>
          <a:fontRef idx="minor"/>
        </p:style>
      </p:sp>
      <p:sp>
        <p:nvSpPr>
          <p:cNvPr id="1635" name="CustomShape 5"/>
          <p:cNvSpPr/>
          <p:nvPr/>
        </p:nvSpPr>
        <p:spPr>
          <a:xfrm>
            <a:off x="7499880" y="564480"/>
            <a:ext cx="266040" cy="266040"/>
          </a:xfrm>
          <a:prstGeom prst="ellipse">
            <a:avLst/>
          </a:prstGeom>
          <a:solidFill>
            <a:srgbClr val="ffffff"/>
          </a:solidFill>
          <a:ln>
            <a:noFill/>
          </a:ln>
        </p:spPr>
        <p:style>
          <a:lnRef idx="0"/>
          <a:fillRef idx="0"/>
          <a:effectRef idx="0"/>
          <a:fontRef idx="minor"/>
        </p:style>
      </p:sp>
      <p:sp>
        <p:nvSpPr>
          <p:cNvPr id="1636" name="CustomShape 6"/>
          <p:cNvSpPr/>
          <p:nvPr/>
        </p:nvSpPr>
        <p:spPr>
          <a:xfrm>
            <a:off x="7946640" y="564480"/>
            <a:ext cx="266040" cy="266040"/>
          </a:xfrm>
          <a:prstGeom prst="ellipse">
            <a:avLst/>
          </a:prstGeom>
          <a:solidFill>
            <a:srgbClr val="ffffff"/>
          </a:solidFill>
          <a:ln>
            <a:noFill/>
          </a:ln>
        </p:spPr>
        <p:style>
          <a:lnRef idx="0"/>
          <a:fillRef idx="0"/>
          <a:effectRef idx="0"/>
          <a:fontRef idx="minor"/>
        </p:style>
      </p:sp>
      <p:pic>
        <p:nvPicPr>
          <p:cNvPr id="1637" name="" descr=""/>
          <p:cNvPicPr/>
          <p:nvPr/>
        </p:nvPicPr>
        <p:blipFill>
          <a:blip r:embed="rId1"/>
          <a:stretch/>
        </p:blipFill>
        <p:spPr>
          <a:xfrm>
            <a:off x="6480000" y="2037240"/>
            <a:ext cx="1078920" cy="1057680"/>
          </a:xfrm>
          <a:prstGeom prst="rect">
            <a:avLst/>
          </a:prstGeom>
          <a:ln>
            <a:noFill/>
          </a:ln>
        </p:spPr>
      </p:pic>
      <p:sp>
        <p:nvSpPr>
          <p:cNvPr id="1638" name="CustomShape 7"/>
          <p:cNvSpPr/>
          <p:nvPr/>
        </p:nvSpPr>
        <p:spPr>
          <a:xfrm>
            <a:off x="792000" y="4320000"/>
            <a:ext cx="482040" cy="410040"/>
          </a:xfrm>
          <a:prstGeom prst="roundRect">
            <a:avLst>
              <a:gd name="adj" fmla="val 16667"/>
            </a:avLst>
          </a:prstGeom>
          <a:noFill/>
          <a:ln w="28440">
            <a:solidFill>
              <a:srgbClr val="84bde7"/>
            </a:solidFill>
            <a:round/>
          </a:ln>
        </p:spPr>
        <p:style>
          <a:lnRef idx="0"/>
          <a:fillRef idx="0"/>
          <a:effectRef idx="0"/>
          <a:fontRef idx="minor"/>
        </p:style>
      </p:sp>
      <p:sp>
        <p:nvSpPr>
          <p:cNvPr id="1639" name="CustomShape 8"/>
          <p:cNvSpPr/>
          <p:nvPr/>
        </p:nvSpPr>
        <p:spPr>
          <a:xfrm>
            <a:off x="842400" y="4320000"/>
            <a:ext cx="431640" cy="410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fr-FR" sz="1800" spc="-1" strike="noStrike">
                <a:latin typeface="Arial"/>
              </a:rPr>
              <a:t>5</a:t>
            </a:r>
            <a:endParaRPr b="0" lang="fr-FR" sz="1800" spc="-1" strike="noStrike">
              <a:latin typeface="Arial"/>
            </a:endParaRPr>
          </a:p>
        </p:txBody>
      </p:sp>
      <p:sp>
        <p:nvSpPr>
          <p:cNvPr id="1640" name="CustomShape 9"/>
          <p:cNvSpPr/>
          <p:nvPr/>
        </p:nvSpPr>
        <p:spPr>
          <a:xfrm>
            <a:off x="7979400" y="4486320"/>
            <a:ext cx="300240" cy="3373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2961" name="CustomShape 1"/>
          <p:cNvSpPr/>
          <p:nvPr/>
        </p:nvSpPr>
        <p:spPr>
          <a:xfrm>
            <a:off x="1068120" y="1087920"/>
            <a:ext cx="7045920" cy="438840"/>
          </a:xfrm>
          <a:prstGeom prst="rect">
            <a:avLst/>
          </a:prstGeom>
          <a:noFill/>
          <a:ln>
            <a:noFill/>
          </a:ln>
        </p:spPr>
        <p:style>
          <a:lnRef idx="0"/>
          <a:fillRef idx="0"/>
          <a:effectRef idx="0"/>
          <a:fontRef idx="minor"/>
        </p:style>
        <p:txBody>
          <a:bodyPr lIns="90000" rIns="90000" tIns="91440" bIns="91440">
            <a:noAutofit/>
          </a:bodyPr>
          <a:p>
            <a:pPr algn="ctr">
              <a:lnSpc>
                <a:spcPct val="115000"/>
              </a:lnSpc>
              <a:tabLst>
                <a:tab algn="l" pos="0"/>
              </a:tabLst>
            </a:pPr>
            <a:r>
              <a:rPr b="0" lang="en" sz="1100" spc="-1" strike="noStrike">
                <a:solidFill>
                  <a:srgbClr val="ffffff"/>
                </a:solidFill>
                <a:latin typeface="Arial"/>
                <a:ea typeface="Arial"/>
              </a:rPr>
              <a:t>This presentation has been made using the following fonts:</a:t>
            </a:r>
            <a:endParaRPr b="0" lang="fr-FR" sz="1100" spc="-1" strike="noStrike">
              <a:latin typeface="Arial"/>
            </a:endParaRPr>
          </a:p>
          <a:p>
            <a:pPr>
              <a:lnSpc>
                <a:spcPct val="115000"/>
              </a:lnSpc>
              <a:tabLst>
                <a:tab algn="l" pos="0"/>
              </a:tabLst>
            </a:pPr>
            <a:endParaRPr b="0" lang="fr-FR" sz="1100" spc="-1" strike="noStrike">
              <a:latin typeface="Arial"/>
            </a:endParaRPr>
          </a:p>
        </p:txBody>
      </p:sp>
      <p:sp>
        <p:nvSpPr>
          <p:cNvPr id="2962" name="CustomShape 2"/>
          <p:cNvSpPr/>
          <p:nvPr/>
        </p:nvSpPr>
        <p:spPr>
          <a:xfrm>
            <a:off x="1068120" y="1610280"/>
            <a:ext cx="7045920" cy="1253520"/>
          </a:xfrm>
          <a:prstGeom prst="rect">
            <a:avLst/>
          </a:prstGeom>
          <a:noFill/>
          <a:ln>
            <a:noFill/>
          </a:ln>
        </p:spPr>
        <p:style>
          <a:lnRef idx="0"/>
          <a:fillRef idx="0"/>
          <a:effectRef idx="0"/>
          <a:fontRef idx="minor"/>
        </p:style>
        <p:txBody>
          <a:bodyPr lIns="90000" rIns="90000" tIns="91440" bIns="91440" anchor="ctr">
            <a:noAutofit/>
          </a:bodyPr>
          <a:p>
            <a:pPr algn="ctr">
              <a:lnSpc>
                <a:spcPct val="115000"/>
              </a:lnSpc>
              <a:tabLst>
                <a:tab algn="l" pos="0"/>
              </a:tabLst>
            </a:pPr>
            <a:r>
              <a:rPr b="1" lang="en" sz="1100" spc="-1" strike="noStrike">
                <a:solidFill>
                  <a:srgbClr val="efefef"/>
                </a:solidFill>
                <a:latin typeface="Arial"/>
                <a:ea typeface="Arial"/>
              </a:rPr>
              <a:t>Orbitron</a:t>
            </a:r>
            <a:endParaRPr b="0" lang="fr-FR" sz="1100" spc="-1" strike="noStrike">
              <a:latin typeface="Arial"/>
            </a:endParaRPr>
          </a:p>
          <a:p>
            <a:pPr algn="ctr">
              <a:lnSpc>
                <a:spcPct val="115000"/>
              </a:lnSpc>
              <a:tabLst>
                <a:tab algn="l" pos="0"/>
              </a:tabLst>
            </a:pPr>
            <a:r>
              <a:rPr b="0" lang="en" sz="1100" spc="-1" strike="noStrike">
                <a:solidFill>
                  <a:srgbClr val="ffffff"/>
                </a:solidFill>
                <a:latin typeface="Arial"/>
                <a:ea typeface="Arial"/>
              </a:rPr>
              <a:t>(</a:t>
            </a:r>
            <a:r>
              <a:rPr b="0" lang="en" sz="1100" spc="-1" strike="noStrike" u="sng">
                <a:solidFill>
                  <a:srgbClr val="0000ff"/>
                </a:solidFill>
                <a:uFillTx/>
                <a:latin typeface="Arial"/>
                <a:ea typeface="Arial"/>
                <a:hlinkClick r:id="rId1"/>
              </a:rPr>
              <a:t>https://fonts.google.com/specimen/Orbitron</a:t>
            </a:r>
            <a:r>
              <a:rPr b="0" lang="en" sz="1100" spc="-1" strike="noStrike">
                <a:solidFill>
                  <a:srgbClr val="ffffff"/>
                </a:solidFill>
                <a:latin typeface="Arial"/>
                <a:ea typeface="Arial"/>
              </a:rPr>
              <a:t>)</a:t>
            </a:r>
            <a:endParaRPr b="0" lang="fr-FR" sz="1100" spc="-1" strike="noStrike">
              <a:latin typeface="Arial"/>
            </a:endParaRPr>
          </a:p>
          <a:p>
            <a:pPr algn="ctr">
              <a:lnSpc>
                <a:spcPct val="115000"/>
              </a:lnSpc>
              <a:tabLst>
                <a:tab algn="l" pos="0"/>
              </a:tabLst>
            </a:pPr>
            <a:endParaRPr b="0" lang="fr-FR" sz="1100" spc="-1" strike="noStrike">
              <a:latin typeface="Arial"/>
            </a:endParaRPr>
          </a:p>
          <a:p>
            <a:pPr algn="ctr">
              <a:lnSpc>
                <a:spcPct val="115000"/>
              </a:lnSpc>
              <a:tabLst>
                <a:tab algn="l" pos="0"/>
              </a:tabLst>
            </a:pPr>
            <a:r>
              <a:rPr b="1" lang="en" sz="1100" spc="-1" strike="noStrike">
                <a:solidFill>
                  <a:srgbClr val="ffffff"/>
                </a:solidFill>
                <a:latin typeface="Arial"/>
                <a:ea typeface="Arial"/>
              </a:rPr>
              <a:t>Assistant</a:t>
            </a:r>
            <a:endParaRPr b="0" lang="fr-FR" sz="1100" spc="-1" strike="noStrike">
              <a:latin typeface="Arial"/>
            </a:endParaRPr>
          </a:p>
          <a:p>
            <a:pPr algn="ctr">
              <a:lnSpc>
                <a:spcPct val="115000"/>
              </a:lnSpc>
              <a:tabLst>
                <a:tab algn="l" pos="0"/>
              </a:tabLst>
            </a:pPr>
            <a:r>
              <a:rPr b="0" lang="en" sz="1100" spc="-1" strike="noStrike">
                <a:solidFill>
                  <a:srgbClr val="ffffff"/>
                </a:solidFill>
                <a:latin typeface="Arial"/>
                <a:ea typeface="Arial"/>
              </a:rPr>
              <a:t>(</a:t>
            </a:r>
            <a:r>
              <a:rPr b="0" lang="en" sz="1100" spc="-1" strike="noStrike" u="sng">
                <a:solidFill>
                  <a:srgbClr val="0000ff"/>
                </a:solidFill>
                <a:uFillTx/>
                <a:latin typeface="Arial"/>
                <a:ea typeface="Arial"/>
                <a:hlinkClick r:id="rId2"/>
              </a:rPr>
              <a:t>https://fonts.google.com/specimen/Assistant</a:t>
            </a:r>
            <a:r>
              <a:rPr b="0" lang="en" sz="1100" spc="-1" strike="noStrike">
                <a:solidFill>
                  <a:srgbClr val="ffffff"/>
                </a:solidFill>
                <a:latin typeface="Arial"/>
                <a:ea typeface="Arial"/>
              </a:rPr>
              <a:t>)</a:t>
            </a:r>
            <a:endParaRPr b="0" lang="fr-FR" sz="1100" spc="-1" strike="noStrike">
              <a:latin typeface="Arial"/>
            </a:endParaRPr>
          </a:p>
        </p:txBody>
      </p:sp>
      <p:grpSp>
        <p:nvGrpSpPr>
          <p:cNvPr id="2963" name="Group 3"/>
          <p:cNvGrpSpPr/>
          <p:nvPr/>
        </p:nvGrpSpPr>
        <p:grpSpPr>
          <a:xfrm>
            <a:off x="2583720" y="2988360"/>
            <a:ext cx="3975120" cy="752760"/>
            <a:chOff x="2583720" y="2988360"/>
            <a:chExt cx="3975120" cy="752760"/>
          </a:xfrm>
        </p:grpSpPr>
        <p:sp>
          <p:nvSpPr>
            <p:cNvPr id="2964" name="CustomShape 4"/>
            <p:cNvSpPr/>
            <p:nvPr/>
          </p:nvSpPr>
          <p:spPr>
            <a:xfrm>
              <a:off x="2583720" y="2988360"/>
              <a:ext cx="789840" cy="752760"/>
            </a:xfrm>
            <a:prstGeom prst="roundRect">
              <a:avLst>
                <a:gd name="adj" fmla="val 16667"/>
              </a:avLst>
            </a:prstGeom>
            <a:solidFill>
              <a:srgbClr val="ffffff"/>
            </a:solidFill>
            <a:ln w="9360">
              <a:solidFill>
                <a:srgbClr val="ffffff"/>
              </a:solidFill>
              <a:round/>
            </a:ln>
          </p:spPr>
          <p:style>
            <a:lnRef idx="0"/>
            <a:fillRef idx="0"/>
            <a:effectRef idx="0"/>
            <a:fontRef idx="minor"/>
          </p:style>
        </p:sp>
        <p:sp>
          <p:nvSpPr>
            <p:cNvPr id="2965" name="CustomShape 5"/>
            <p:cNvSpPr/>
            <p:nvPr/>
          </p:nvSpPr>
          <p:spPr>
            <a:xfrm>
              <a:off x="3645360" y="2988360"/>
              <a:ext cx="789840" cy="752760"/>
            </a:xfrm>
            <a:prstGeom prst="roundRect">
              <a:avLst>
                <a:gd name="adj" fmla="val 16667"/>
              </a:avLst>
            </a:prstGeom>
            <a:solidFill>
              <a:srgbClr val="e84987"/>
            </a:solidFill>
            <a:ln w="9360">
              <a:solidFill>
                <a:srgbClr val="ffffff"/>
              </a:solidFill>
              <a:round/>
            </a:ln>
          </p:spPr>
          <p:style>
            <a:lnRef idx="0"/>
            <a:fillRef idx="0"/>
            <a:effectRef idx="0"/>
            <a:fontRef idx="minor"/>
          </p:style>
        </p:sp>
        <p:sp>
          <p:nvSpPr>
            <p:cNvPr id="2966" name="CustomShape 6"/>
            <p:cNvSpPr/>
            <p:nvPr/>
          </p:nvSpPr>
          <p:spPr>
            <a:xfrm>
              <a:off x="4707360" y="2988360"/>
              <a:ext cx="789840" cy="752760"/>
            </a:xfrm>
            <a:prstGeom prst="roundRect">
              <a:avLst>
                <a:gd name="adj" fmla="val 16667"/>
              </a:avLst>
            </a:prstGeom>
            <a:solidFill>
              <a:srgbClr val="84bde7"/>
            </a:solidFill>
            <a:ln w="9360">
              <a:solidFill>
                <a:srgbClr val="ffffff"/>
              </a:solidFill>
              <a:round/>
            </a:ln>
          </p:spPr>
          <p:style>
            <a:lnRef idx="0"/>
            <a:fillRef idx="0"/>
            <a:effectRef idx="0"/>
            <a:fontRef idx="minor"/>
          </p:style>
        </p:sp>
        <p:sp>
          <p:nvSpPr>
            <p:cNvPr id="2967" name="CustomShape 7"/>
            <p:cNvSpPr/>
            <p:nvPr/>
          </p:nvSpPr>
          <p:spPr>
            <a:xfrm>
              <a:off x="2583720" y="3145320"/>
              <a:ext cx="789840" cy="4388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000" spc="-1" strike="noStrike">
                  <a:solidFill>
                    <a:srgbClr val="000000"/>
                  </a:solidFill>
                  <a:latin typeface="Arial"/>
                  <a:ea typeface="Arial"/>
                </a:rPr>
                <a:t>#ffffff</a:t>
              </a:r>
              <a:endParaRPr b="0" lang="fr-FR" sz="1000" spc="-1" strike="noStrike">
                <a:latin typeface="Arial"/>
              </a:endParaRPr>
            </a:p>
          </p:txBody>
        </p:sp>
        <p:sp>
          <p:nvSpPr>
            <p:cNvPr id="2968" name="CustomShape 8"/>
            <p:cNvSpPr/>
            <p:nvPr/>
          </p:nvSpPr>
          <p:spPr>
            <a:xfrm>
              <a:off x="3645360" y="3145320"/>
              <a:ext cx="789840" cy="4388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000" spc="-1" strike="noStrike">
                  <a:solidFill>
                    <a:srgbClr val="ffffff"/>
                  </a:solidFill>
                  <a:latin typeface="Arial"/>
                  <a:ea typeface="Arial"/>
                </a:rPr>
                <a:t>#e84987</a:t>
              </a:r>
              <a:endParaRPr b="0" lang="fr-FR" sz="1000" spc="-1" strike="noStrike">
                <a:latin typeface="Arial"/>
              </a:endParaRPr>
            </a:p>
          </p:txBody>
        </p:sp>
        <p:sp>
          <p:nvSpPr>
            <p:cNvPr id="2969" name="CustomShape 9"/>
            <p:cNvSpPr/>
            <p:nvPr/>
          </p:nvSpPr>
          <p:spPr>
            <a:xfrm>
              <a:off x="4707360" y="3145320"/>
              <a:ext cx="789840" cy="4388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000" spc="-1" strike="noStrike">
                  <a:solidFill>
                    <a:srgbClr val="ffffff"/>
                  </a:solidFill>
                  <a:latin typeface="Arial"/>
                  <a:ea typeface="Arial"/>
                </a:rPr>
                <a:t>#84bde7</a:t>
              </a:r>
              <a:endParaRPr b="0" lang="fr-FR" sz="1000" spc="-1" strike="noStrike">
                <a:latin typeface="Arial"/>
              </a:endParaRPr>
            </a:p>
          </p:txBody>
        </p:sp>
        <p:sp>
          <p:nvSpPr>
            <p:cNvPr id="2970" name="CustomShape 10"/>
            <p:cNvSpPr/>
            <p:nvPr/>
          </p:nvSpPr>
          <p:spPr>
            <a:xfrm>
              <a:off x="5769000" y="2988360"/>
              <a:ext cx="789840" cy="752760"/>
            </a:xfrm>
            <a:prstGeom prst="roundRect">
              <a:avLst>
                <a:gd name="adj" fmla="val 16667"/>
              </a:avLst>
            </a:prstGeom>
            <a:solidFill>
              <a:srgbClr val="191919"/>
            </a:solidFill>
            <a:ln w="9360">
              <a:solidFill>
                <a:srgbClr val="ffffff"/>
              </a:solidFill>
              <a:round/>
            </a:ln>
          </p:spPr>
          <p:style>
            <a:lnRef idx="0"/>
            <a:fillRef idx="0"/>
            <a:effectRef idx="0"/>
            <a:fontRef idx="minor"/>
          </p:style>
        </p:sp>
        <p:sp>
          <p:nvSpPr>
            <p:cNvPr id="2971" name="CustomShape 11"/>
            <p:cNvSpPr/>
            <p:nvPr/>
          </p:nvSpPr>
          <p:spPr>
            <a:xfrm>
              <a:off x="5769000" y="3145320"/>
              <a:ext cx="789840" cy="4388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0" lang="en" sz="1000" spc="-1" strike="noStrike">
                  <a:solidFill>
                    <a:srgbClr val="ffffff"/>
                  </a:solidFill>
                  <a:latin typeface="Arial"/>
                  <a:ea typeface="Arial"/>
                </a:rPr>
                <a:t>#191919</a:t>
              </a:r>
              <a:endParaRPr b="0" lang="fr-FR" sz="1000" spc="-1" strike="noStrike">
                <a:latin typeface="Arial"/>
              </a:endParaRPr>
            </a:p>
          </p:txBody>
        </p:sp>
      </p:grpSp>
      <p:sp>
        <p:nvSpPr>
          <p:cNvPr id="2972" name="CustomShape 12"/>
          <p:cNvSpPr/>
          <p:nvPr/>
        </p:nvSpPr>
        <p:spPr>
          <a:xfrm>
            <a:off x="1048320" y="324000"/>
            <a:ext cx="704592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Fonts &amp; colors used</a:t>
            </a:r>
            <a:endParaRPr b="0" lang="fr-FR" sz="2400" spc="-1" strike="noStrike">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2973" name="CustomShape 1"/>
          <p:cNvSpPr/>
          <p:nvPr/>
        </p:nvSpPr>
        <p:spPr>
          <a:xfrm>
            <a:off x="1252440" y="1086480"/>
            <a:ext cx="6629400" cy="851040"/>
          </a:xfrm>
          <a:prstGeom prst="rect">
            <a:avLst/>
          </a:prstGeom>
          <a:noFill/>
          <a:ln>
            <a:noFill/>
          </a:ln>
        </p:spPr>
        <p:style>
          <a:lnRef idx="0"/>
          <a:fillRef idx="0"/>
          <a:effectRef idx="0"/>
          <a:fontRef idx="minor"/>
        </p:style>
        <p:txBody>
          <a:bodyPr lIns="90000" rIns="90000" tIns="91440" bIns="91440">
            <a:noAutofit/>
          </a:bodyPr>
          <a:p>
            <a:pPr algn="ctr">
              <a:lnSpc>
                <a:spcPct val="115000"/>
              </a:lnSpc>
              <a:tabLst>
                <a:tab algn="l" pos="0"/>
              </a:tabLst>
            </a:pPr>
            <a:r>
              <a:rPr b="0" lang="en" sz="1100" spc="-1" strike="noStrike">
                <a:solidFill>
                  <a:srgbClr val="ffffff"/>
                </a:solidFill>
                <a:latin typeface="Arial"/>
                <a:ea typeface="Arial"/>
              </a:rPr>
              <a:t>Create your Story with our illustrated concepts. Choose the style you like the most, edit its colors, pick the background and layers you want to show and bring them to life with the animator panel! It will boost your presentation. Check out</a:t>
            </a:r>
            <a:r>
              <a:rPr b="0" lang="en" sz="1100" spc="-1" strike="noStrike">
                <a:solidFill>
                  <a:srgbClr val="869fb2"/>
                </a:solidFill>
                <a:latin typeface="Arial"/>
                <a:ea typeface="Arial"/>
              </a:rPr>
              <a:t> h</a:t>
            </a:r>
            <a:r>
              <a:rPr b="0" lang="en" sz="1100" spc="-1" strike="noStrike" u="sng">
                <a:solidFill>
                  <a:srgbClr val="0000ff"/>
                </a:solidFill>
                <a:uFillTx/>
                <a:latin typeface="Arial"/>
                <a:ea typeface="Arial"/>
                <a:hlinkClick r:id="rId1"/>
              </a:rPr>
              <a:t>ow it works.</a:t>
            </a:r>
            <a:endParaRPr b="0" lang="fr-FR" sz="1100" spc="-1" strike="noStrike">
              <a:latin typeface="Arial"/>
            </a:endParaRPr>
          </a:p>
        </p:txBody>
      </p:sp>
      <p:sp>
        <p:nvSpPr>
          <p:cNvPr id="2974" name="CustomShape 2"/>
          <p:cNvSpPr/>
          <p:nvPr/>
        </p:nvSpPr>
        <p:spPr>
          <a:xfrm>
            <a:off x="1048320" y="324000"/>
            <a:ext cx="704592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Storyset</a:t>
            </a:r>
            <a:endParaRPr b="0" lang="fr-FR" sz="2400" spc="-1" strike="noStrike">
              <a:latin typeface="Arial"/>
            </a:endParaRPr>
          </a:p>
        </p:txBody>
      </p:sp>
      <p:pic>
        <p:nvPicPr>
          <p:cNvPr id="2975" name="Google Shape;1803;p78" descr=""/>
          <p:cNvPicPr/>
          <p:nvPr/>
        </p:nvPicPr>
        <p:blipFill>
          <a:blip r:embed="rId2"/>
          <a:srcRect l="0" t="16539" r="0" b="16532"/>
          <a:stretch/>
        </p:blipFill>
        <p:spPr>
          <a:xfrm>
            <a:off x="510840" y="2688480"/>
            <a:ext cx="1605240" cy="1073520"/>
          </a:xfrm>
          <a:prstGeom prst="rect">
            <a:avLst/>
          </a:prstGeom>
          <a:ln>
            <a:noFill/>
          </a:ln>
        </p:spPr>
      </p:pic>
      <p:sp>
        <p:nvSpPr>
          <p:cNvPr id="2976" name="CustomShape 3"/>
          <p:cNvSpPr/>
          <p:nvPr/>
        </p:nvSpPr>
        <p:spPr>
          <a:xfrm>
            <a:off x="677880" y="3976200"/>
            <a:ext cx="1270800" cy="316800"/>
          </a:xfrm>
          <a:prstGeom prst="rect">
            <a:avLst/>
          </a:prstGeom>
          <a:noFill/>
          <a:ln>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00ff"/>
                </a:solidFill>
                <a:uFillTx/>
                <a:latin typeface="Arial"/>
                <a:ea typeface="Arial"/>
                <a:hlinkClick r:id="rId3"/>
              </a:rPr>
              <a:t>Pana</a:t>
            </a:r>
            <a:endParaRPr b="0" lang="fr-FR" sz="1400" spc="-1" strike="noStrike">
              <a:latin typeface="Arial"/>
            </a:endParaRPr>
          </a:p>
        </p:txBody>
      </p:sp>
      <p:sp>
        <p:nvSpPr>
          <p:cNvPr id="2977" name="CustomShape 4"/>
          <p:cNvSpPr/>
          <p:nvPr/>
        </p:nvSpPr>
        <p:spPr>
          <a:xfrm>
            <a:off x="2289240" y="3976200"/>
            <a:ext cx="1270800" cy="316800"/>
          </a:xfrm>
          <a:prstGeom prst="rect">
            <a:avLst/>
          </a:prstGeom>
          <a:noFill/>
          <a:ln>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00ff"/>
                </a:solidFill>
                <a:uFillTx/>
                <a:latin typeface="Arial"/>
                <a:ea typeface="Arial"/>
                <a:hlinkClick r:id="rId4"/>
              </a:rPr>
              <a:t>Amico</a:t>
            </a:r>
            <a:endParaRPr b="0" lang="fr-FR" sz="1400" spc="-1" strike="noStrike">
              <a:latin typeface="Arial"/>
            </a:endParaRPr>
          </a:p>
        </p:txBody>
      </p:sp>
      <p:sp>
        <p:nvSpPr>
          <p:cNvPr id="2978" name="CustomShape 5"/>
          <p:cNvSpPr/>
          <p:nvPr/>
        </p:nvSpPr>
        <p:spPr>
          <a:xfrm>
            <a:off x="3900240" y="3976200"/>
            <a:ext cx="1270800" cy="316800"/>
          </a:xfrm>
          <a:prstGeom prst="rect">
            <a:avLst/>
          </a:prstGeom>
          <a:noFill/>
          <a:ln>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00ff"/>
                </a:solidFill>
                <a:uFillTx/>
                <a:latin typeface="Arial"/>
                <a:ea typeface="Arial"/>
                <a:hlinkClick r:id="rId5"/>
              </a:rPr>
              <a:t>Bro</a:t>
            </a:r>
            <a:endParaRPr b="0" lang="fr-FR" sz="1400" spc="-1" strike="noStrike">
              <a:latin typeface="Arial"/>
            </a:endParaRPr>
          </a:p>
        </p:txBody>
      </p:sp>
      <p:sp>
        <p:nvSpPr>
          <p:cNvPr id="2979" name="CustomShape 6"/>
          <p:cNvSpPr/>
          <p:nvPr/>
        </p:nvSpPr>
        <p:spPr>
          <a:xfrm>
            <a:off x="5511600" y="3976200"/>
            <a:ext cx="1270800" cy="316800"/>
          </a:xfrm>
          <a:prstGeom prst="rect">
            <a:avLst/>
          </a:prstGeom>
          <a:noFill/>
          <a:ln>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00ff"/>
                </a:solidFill>
                <a:uFillTx/>
                <a:latin typeface="Arial"/>
                <a:ea typeface="Arial"/>
                <a:hlinkClick r:id="rId6"/>
              </a:rPr>
              <a:t>Rafiki</a:t>
            </a:r>
            <a:endParaRPr b="0" lang="fr-FR" sz="1400" spc="-1" strike="noStrike">
              <a:latin typeface="Arial"/>
            </a:endParaRPr>
          </a:p>
        </p:txBody>
      </p:sp>
      <p:pic>
        <p:nvPicPr>
          <p:cNvPr id="2980" name="Google Shape;1808;p78" descr=""/>
          <p:cNvPicPr/>
          <p:nvPr/>
        </p:nvPicPr>
        <p:blipFill>
          <a:blip r:embed="rId7"/>
          <a:stretch/>
        </p:blipFill>
        <p:spPr>
          <a:xfrm>
            <a:off x="2255040" y="2410920"/>
            <a:ext cx="1339200" cy="1339200"/>
          </a:xfrm>
          <a:prstGeom prst="rect">
            <a:avLst/>
          </a:prstGeom>
          <a:ln>
            <a:noFill/>
          </a:ln>
        </p:spPr>
      </p:pic>
      <p:pic>
        <p:nvPicPr>
          <p:cNvPr id="2981" name="Google Shape;1809;p78" descr=""/>
          <p:cNvPicPr/>
          <p:nvPr/>
        </p:nvPicPr>
        <p:blipFill>
          <a:blip r:embed="rId8"/>
          <a:srcRect l="0" t="6376" r="0" b="6376"/>
          <a:stretch/>
        </p:blipFill>
        <p:spPr>
          <a:xfrm>
            <a:off x="3774240" y="2532600"/>
            <a:ext cx="1446840" cy="1262160"/>
          </a:xfrm>
          <a:prstGeom prst="rect">
            <a:avLst/>
          </a:prstGeom>
          <a:ln>
            <a:noFill/>
          </a:ln>
        </p:spPr>
      </p:pic>
      <p:pic>
        <p:nvPicPr>
          <p:cNvPr id="2982" name="Google Shape;1810;p78" descr=""/>
          <p:cNvPicPr/>
          <p:nvPr/>
        </p:nvPicPr>
        <p:blipFill>
          <a:blip r:embed="rId9"/>
          <a:srcRect l="0" t="9248" r="0" b="9248"/>
          <a:stretch/>
        </p:blipFill>
        <p:spPr>
          <a:xfrm>
            <a:off x="5347440" y="2581560"/>
            <a:ext cx="1446840" cy="1178640"/>
          </a:xfrm>
          <a:prstGeom prst="rect">
            <a:avLst/>
          </a:prstGeom>
          <a:ln>
            <a:noFill/>
          </a:ln>
        </p:spPr>
      </p:pic>
      <p:pic>
        <p:nvPicPr>
          <p:cNvPr id="2983" name="Google Shape;1811;p78" descr=""/>
          <p:cNvPicPr/>
          <p:nvPr/>
        </p:nvPicPr>
        <p:blipFill>
          <a:blip r:embed="rId10"/>
          <a:srcRect l="0" t="14829" r="0" b="14836"/>
          <a:stretch/>
        </p:blipFill>
        <p:spPr>
          <a:xfrm>
            <a:off x="6836400" y="2523960"/>
            <a:ext cx="1795320" cy="1262160"/>
          </a:xfrm>
          <a:prstGeom prst="rect">
            <a:avLst/>
          </a:prstGeom>
          <a:ln>
            <a:noFill/>
          </a:ln>
        </p:spPr>
      </p:pic>
      <p:sp>
        <p:nvSpPr>
          <p:cNvPr id="2984" name="CustomShape 7"/>
          <p:cNvSpPr/>
          <p:nvPr/>
        </p:nvSpPr>
        <p:spPr>
          <a:xfrm>
            <a:off x="7122600" y="3976200"/>
            <a:ext cx="1270800" cy="316800"/>
          </a:xfrm>
          <a:prstGeom prst="rect">
            <a:avLst/>
          </a:prstGeom>
          <a:noFill/>
          <a:ln>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400" spc="-1" strike="noStrike" u="sng">
                <a:solidFill>
                  <a:srgbClr val="0000ff"/>
                </a:solidFill>
                <a:uFillTx/>
                <a:latin typeface="Arial"/>
                <a:ea typeface="Arial"/>
                <a:hlinkClick r:id="rId11"/>
              </a:rPr>
              <a:t>Cuate</a:t>
            </a:r>
            <a:endParaRPr b="0" lang="fr-FR" sz="1400" spc="-1" strike="noStrike">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2985" name="Group 1"/>
          <p:cNvGrpSpPr/>
          <p:nvPr/>
        </p:nvGrpSpPr>
        <p:grpSpPr>
          <a:xfrm>
            <a:off x="5082840" y="3095640"/>
            <a:ext cx="441360" cy="513000"/>
            <a:chOff x="5082840" y="3095640"/>
            <a:chExt cx="441360" cy="513000"/>
          </a:xfrm>
        </p:grpSpPr>
        <p:sp>
          <p:nvSpPr>
            <p:cNvPr id="2986" name="CustomShape 2"/>
            <p:cNvSpPr/>
            <p:nvPr/>
          </p:nvSpPr>
          <p:spPr>
            <a:xfrm>
              <a:off x="5082840" y="3095640"/>
              <a:ext cx="268200" cy="243720"/>
            </a:xfrm>
            <a:custGeom>
              <a:avLst/>
              <a:gdLst/>
              <a:ahLst/>
              <a:rect l="l" t="t" r="r" b="b"/>
              <a:pathLst>
                <a:path w="1458" h="132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style>
            <a:lnRef idx="0"/>
            <a:fillRef idx="0"/>
            <a:effectRef idx="0"/>
            <a:fontRef idx="minor"/>
          </p:style>
        </p:sp>
        <p:sp>
          <p:nvSpPr>
            <p:cNvPr id="2987" name="CustomShape 3"/>
            <p:cNvSpPr/>
            <p:nvPr/>
          </p:nvSpPr>
          <p:spPr>
            <a:xfrm>
              <a:off x="5256000" y="3363480"/>
              <a:ext cx="268200" cy="245160"/>
            </a:xfrm>
            <a:custGeom>
              <a:avLst/>
              <a:gdLst/>
              <a:ahLst/>
              <a:rect l="l" t="t" r="r" b="b"/>
              <a:pathLst>
                <a:path w="1458" h="1335">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style>
            <a:lnRef idx="0"/>
            <a:fillRef idx="0"/>
            <a:effectRef idx="0"/>
            <a:fontRef idx="minor"/>
          </p:style>
        </p:sp>
      </p:grpSp>
      <p:grpSp>
        <p:nvGrpSpPr>
          <p:cNvPr id="2988" name="Group 4"/>
          <p:cNvGrpSpPr/>
          <p:nvPr/>
        </p:nvGrpSpPr>
        <p:grpSpPr>
          <a:xfrm>
            <a:off x="5758200" y="2343240"/>
            <a:ext cx="499320" cy="499680"/>
            <a:chOff x="5758200" y="2343240"/>
            <a:chExt cx="499320" cy="499680"/>
          </a:xfrm>
        </p:grpSpPr>
        <p:sp>
          <p:nvSpPr>
            <p:cNvPr id="2989" name="CustomShape 5"/>
            <p:cNvSpPr/>
            <p:nvPr/>
          </p:nvSpPr>
          <p:spPr>
            <a:xfrm>
              <a:off x="6061680" y="2382840"/>
              <a:ext cx="195840" cy="245160"/>
            </a:xfrm>
            <a:custGeom>
              <a:avLst/>
              <a:gdLst/>
              <a:ahLst/>
              <a:rect l="l" t="t" r="r" b="b"/>
              <a:pathLst>
                <a:path w="1105" h="1386">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style>
            <a:lnRef idx="0"/>
            <a:fillRef idx="0"/>
            <a:effectRef idx="0"/>
            <a:fontRef idx="minor"/>
          </p:style>
        </p:sp>
        <p:sp>
          <p:nvSpPr>
            <p:cNvPr id="2990" name="CustomShape 6"/>
            <p:cNvSpPr/>
            <p:nvPr/>
          </p:nvSpPr>
          <p:spPr>
            <a:xfrm>
              <a:off x="5758200" y="2557440"/>
              <a:ext cx="195840" cy="245160"/>
            </a:xfrm>
            <a:custGeom>
              <a:avLst/>
              <a:gdLst/>
              <a:ahLst/>
              <a:rect l="l" t="t" r="r" b="b"/>
              <a:pathLst>
                <a:path w="1105" h="1386">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style>
            <a:lnRef idx="0"/>
            <a:fillRef idx="0"/>
            <a:effectRef idx="0"/>
            <a:fontRef idx="minor"/>
          </p:style>
        </p:sp>
        <p:sp>
          <p:nvSpPr>
            <p:cNvPr id="2991" name="CustomShape 7"/>
            <p:cNvSpPr/>
            <p:nvPr/>
          </p:nvSpPr>
          <p:spPr>
            <a:xfrm>
              <a:off x="5971680" y="2648880"/>
              <a:ext cx="245880" cy="194040"/>
            </a:xfrm>
            <a:custGeom>
              <a:avLst/>
              <a:gdLst/>
              <a:ahLst/>
              <a:rect l="l" t="t" r="r" b="b"/>
              <a:pathLst>
                <a:path w="1385" h="1098">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style>
            <a:lnRef idx="0"/>
            <a:fillRef idx="0"/>
            <a:effectRef idx="0"/>
            <a:fontRef idx="minor"/>
          </p:style>
        </p:sp>
        <p:sp>
          <p:nvSpPr>
            <p:cNvPr id="2992" name="CustomShape 8"/>
            <p:cNvSpPr/>
            <p:nvPr/>
          </p:nvSpPr>
          <p:spPr>
            <a:xfrm>
              <a:off x="5796720" y="2343240"/>
              <a:ext cx="245880" cy="197640"/>
            </a:xfrm>
            <a:custGeom>
              <a:avLst/>
              <a:gdLst/>
              <a:ahLst/>
              <a:rect l="l" t="t" r="r" b="b"/>
              <a:pathLst>
                <a:path w="1385" h="1119">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style>
            <a:lnRef idx="0"/>
            <a:fillRef idx="0"/>
            <a:effectRef idx="0"/>
            <a:fontRef idx="minor"/>
          </p:style>
        </p:sp>
      </p:grpSp>
      <p:grpSp>
        <p:nvGrpSpPr>
          <p:cNvPr id="2993" name="Group 9"/>
          <p:cNvGrpSpPr/>
          <p:nvPr/>
        </p:nvGrpSpPr>
        <p:grpSpPr>
          <a:xfrm>
            <a:off x="6410520" y="2355120"/>
            <a:ext cx="536760" cy="491760"/>
            <a:chOff x="6410520" y="2355120"/>
            <a:chExt cx="536760" cy="491760"/>
          </a:xfrm>
        </p:grpSpPr>
        <p:sp>
          <p:nvSpPr>
            <p:cNvPr id="2994" name="CustomShape 10"/>
            <p:cNvSpPr/>
            <p:nvPr/>
          </p:nvSpPr>
          <p:spPr>
            <a:xfrm>
              <a:off x="6410520" y="2355120"/>
              <a:ext cx="536760" cy="491760"/>
            </a:xfrm>
            <a:custGeom>
              <a:avLst/>
              <a:gdLst/>
              <a:ahLst/>
              <a:rect l="l" t="t" r="r" b="b"/>
              <a:pathLst>
                <a:path w="2943" h="2697">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style>
            <a:lnRef idx="0"/>
            <a:fillRef idx="0"/>
            <a:effectRef idx="0"/>
            <a:fontRef idx="minor"/>
          </p:style>
        </p:sp>
        <p:sp>
          <p:nvSpPr>
            <p:cNvPr id="2995" name="CustomShape 11"/>
            <p:cNvSpPr/>
            <p:nvPr/>
          </p:nvSpPr>
          <p:spPr>
            <a:xfrm>
              <a:off x="6608520" y="2513160"/>
              <a:ext cx="216360" cy="236160"/>
            </a:xfrm>
            <a:custGeom>
              <a:avLst/>
              <a:gdLst/>
              <a:ahLst/>
              <a:rect l="l" t="t" r="r" b="b"/>
              <a:pathLst>
                <a:path w="1191" h="1299">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style>
            <a:lnRef idx="0"/>
            <a:fillRef idx="0"/>
            <a:effectRef idx="0"/>
            <a:fontRef idx="minor"/>
          </p:style>
        </p:sp>
      </p:grpSp>
      <p:grpSp>
        <p:nvGrpSpPr>
          <p:cNvPr id="2996" name="Group 12"/>
          <p:cNvGrpSpPr/>
          <p:nvPr/>
        </p:nvGrpSpPr>
        <p:grpSpPr>
          <a:xfrm>
            <a:off x="5670720" y="3097080"/>
            <a:ext cx="542880" cy="510480"/>
            <a:chOff x="5670720" y="3097080"/>
            <a:chExt cx="542880" cy="510480"/>
          </a:xfrm>
        </p:grpSpPr>
        <p:sp>
          <p:nvSpPr>
            <p:cNvPr id="2997" name="CustomShape 13"/>
            <p:cNvSpPr/>
            <p:nvPr/>
          </p:nvSpPr>
          <p:spPr>
            <a:xfrm>
              <a:off x="5670720" y="3097080"/>
              <a:ext cx="316800" cy="372600"/>
            </a:xfrm>
            <a:custGeom>
              <a:avLst/>
              <a:gdLst/>
              <a:ahLst/>
              <a:rect l="l" t="t" r="r" b="b"/>
              <a:pathLst>
                <a:path w="1724" h="2086">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style>
            <a:lnRef idx="0"/>
            <a:fillRef idx="0"/>
            <a:effectRef idx="0"/>
            <a:fontRef idx="minor"/>
          </p:style>
        </p:sp>
        <p:sp>
          <p:nvSpPr>
            <p:cNvPr id="2998" name="CustomShape 14"/>
            <p:cNvSpPr/>
            <p:nvPr/>
          </p:nvSpPr>
          <p:spPr>
            <a:xfrm>
              <a:off x="6011280" y="3128040"/>
              <a:ext cx="202320" cy="366120"/>
            </a:xfrm>
            <a:custGeom>
              <a:avLst/>
              <a:gdLst/>
              <a:ahLst/>
              <a:rect l="l" t="t" r="r" b="b"/>
              <a:pathLst>
                <a:path w="1104" h="205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style>
            <a:lnRef idx="0"/>
            <a:fillRef idx="0"/>
            <a:effectRef idx="0"/>
            <a:fontRef idx="minor"/>
          </p:style>
        </p:sp>
        <p:sp>
          <p:nvSpPr>
            <p:cNvPr id="2999" name="CustomShape 15"/>
            <p:cNvSpPr/>
            <p:nvPr/>
          </p:nvSpPr>
          <p:spPr>
            <a:xfrm>
              <a:off x="5772960" y="3462840"/>
              <a:ext cx="362160" cy="144720"/>
            </a:xfrm>
            <a:custGeom>
              <a:avLst/>
              <a:gdLst/>
              <a:ahLst/>
              <a:rect l="l" t="t" r="r" b="b"/>
              <a:pathLst>
                <a:path w="1970" h="815">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style>
            <a:lnRef idx="0"/>
            <a:fillRef idx="0"/>
            <a:effectRef idx="0"/>
            <a:fontRef idx="minor"/>
          </p:style>
        </p:sp>
      </p:grpSp>
      <p:grpSp>
        <p:nvGrpSpPr>
          <p:cNvPr id="3000" name="Group 16"/>
          <p:cNvGrpSpPr/>
          <p:nvPr/>
        </p:nvGrpSpPr>
        <p:grpSpPr>
          <a:xfrm>
            <a:off x="6367320" y="3096720"/>
            <a:ext cx="601560" cy="511200"/>
            <a:chOff x="6367320" y="3096720"/>
            <a:chExt cx="601560" cy="511200"/>
          </a:xfrm>
        </p:grpSpPr>
        <p:sp>
          <p:nvSpPr>
            <p:cNvPr id="3001" name="CustomShape 17"/>
            <p:cNvSpPr/>
            <p:nvPr/>
          </p:nvSpPr>
          <p:spPr>
            <a:xfrm>
              <a:off x="6367320" y="3096720"/>
              <a:ext cx="601560" cy="511200"/>
            </a:xfrm>
            <a:custGeom>
              <a:avLst/>
              <a:gdLst/>
              <a:ahLst/>
              <a:rect l="l" t="t" r="r" b="b"/>
              <a:pathLst>
                <a:path w="2980" h="2551">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style>
            <a:lnRef idx="0"/>
            <a:fillRef idx="0"/>
            <a:effectRef idx="0"/>
            <a:fontRef idx="minor"/>
          </p:style>
        </p:sp>
        <p:sp>
          <p:nvSpPr>
            <p:cNvPr id="3002" name="CustomShape 18"/>
            <p:cNvSpPr/>
            <p:nvPr/>
          </p:nvSpPr>
          <p:spPr>
            <a:xfrm>
              <a:off x="6483240" y="3097440"/>
              <a:ext cx="482040" cy="510120"/>
            </a:xfrm>
            <a:custGeom>
              <a:avLst/>
              <a:gdLst/>
              <a:ahLst/>
              <a:rect l="l" t="t" r="r" b="b"/>
              <a:pathLst>
                <a:path w="2389" h="2547">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style>
            <a:lnRef idx="0"/>
            <a:fillRef idx="0"/>
            <a:effectRef idx="0"/>
            <a:fontRef idx="minor"/>
          </p:style>
        </p:sp>
      </p:grpSp>
      <p:grpSp>
        <p:nvGrpSpPr>
          <p:cNvPr id="3003" name="Group 19"/>
          <p:cNvGrpSpPr/>
          <p:nvPr/>
        </p:nvGrpSpPr>
        <p:grpSpPr>
          <a:xfrm>
            <a:off x="5783040" y="3836160"/>
            <a:ext cx="514080" cy="524160"/>
            <a:chOff x="5783040" y="3836160"/>
            <a:chExt cx="514080" cy="524160"/>
          </a:xfrm>
        </p:grpSpPr>
        <p:sp>
          <p:nvSpPr>
            <p:cNvPr id="3004" name="CustomShape 20"/>
            <p:cNvSpPr/>
            <p:nvPr/>
          </p:nvSpPr>
          <p:spPr>
            <a:xfrm>
              <a:off x="5783040" y="3836160"/>
              <a:ext cx="331560" cy="411840"/>
            </a:xfrm>
            <a:custGeom>
              <a:avLst/>
              <a:gdLst/>
              <a:ahLst/>
              <a:rect l="l" t="t" r="r" b="b"/>
              <a:pathLst>
                <a:path w="1840" h="2252">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style>
            <a:lnRef idx="0"/>
            <a:fillRef idx="0"/>
            <a:effectRef idx="0"/>
            <a:fontRef idx="minor"/>
          </p:style>
        </p:sp>
        <p:sp>
          <p:nvSpPr>
            <p:cNvPr id="3005" name="CustomShape 21"/>
            <p:cNvSpPr/>
            <p:nvPr/>
          </p:nvSpPr>
          <p:spPr>
            <a:xfrm>
              <a:off x="6157440" y="3923280"/>
              <a:ext cx="139680" cy="173520"/>
            </a:xfrm>
            <a:custGeom>
              <a:avLst/>
              <a:gdLst/>
              <a:ahLst/>
              <a:rect l="l" t="t" r="r" b="b"/>
              <a:pathLst>
                <a:path w="780" h="953">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style>
            <a:lnRef idx="0"/>
            <a:fillRef idx="0"/>
            <a:effectRef idx="0"/>
            <a:fontRef idx="minor"/>
          </p:style>
        </p:sp>
        <p:sp>
          <p:nvSpPr>
            <p:cNvPr id="3006" name="CustomShape 22"/>
            <p:cNvSpPr/>
            <p:nvPr/>
          </p:nvSpPr>
          <p:spPr>
            <a:xfrm>
              <a:off x="6068880" y="4129920"/>
              <a:ext cx="227160" cy="230400"/>
            </a:xfrm>
            <a:custGeom>
              <a:avLst/>
              <a:gdLst/>
              <a:ahLst/>
              <a:rect l="l" t="t" r="r" b="b"/>
              <a:pathLst>
                <a:path w="1263" h="1264">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style>
            <a:lnRef idx="0"/>
            <a:fillRef idx="0"/>
            <a:effectRef idx="0"/>
            <a:fontRef idx="minor"/>
          </p:style>
        </p:sp>
        <p:sp>
          <p:nvSpPr>
            <p:cNvPr id="3007" name="CustomShape 23"/>
            <p:cNvSpPr/>
            <p:nvPr/>
          </p:nvSpPr>
          <p:spPr>
            <a:xfrm>
              <a:off x="5867640" y="4221000"/>
              <a:ext cx="169560" cy="137520"/>
            </a:xfrm>
            <a:custGeom>
              <a:avLst/>
              <a:gdLst/>
              <a:ahLst/>
              <a:rect l="l" t="t" r="r" b="b"/>
              <a:pathLst>
                <a:path w="946" h="758">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style>
            <a:lnRef idx="0"/>
            <a:fillRef idx="0"/>
            <a:effectRef idx="0"/>
            <a:fontRef idx="minor"/>
          </p:style>
        </p:sp>
      </p:grpSp>
      <p:grpSp>
        <p:nvGrpSpPr>
          <p:cNvPr id="3008" name="Group 24"/>
          <p:cNvGrpSpPr/>
          <p:nvPr/>
        </p:nvGrpSpPr>
        <p:grpSpPr>
          <a:xfrm>
            <a:off x="5121360" y="3857400"/>
            <a:ext cx="521280" cy="488520"/>
            <a:chOff x="5121360" y="3857400"/>
            <a:chExt cx="521280" cy="488520"/>
          </a:xfrm>
        </p:grpSpPr>
        <p:sp>
          <p:nvSpPr>
            <p:cNvPr id="3009" name="CustomShape 25"/>
            <p:cNvSpPr/>
            <p:nvPr/>
          </p:nvSpPr>
          <p:spPr>
            <a:xfrm>
              <a:off x="5171040" y="3857400"/>
              <a:ext cx="176760" cy="174600"/>
            </a:xfrm>
            <a:custGeom>
              <a:avLst/>
              <a:gdLst/>
              <a:ahLst/>
              <a:rect l="l" t="t" r="r" b="b"/>
              <a:pathLst>
                <a:path w="1082" h="1069">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style>
            <a:lnRef idx="0"/>
            <a:fillRef idx="0"/>
            <a:effectRef idx="0"/>
            <a:fontRef idx="minor"/>
          </p:style>
        </p:sp>
        <p:sp>
          <p:nvSpPr>
            <p:cNvPr id="3010" name="CustomShape 26"/>
            <p:cNvSpPr/>
            <p:nvPr/>
          </p:nvSpPr>
          <p:spPr>
            <a:xfrm>
              <a:off x="5121360" y="4014360"/>
              <a:ext cx="211320" cy="279360"/>
            </a:xfrm>
            <a:custGeom>
              <a:avLst/>
              <a:gdLst/>
              <a:ahLst/>
              <a:rect l="l" t="t" r="r" b="b"/>
              <a:pathLst>
                <a:path w="1292" h="1704">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style>
            <a:lnRef idx="0"/>
            <a:fillRef idx="0"/>
            <a:effectRef idx="0"/>
            <a:fontRef idx="minor"/>
          </p:style>
        </p:sp>
        <p:sp>
          <p:nvSpPr>
            <p:cNvPr id="3011" name="CustomShape 27"/>
            <p:cNvSpPr/>
            <p:nvPr/>
          </p:nvSpPr>
          <p:spPr>
            <a:xfrm>
              <a:off x="5313600" y="4135680"/>
              <a:ext cx="281520" cy="210240"/>
            </a:xfrm>
            <a:custGeom>
              <a:avLst/>
              <a:gdLst/>
              <a:ahLst/>
              <a:rect l="l" t="t" r="r" b="b"/>
              <a:pathLst>
                <a:path w="1718" h="1285">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style>
            <a:lnRef idx="0"/>
            <a:fillRef idx="0"/>
            <a:effectRef idx="0"/>
            <a:fontRef idx="minor"/>
          </p:style>
        </p:sp>
        <p:sp>
          <p:nvSpPr>
            <p:cNvPr id="3012" name="CustomShape 28"/>
            <p:cNvSpPr/>
            <p:nvPr/>
          </p:nvSpPr>
          <p:spPr>
            <a:xfrm>
              <a:off x="5383800" y="3861000"/>
              <a:ext cx="258840" cy="290880"/>
            </a:xfrm>
            <a:custGeom>
              <a:avLst/>
              <a:gdLst/>
              <a:ahLst/>
              <a:rect l="l" t="t" r="r" b="b"/>
              <a:pathLst>
                <a:path w="1580" h="1775">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style>
            <a:lnRef idx="0"/>
            <a:fillRef idx="0"/>
            <a:effectRef idx="0"/>
            <a:fontRef idx="minor"/>
          </p:style>
        </p:sp>
      </p:grpSp>
      <p:grpSp>
        <p:nvGrpSpPr>
          <p:cNvPr id="3013" name="Group 29"/>
          <p:cNvGrpSpPr/>
          <p:nvPr/>
        </p:nvGrpSpPr>
        <p:grpSpPr>
          <a:xfrm>
            <a:off x="6444360" y="3837240"/>
            <a:ext cx="524160" cy="534240"/>
            <a:chOff x="6444360" y="3837240"/>
            <a:chExt cx="524160" cy="534240"/>
          </a:xfrm>
        </p:grpSpPr>
        <p:sp>
          <p:nvSpPr>
            <p:cNvPr id="3014" name="CustomShape 30"/>
            <p:cNvSpPr/>
            <p:nvPr/>
          </p:nvSpPr>
          <p:spPr>
            <a:xfrm>
              <a:off x="6513120" y="3837240"/>
              <a:ext cx="228960" cy="179280"/>
            </a:xfrm>
            <a:custGeom>
              <a:avLst/>
              <a:gdLst/>
              <a:ahLst/>
              <a:rect l="l" t="t" r="r" b="b"/>
              <a:pathLst>
                <a:path w="1234" h="96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style>
            <a:lnRef idx="0"/>
            <a:fillRef idx="0"/>
            <a:effectRef idx="0"/>
            <a:fontRef idx="minor"/>
          </p:style>
        </p:sp>
        <p:sp>
          <p:nvSpPr>
            <p:cNvPr id="3015" name="CustomShape 31"/>
            <p:cNvSpPr/>
            <p:nvPr/>
          </p:nvSpPr>
          <p:spPr>
            <a:xfrm>
              <a:off x="6444360" y="4035600"/>
              <a:ext cx="145440" cy="243360"/>
            </a:xfrm>
            <a:custGeom>
              <a:avLst/>
              <a:gdLst/>
              <a:ahLst/>
              <a:rect l="l" t="t" r="r" b="b"/>
              <a:pathLst>
                <a:path w="787" h="1299">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style>
            <a:lnRef idx="0"/>
            <a:fillRef idx="0"/>
            <a:effectRef idx="0"/>
            <a:fontRef idx="minor"/>
          </p:style>
        </p:sp>
        <p:sp>
          <p:nvSpPr>
            <p:cNvPr id="3016" name="CustomShape 32"/>
            <p:cNvSpPr/>
            <p:nvPr/>
          </p:nvSpPr>
          <p:spPr>
            <a:xfrm>
              <a:off x="6592680" y="4247640"/>
              <a:ext cx="227880" cy="123840"/>
            </a:xfrm>
            <a:custGeom>
              <a:avLst/>
              <a:gdLst/>
              <a:ahLst/>
              <a:rect l="l" t="t" r="r" b="b"/>
              <a:pathLst>
                <a:path w="1227" h="665">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style>
            <a:lnRef idx="0"/>
            <a:fillRef idx="0"/>
            <a:effectRef idx="0"/>
            <a:fontRef idx="minor"/>
          </p:style>
        </p:sp>
        <p:sp>
          <p:nvSpPr>
            <p:cNvPr id="3017" name="CustomShape 33"/>
            <p:cNvSpPr/>
            <p:nvPr/>
          </p:nvSpPr>
          <p:spPr>
            <a:xfrm>
              <a:off x="6823080" y="4092480"/>
              <a:ext cx="145440" cy="208080"/>
            </a:xfrm>
            <a:custGeom>
              <a:avLst/>
              <a:gdLst/>
              <a:ahLst/>
              <a:rect l="l" t="t" r="r" b="b"/>
              <a:pathLst>
                <a:path w="787" h="1112">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style>
            <a:lnRef idx="0"/>
            <a:fillRef idx="0"/>
            <a:effectRef idx="0"/>
            <a:fontRef idx="minor"/>
          </p:style>
        </p:sp>
        <p:sp>
          <p:nvSpPr>
            <p:cNvPr id="3018" name="CustomShape 34"/>
            <p:cNvSpPr/>
            <p:nvPr/>
          </p:nvSpPr>
          <p:spPr>
            <a:xfrm>
              <a:off x="6777000" y="3875400"/>
              <a:ext cx="184680" cy="196920"/>
            </a:xfrm>
            <a:custGeom>
              <a:avLst/>
              <a:gdLst/>
              <a:ahLst/>
              <a:rect l="l" t="t" r="r" b="b"/>
              <a:pathLst>
                <a:path w="997" h="1054">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style>
            <a:lnRef idx="0"/>
            <a:fillRef idx="0"/>
            <a:effectRef idx="0"/>
            <a:fontRef idx="minor"/>
          </p:style>
        </p:sp>
      </p:grpSp>
      <p:grpSp>
        <p:nvGrpSpPr>
          <p:cNvPr id="3019" name="Group 35"/>
          <p:cNvGrpSpPr/>
          <p:nvPr/>
        </p:nvGrpSpPr>
        <p:grpSpPr>
          <a:xfrm>
            <a:off x="4477320" y="2343240"/>
            <a:ext cx="506520" cy="506520"/>
            <a:chOff x="4477320" y="2343240"/>
            <a:chExt cx="506520" cy="506520"/>
          </a:xfrm>
        </p:grpSpPr>
        <p:sp>
          <p:nvSpPr>
            <p:cNvPr id="3020" name="CustomShape 36"/>
            <p:cNvSpPr/>
            <p:nvPr/>
          </p:nvSpPr>
          <p:spPr>
            <a:xfrm>
              <a:off x="4745520" y="2343600"/>
              <a:ext cx="238320" cy="289800"/>
            </a:xfrm>
            <a:custGeom>
              <a:avLst/>
              <a:gdLst/>
              <a:ahLst/>
              <a:rect l="l" t="t" r="r" b="b"/>
              <a:pathLst>
                <a:path w="8781" h="10652">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style>
            <a:lnRef idx="0"/>
            <a:fillRef idx="0"/>
            <a:effectRef idx="0"/>
            <a:fontRef idx="minor"/>
          </p:style>
        </p:sp>
        <p:sp>
          <p:nvSpPr>
            <p:cNvPr id="3021" name="CustomShape 37"/>
            <p:cNvSpPr/>
            <p:nvPr/>
          </p:nvSpPr>
          <p:spPr>
            <a:xfrm>
              <a:off x="4478040" y="2343240"/>
              <a:ext cx="289440" cy="238680"/>
            </a:xfrm>
            <a:custGeom>
              <a:avLst/>
              <a:gdLst/>
              <a:ahLst/>
              <a:rect l="l" t="t" r="r" b="b"/>
              <a:pathLst>
                <a:path w="10652" h="879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style>
            <a:lnRef idx="0"/>
            <a:fillRef idx="0"/>
            <a:effectRef idx="0"/>
            <a:fontRef idx="minor"/>
          </p:style>
        </p:sp>
        <p:sp>
          <p:nvSpPr>
            <p:cNvPr id="3022" name="CustomShape 38"/>
            <p:cNvSpPr/>
            <p:nvPr/>
          </p:nvSpPr>
          <p:spPr>
            <a:xfrm>
              <a:off x="4694400" y="2611080"/>
              <a:ext cx="289440" cy="238680"/>
            </a:xfrm>
            <a:custGeom>
              <a:avLst/>
              <a:gdLst/>
              <a:ahLst/>
              <a:rect l="l" t="t" r="r" b="b"/>
              <a:pathLst>
                <a:path w="10640" h="8793">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style>
            <a:lnRef idx="0"/>
            <a:fillRef idx="0"/>
            <a:effectRef idx="0"/>
            <a:fontRef idx="minor"/>
          </p:style>
        </p:sp>
        <p:sp>
          <p:nvSpPr>
            <p:cNvPr id="3023" name="CustomShape 39"/>
            <p:cNvSpPr/>
            <p:nvPr/>
          </p:nvSpPr>
          <p:spPr>
            <a:xfrm>
              <a:off x="4477320" y="2559960"/>
              <a:ext cx="239040" cy="289440"/>
            </a:xfrm>
            <a:custGeom>
              <a:avLst/>
              <a:gdLst/>
              <a:ahLst/>
              <a:rect l="l" t="t" r="r" b="b"/>
              <a:pathLst>
                <a:path w="8804" h="1064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style>
            <a:lnRef idx="0"/>
            <a:fillRef idx="0"/>
            <a:effectRef idx="0"/>
            <a:fontRef idx="minor"/>
          </p:style>
        </p:sp>
      </p:grpSp>
      <p:grpSp>
        <p:nvGrpSpPr>
          <p:cNvPr id="3024" name="Group 40"/>
          <p:cNvGrpSpPr/>
          <p:nvPr/>
        </p:nvGrpSpPr>
        <p:grpSpPr>
          <a:xfrm>
            <a:off x="3765240" y="2343240"/>
            <a:ext cx="574560" cy="506520"/>
            <a:chOff x="3765240" y="2343240"/>
            <a:chExt cx="574560" cy="506520"/>
          </a:xfrm>
        </p:grpSpPr>
        <p:sp>
          <p:nvSpPr>
            <p:cNvPr id="3025" name="CustomShape 41"/>
            <p:cNvSpPr/>
            <p:nvPr/>
          </p:nvSpPr>
          <p:spPr>
            <a:xfrm>
              <a:off x="3765240" y="2343240"/>
              <a:ext cx="346320" cy="364680"/>
            </a:xfrm>
            <a:custGeom>
              <a:avLst/>
              <a:gdLst/>
              <a:ahLst/>
              <a:rect l="l" t="t" r="r" b="b"/>
              <a:pathLst>
                <a:path w="12729" h="13395">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style>
            <a:lnRef idx="0"/>
            <a:fillRef idx="0"/>
            <a:effectRef idx="0"/>
            <a:fontRef idx="minor"/>
          </p:style>
        </p:sp>
        <p:sp>
          <p:nvSpPr>
            <p:cNvPr id="3026" name="CustomShape 42"/>
            <p:cNvSpPr/>
            <p:nvPr/>
          </p:nvSpPr>
          <p:spPr>
            <a:xfrm>
              <a:off x="4089600" y="2343600"/>
              <a:ext cx="250200" cy="378720"/>
            </a:xfrm>
            <a:custGeom>
              <a:avLst/>
              <a:gdLst/>
              <a:ahLst/>
              <a:rect l="l" t="t" r="r" b="b"/>
              <a:pathLst>
                <a:path w="9206" h="13912">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style>
            <a:lnRef idx="0"/>
            <a:fillRef idx="0"/>
            <a:effectRef idx="0"/>
            <a:fontRef idx="minor"/>
          </p:style>
        </p:sp>
        <p:sp>
          <p:nvSpPr>
            <p:cNvPr id="3027" name="CustomShape 43"/>
            <p:cNvSpPr/>
            <p:nvPr/>
          </p:nvSpPr>
          <p:spPr>
            <a:xfrm>
              <a:off x="3855240" y="2653200"/>
              <a:ext cx="430560" cy="196560"/>
            </a:xfrm>
            <a:custGeom>
              <a:avLst/>
              <a:gdLst/>
              <a:ahLst/>
              <a:rect l="l" t="t" r="r" b="b"/>
              <a:pathLst>
                <a:path w="15816" h="7248">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style>
            <a:lnRef idx="0"/>
            <a:fillRef idx="0"/>
            <a:effectRef idx="0"/>
            <a:fontRef idx="minor"/>
          </p:style>
        </p:sp>
      </p:grpSp>
      <p:grpSp>
        <p:nvGrpSpPr>
          <p:cNvPr id="3028" name="Group 44"/>
          <p:cNvGrpSpPr/>
          <p:nvPr/>
        </p:nvGrpSpPr>
        <p:grpSpPr>
          <a:xfrm>
            <a:off x="3792960" y="3103560"/>
            <a:ext cx="519120" cy="497160"/>
            <a:chOff x="3792960" y="3103560"/>
            <a:chExt cx="519120" cy="497160"/>
          </a:xfrm>
        </p:grpSpPr>
        <p:sp>
          <p:nvSpPr>
            <p:cNvPr id="3029" name="CustomShape 45"/>
            <p:cNvSpPr/>
            <p:nvPr/>
          </p:nvSpPr>
          <p:spPr>
            <a:xfrm>
              <a:off x="4066560" y="3103920"/>
              <a:ext cx="200160" cy="192600"/>
            </a:xfrm>
            <a:custGeom>
              <a:avLst/>
              <a:gdLst/>
              <a:ahLst/>
              <a:rect l="l" t="t" r="r" b="b"/>
              <a:pathLst>
                <a:path w="7519" h="7232">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style>
            <a:lnRef idx="0"/>
            <a:fillRef idx="0"/>
            <a:effectRef idx="0"/>
            <a:fontRef idx="minor"/>
          </p:style>
        </p:sp>
        <p:sp>
          <p:nvSpPr>
            <p:cNvPr id="3030" name="CustomShape 46"/>
            <p:cNvSpPr/>
            <p:nvPr/>
          </p:nvSpPr>
          <p:spPr>
            <a:xfrm>
              <a:off x="4147200" y="3241080"/>
              <a:ext cx="164880" cy="234720"/>
            </a:xfrm>
            <a:custGeom>
              <a:avLst/>
              <a:gdLst/>
              <a:ahLst/>
              <a:rect l="l" t="t" r="r" b="b"/>
              <a:pathLst>
                <a:path w="6199" h="8804">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style>
            <a:lnRef idx="0"/>
            <a:fillRef idx="0"/>
            <a:effectRef idx="0"/>
            <a:fontRef idx="minor"/>
          </p:style>
        </p:sp>
        <p:sp>
          <p:nvSpPr>
            <p:cNvPr id="3031" name="CustomShape 47"/>
            <p:cNvSpPr/>
            <p:nvPr/>
          </p:nvSpPr>
          <p:spPr>
            <a:xfrm>
              <a:off x="3845520" y="3103560"/>
              <a:ext cx="243000" cy="182160"/>
            </a:xfrm>
            <a:custGeom>
              <a:avLst/>
              <a:gdLst/>
              <a:ahLst/>
              <a:rect l="l" t="t" r="r" b="b"/>
              <a:pathLst>
                <a:path w="9114" h="6853">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style>
            <a:lnRef idx="0"/>
            <a:fillRef idx="0"/>
            <a:effectRef idx="0"/>
            <a:fontRef idx="minor"/>
          </p:style>
        </p:sp>
        <p:sp>
          <p:nvSpPr>
            <p:cNvPr id="3032" name="CustomShape 48"/>
            <p:cNvSpPr/>
            <p:nvPr/>
          </p:nvSpPr>
          <p:spPr>
            <a:xfrm>
              <a:off x="3792960" y="3229200"/>
              <a:ext cx="163440" cy="232920"/>
            </a:xfrm>
            <a:custGeom>
              <a:avLst/>
              <a:gdLst/>
              <a:ahLst/>
              <a:rect l="l" t="t" r="r" b="b"/>
              <a:pathLst>
                <a:path w="6152" h="8735">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style>
            <a:lnRef idx="0"/>
            <a:fillRef idx="0"/>
            <a:effectRef idx="0"/>
            <a:fontRef idx="minor"/>
          </p:style>
        </p:sp>
        <p:sp>
          <p:nvSpPr>
            <p:cNvPr id="3033" name="CustomShape 49"/>
            <p:cNvSpPr/>
            <p:nvPr/>
          </p:nvSpPr>
          <p:spPr>
            <a:xfrm>
              <a:off x="3837240" y="3408120"/>
              <a:ext cx="199080" cy="192600"/>
            </a:xfrm>
            <a:custGeom>
              <a:avLst/>
              <a:gdLst/>
              <a:ahLst/>
              <a:rect l="l" t="t" r="r" b="b"/>
              <a:pathLst>
                <a:path w="7473" h="7232">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style>
            <a:lnRef idx="0"/>
            <a:fillRef idx="0"/>
            <a:effectRef idx="0"/>
            <a:fontRef idx="minor"/>
          </p:style>
        </p:sp>
        <p:sp>
          <p:nvSpPr>
            <p:cNvPr id="3034" name="CustomShape 50"/>
            <p:cNvSpPr/>
            <p:nvPr/>
          </p:nvSpPr>
          <p:spPr>
            <a:xfrm>
              <a:off x="4014000" y="3420360"/>
              <a:ext cx="245520" cy="180360"/>
            </a:xfrm>
            <a:custGeom>
              <a:avLst/>
              <a:gdLst/>
              <a:ahLst/>
              <a:rect l="l" t="t" r="r" b="b"/>
              <a:pathLst>
                <a:path w="9205" h="6784">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style>
            <a:lnRef idx="0"/>
            <a:fillRef idx="0"/>
            <a:effectRef idx="0"/>
            <a:fontRef idx="minor"/>
          </p:style>
        </p:sp>
      </p:grpSp>
      <p:grpSp>
        <p:nvGrpSpPr>
          <p:cNvPr id="3035" name="Group 51"/>
          <p:cNvGrpSpPr/>
          <p:nvPr/>
        </p:nvGrpSpPr>
        <p:grpSpPr>
          <a:xfrm>
            <a:off x="4421520" y="3103560"/>
            <a:ext cx="514800" cy="497160"/>
            <a:chOff x="4421520" y="3103560"/>
            <a:chExt cx="514800" cy="497160"/>
          </a:xfrm>
        </p:grpSpPr>
        <p:sp>
          <p:nvSpPr>
            <p:cNvPr id="3036" name="CustomShape 52"/>
            <p:cNvSpPr/>
            <p:nvPr/>
          </p:nvSpPr>
          <p:spPr>
            <a:xfrm>
              <a:off x="4772160" y="3209040"/>
              <a:ext cx="164160" cy="218520"/>
            </a:xfrm>
            <a:custGeom>
              <a:avLst/>
              <a:gdLst/>
              <a:ahLst/>
              <a:rect l="l" t="t" r="r" b="b"/>
              <a:pathLst>
                <a:path w="6176" h="8207">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style>
            <a:lnRef idx="0"/>
            <a:fillRef idx="0"/>
            <a:effectRef idx="0"/>
            <a:fontRef idx="minor"/>
          </p:style>
        </p:sp>
        <p:sp>
          <p:nvSpPr>
            <p:cNvPr id="3037" name="CustomShape 53"/>
            <p:cNvSpPr/>
            <p:nvPr/>
          </p:nvSpPr>
          <p:spPr>
            <a:xfrm>
              <a:off x="4435920" y="3357360"/>
              <a:ext cx="182160" cy="212040"/>
            </a:xfrm>
            <a:custGeom>
              <a:avLst/>
              <a:gdLst/>
              <a:ahLst/>
              <a:rect l="l" t="t" r="r" b="b"/>
              <a:pathLst>
                <a:path w="6841" h="7966">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style>
            <a:lnRef idx="0"/>
            <a:fillRef idx="0"/>
            <a:effectRef idx="0"/>
            <a:fontRef idx="minor"/>
          </p:style>
        </p:sp>
        <p:sp>
          <p:nvSpPr>
            <p:cNvPr id="3038" name="CustomShape 54"/>
            <p:cNvSpPr/>
            <p:nvPr/>
          </p:nvSpPr>
          <p:spPr>
            <a:xfrm>
              <a:off x="4692600" y="3103920"/>
              <a:ext cx="178560" cy="178200"/>
            </a:xfrm>
            <a:custGeom>
              <a:avLst/>
              <a:gdLst/>
              <a:ahLst/>
              <a:rect l="l" t="t" r="r" b="b"/>
              <a:pathLst>
                <a:path w="6715" h="6704">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style>
            <a:lnRef idx="0"/>
            <a:fillRef idx="0"/>
            <a:effectRef idx="0"/>
            <a:fontRef idx="minor"/>
          </p:style>
        </p:sp>
        <p:sp>
          <p:nvSpPr>
            <p:cNvPr id="3039" name="CustomShape 55"/>
            <p:cNvSpPr/>
            <p:nvPr/>
          </p:nvSpPr>
          <p:spPr>
            <a:xfrm>
              <a:off x="4567320" y="3451680"/>
              <a:ext cx="204480" cy="149040"/>
            </a:xfrm>
            <a:custGeom>
              <a:avLst/>
              <a:gdLst/>
              <a:ahLst/>
              <a:rect l="l" t="t" r="r" b="b"/>
              <a:pathLst>
                <a:path w="7679" h="5617">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style>
            <a:lnRef idx="0"/>
            <a:fillRef idx="0"/>
            <a:effectRef idx="0"/>
            <a:fontRef idx="minor"/>
          </p:style>
        </p:sp>
        <p:sp>
          <p:nvSpPr>
            <p:cNvPr id="3040" name="CustomShape 56"/>
            <p:cNvSpPr/>
            <p:nvPr/>
          </p:nvSpPr>
          <p:spPr>
            <a:xfrm>
              <a:off x="4723560" y="3390840"/>
              <a:ext cx="193680" cy="184680"/>
            </a:xfrm>
            <a:custGeom>
              <a:avLst/>
              <a:gdLst/>
              <a:ahLst/>
              <a:rect l="l" t="t" r="r" b="b"/>
              <a:pathLst>
                <a:path w="7277" h="6944">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style>
            <a:lnRef idx="0"/>
            <a:fillRef idx="0"/>
            <a:effectRef idx="0"/>
            <a:fontRef idx="minor"/>
          </p:style>
        </p:sp>
        <p:sp>
          <p:nvSpPr>
            <p:cNvPr id="3041" name="CustomShape 57"/>
            <p:cNvSpPr/>
            <p:nvPr/>
          </p:nvSpPr>
          <p:spPr>
            <a:xfrm>
              <a:off x="4421520" y="3198960"/>
              <a:ext cx="169560" cy="194040"/>
            </a:xfrm>
            <a:custGeom>
              <a:avLst/>
              <a:gdLst/>
              <a:ahLst/>
              <a:rect l="l" t="t" r="r" b="b"/>
              <a:pathLst>
                <a:path w="6383" h="7289">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style>
            <a:lnRef idx="0"/>
            <a:fillRef idx="0"/>
            <a:effectRef idx="0"/>
            <a:fontRef idx="minor"/>
          </p:style>
        </p:sp>
        <p:sp>
          <p:nvSpPr>
            <p:cNvPr id="3042" name="CustomShape 58"/>
            <p:cNvSpPr/>
            <p:nvPr/>
          </p:nvSpPr>
          <p:spPr>
            <a:xfrm>
              <a:off x="4493160" y="3103560"/>
              <a:ext cx="220680" cy="169920"/>
            </a:xfrm>
            <a:custGeom>
              <a:avLst/>
              <a:gdLst/>
              <a:ahLst/>
              <a:rect l="l" t="t" r="r" b="b"/>
              <a:pathLst>
                <a:path w="8287" h="6394">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style>
            <a:lnRef idx="0"/>
            <a:fillRef idx="0"/>
            <a:effectRef idx="0"/>
            <a:fontRef idx="minor"/>
          </p:style>
        </p:sp>
      </p:grpSp>
      <p:sp>
        <p:nvSpPr>
          <p:cNvPr id="3043" name="CustomShape 59"/>
          <p:cNvSpPr/>
          <p:nvPr/>
        </p:nvSpPr>
        <p:spPr>
          <a:xfrm>
            <a:off x="7439760" y="2350800"/>
            <a:ext cx="183960" cy="92520"/>
          </a:xfrm>
          <a:custGeom>
            <a:avLst/>
            <a:gdLst/>
            <a:ahLst/>
            <a:rect l="l" t="t" r="r" b="b"/>
            <a:pathLst>
              <a:path w="3045" h="1544">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style>
          <a:lnRef idx="0"/>
          <a:fillRef idx="0"/>
          <a:effectRef idx="0"/>
          <a:fontRef idx="minor"/>
        </p:style>
      </p:sp>
      <p:sp>
        <p:nvSpPr>
          <p:cNvPr id="3044" name="CustomShape 60"/>
          <p:cNvSpPr/>
          <p:nvPr/>
        </p:nvSpPr>
        <p:spPr>
          <a:xfrm>
            <a:off x="7139160" y="2333160"/>
            <a:ext cx="170280" cy="127800"/>
          </a:xfrm>
          <a:custGeom>
            <a:avLst/>
            <a:gdLst/>
            <a:ahLst/>
            <a:rect l="l" t="t" r="r" b="b"/>
            <a:pathLst>
              <a:path w="2821" h="2122">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style>
          <a:lnRef idx="0"/>
          <a:fillRef idx="0"/>
          <a:effectRef idx="0"/>
          <a:fontRef idx="minor"/>
        </p:style>
      </p:sp>
      <p:sp>
        <p:nvSpPr>
          <p:cNvPr id="3045" name="CustomShape 61"/>
          <p:cNvSpPr/>
          <p:nvPr/>
        </p:nvSpPr>
        <p:spPr>
          <a:xfrm>
            <a:off x="7761600" y="2339640"/>
            <a:ext cx="166320" cy="115200"/>
          </a:xfrm>
          <a:custGeom>
            <a:avLst/>
            <a:gdLst/>
            <a:ahLst/>
            <a:rect l="l" t="t" r="r" b="b"/>
            <a:pathLst>
              <a:path w="2756" h="1918">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style>
          <a:lnRef idx="0"/>
          <a:fillRef idx="0"/>
          <a:effectRef idx="0"/>
          <a:fontRef idx="minor"/>
        </p:style>
      </p:sp>
      <p:sp>
        <p:nvSpPr>
          <p:cNvPr id="3046" name="CustomShape 62"/>
          <p:cNvSpPr/>
          <p:nvPr/>
        </p:nvSpPr>
        <p:spPr>
          <a:xfrm>
            <a:off x="8056080" y="2333160"/>
            <a:ext cx="162360" cy="127800"/>
          </a:xfrm>
          <a:custGeom>
            <a:avLst/>
            <a:gdLst/>
            <a:ahLst/>
            <a:rect l="l" t="t" r="r" b="b"/>
            <a:pathLst>
              <a:path w="2691" h="2122">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style>
          <a:lnRef idx="0"/>
          <a:fillRef idx="0"/>
          <a:effectRef idx="0"/>
          <a:fontRef idx="minor"/>
        </p:style>
      </p:sp>
      <p:grpSp>
        <p:nvGrpSpPr>
          <p:cNvPr id="3047" name="Group 63"/>
          <p:cNvGrpSpPr/>
          <p:nvPr/>
        </p:nvGrpSpPr>
        <p:grpSpPr>
          <a:xfrm>
            <a:off x="7141680" y="2550600"/>
            <a:ext cx="165240" cy="140040"/>
            <a:chOff x="7141680" y="2550600"/>
            <a:chExt cx="165240" cy="140040"/>
          </a:xfrm>
        </p:grpSpPr>
        <p:sp>
          <p:nvSpPr>
            <p:cNvPr id="3048" name="CustomShape 64"/>
            <p:cNvSpPr/>
            <p:nvPr/>
          </p:nvSpPr>
          <p:spPr>
            <a:xfrm>
              <a:off x="7141680" y="2550600"/>
              <a:ext cx="90360" cy="140040"/>
            </a:xfrm>
            <a:custGeom>
              <a:avLst/>
              <a:gdLst/>
              <a:ahLst/>
              <a:rect l="l" t="t" r="r" b="b"/>
              <a:pathLst>
                <a:path w="1508" h="2324">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style>
            <a:lnRef idx="0"/>
            <a:fillRef idx="0"/>
            <a:effectRef idx="0"/>
            <a:fontRef idx="minor"/>
          </p:style>
        </p:sp>
        <p:sp>
          <p:nvSpPr>
            <p:cNvPr id="3049" name="CustomShape 65"/>
            <p:cNvSpPr/>
            <p:nvPr/>
          </p:nvSpPr>
          <p:spPr>
            <a:xfrm>
              <a:off x="7216560" y="2550600"/>
              <a:ext cx="90360" cy="140040"/>
            </a:xfrm>
            <a:custGeom>
              <a:avLst/>
              <a:gdLst/>
              <a:ahLst/>
              <a:rect l="l" t="t" r="r" b="b"/>
              <a:pathLst>
                <a:path w="1508" h="2324">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style>
            <a:lnRef idx="0"/>
            <a:fillRef idx="0"/>
            <a:effectRef idx="0"/>
            <a:fontRef idx="minor"/>
          </p:style>
        </p:sp>
      </p:grpSp>
      <p:grpSp>
        <p:nvGrpSpPr>
          <p:cNvPr id="3050" name="Group 66"/>
          <p:cNvGrpSpPr/>
          <p:nvPr/>
        </p:nvGrpSpPr>
        <p:grpSpPr>
          <a:xfrm>
            <a:off x="7451280" y="2576160"/>
            <a:ext cx="160920" cy="88560"/>
            <a:chOff x="7451280" y="2576160"/>
            <a:chExt cx="160920" cy="88560"/>
          </a:xfrm>
        </p:grpSpPr>
        <p:sp>
          <p:nvSpPr>
            <p:cNvPr id="3051" name="CustomShape 67"/>
            <p:cNvSpPr/>
            <p:nvPr/>
          </p:nvSpPr>
          <p:spPr>
            <a:xfrm>
              <a:off x="7451280" y="2576160"/>
              <a:ext cx="86400" cy="88560"/>
            </a:xfrm>
            <a:custGeom>
              <a:avLst/>
              <a:gdLst/>
              <a:ahLst/>
              <a:rect l="l" t="t" r="r" b="b"/>
              <a:pathLst>
                <a:path w="1443" h="1479">
                  <a:moveTo>
                    <a:pt x="0" y="0"/>
                  </a:moveTo>
                  <a:lnTo>
                    <a:pt x="743" y="736"/>
                  </a:lnTo>
                  <a:lnTo>
                    <a:pt x="0" y="1479"/>
                  </a:lnTo>
                  <a:lnTo>
                    <a:pt x="700" y="1479"/>
                  </a:lnTo>
                  <a:lnTo>
                    <a:pt x="1442" y="736"/>
                  </a:lnTo>
                  <a:lnTo>
                    <a:pt x="700" y="0"/>
                  </a:lnTo>
                  <a:close/>
                </a:path>
              </a:pathLst>
            </a:custGeom>
            <a:solidFill>
              <a:srgbClr val="869fb2"/>
            </a:solidFill>
            <a:ln>
              <a:noFill/>
            </a:ln>
          </p:spPr>
          <p:style>
            <a:lnRef idx="0"/>
            <a:fillRef idx="0"/>
            <a:effectRef idx="0"/>
            <a:fontRef idx="minor"/>
          </p:style>
        </p:sp>
        <p:sp>
          <p:nvSpPr>
            <p:cNvPr id="3052" name="CustomShape 68"/>
            <p:cNvSpPr/>
            <p:nvPr/>
          </p:nvSpPr>
          <p:spPr>
            <a:xfrm>
              <a:off x="7525800" y="2576160"/>
              <a:ext cx="86400" cy="88560"/>
            </a:xfrm>
            <a:custGeom>
              <a:avLst/>
              <a:gdLst/>
              <a:ahLst/>
              <a:rect l="l" t="t" r="r" b="b"/>
              <a:pathLst>
                <a:path w="1443" h="1479">
                  <a:moveTo>
                    <a:pt x="0" y="0"/>
                  </a:moveTo>
                  <a:lnTo>
                    <a:pt x="743" y="736"/>
                  </a:lnTo>
                  <a:lnTo>
                    <a:pt x="0" y="1479"/>
                  </a:lnTo>
                  <a:lnTo>
                    <a:pt x="700" y="1479"/>
                  </a:lnTo>
                  <a:lnTo>
                    <a:pt x="1443" y="736"/>
                  </a:lnTo>
                  <a:lnTo>
                    <a:pt x="700" y="0"/>
                  </a:lnTo>
                  <a:close/>
                </a:path>
              </a:pathLst>
            </a:custGeom>
            <a:solidFill>
              <a:srgbClr val="869fb2"/>
            </a:solidFill>
            <a:ln>
              <a:noFill/>
            </a:ln>
          </p:spPr>
          <p:style>
            <a:lnRef idx="0"/>
            <a:fillRef idx="0"/>
            <a:effectRef idx="0"/>
            <a:fontRef idx="minor"/>
          </p:style>
        </p:sp>
      </p:grpSp>
      <p:grpSp>
        <p:nvGrpSpPr>
          <p:cNvPr id="3053" name="Group 69"/>
          <p:cNvGrpSpPr/>
          <p:nvPr/>
        </p:nvGrpSpPr>
        <p:grpSpPr>
          <a:xfrm>
            <a:off x="7772760" y="2576160"/>
            <a:ext cx="143640" cy="88560"/>
            <a:chOff x="7772760" y="2576160"/>
            <a:chExt cx="143640" cy="88560"/>
          </a:xfrm>
        </p:grpSpPr>
        <p:sp>
          <p:nvSpPr>
            <p:cNvPr id="3054" name="CustomShape 70"/>
            <p:cNvSpPr/>
            <p:nvPr/>
          </p:nvSpPr>
          <p:spPr>
            <a:xfrm>
              <a:off x="7772760" y="2576160"/>
              <a:ext cx="68760" cy="88560"/>
            </a:xfrm>
            <a:custGeom>
              <a:avLst/>
              <a:gdLst/>
              <a:ahLst/>
              <a:rect l="l" t="t" r="r" b="b"/>
              <a:pathLst>
                <a:path w="1155" h="1479">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style>
            <a:lnRef idx="0"/>
            <a:fillRef idx="0"/>
            <a:effectRef idx="0"/>
            <a:fontRef idx="minor"/>
          </p:style>
        </p:sp>
        <p:sp>
          <p:nvSpPr>
            <p:cNvPr id="3055" name="CustomShape 71"/>
            <p:cNvSpPr/>
            <p:nvPr/>
          </p:nvSpPr>
          <p:spPr>
            <a:xfrm>
              <a:off x="7847640" y="2576160"/>
              <a:ext cx="68760" cy="88560"/>
            </a:xfrm>
            <a:custGeom>
              <a:avLst/>
              <a:gdLst/>
              <a:ahLst/>
              <a:rect l="l" t="t" r="r" b="b"/>
              <a:pathLst>
                <a:path w="1155" h="1479">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style>
            <a:lnRef idx="0"/>
            <a:fillRef idx="0"/>
            <a:effectRef idx="0"/>
            <a:fontRef idx="minor"/>
          </p:style>
        </p:sp>
      </p:grpSp>
      <p:grpSp>
        <p:nvGrpSpPr>
          <p:cNvPr id="3056" name="Group 72"/>
          <p:cNvGrpSpPr/>
          <p:nvPr/>
        </p:nvGrpSpPr>
        <p:grpSpPr>
          <a:xfrm>
            <a:off x="8067240" y="2558520"/>
            <a:ext cx="140400" cy="124200"/>
            <a:chOff x="8067240" y="2558520"/>
            <a:chExt cx="140400" cy="124200"/>
          </a:xfrm>
        </p:grpSpPr>
        <p:sp>
          <p:nvSpPr>
            <p:cNvPr id="3057" name="CustomShape 73"/>
            <p:cNvSpPr/>
            <p:nvPr/>
          </p:nvSpPr>
          <p:spPr>
            <a:xfrm>
              <a:off x="8067240" y="2558520"/>
              <a:ext cx="61560" cy="124200"/>
            </a:xfrm>
            <a:custGeom>
              <a:avLst/>
              <a:gdLst/>
              <a:ahLst/>
              <a:rect l="l" t="t" r="r" b="b"/>
              <a:pathLst>
                <a:path w="1032" h="2064">
                  <a:moveTo>
                    <a:pt x="0" y="1"/>
                  </a:moveTo>
                  <a:lnTo>
                    <a:pt x="0" y="621"/>
                  </a:lnTo>
                  <a:lnTo>
                    <a:pt x="0" y="1443"/>
                  </a:lnTo>
                  <a:lnTo>
                    <a:pt x="0" y="2063"/>
                  </a:lnTo>
                  <a:lnTo>
                    <a:pt x="1032" y="1032"/>
                  </a:lnTo>
                  <a:lnTo>
                    <a:pt x="0" y="1"/>
                  </a:lnTo>
                  <a:close/>
                </a:path>
              </a:pathLst>
            </a:custGeom>
            <a:solidFill>
              <a:srgbClr val="869fb2"/>
            </a:solidFill>
            <a:ln>
              <a:noFill/>
            </a:ln>
          </p:spPr>
          <p:style>
            <a:lnRef idx="0"/>
            <a:fillRef idx="0"/>
            <a:effectRef idx="0"/>
            <a:fontRef idx="minor"/>
          </p:style>
        </p:sp>
        <p:sp>
          <p:nvSpPr>
            <p:cNvPr id="3058" name="CustomShape 74"/>
            <p:cNvSpPr/>
            <p:nvPr/>
          </p:nvSpPr>
          <p:spPr>
            <a:xfrm>
              <a:off x="8146080" y="2558520"/>
              <a:ext cx="61560" cy="124200"/>
            </a:xfrm>
            <a:custGeom>
              <a:avLst/>
              <a:gdLst/>
              <a:ahLst/>
              <a:rect l="l" t="t" r="r" b="b"/>
              <a:pathLst>
                <a:path w="1032" h="2064">
                  <a:moveTo>
                    <a:pt x="0" y="1"/>
                  </a:moveTo>
                  <a:lnTo>
                    <a:pt x="0" y="621"/>
                  </a:lnTo>
                  <a:lnTo>
                    <a:pt x="0" y="1443"/>
                  </a:lnTo>
                  <a:lnTo>
                    <a:pt x="0" y="2063"/>
                  </a:lnTo>
                  <a:lnTo>
                    <a:pt x="1032" y="1032"/>
                  </a:lnTo>
                  <a:lnTo>
                    <a:pt x="0" y="1"/>
                  </a:lnTo>
                  <a:close/>
                </a:path>
              </a:pathLst>
            </a:custGeom>
            <a:solidFill>
              <a:srgbClr val="869fb2"/>
            </a:solidFill>
            <a:ln>
              <a:noFill/>
            </a:ln>
          </p:spPr>
          <p:style>
            <a:lnRef idx="0"/>
            <a:fillRef idx="0"/>
            <a:effectRef idx="0"/>
            <a:fontRef idx="minor"/>
          </p:style>
        </p:sp>
      </p:grpSp>
      <p:grpSp>
        <p:nvGrpSpPr>
          <p:cNvPr id="3059" name="Group 75"/>
          <p:cNvGrpSpPr/>
          <p:nvPr/>
        </p:nvGrpSpPr>
        <p:grpSpPr>
          <a:xfrm>
            <a:off x="7481880" y="2980800"/>
            <a:ext cx="99720" cy="106200"/>
            <a:chOff x="7481880" y="2980800"/>
            <a:chExt cx="99720" cy="106200"/>
          </a:xfrm>
        </p:grpSpPr>
        <p:sp>
          <p:nvSpPr>
            <p:cNvPr id="3060" name="CustomShape 76"/>
            <p:cNvSpPr/>
            <p:nvPr/>
          </p:nvSpPr>
          <p:spPr>
            <a:xfrm>
              <a:off x="7515720" y="2980800"/>
              <a:ext cx="65880" cy="106200"/>
            </a:xfrm>
            <a:custGeom>
              <a:avLst/>
              <a:gdLst/>
              <a:ahLst/>
              <a:rect l="l" t="t" r="r" b="b"/>
              <a:pathLst>
                <a:path w="1105" h="1768">
                  <a:moveTo>
                    <a:pt x="217" y="0"/>
                  </a:moveTo>
                  <a:lnTo>
                    <a:pt x="1" y="224"/>
                  </a:lnTo>
                  <a:lnTo>
                    <a:pt x="657" y="880"/>
                  </a:lnTo>
                  <a:lnTo>
                    <a:pt x="1" y="1544"/>
                  </a:lnTo>
                  <a:lnTo>
                    <a:pt x="217" y="1767"/>
                  </a:lnTo>
                  <a:lnTo>
                    <a:pt x="1104" y="880"/>
                  </a:lnTo>
                  <a:lnTo>
                    <a:pt x="217" y="0"/>
                  </a:lnTo>
                  <a:close/>
                </a:path>
              </a:pathLst>
            </a:custGeom>
            <a:solidFill>
              <a:srgbClr val="869fb2"/>
            </a:solidFill>
            <a:ln>
              <a:noFill/>
            </a:ln>
          </p:spPr>
          <p:style>
            <a:lnRef idx="0"/>
            <a:fillRef idx="0"/>
            <a:effectRef idx="0"/>
            <a:fontRef idx="minor"/>
          </p:style>
        </p:sp>
        <p:sp>
          <p:nvSpPr>
            <p:cNvPr id="3061" name="CustomShape 77"/>
            <p:cNvSpPr/>
            <p:nvPr/>
          </p:nvSpPr>
          <p:spPr>
            <a:xfrm>
              <a:off x="7481880" y="3000240"/>
              <a:ext cx="46800" cy="67680"/>
            </a:xfrm>
            <a:custGeom>
              <a:avLst/>
              <a:gdLst/>
              <a:ahLst/>
              <a:rect l="l" t="t" r="r" b="b"/>
              <a:pathLst>
                <a:path w="794" h="1134">
                  <a:moveTo>
                    <a:pt x="224" y="1"/>
                  </a:moveTo>
                  <a:lnTo>
                    <a:pt x="0" y="224"/>
                  </a:lnTo>
                  <a:lnTo>
                    <a:pt x="346" y="563"/>
                  </a:lnTo>
                  <a:lnTo>
                    <a:pt x="0" y="909"/>
                  </a:lnTo>
                  <a:lnTo>
                    <a:pt x="224" y="1133"/>
                  </a:lnTo>
                  <a:lnTo>
                    <a:pt x="794" y="563"/>
                  </a:lnTo>
                  <a:lnTo>
                    <a:pt x="224" y="1"/>
                  </a:lnTo>
                  <a:close/>
                </a:path>
              </a:pathLst>
            </a:custGeom>
            <a:solidFill>
              <a:srgbClr val="869fb2"/>
            </a:solidFill>
            <a:ln>
              <a:noFill/>
            </a:ln>
          </p:spPr>
          <p:style>
            <a:lnRef idx="0"/>
            <a:fillRef idx="0"/>
            <a:effectRef idx="0"/>
            <a:fontRef idx="minor"/>
          </p:style>
        </p:sp>
      </p:grpSp>
      <p:grpSp>
        <p:nvGrpSpPr>
          <p:cNvPr id="3062" name="Group 78"/>
          <p:cNvGrpSpPr/>
          <p:nvPr/>
        </p:nvGrpSpPr>
        <p:grpSpPr>
          <a:xfrm>
            <a:off x="7774200" y="2981160"/>
            <a:ext cx="119520" cy="105840"/>
            <a:chOff x="7774200" y="2981160"/>
            <a:chExt cx="119520" cy="105840"/>
          </a:xfrm>
        </p:grpSpPr>
        <p:sp>
          <p:nvSpPr>
            <p:cNvPr id="3063" name="CustomShape 79"/>
            <p:cNvSpPr/>
            <p:nvPr/>
          </p:nvSpPr>
          <p:spPr>
            <a:xfrm>
              <a:off x="7823520" y="2981160"/>
              <a:ext cx="70200" cy="105840"/>
            </a:xfrm>
            <a:custGeom>
              <a:avLst/>
              <a:gdLst/>
              <a:ahLst/>
              <a:rect l="l" t="t" r="r" b="b"/>
              <a:pathLst>
                <a:path w="1177" h="1761">
                  <a:moveTo>
                    <a:pt x="1" y="0"/>
                  </a:moveTo>
                  <a:lnTo>
                    <a:pt x="729" y="880"/>
                  </a:lnTo>
                  <a:lnTo>
                    <a:pt x="1" y="1760"/>
                  </a:lnTo>
                  <a:lnTo>
                    <a:pt x="1176" y="880"/>
                  </a:lnTo>
                  <a:lnTo>
                    <a:pt x="1" y="0"/>
                  </a:lnTo>
                  <a:close/>
                </a:path>
              </a:pathLst>
            </a:custGeom>
            <a:solidFill>
              <a:srgbClr val="869fb2"/>
            </a:solidFill>
            <a:ln>
              <a:noFill/>
            </a:ln>
          </p:spPr>
          <p:style>
            <a:lnRef idx="0"/>
            <a:fillRef idx="0"/>
            <a:effectRef idx="0"/>
            <a:fontRef idx="minor"/>
          </p:style>
        </p:sp>
        <p:sp>
          <p:nvSpPr>
            <p:cNvPr id="3064" name="CustomShape 80"/>
            <p:cNvSpPr/>
            <p:nvPr/>
          </p:nvSpPr>
          <p:spPr>
            <a:xfrm>
              <a:off x="7774200" y="2981160"/>
              <a:ext cx="70200" cy="105840"/>
            </a:xfrm>
            <a:custGeom>
              <a:avLst/>
              <a:gdLst/>
              <a:ahLst/>
              <a:rect l="l" t="t" r="r" b="b"/>
              <a:pathLst>
                <a:path w="1177" h="1761">
                  <a:moveTo>
                    <a:pt x="1" y="0"/>
                  </a:moveTo>
                  <a:lnTo>
                    <a:pt x="736" y="880"/>
                  </a:lnTo>
                  <a:lnTo>
                    <a:pt x="1" y="1760"/>
                  </a:lnTo>
                  <a:lnTo>
                    <a:pt x="1" y="1760"/>
                  </a:lnTo>
                  <a:lnTo>
                    <a:pt x="1176" y="880"/>
                  </a:lnTo>
                  <a:lnTo>
                    <a:pt x="1" y="0"/>
                  </a:lnTo>
                  <a:close/>
                </a:path>
              </a:pathLst>
            </a:custGeom>
            <a:solidFill>
              <a:srgbClr val="869fb2"/>
            </a:solidFill>
            <a:ln>
              <a:noFill/>
            </a:ln>
          </p:spPr>
          <p:style>
            <a:lnRef idx="0"/>
            <a:fillRef idx="0"/>
            <a:effectRef idx="0"/>
            <a:fontRef idx="minor"/>
          </p:style>
        </p:sp>
      </p:grpSp>
      <p:grpSp>
        <p:nvGrpSpPr>
          <p:cNvPr id="3065" name="Group 81"/>
          <p:cNvGrpSpPr/>
          <p:nvPr/>
        </p:nvGrpSpPr>
        <p:grpSpPr>
          <a:xfrm>
            <a:off x="8102880" y="2984040"/>
            <a:ext cx="68760" cy="99720"/>
            <a:chOff x="8102880" y="2984040"/>
            <a:chExt cx="68760" cy="99720"/>
          </a:xfrm>
        </p:grpSpPr>
        <p:sp>
          <p:nvSpPr>
            <p:cNvPr id="3066" name="CustomShape 82"/>
            <p:cNvSpPr/>
            <p:nvPr/>
          </p:nvSpPr>
          <p:spPr>
            <a:xfrm>
              <a:off x="8103240" y="2984040"/>
              <a:ext cx="68400" cy="99720"/>
            </a:xfrm>
            <a:custGeom>
              <a:avLst/>
              <a:gdLst/>
              <a:ahLst/>
              <a:rect l="l" t="t" r="r" b="b"/>
              <a:pathLst>
                <a:path w="1148" h="1662">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style>
            <a:lnRef idx="0"/>
            <a:fillRef idx="0"/>
            <a:effectRef idx="0"/>
            <a:fontRef idx="minor"/>
          </p:style>
        </p:sp>
        <p:sp>
          <p:nvSpPr>
            <p:cNvPr id="3067" name="CustomShape 83"/>
            <p:cNvSpPr/>
            <p:nvPr/>
          </p:nvSpPr>
          <p:spPr>
            <a:xfrm>
              <a:off x="8102880" y="3020760"/>
              <a:ext cx="20160" cy="26640"/>
            </a:xfrm>
            <a:custGeom>
              <a:avLst/>
              <a:gdLst/>
              <a:ahLst/>
              <a:rect l="l" t="t" r="r" b="b"/>
              <a:pathLst>
                <a:path w="352" h="464">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style>
            <a:lnRef idx="0"/>
            <a:fillRef idx="0"/>
            <a:effectRef idx="0"/>
            <a:fontRef idx="minor"/>
          </p:style>
        </p:sp>
      </p:grpSp>
      <p:grpSp>
        <p:nvGrpSpPr>
          <p:cNvPr id="3068" name="Group 84"/>
          <p:cNvGrpSpPr/>
          <p:nvPr/>
        </p:nvGrpSpPr>
        <p:grpSpPr>
          <a:xfrm>
            <a:off x="7134480" y="2999880"/>
            <a:ext cx="179640" cy="68400"/>
            <a:chOff x="7134480" y="2999880"/>
            <a:chExt cx="179640" cy="68400"/>
          </a:xfrm>
        </p:grpSpPr>
        <p:sp>
          <p:nvSpPr>
            <p:cNvPr id="3069" name="CustomShape 85"/>
            <p:cNvSpPr/>
            <p:nvPr/>
          </p:nvSpPr>
          <p:spPr>
            <a:xfrm>
              <a:off x="7134480" y="2999880"/>
              <a:ext cx="91440" cy="68400"/>
            </a:xfrm>
            <a:custGeom>
              <a:avLst/>
              <a:gdLst/>
              <a:ahLst/>
              <a:rect l="l" t="t" r="r" b="b"/>
              <a:pathLst>
                <a:path w="1523" h="1148">
                  <a:moveTo>
                    <a:pt x="1" y="0"/>
                  </a:moveTo>
                  <a:lnTo>
                    <a:pt x="578" y="570"/>
                  </a:lnTo>
                  <a:lnTo>
                    <a:pt x="1" y="1147"/>
                  </a:lnTo>
                  <a:lnTo>
                    <a:pt x="945" y="1147"/>
                  </a:lnTo>
                  <a:lnTo>
                    <a:pt x="1522" y="570"/>
                  </a:lnTo>
                  <a:lnTo>
                    <a:pt x="945" y="0"/>
                  </a:lnTo>
                  <a:close/>
                </a:path>
              </a:pathLst>
            </a:custGeom>
            <a:solidFill>
              <a:srgbClr val="869fb2"/>
            </a:solidFill>
            <a:ln>
              <a:noFill/>
            </a:ln>
          </p:spPr>
          <p:style>
            <a:lnRef idx="0"/>
            <a:fillRef idx="0"/>
            <a:effectRef idx="0"/>
            <a:fontRef idx="minor"/>
          </p:style>
        </p:sp>
        <p:sp>
          <p:nvSpPr>
            <p:cNvPr id="3070" name="CustomShape 86"/>
            <p:cNvSpPr/>
            <p:nvPr/>
          </p:nvSpPr>
          <p:spPr>
            <a:xfrm>
              <a:off x="7212600" y="2999880"/>
              <a:ext cx="58320" cy="68400"/>
            </a:xfrm>
            <a:custGeom>
              <a:avLst/>
              <a:gdLst/>
              <a:ahLst/>
              <a:rect l="l" t="t" r="r" b="b"/>
              <a:pathLst>
                <a:path w="982" h="1148">
                  <a:moveTo>
                    <a:pt x="0" y="0"/>
                  </a:moveTo>
                  <a:lnTo>
                    <a:pt x="570" y="570"/>
                  </a:lnTo>
                  <a:lnTo>
                    <a:pt x="0" y="1147"/>
                  </a:lnTo>
                  <a:lnTo>
                    <a:pt x="411" y="1147"/>
                  </a:lnTo>
                  <a:lnTo>
                    <a:pt x="981" y="570"/>
                  </a:lnTo>
                  <a:lnTo>
                    <a:pt x="411" y="0"/>
                  </a:lnTo>
                  <a:close/>
                </a:path>
              </a:pathLst>
            </a:custGeom>
            <a:solidFill>
              <a:srgbClr val="869fb2"/>
            </a:solidFill>
            <a:ln>
              <a:noFill/>
            </a:ln>
          </p:spPr>
          <p:style>
            <a:lnRef idx="0"/>
            <a:fillRef idx="0"/>
            <a:effectRef idx="0"/>
            <a:fontRef idx="minor"/>
          </p:style>
        </p:sp>
        <p:sp>
          <p:nvSpPr>
            <p:cNvPr id="3071" name="CustomShape 87"/>
            <p:cNvSpPr/>
            <p:nvPr/>
          </p:nvSpPr>
          <p:spPr>
            <a:xfrm>
              <a:off x="7255440" y="2999880"/>
              <a:ext cx="58680" cy="68400"/>
            </a:xfrm>
            <a:custGeom>
              <a:avLst/>
              <a:gdLst/>
              <a:ahLst/>
              <a:rect l="l" t="t" r="r" b="b"/>
              <a:pathLst>
                <a:path w="990" h="1148">
                  <a:moveTo>
                    <a:pt x="1" y="0"/>
                  </a:moveTo>
                  <a:lnTo>
                    <a:pt x="578" y="570"/>
                  </a:lnTo>
                  <a:lnTo>
                    <a:pt x="1" y="1147"/>
                  </a:lnTo>
                  <a:lnTo>
                    <a:pt x="412" y="1147"/>
                  </a:lnTo>
                  <a:lnTo>
                    <a:pt x="989" y="570"/>
                  </a:lnTo>
                  <a:lnTo>
                    <a:pt x="412" y="0"/>
                  </a:lnTo>
                  <a:close/>
                </a:path>
              </a:pathLst>
            </a:custGeom>
            <a:solidFill>
              <a:srgbClr val="869fb2"/>
            </a:solidFill>
            <a:ln>
              <a:noFill/>
            </a:ln>
          </p:spPr>
          <p:style>
            <a:lnRef idx="0"/>
            <a:fillRef idx="0"/>
            <a:effectRef idx="0"/>
            <a:fontRef idx="minor"/>
          </p:style>
        </p:sp>
      </p:grpSp>
      <p:grpSp>
        <p:nvGrpSpPr>
          <p:cNvPr id="3072" name="Group 88"/>
          <p:cNvGrpSpPr/>
          <p:nvPr/>
        </p:nvGrpSpPr>
        <p:grpSpPr>
          <a:xfrm>
            <a:off x="8054280" y="2790360"/>
            <a:ext cx="165960" cy="87840"/>
            <a:chOff x="8054280" y="2790360"/>
            <a:chExt cx="165960" cy="87840"/>
          </a:xfrm>
        </p:grpSpPr>
        <p:sp>
          <p:nvSpPr>
            <p:cNvPr id="3073" name="CustomShape 89"/>
            <p:cNvSpPr/>
            <p:nvPr/>
          </p:nvSpPr>
          <p:spPr>
            <a:xfrm>
              <a:off x="8123400" y="2790360"/>
              <a:ext cx="96840" cy="87840"/>
            </a:xfrm>
            <a:custGeom>
              <a:avLst/>
              <a:gdLst/>
              <a:ahLst/>
              <a:rect l="l" t="t" r="r" b="b"/>
              <a:pathLst>
                <a:path w="1616" h="1465">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style>
            <a:lnRef idx="0"/>
            <a:fillRef idx="0"/>
            <a:effectRef idx="0"/>
            <a:fontRef idx="minor"/>
          </p:style>
        </p:sp>
        <p:sp>
          <p:nvSpPr>
            <p:cNvPr id="3074" name="CustomShape 90"/>
            <p:cNvSpPr/>
            <p:nvPr/>
          </p:nvSpPr>
          <p:spPr>
            <a:xfrm>
              <a:off x="8083440" y="2826720"/>
              <a:ext cx="24480" cy="14760"/>
            </a:xfrm>
            <a:custGeom>
              <a:avLst/>
              <a:gdLst/>
              <a:ahLst/>
              <a:rect l="l" t="t" r="r" b="b"/>
              <a:pathLst>
                <a:path w="427" h="268">
                  <a:moveTo>
                    <a:pt x="1" y="1"/>
                  </a:moveTo>
                  <a:lnTo>
                    <a:pt x="1" y="268"/>
                  </a:lnTo>
                  <a:lnTo>
                    <a:pt x="426" y="268"/>
                  </a:lnTo>
                  <a:lnTo>
                    <a:pt x="426" y="1"/>
                  </a:lnTo>
                  <a:close/>
                </a:path>
              </a:pathLst>
            </a:custGeom>
            <a:solidFill>
              <a:srgbClr val="869fb2"/>
            </a:solidFill>
            <a:ln>
              <a:noFill/>
            </a:ln>
          </p:spPr>
          <p:style>
            <a:lnRef idx="0"/>
            <a:fillRef idx="0"/>
            <a:effectRef idx="0"/>
            <a:fontRef idx="minor"/>
          </p:style>
        </p:sp>
        <p:sp>
          <p:nvSpPr>
            <p:cNvPr id="3075" name="CustomShape 91"/>
            <p:cNvSpPr/>
            <p:nvPr/>
          </p:nvSpPr>
          <p:spPr>
            <a:xfrm>
              <a:off x="8054280" y="2826720"/>
              <a:ext cx="12240" cy="14760"/>
            </a:xfrm>
            <a:custGeom>
              <a:avLst/>
              <a:gdLst/>
              <a:ahLst/>
              <a:rect l="l" t="t" r="r" b="b"/>
              <a:pathLst>
                <a:path w="225" h="268">
                  <a:moveTo>
                    <a:pt x="1" y="1"/>
                  </a:moveTo>
                  <a:lnTo>
                    <a:pt x="1" y="268"/>
                  </a:lnTo>
                  <a:lnTo>
                    <a:pt x="224" y="268"/>
                  </a:lnTo>
                  <a:lnTo>
                    <a:pt x="224" y="1"/>
                  </a:lnTo>
                  <a:close/>
                </a:path>
              </a:pathLst>
            </a:custGeom>
            <a:solidFill>
              <a:srgbClr val="869fb2"/>
            </a:solidFill>
            <a:ln>
              <a:noFill/>
            </a:ln>
          </p:spPr>
          <p:style>
            <a:lnRef idx="0"/>
            <a:fillRef idx="0"/>
            <a:effectRef idx="0"/>
            <a:fontRef idx="minor"/>
          </p:style>
        </p:sp>
      </p:grpSp>
      <p:grpSp>
        <p:nvGrpSpPr>
          <p:cNvPr id="3076" name="Group 92"/>
          <p:cNvGrpSpPr/>
          <p:nvPr/>
        </p:nvGrpSpPr>
        <p:grpSpPr>
          <a:xfrm>
            <a:off x="7751160" y="2793600"/>
            <a:ext cx="165600" cy="81000"/>
            <a:chOff x="7751160" y="2793600"/>
            <a:chExt cx="165600" cy="81000"/>
          </a:xfrm>
        </p:grpSpPr>
        <p:sp>
          <p:nvSpPr>
            <p:cNvPr id="3077" name="CustomShape 93"/>
            <p:cNvSpPr/>
            <p:nvPr/>
          </p:nvSpPr>
          <p:spPr>
            <a:xfrm>
              <a:off x="7822080" y="2793600"/>
              <a:ext cx="94680" cy="81000"/>
            </a:xfrm>
            <a:custGeom>
              <a:avLst/>
              <a:gdLst/>
              <a:ahLst/>
              <a:rect l="l" t="t" r="r" b="b"/>
              <a:pathLst>
                <a:path w="1580" h="1352">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style>
            <a:lnRef idx="0"/>
            <a:fillRef idx="0"/>
            <a:effectRef idx="0"/>
            <a:fontRef idx="minor"/>
          </p:style>
        </p:sp>
        <p:sp>
          <p:nvSpPr>
            <p:cNvPr id="3078" name="CustomShape 94"/>
            <p:cNvSpPr/>
            <p:nvPr/>
          </p:nvSpPr>
          <p:spPr>
            <a:xfrm>
              <a:off x="7779960" y="2826720"/>
              <a:ext cx="29880" cy="14760"/>
            </a:xfrm>
            <a:custGeom>
              <a:avLst/>
              <a:gdLst/>
              <a:ahLst/>
              <a:rect l="l" t="t" r="r" b="b"/>
              <a:pathLst>
                <a:path w="513" h="268">
                  <a:moveTo>
                    <a:pt x="180" y="1"/>
                  </a:moveTo>
                  <a:cubicBezTo>
                    <a:pt x="0" y="1"/>
                    <a:pt x="0" y="268"/>
                    <a:pt x="180" y="268"/>
                  </a:cubicBezTo>
                  <a:lnTo>
                    <a:pt x="332" y="268"/>
                  </a:lnTo>
                  <a:cubicBezTo>
                    <a:pt x="512" y="268"/>
                    <a:pt x="512" y="1"/>
                    <a:pt x="332" y="1"/>
                  </a:cubicBezTo>
                  <a:close/>
                </a:path>
              </a:pathLst>
            </a:custGeom>
            <a:solidFill>
              <a:srgbClr val="869fb2"/>
            </a:solidFill>
            <a:ln>
              <a:noFill/>
            </a:ln>
          </p:spPr>
          <p:style>
            <a:lnRef idx="0"/>
            <a:fillRef idx="0"/>
            <a:effectRef idx="0"/>
            <a:fontRef idx="minor"/>
          </p:style>
        </p:sp>
        <p:sp>
          <p:nvSpPr>
            <p:cNvPr id="3079" name="CustomShape 95"/>
            <p:cNvSpPr/>
            <p:nvPr/>
          </p:nvSpPr>
          <p:spPr>
            <a:xfrm>
              <a:off x="7751160" y="2826720"/>
              <a:ext cx="20880" cy="14760"/>
            </a:xfrm>
            <a:custGeom>
              <a:avLst/>
              <a:gdLst/>
              <a:ahLst/>
              <a:rect l="l" t="t" r="r" b="b"/>
              <a:pathLst>
                <a:path w="369" h="268">
                  <a:moveTo>
                    <a:pt x="181" y="1"/>
                  </a:moveTo>
                  <a:cubicBezTo>
                    <a:pt x="0" y="1"/>
                    <a:pt x="0" y="268"/>
                    <a:pt x="181" y="268"/>
                  </a:cubicBezTo>
                  <a:lnTo>
                    <a:pt x="195" y="268"/>
                  </a:lnTo>
                  <a:cubicBezTo>
                    <a:pt x="368" y="268"/>
                    <a:pt x="368" y="1"/>
                    <a:pt x="195" y="1"/>
                  </a:cubicBezTo>
                  <a:close/>
                </a:path>
              </a:pathLst>
            </a:custGeom>
            <a:solidFill>
              <a:srgbClr val="869fb2"/>
            </a:solidFill>
            <a:ln>
              <a:noFill/>
            </a:ln>
          </p:spPr>
          <p:style>
            <a:lnRef idx="0"/>
            <a:fillRef idx="0"/>
            <a:effectRef idx="0"/>
            <a:fontRef idx="minor"/>
          </p:style>
        </p:sp>
      </p:grpSp>
      <p:grpSp>
        <p:nvGrpSpPr>
          <p:cNvPr id="3080" name="Group 96"/>
          <p:cNvGrpSpPr/>
          <p:nvPr/>
        </p:nvGrpSpPr>
        <p:grpSpPr>
          <a:xfrm>
            <a:off x="7162560" y="3197520"/>
            <a:ext cx="123840" cy="126360"/>
            <a:chOff x="7162560" y="3197520"/>
            <a:chExt cx="123840" cy="126360"/>
          </a:xfrm>
        </p:grpSpPr>
        <p:sp>
          <p:nvSpPr>
            <p:cNvPr id="3081" name="CustomShape 97"/>
            <p:cNvSpPr/>
            <p:nvPr/>
          </p:nvSpPr>
          <p:spPr>
            <a:xfrm>
              <a:off x="7162560" y="3197520"/>
              <a:ext cx="66240" cy="126360"/>
            </a:xfrm>
            <a:custGeom>
              <a:avLst/>
              <a:gdLst/>
              <a:ahLst/>
              <a:rect l="l" t="t" r="r" b="b"/>
              <a:pathLst>
                <a:path w="1111" h="2100">
                  <a:moveTo>
                    <a:pt x="0" y="1"/>
                  </a:moveTo>
                  <a:lnTo>
                    <a:pt x="823" y="1047"/>
                  </a:lnTo>
                  <a:lnTo>
                    <a:pt x="0" y="2100"/>
                  </a:lnTo>
                  <a:lnTo>
                    <a:pt x="289" y="2100"/>
                  </a:lnTo>
                  <a:lnTo>
                    <a:pt x="1111" y="1047"/>
                  </a:lnTo>
                  <a:lnTo>
                    <a:pt x="289" y="1"/>
                  </a:lnTo>
                  <a:close/>
                </a:path>
              </a:pathLst>
            </a:custGeom>
            <a:solidFill>
              <a:srgbClr val="869fb2"/>
            </a:solidFill>
            <a:ln>
              <a:noFill/>
            </a:ln>
          </p:spPr>
          <p:style>
            <a:lnRef idx="0"/>
            <a:fillRef idx="0"/>
            <a:effectRef idx="0"/>
            <a:fontRef idx="minor"/>
          </p:style>
        </p:sp>
        <p:sp>
          <p:nvSpPr>
            <p:cNvPr id="3082" name="CustomShape 98"/>
            <p:cNvSpPr/>
            <p:nvPr/>
          </p:nvSpPr>
          <p:spPr>
            <a:xfrm>
              <a:off x="7191000" y="3197520"/>
              <a:ext cx="66600" cy="126360"/>
            </a:xfrm>
            <a:custGeom>
              <a:avLst/>
              <a:gdLst/>
              <a:ahLst/>
              <a:rect l="l" t="t" r="r" b="b"/>
              <a:pathLst>
                <a:path w="1119" h="2100">
                  <a:moveTo>
                    <a:pt x="0" y="1"/>
                  </a:moveTo>
                  <a:lnTo>
                    <a:pt x="822" y="1047"/>
                  </a:lnTo>
                  <a:lnTo>
                    <a:pt x="0" y="2100"/>
                  </a:lnTo>
                  <a:lnTo>
                    <a:pt x="296" y="2100"/>
                  </a:lnTo>
                  <a:lnTo>
                    <a:pt x="1118" y="1047"/>
                  </a:lnTo>
                  <a:lnTo>
                    <a:pt x="296" y="1"/>
                  </a:lnTo>
                  <a:close/>
                </a:path>
              </a:pathLst>
            </a:custGeom>
            <a:solidFill>
              <a:srgbClr val="869fb2"/>
            </a:solidFill>
            <a:ln>
              <a:noFill/>
            </a:ln>
          </p:spPr>
          <p:style>
            <a:lnRef idx="0"/>
            <a:fillRef idx="0"/>
            <a:effectRef idx="0"/>
            <a:fontRef idx="minor"/>
          </p:style>
        </p:sp>
        <p:sp>
          <p:nvSpPr>
            <p:cNvPr id="3083" name="CustomShape 99"/>
            <p:cNvSpPr/>
            <p:nvPr/>
          </p:nvSpPr>
          <p:spPr>
            <a:xfrm>
              <a:off x="7220160" y="3197520"/>
              <a:ext cx="66240" cy="126360"/>
            </a:xfrm>
            <a:custGeom>
              <a:avLst/>
              <a:gdLst/>
              <a:ahLst/>
              <a:rect l="l" t="t" r="r" b="b"/>
              <a:pathLst>
                <a:path w="1111" h="2100">
                  <a:moveTo>
                    <a:pt x="0" y="1"/>
                  </a:moveTo>
                  <a:lnTo>
                    <a:pt x="822" y="1047"/>
                  </a:lnTo>
                  <a:lnTo>
                    <a:pt x="0" y="2100"/>
                  </a:lnTo>
                  <a:lnTo>
                    <a:pt x="289" y="2100"/>
                  </a:lnTo>
                  <a:lnTo>
                    <a:pt x="1111" y="1047"/>
                  </a:lnTo>
                  <a:lnTo>
                    <a:pt x="289" y="1"/>
                  </a:lnTo>
                  <a:close/>
                </a:path>
              </a:pathLst>
            </a:custGeom>
            <a:solidFill>
              <a:srgbClr val="869fb2"/>
            </a:solidFill>
            <a:ln>
              <a:noFill/>
            </a:ln>
          </p:spPr>
          <p:style>
            <a:lnRef idx="0"/>
            <a:fillRef idx="0"/>
            <a:effectRef idx="0"/>
            <a:fontRef idx="minor"/>
          </p:style>
        </p:sp>
      </p:grpSp>
      <p:grpSp>
        <p:nvGrpSpPr>
          <p:cNvPr id="3084" name="Group 100"/>
          <p:cNvGrpSpPr/>
          <p:nvPr/>
        </p:nvGrpSpPr>
        <p:grpSpPr>
          <a:xfrm>
            <a:off x="7459920" y="3204720"/>
            <a:ext cx="144000" cy="112320"/>
            <a:chOff x="7459920" y="3204720"/>
            <a:chExt cx="144000" cy="112320"/>
          </a:xfrm>
        </p:grpSpPr>
        <p:sp>
          <p:nvSpPr>
            <p:cNvPr id="3085" name="CustomShape 101"/>
            <p:cNvSpPr/>
            <p:nvPr/>
          </p:nvSpPr>
          <p:spPr>
            <a:xfrm>
              <a:off x="7459920" y="3204720"/>
              <a:ext cx="84600" cy="112320"/>
            </a:xfrm>
            <a:custGeom>
              <a:avLst/>
              <a:gdLst/>
              <a:ahLst/>
              <a:rect l="l" t="t" r="r" b="b"/>
              <a:pathLst>
                <a:path w="1415" h="1869">
                  <a:moveTo>
                    <a:pt x="0" y="0"/>
                  </a:moveTo>
                  <a:lnTo>
                    <a:pt x="895" y="931"/>
                  </a:lnTo>
                  <a:lnTo>
                    <a:pt x="0" y="1868"/>
                  </a:lnTo>
                  <a:lnTo>
                    <a:pt x="520" y="1868"/>
                  </a:lnTo>
                  <a:lnTo>
                    <a:pt x="1414" y="931"/>
                  </a:lnTo>
                  <a:lnTo>
                    <a:pt x="520" y="0"/>
                  </a:lnTo>
                  <a:close/>
                </a:path>
              </a:pathLst>
            </a:custGeom>
            <a:solidFill>
              <a:srgbClr val="869fb2"/>
            </a:solidFill>
            <a:ln>
              <a:noFill/>
            </a:ln>
          </p:spPr>
          <p:style>
            <a:lnRef idx="0"/>
            <a:fillRef idx="0"/>
            <a:effectRef idx="0"/>
            <a:fontRef idx="minor"/>
          </p:style>
        </p:sp>
        <p:sp>
          <p:nvSpPr>
            <p:cNvPr id="3086" name="CustomShape 102"/>
            <p:cNvSpPr/>
            <p:nvPr/>
          </p:nvSpPr>
          <p:spPr>
            <a:xfrm>
              <a:off x="7518600" y="3204720"/>
              <a:ext cx="85320" cy="112320"/>
            </a:xfrm>
            <a:custGeom>
              <a:avLst/>
              <a:gdLst/>
              <a:ahLst/>
              <a:rect l="l" t="t" r="r" b="b"/>
              <a:pathLst>
                <a:path w="1422" h="1869">
                  <a:moveTo>
                    <a:pt x="1" y="0"/>
                  </a:moveTo>
                  <a:lnTo>
                    <a:pt x="895" y="931"/>
                  </a:lnTo>
                  <a:lnTo>
                    <a:pt x="1" y="1868"/>
                  </a:lnTo>
                  <a:lnTo>
                    <a:pt x="527" y="1868"/>
                  </a:lnTo>
                  <a:lnTo>
                    <a:pt x="1422" y="931"/>
                  </a:lnTo>
                  <a:lnTo>
                    <a:pt x="527" y="0"/>
                  </a:lnTo>
                  <a:close/>
                </a:path>
              </a:pathLst>
            </a:custGeom>
            <a:solidFill>
              <a:srgbClr val="869fb2"/>
            </a:solidFill>
            <a:ln>
              <a:noFill/>
            </a:ln>
          </p:spPr>
          <p:style>
            <a:lnRef idx="0"/>
            <a:fillRef idx="0"/>
            <a:effectRef idx="0"/>
            <a:fontRef idx="minor"/>
          </p:style>
        </p:sp>
      </p:grpSp>
      <p:sp>
        <p:nvSpPr>
          <p:cNvPr id="3087" name="CustomShape 103"/>
          <p:cNvSpPr/>
          <p:nvPr/>
        </p:nvSpPr>
        <p:spPr>
          <a:xfrm>
            <a:off x="7791840" y="3196080"/>
            <a:ext cx="84600" cy="129240"/>
          </a:xfrm>
          <a:custGeom>
            <a:avLst/>
            <a:gdLst/>
            <a:ahLst/>
            <a:rect l="l" t="t" r="r" b="b"/>
            <a:pathLst>
              <a:path w="1415" h="2148">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style>
          <a:lnRef idx="0"/>
          <a:fillRef idx="0"/>
          <a:effectRef idx="0"/>
          <a:fontRef idx="minor"/>
        </p:style>
      </p:sp>
      <p:sp>
        <p:nvSpPr>
          <p:cNvPr id="3088" name="CustomShape 104"/>
          <p:cNvSpPr/>
          <p:nvPr/>
        </p:nvSpPr>
        <p:spPr>
          <a:xfrm>
            <a:off x="8064000" y="4203360"/>
            <a:ext cx="146520" cy="161640"/>
          </a:xfrm>
          <a:custGeom>
            <a:avLst/>
            <a:gdLst/>
            <a:ahLst/>
            <a:rect l="l" t="t" r="r" b="b"/>
            <a:pathLst>
              <a:path w="2432" h="2677">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style>
          <a:lnRef idx="0"/>
          <a:fillRef idx="0"/>
          <a:effectRef idx="0"/>
          <a:fontRef idx="minor"/>
        </p:style>
      </p:sp>
      <p:sp>
        <p:nvSpPr>
          <p:cNvPr id="3089" name="CustomShape 105"/>
          <p:cNvSpPr/>
          <p:nvPr/>
        </p:nvSpPr>
        <p:spPr>
          <a:xfrm>
            <a:off x="7165440" y="3431520"/>
            <a:ext cx="117720" cy="162000"/>
          </a:xfrm>
          <a:custGeom>
            <a:avLst/>
            <a:gdLst/>
            <a:ahLst/>
            <a:rect l="l" t="t" r="r" b="b"/>
            <a:pathLst>
              <a:path w="1956" h="2684">
                <a:moveTo>
                  <a:pt x="1" y="0"/>
                </a:moveTo>
                <a:lnTo>
                  <a:pt x="787" y="1342"/>
                </a:lnTo>
                <a:lnTo>
                  <a:pt x="1" y="2683"/>
                </a:lnTo>
                <a:lnTo>
                  <a:pt x="1955" y="1342"/>
                </a:lnTo>
                <a:lnTo>
                  <a:pt x="1" y="0"/>
                </a:lnTo>
                <a:close/>
              </a:path>
            </a:pathLst>
          </a:custGeom>
          <a:solidFill>
            <a:srgbClr val="869fb2"/>
          </a:solidFill>
          <a:ln>
            <a:noFill/>
          </a:ln>
        </p:spPr>
        <p:style>
          <a:lnRef idx="0"/>
          <a:fillRef idx="0"/>
          <a:effectRef idx="0"/>
          <a:fontRef idx="minor"/>
        </p:style>
      </p:sp>
      <p:sp>
        <p:nvSpPr>
          <p:cNvPr id="3090" name="CustomShape 106"/>
          <p:cNvSpPr/>
          <p:nvPr/>
        </p:nvSpPr>
        <p:spPr>
          <a:xfrm>
            <a:off x="7133400" y="4219200"/>
            <a:ext cx="181800" cy="129960"/>
          </a:xfrm>
          <a:custGeom>
            <a:avLst/>
            <a:gdLst/>
            <a:ahLst/>
            <a:rect l="l" t="t" r="r" b="b"/>
            <a:pathLst>
              <a:path w="3008" h="2157">
                <a:moveTo>
                  <a:pt x="0" y="0"/>
                </a:moveTo>
                <a:lnTo>
                  <a:pt x="729" y="1075"/>
                </a:lnTo>
                <a:lnTo>
                  <a:pt x="0" y="2157"/>
                </a:lnTo>
                <a:lnTo>
                  <a:pt x="0" y="2157"/>
                </a:lnTo>
                <a:lnTo>
                  <a:pt x="3008" y="1075"/>
                </a:lnTo>
                <a:lnTo>
                  <a:pt x="0" y="0"/>
                </a:lnTo>
                <a:close/>
              </a:path>
            </a:pathLst>
          </a:custGeom>
          <a:solidFill>
            <a:srgbClr val="869fb2"/>
          </a:solidFill>
          <a:ln>
            <a:noFill/>
          </a:ln>
        </p:spPr>
        <p:style>
          <a:lnRef idx="0"/>
          <a:fillRef idx="0"/>
          <a:effectRef idx="0"/>
          <a:fontRef idx="minor"/>
        </p:style>
      </p:sp>
      <p:sp>
        <p:nvSpPr>
          <p:cNvPr id="3091" name="CustomShape 107"/>
          <p:cNvSpPr/>
          <p:nvPr/>
        </p:nvSpPr>
        <p:spPr>
          <a:xfrm>
            <a:off x="7150680" y="3700800"/>
            <a:ext cx="147240" cy="111240"/>
          </a:xfrm>
          <a:custGeom>
            <a:avLst/>
            <a:gdLst/>
            <a:ahLst/>
            <a:rect l="l" t="t" r="r" b="b"/>
            <a:pathLst>
              <a:path w="2439" h="1848">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style>
          <a:lnRef idx="0"/>
          <a:fillRef idx="0"/>
          <a:effectRef idx="0"/>
          <a:fontRef idx="minor"/>
        </p:style>
      </p:sp>
      <p:sp>
        <p:nvSpPr>
          <p:cNvPr id="3092" name="CustomShape 108"/>
          <p:cNvSpPr/>
          <p:nvPr/>
        </p:nvSpPr>
        <p:spPr>
          <a:xfrm>
            <a:off x="7784640" y="3682800"/>
            <a:ext cx="99000" cy="147240"/>
          </a:xfrm>
          <a:custGeom>
            <a:avLst/>
            <a:gdLst/>
            <a:ahLst/>
            <a:rect l="l" t="t" r="r" b="b"/>
            <a:pathLst>
              <a:path w="1649" h="2442">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style>
          <a:lnRef idx="0"/>
          <a:fillRef idx="0"/>
          <a:effectRef idx="0"/>
          <a:fontRef idx="minor"/>
        </p:style>
      </p:sp>
      <p:grpSp>
        <p:nvGrpSpPr>
          <p:cNvPr id="3093" name="Group 109"/>
          <p:cNvGrpSpPr/>
          <p:nvPr/>
        </p:nvGrpSpPr>
        <p:grpSpPr>
          <a:xfrm>
            <a:off x="7476120" y="3459960"/>
            <a:ext cx="111240" cy="105480"/>
            <a:chOff x="7476120" y="3459960"/>
            <a:chExt cx="111240" cy="105480"/>
          </a:xfrm>
        </p:grpSpPr>
        <p:sp>
          <p:nvSpPr>
            <p:cNvPr id="3094" name="CustomShape 110"/>
            <p:cNvSpPr/>
            <p:nvPr/>
          </p:nvSpPr>
          <p:spPr>
            <a:xfrm>
              <a:off x="7517880" y="3459960"/>
              <a:ext cx="69480" cy="105480"/>
            </a:xfrm>
            <a:custGeom>
              <a:avLst/>
              <a:gdLst/>
              <a:ahLst/>
              <a:rect l="l" t="t" r="r" b="b"/>
              <a:pathLst>
                <a:path w="1167" h="1755">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style>
            <a:lnRef idx="0"/>
            <a:fillRef idx="0"/>
            <a:effectRef idx="0"/>
            <a:fontRef idx="minor"/>
          </p:style>
        </p:sp>
        <p:sp>
          <p:nvSpPr>
            <p:cNvPr id="3095" name="CustomShape 111"/>
            <p:cNvSpPr/>
            <p:nvPr/>
          </p:nvSpPr>
          <p:spPr>
            <a:xfrm>
              <a:off x="7476120" y="3459960"/>
              <a:ext cx="69480" cy="105480"/>
            </a:xfrm>
            <a:custGeom>
              <a:avLst/>
              <a:gdLst/>
              <a:ahLst/>
              <a:rect l="l" t="t" r="r" b="b"/>
              <a:pathLst>
                <a:path w="1167" h="1755">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style>
            <a:lnRef idx="0"/>
            <a:fillRef idx="0"/>
            <a:effectRef idx="0"/>
            <a:fontRef idx="minor"/>
          </p:style>
        </p:sp>
      </p:grpSp>
      <p:grpSp>
        <p:nvGrpSpPr>
          <p:cNvPr id="3096" name="Group 112"/>
          <p:cNvGrpSpPr/>
          <p:nvPr/>
        </p:nvGrpSpPr>
        <p:grpSpPr>
          <a:xfrm>
            <a:off x="7775640" y="3948840"/>
            <a:ext cx="116640" cy="144720"/>
            <a:chOff x="7775640" y="3948840"/>
            <a:chExt cx="116640" cy="144720"/>
          </a:xfrm>
        </p:grpSpPr>
        <p:sp>
          <p:nvSpPr>
            <p:cNvPr id="3097" name="CustomShape 113"/>
            <p:cNvSpPr/>
            <p:nvPr/>
          </p:nvSpPr>
          <p:spPr>
            <a:xfrm>
              <a:off x="7808040" y="3948840"/>
              <a:ext cx="84240" cy="144720"/>
            </a:xfrm>
            <a:custGeom>
              <a:avLst/>
              <a:gdLst/>
              <a:ahLst/>
              <a:rect l="l" t="t" r="r" b="b"/>
              <a:pathLst>
                <a:path w="1408" h="2402">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style>
            <a:lnRef idx="0"/>
            <a:fillRef idx="0"/>
            <a:effectRef idx="0"/>
            <a:fontRef idx="minor"/>
          </p:style>
        </p:sp>
        <p:sp>
          <p:nvSpPr>
            <p:cNvPr id="3098" name="CustomShape 114"/>
            <p:cNvSpPr/>
            <p:nvPr/>
          </p:nvSpPr>
          <p:spPr>
            <a:xfrm>
              <a:off x="7775640" y="3948840"/>
              <a:ext cx="84240" cy="144720"/>
            </a:xfrm>
            <a:custGeom>
              <a:avLst/>
              <a:gdLst/>
              <a:ahLst/>
              <a:rect l="l" t="t" r="r" b="b"/>
              <a:pathLst>
                <a:path w="1407" h="2402">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style>
            <a:lnRef idx="0"/>
            <a:fillRef idx="0"/>
            <a:effectRef idx="0"/>
            <a:fontRef idx="minor"/>
          </p:style>
        </p:sp>
      </p:grpSp>
      <p:grpSp>
        <p:nvGrpSpPr>
          <p:cNvPr id="3099" name="Group 115"/>
          <p:cNvGrpSpPr/>
          <p:nvPr/>
        </p:nvGrpSpPr>
        <p:grpSpPr>
          <a:xfrm>
            <a:off x="7464240" y="4212720"/>
            <a:ext cx="134640" cy="142200"/>
            <a:chOff x="7464240" y="4212720"/>
            <a:chExt cx="134640" cy="142200"/>
          </a:xfrm>
        </p:grpSpPr>
        <p:sp>
          <p:nvSpPr>
            <p:cNvPr id="3100" name="CustomShape 116"/>
            <p:cNvSpPr/>
            <p:nvPr/>
          </p:nvSpPr>
          <p:spPr>
            <a:xfrm>
              <a:off x="7508520" y="4212720"/>
              <a:ext cx="90360" cy="142200"/>
            </a:xfrm>
            <a:custGeom>
              <a:avLst/>
              <a:gdLst/>
              <a:ahLst/>
              <a:rect l="l" t="t" r="r" b="b"/>
              <a:pathLst>
                <a:path w="1510" h="2362">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style>
            <a:lnRef idx="0"/>
            <a:fillRef idx="0"/>
            <a:effectRef idx="0"/>
            <a:fontRef idx="minor"/>
          </p:style>
        </p:sp>
        <p:sp>
          <p:nvSpPr>
            <p:cNvPr id="3101" name="CustomShape 117"/>
            <p:cNvSpPr/>
            <p:nvPr/>
          </p:nvSpPr>
          <p:spPr>
            <a:xfrm>
              <a:off x="7464240" y="4240800"/>
              <a:ext cx="61920" cy="86040"/>
            </a:xfrm>
            <a:custGeom>
              <a:avLst/>
              <a:gdLst/>
              <a:ahLst/>
              <a:rect l="l" t="t" r="r" b="b"/>
              <a:pathLst>
                <a:path w="1043" h="1435">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style>
            <a:lnRef idx="0"/>
            <a:fillRef idx="0"/>
            <a:effectRef idx="0"/>
            <a:fontRef idx="minor"/>
          </p:style>
        </p:sp>
      </p:grpSp>
      <p:sp>
        <p:nvSpPr>
          <p:cNvPr id="3102" name="CustomShape 118"/>
          <p:cNvSpPr/>
          <p:nvPr/>
        </p:nvSpPr>
        <p:spPr>
          <a:xfrm>
            <a:off x="7479360" y="3955680"/>
            <a:ext cx="104400" cy="131400"/>
          </a:xfrm>
          <a:custGeom>
            <a:avLst/>
            <a:gdLst/>
            <a:ahLst/>
            <a:rect l="l" t="t" r="r" b="b"/>
            <a:pathLst>
              <a:path w="1739" h="2179">
                <a:moveTo>
                  <a:pt x="1" y="1"/>
                </a:moveTo>
                <a:lnTo>
                  <a:pt x="1" y="2179"/>
                </a:lnTo>
                <a:lnTo>
                  <a:pt x="758" y="2179"/>
                </a:lnTo>
                <a:lnTo>
                  <a:pt x="1739" y="1090"/>
                </a:lnTo>
                <a:lnTo>
                  <a:pt x="758" y="1"/>
                </a:lnTo>
                <a:close/>
              </a:path>
            </a:pathLst>
          </a:custGeom>
          <a:solidFill>
            <a:srgbClr val="869fb2"/>
          </a:solidFill>
          <a:ln>
            <a:noFill/>
          </a:ln>
        </p:spPr>
        <p:style>
          <a:lnRef idx="0"/>
          <a:fillRef idx="0"/>
          <a:effectRef idx="0"/>
          <a:fontRef idx="minor"/>
        </p:style>
      </p:sp>
      <p:sp>
        <p:nvSpPr>
          <p:cNvPr id="3103" name="CustomShape 119"/>
          <p:cNvSpPr/>
          <p:nvPr/>
        </p:nvSpPr>
        <p:spPr>
          <a:xfrm>
            <a:off x="8058240" y="3195360"/>
            <a:ext cx="158400" cy="131400"/>
          </a:xfrm>
          <a:custGeom>
            <a:avLst/>
            <a:gdLst/>
            <a:ahLst/>
            <a:rect l="l" t="t" r="r" b="b"/>
            <a:pathLst>
              <a:path w="2626" h="2179">
                <a:moveTo>
                  <a:pt x="0" y="1"/>
                </a:moveTo>
                <a:lnTo>
                  <a:pt x="887" y="1090"/>
                </a:lnTo>
                <a:lnTo>
                  <a:pt x="0" y="2179"/>
                </a:lnTo>
                <a:lnTo>
                  <a:pt x="1644" y="2179"/>
                </a:lnTo>
                <a:lnTo>
                  <a:pt x="2625" y="1090"/>
                </a:lnTo>
                <a:lnTo>
                  <a:pt x="1644" y="1"/>
                </a:lnTo>
                <a:close/>
              </a:path>
            </a:pathLst>
          </a:custGeom>
          <a:solidFill>
            <a:srgbClr val="869fb2"/>
          </a:solidFill>
          <a:ln>
            <a:noFill/>
          </a:ln>
        </p:spPr>
        <p:style>
          <a:lnRef idx="0"/>
          <a:fillRef idx="0"/>
          <a:effectRef idx="0"/>
          <a:fontRef idx="minor"/>
        </p:style>
      </p:sp>
      <p:sp>
        <p:nvSpPr>
          <p:cNvPr id="3104" name="CustomShape 120"/>
          <p:cNvSpPr/>
          <p:nvPr/>
        </p:nvSpPr>
        <p:spPr>
          <a:xfrm>
            <a:off x="7157520" y="3955680"/>
            <a:ext cx="133920" cy="131400"/>
          </a:xfrm>
          <a:custGeom>
            <a:avLst/>
            <a:gdLst/>
            <a:ahLst/>
            <a:rect l="l" t="t" r="r" b="b"/>
            <a:pathLst>
              <a:path w="2222" h="2179">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style>
          <a:lnRef idx="0"/>
          <a:fillRef idx="0"/>
          <a:effectRef idx="0"/>
          <a:fontRef idx="minor"/>
        </p:style>
      </p:sp>
      <p:grpSp>
        <p:nvGrpSpPr>
          <p:cNvPr id="3105" name="Group 121"/>
          <p:cNvGrpSpPr/>
          <p:nvPr/>
        </p:nvGrpSpPr>
        <p:grpSpPr>
          <a:xfrm>
            <a:off x="8088480" y="3676680"/>
            <a:ext cx="97560" cy="159120"/>
            <a:chOff x="8088480" y="3676680"/>
            <a:chExt cx="97560" cy="159120"/>
          </a:xfrm>
        </p:grpSpPr>
        <p:sp>
          <p:nvSpPr>
            <p:cNvPr id="3106" name="CustomShape 122"/>
            <p:cNvSpPr/>
            <p:nvPr/>
          </p:nvSpPr>
          <p:spPr>
            <a:xfrm>
              <a:off x="8088480" y="3676680"/>
              <a:ext cx="28800" cy="24120"/>
            </a:xfrm>
            <a:custGeom>
              <a:avLst/>
              <a:gdLst/>
              <a:ahLst/>
              <a:rect l="l" t="t" r="r" b="b"/>
              <a:pathLst>
                <a:path w="499" h="421">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style>
            <a:lnRef idx="0"/>
            <a:fillRef idx="0"/>
            <a:effectRef idx="0"/>
            <a:fontRef idx="minor"/>
          </p:style>
        </p:sp>
        <p:sp>
          <p:nvSpPr>
            <p:cNvPr id="3107" name="CustomShape 123"/>
            <p:cNvSpPr/>
            <p:nvPr/>
          </p:nvSpPr>
          <p:spPr>
            <a:xfrm>
              <a:off x="8088480" y="3710520"/>
              <a:ext cx="28800" cy="24120"/>
            </a:xfrm>
            <a:custGeom>
              <a:avLst/>
              <a:gdLst/>
              <a:ahLst/>
              <a:rect l="l" t="t" r="r" b="b"/>
              <a:pathLst>
                <a:path w="499" h="422">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style>
            <a:lnRef idx="0"/>
            <a:fillRef idx="0"/>
            <a:effectRef idx="0"/>
            <a:fontRef idx="minor"/>
          </p:style>
        </p:sp>
        <p:sp>
          <p:nvSpPr>
            <p:cNvPr id="3108" name="CustomShape 124"/>
            <p:cNvSpPr/>
            <p:nvPr/>
          </p:nvSpPr>
          <p:spPr>
            <a:xfrm>
              <a:off x="8088480" y="3744360"/>
              <a:ext cx="28800" cy="24120"/>
            </a:xfrm>
            <a:custGeom>
              <a:avLst/>
              <a:gdLst/>
              <a:ahLst/>
              <a:rect l="l" t="t" r="r" b="b"/>
              <a:pathLst>
                <a:path w="499" h="422">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style>
            <a:lnRef idx="0"/>
            <a:fillRef idx="0"/>
            <a:effectRef idx="0"/>
            <a:fontRef idx="minor"/>
          </p:style>
        </p:sp>
        <p:sp>
          <p:nvSpPr>
            <p:cNvPr id="3109" name="CustomShape 125"/>
            <p:cNvSpPr/>
            <p:nvPr/>
          </p:nvSpPr>
          <p:spPr>
            <a:xfrm>
              <a:off x="8088480" y="3777840"/>
              <a:ext cx="28800" cy="24120"/>
            </a:xfrm>
            <a:custGeom>
              <a:avLst/>
              <a:gdLst/>
              <a:ahLst/>
              <a:rect l="l" t="t" r="r" b="b"/>
              <a:pathLst>
                <a:path w="499" h="42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style>
            <a:lnRef idx="0"/>
            <a:fillRef idx="0"/>
            <a:effectRef idx="0"/>
            <a:fontRef idx="minor"/>
          </p:style>
        </p:sp>
        <p:sp>
          <p:nvSpPr>
            <p:cNvPr id="3110" name="CustomShape 126"/>
            <p:cNvSpPr/>
            <p:nvPr/>
          </p:nvSpPr>
          <p:spPr>
            <a:xfrm>
              <a:off x="8088480" y="3811320"/>
              <a:ext cx="28800" cy="24480"/>
            </a:xfrm>
            <a:custGeom>
              <a:avLst/>
              <a:gdLst/>
              <a:ahLst/>
              <a:rect l="l" t="t" r="r" b="b"/>
              <a:pathLst>
                <a:path w="499" h="427">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style>
            <a:lnRef idx="0"/>
            <a:fillRef idx="0"/>
            <a:effectRef idx="0"/>
            <a:fontRef idx="minor"/>
          </p:style>
        </p:sp>
        <p:sp>
          <p:nvSpPr>
            <p:cNvPr id="3111" name="CustomShape 127"/>
            <p:cNvSpPr/>
            <p:nvPr/>
          </p:nvSpPr>
          <p:spPr>
            <a:xfrm>
              <a:off x="8123040" y="3710520"/>
              <a:ext cx="28440" cy="24120"/>
            </a:xfrm>
            <a:custGeom>
              <a:avLst/>
              <a:gdLst/>
              <a:ahLst/>
              <a:rect l="l" t="t" r="r" b="b"/>
              <a:pathLst>
                <a:path w="491" h="422">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style>
            <a:lnRef idx="0"/>
            <a:fillRef idx="0"/>
            <a:effectRef idx="0"/>
            <a:fontRef idx="minor"/>
          </p:style>
        </p:sp>
        <p:sp>
          <p:nvSpPr>
            <p:cNvPr id="3112" name="CustomShape 128"/>
            <p:cNvSpPr/>
            <p:nvPr/>
          </p:nvSpPr>
          <p:spPr>
            <a:xfrm>
              <a:off x="8123040" y="3744360"/>
              <a:ext cx="28440" cy="24120"/>
            </a:xfrm>
            <a:custGeom>
              <a:avLst/>
              <a:gdLst/>
              <a:ahLst/>
              <a:rect l="l" t="t" r="r" b="b"/>
              <a:pathLst>
                <a:path w="491" h="422">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style>
            <a:lnRef idx="0"/>
            <a:fillRef idx="0"/>
            <a:effectRef idx="0"/>
            <a:fontRef idx="minor"/>
          </p:style>
        </p:sp>
        <p:sp>
          <p:nvSpPr>
            <p:cNvPr id="3113" name="CustomShape 129"/>
            <p:cNvSpPr/>
            <p:nvPr/>
          </p:nvSpPr>
          <p:spPr>
            <a:xfrm>
              <a:off x="8123400" y="3777840"/>
              <a:ext cx="28440" cy="24120"/>
            </a:xfrm>
            <a:custGeom>
              <a:avLst/>
              <a:gdLst/>
              <a:ahLst/>
              <a:rect l="l" t="t" r="r" b="b"/>
              <a:pathLst>
                <a:path w="489" h="42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style>
            <a:lnRef idx="0"/>
            <a:fillRef idx="0"/>
            <a:effectRef idx="0"/>
            <a:fontRef idx="minor"/>
          </p:style>
        </p:sp>
        <p:sp>
          <p:nvSpPr>
            <p:cNvPr id="3114" name="CustomShape 130"/>
            <p:cNvSpPr/>
            <p:nvPr/>
          </p:nvSpPr>
          <p:spPr>
            <a:xfrm>
              <a:off x="8157240" y="3744360"/>
              <a:ext cx="28800" cy="24120"/>
            </a:xfrm>
            <a:custGeom>
              <a:avLst/>
              <a:gdLst/>
              <a:ahLst/>
              <a:rect l="l" t="t" r="r" b="b"/>
              <a:pathLst>
                <a:path w="499" h="422">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style>
            <a:lnRef idx="0"/>
            <a:fillRef idx="0"/>
            <a:effectRef idx="0"/>
            <a:fontRef idx="minor"/>
          </p:style>
        </p:sp>
      </p:grpSp>
      <p:grpSp>
        <p:nvGrpSpPr>
          <p:cNvPr id="3115" name="Group 131"/>
          <p:cNvGrpSpPr/>
          <p:nvPr/>
        </p:nvGrpSpPr>
        <p:grpSpPr>
          <a:xfrm>
            <a:off x="8045640" y="3941640"/>
            <a:ext cx="183600" cy="158760"/>
            <a:chOff x="8045640" y="3941640"/>
            <a:chExt cx="183600" cy="158760"/>
          </a:xfrm>
        </p:grpSpPr>
        <p:sp>
          <p:nvSpPr>
            <p:cNvPr id="3116" name="CustomShape 132"/>
            <p:cNvSpPr/>
            <p:nvPr/>
          </p:nvSpPr>
          <p:spPr>
            <a:xfrm>
              <a:off x="8099280" y="3941640"/>
              <a:ext cx="129960" cy="158760"/>
            </a:xfrm>
            <a:custGeom>
              <a:avLst/>
              <a:gdLst/>
              <a:ahLst/>
              <a:rect l="l" t="t" r="r" b="b"/>
              <a:pathLst>
                <a:path w="2158" h="2634">
                  <a:moveTo>
                    <a:pt x="1" y="1"/>
                  </a:moveTo>
                  <a:lnTo>
                    <a:pt x="866" y="1321"/>
                  </a:lnTo>
                  <a:lnTo>
                    <a:pt x="1" y="2633"/>
                  </a:lnTo>
                  <a:lnTo>
                    <a:pt x="1292" y="2633"/>
                  </a:lnTo>
                  <a:lnTo>
                    <a:pt x="2157" y="1321"/>
                  </a:lnTo>
                  <a:lnTo>
                    <a:pt x="1292" y="1"/>
                  </a:lnTo>
                  <a:close/>
                </a:path>
              </a:pathLst>
            </a:custGeom>
            <a:solidFill>
              <a:srgbClr val="869fb2"/>
            </a:solidFill>
            <a:ln>
              <a:noFill/>
            </a:ln>
          </p:spPr>
          <p:style>
            <a:lnRef idx="0"/>
            <a:fillRef idx="0"/>
            <a:effectRef idx="0"/>
            <a:fontRef idx="minor"/>
          </p:style>
        </p:sp>
        <p:sp>
          <p:nvSpPr>
            <p:cNvPr id="3117" name="CustomShape 133"/>
            <p:cNvSpPr/>
            <p:nvPr/>
          </p:nvSpPr>
          <p:spPr>
            <a:xfrm>
              <a:off x="8045640" y="3941640"/>
              <a:ext cx="81720" cy="158760"/>
            </a:xfrm>
            <a:custGeom>
              <a:avLst/>
              <a:gdLst/>
              <a:ahLst/>
              <a:rect l="l" t="t" r="r" b="b"/>
              <a:pathLst>
                <a:path w="1364" h="2634">
                  <a:moveTo>
                    <a:pt x="1" y="1"/>
                  </a:moveTo>
                  <a:lnTo>
                    <a:pt x="866" y="1321"/>
                  </a:lnTo>
                  <a:lnTo>
                    <a:pt x="1" y="2633"/>
                  </a:lnTo>
                  <a:lnTo>
                    <a:pt x="498" y="2633"/>
                  </a:lnTo>
                  <a:lnTo>
                    <a:pt x="1364" y="1321"/>
                  </a:lnTo>
                  <a:lnTo>
                    <a:pt x="498" y="1"/>
                  </a:lnTo>
                  <a:close/>
                </a:path>
              </a:pathLst>
            </a:custGeom>
            <a:solidFill>
              <a:srgbClr val="869fb2"/>
            </a:solidFill>
            <a:ln>
              <a:noFill/>
            </a:ln>
          </p:spPr>
          <p:style>
            <a:lnRef idx="0"/>
            <a:fillRef idx="0"/>
            <a:effectRef idx="0"/>
            <a:fontRef idx="minor"/>
          </p:style>
        </p:sp>
      </p:grpSp>
      <p:grpSp>
        <p:nvGrpSpPr>
          <p:cNvPr id="3118" name="Group 134"/>
          <p:cNvGrpSpPr/>
          <p:nvPr/>
        </p:nvGrpSpPr>
        <p:grpSpPr>
          <a:xfrm>
            <a:off x="7464960" y="3708360"/>
            <a:ext cx="171720" cy="96120"/>
            <a:chOff x="7464960" y="3708360"/>
            <a:chExt cx="171720" cy="96120"/>
          </a:xfrm>
        </p:grpSpPr>
        <p:sp>
          <p:nvSpPr>
            <p:cNvPr id="3119" name="CustomShape 135"/>
            <p:cNvSpPr/>
            <p:nvPr/>
          </p:nvSpPr>
          <p:spPr>
            <a:xfrm>
              <a:off x="7464960" y="3708360"/>
              <a:ext cx="18720" cy="15840"/>
            </a:xfrm>
            <a:custGeom>
              <a:avLst/>
              <a:gdLst/>
              <a:ahLst/>
              <a:rect l="l" t="t" r="r" b="b"/>
              <a:pathLst>
                <a:path w="426" h="36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style>
            <a:lnRef idx="0"/>
            <a:fillRef idx="0"/>
            <a:effectRef idx="0"/>
            <a:fontRef idx="minor"/>
          </p:style>
        </p:sp>
        <p:sp>
          <p:nvSpPr>
            <p:cNvPr id="3120" name="CustomShape 136"/>
            <p:cNvSpPr/>
            <p:nvPr/>
          </p:nvSpPr>
          <p:spPr>
            <a:xfrm>
              <a:off x="7503480" y="3708360"/>
              <a:ext cx="18720" cy="15840"/>
            </a:xfrm>
            <a:custGeom>
              <a:avLst/>
              <a:gdLst/>
              <a:ahLst/>
              <a:rect l="l" t="t" r="r" b="b"/>
              <a:pathLst>
                <a:path w="426" h="36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style>
            <a:lnRef idx="0"/>
            <a:fillRef idx="0"/>
            <a:effectRef idx="0"/>
            <a:fontRef idx="minor"/>
          </p:style>
        </p:sp>
        <p:sp>
          <p:nvSpPr>
            <p:cNvPr id="3121" name="CustomShape 137"/>
            <p:cNvSpPr/>
            <p:nvPr/>
          </p:nvSpPr>
          <p:spPr>
            <a:xfrm>
              <a:off x="7541640" y="3708360"/>
              <a:ext cx="18360" cy="15840"/>
            </a:xfrm>
            <a:custGeom>
              <a:avLst/>
              <a:gdLst/>
              <a:ahLst/>
              <a:rect l="l" t="t" r="r" b="b"/>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style>
            <a:lnRef idx="0"/>
            <a:fillRef idx="0"/>
            <a:effectRef idx="0"/>
            <a:fontRef idx="minor"/>
          </p:style>
        </p:sp>
        <p:sp>
          <p:nvSpPr>
            <p:cNvPr id="3122" name="CustomShape 138"/>
            <p:cNvSpPr/>
            <p:nvPr/>
          </p:nvSpPr>
          <p:spPr>
            <a:xfrm>
              <a:off x="7580160" y="3708360"/>
              <a:ext cx="18360" cy="15840"/>
            </a:xfrm>
            <a:custGeom>
              <a:avLst/>
              <a:gdLst/>
              <a:ahLst/>
              <a:rect l="l" t="t" r="r" b="b"/>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style>
            <a:lnRef idx="0"/>
            <a:fillRef idx="0"/>
            <a:effectRef idx="0"/>
            <a:fontRef idx="minor"/>
          </p:style>
        </p:sp>
        <p:sp>
          <p:nvSpPr>
            <p:cNvPr id="3123" name="CustomShape 139"/>
            <p:cNvSpPr/>
            <p:nvPr/>
          </p:nvSpPr>
          <p:spPr>
            <a:xfrm>
              <a:off x="7487280" y="3728520"/>
              <a:ext cx="15120" cy="15480"/>
            </a:xfrm>
            <a:custGeom>
              <a:avLst/>
              <a:gdLst/>
              <a:ahLst/>
              <a:rect l="l" t="t" r="r" b="b"/>
              <a:pathLst>
                <a:path w="355" h="361">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style>
            <a:lnRef idx="0"/>
            <a:fillRef idx="0"/>
            <a:effectRef idx="0"/>
            <a:fontRef idx="minor"/>
          </p:style>
        </p:sp>
        <p:sp>
          <p:nvSpPr>
            <p:cNvPr id="3124" name="CustomShape 140"/>
            <p:cNvSpPr/>
            <p:nvPr/>
          </p:nvSpPr>
          <p:spPr>
            <a:xfrm>
              <a:off x="7522560" y="3728520"/>
              <a:ext cx="18360" cy="15840"/>
            </a:xfrm>
            <a:custGeom>
              <a:avLst/>
              <a:gdLst/>
              <a:ahLst/>
              <a:rect l="l" t="t" r="r" b="b"/>
              <a:pathLst>
                <a:path w="420" h="365">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style>
            <a:lnRef idx="0"/>
            <a:fillRef idx="0"/>
            <a:effectRef idx="0"/>
            <a:fontRef idx="minor"/>
          </p:style>
        </p:sp>
        <p:sp>
          <p:nvSpPr>
            <p:cNvPr id="3125" name="CustomShape 141"/>
            <p:cNvSpPr/>
            <p:nvPr/>
          </p:nvSpPr>
          <p:spPr>
            <a:xfrm>
              <a:off x="7563600" y="3728520"/>
              <a:ext cx="15480" cy="15480"/>
            </a:xfrm>
            <a:custGeom>
              <a:avLst/>
              <a:gdLst/>
              <a:ahLst/>
              <a:rect l="l" t="t" r="r" b="b"/>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style>
            <a:lnRef idx="0"/>
            <a:fillRef idx="0"/>
            <a:effectRef idx="0"/>
            <a:fontRef idx="minor"/>
          </p:style>
        </p:sp>
        <p:sp>
          <p:nvSpPr>
            <p:cNvPr id="3126" name="CustomShape 142"/>
            <p:cNvSpPr/>
            <p:nvPr/>
          </p:nvSpPr>
          <p:spPr>
            <a:xfrm>
              <a:off x="7601760" y="3728520"/>
              <a:ext cx="15480" cy="15480"/>
            </a:xfrm>
            <a:custGeom>
              <a:avLst/>
              <a:gdLst/>
              <a:ahLst/>
              <a:rect l="l" t="t" r="r" b="b"/>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style>
            <a:lnRef idx="0"/>
            <a:fillRef idx="0"/>
            <a:effectRef idx="0"/>
            <a:fontRef idx="minor"/>
          </p:style>
        </p:sp>
        <p:sp>
          <p:nvSpPr>
            <p:cNvPr id="3127" name="CustomShape 143"/>
            <p:cNvSpPr/>
            <p:nvPr/>
          </p:nvSpPr>
          <p:spPr>
            <a:xfrm>
              <a:off x="7503480" y="3748680"/>
              <a:ext cx="18720" cy="15480"/>
            </a:xfrm>
            <a:custGeom>
              <a:avLst/>
              <a:gdLst/>
              <a:ahLst/>
              <a:rect l="l" t="t" r="r" b="b"/>
              <a:pathLst>
                <a:path w="426" h="361">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style>
            <a:lnRef idx="0"/>
            <a:fillRef idx="0"/>
            <a:effectRef idx="0"/>
            <a:fontRef idx="minor"/>
          </p:style>
        </p:sp>
        <p:sp>
          <p:nvSpPr>
            <p:cNvPr id="3128" name="CustomShape 144"/>
            <p:cNvSpPr/>
            <p:nvPr/>
          </p:nvSpPr>
          <p:spPr>
            <a:xfrm>
              <a:off x="7541640" y="3748680"/>
              <a:ext cx="18360" cy="15480"/>
            </a:xfrm>
            <a:custGeom>
              <a:avLst/>
              <a:gdLst/>
              <a:ahLst/>
              <a:rect l="l" t="t" r="r" b="b"/>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style>
            <a:lnRef idx="0"/>
            <a:fillRef idx="0"/>
            <a:effectRef idx="0"/>
            <a:fontRef idx="minor"/>
          </p:style>
        </p:sp>
        <p:sp>
          <p:nvSpPr>
            <p:cNvPr id="3129" name="CustomShape 145"/>
            <p:cNvSpPr/>
            <p:nvPr/>
          </p:nvSpPr>
          <p:spPr>
            <a:xfrm>
              <a:off x="7580160" y="3748680"/>
              <a:ext cx="18360" cy="15480"/>
            </a:xfrm>
            <a:custGeom>
              <a:avLst/>
              <a:gdLst/>
              <a:ahLst/>
              <a:rect l="l" t="t" r="r" b="b"/>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style>
            <a:lnRef idx="0"/>
            <a:fillRef idx="0"/>
            <a:effectRef idx="0"/>
            <a:fontRef idx="minor"/>
          </p:style>
        </p:sp>
        <p:sp>
          <p:nvSpPr>
            <p:cNvPr id="3130" name="CustomShape 146"/>
            <p:cNvSpPr/>
            <p:nvPr/>
          </p:nvSpPr>
          <p:spPr>
            <a:xfrm>
              <a:off x="7618320" y="3748680"/>
              <a:ext cx="18360" cy="15480"/>
            </a:xfrm>
            <a:custGeom>
              <a:avLst/>
              <a:gdLst/>
              <a:ahLst/>
              <a:rect l="l" t="t" r="r" b="b"/>
              <a:pathLst>
                <a:path w="419" h="361">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style>
            <a:lnRef idx="0"/>
            <a:fillRef idx="0"/>
            <a:effectRef idx="0"/>
            <a:fontRef idx="minor"/>
          </p:style>
        </p:sp>
        <p:sp>
          <p:nvSpPr>
            <p:cNvPr id="3131" name="CustomShape 147"/>
            <p:cNvSpPr/>
            <p:nvPr/>
          </p:nvSpPr>
          <p:spPr>
            <a:xfrm>
              <a:off x="7487280" y="3768840"/>
              <a:ext cx="15120" cy="15480"/>
            </a:xfrm>
            <a:custGeom>
              <a:avLst/>
              <a:gdLst/>
              <a:ahLst/>
              <a:rect l="l" t="t" r="r" b="b"/>
              <a:pathLst>
                <a:path w="355" h="362">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style>
            <a:lnRef idx="0"/>
            <a:fillRef idx="0"/>
            <a:effectRef idx="0"/>
            <a:fontRef idx="minor"/>
          </p:style>
        </p:sp>
        <p:sp>
          <p:nvSpPr>
            <p:cNvPr id="3132" name="CustomShape 148"/>
            <p:cNvSpPr/>
            <p:nvPr/>
          </p:nvSpPr>
          <p:spPr>
            <a:xfrm>
              <a:off x="7522560" y="3768840"/>
              <a:ext cx="18360" cy="15840"/>
            </a:xfrm>
            <a:custGeom>
              <a:avLst/>
              <a:gdLst/>
              <a:ahLst/>
              <a:rect l="l" t="t" r="r" b="b"/>
              <a:pathLst>
                <a:path w="420" h="366">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style>
            <a:lnRef idx="0"/>
            <a:fillRef idx="0"/>
            <a:effectRef idx="0"/>
            <a:fontRef idx="minor"/>
          </p:style>
        </p:sp>
        <p:sp>
          <p:nvSpPr>
            <p:cNvPr id="3133" name="CustomShape 149"/>
            <p:cNvSpPr/>
            <p:nvPr/>
          </p:nvSpPr>
          <p:spPr>
            <a:xfrm>
              <a:off x="7563600" y="3768840"/>
              <a:ext cx="15480" cy="15480"/>
            </a:xfrm>
            <a:custGeom>
              <a:avLst/>
              <a:gdLst/>
              <a:ahLst/>
              <a:rect l="l" t="t" r="r" b="b"/>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style>
            <a:lnRef idx="0"/>
            <a:fillRef idx="0"/>
            <a:effectRef idx="0"/>
            <a:fontRef idx="minor"/>
          </p:style>
        </p:sp>
        <p:sp>
          <p:nvSpPr>
            <p:cNvPr id="3134" name="CustomShape 150"/>
            <p:cNvSpPr/>
            <p:nvPr/>
          </p:nvSpPr>
          <p:spPr>
            <a:xfrm>
              <a:off x="7601760" y="3768840"/>
              <a:ext cx="15480" cy="15480"/>
            </a:xfrm>
            <a:custGeom>
              <a:avLst/>
              <a:gdLst/>
              <a:ahLst/>
              <a:rect l="l" t="t" r="r" b="b"/>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style>
            <a:lnRef idx="0"/>
            <a:fillRef idx="0"/>
            <a:effectRef idx="0"/>
            <a:fontRef idx="minor"/>
          </p:style>
        </p:sp>
        <p:sp>
          <p:nvSpPr>
            <p:cNvPr id="3135" name="CustomShape 151"/>
            <p:cNvSpPr/>
            <p:nvPr/>
          </p:nvSpPr>
          <p:spPr>
            <a:xfrm>
              <a:off x="7464960" y="3789000"/>
              <a:ext cx="18720" cy="15480"/>
            </a:xfrm>
            <a:custGeom>
              <a:avLst/>
              <a:gdLst/>
              <a:ahLst/>
              <a:rect l="l" t="t" r="r" b="b"/>
              <a:pathLst>
                <a:path w="426" h="36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style>
            <a:lnRef idx="0"/>
            <a:fillRef idx="0"/>
            <a:effectRef idx="0"/>
            <a:fontRef idx="minor"/>
          </p:style>
        </p:sp>
        <p:sp>
          <p:nvSpPr>
            <p:cNvPr id="3136" name="CustomShape 152"/>
            <p:cNvSpPr/>
            <p:nvPr/>
          </p:nvSpPr>
          <p:spPr>
            <a:xfrm>
              <a:off x="7503480" y="3789000"/>
              <a:ext cx="18720" cy="15480"/>
            </a:xfrm>
            <a:custGeom>
              <a:avLst/>
              <a:gdLst/>
              <a:ahLst/>
              <a:rect l="l" t="t" r="r" b="b"/>
              <a:pathLst>
                <a:path w="426" h="36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style>
            <a:lnRef idx="0"/>
            <a:fillRef idx="0"/>
            <a:effectRef idx="0"/>
            <a:fontRef idx="minor"/>
          </p:style>
        </p:sp>
        <p:sp>
          <p:nvSpPr>
            <p:cNvPr id="3137" name="CustomShape 153"/>
            <p:cNvSpPr/>
            <p:nvPr/>
          </p:nvSpPr>
          <p:spPr>
            <a:xfrm>
              <a:off x="7541640" y="3789000"/>
              <a:ext cx="18360" cy="15480"/>
            </a:xfrm>
            <a:custGeom>
              <a:avLst/>
              <a:gdLst/>
              <a:ahLst/>
              <a:rect l="l" t="t" r="r" b="b"/>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style>
            <a:lnRef idx="0"/>
            <a:fillRef idx="0"/>
            <a:effectRef idx="0"/>
            <a:fontRef idx="minor"/>
          </p:style>
        </p:sp>
        <p:sp>
          <p:nvSpPr>
            <p:cNvPr id="3138" name="CustomShape 154"/>
            <p:cNvSpPr/>
            <p:nvPr/>
          </p:nvSpPr>
          <p:spPr>
            <a:xfrm>
              <a:off x="7580160" y="3789000"/>
              <a:ext cx="18360" cy="15480"/>
            </a:xfrm>
            <a:custGeom>
              <a:avLst/>
              <a:gdLst/>
              <a:ahLst/>
              <a:rect l="l" t="t" r="r" b="b"/>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style>
            <a:lnRef idx="0"/>
            <a:fillRef idx="0"/>
            <a:effectRef idx="0"/>
            <a:fontRef idx="minor"/>
          </p:style>
        </p:sp>
      </p:grpSp>
      <p:grpSp>
        <p:nvGrpSpPr>
          <p:cNvPr id="3139" name="Group 155"/>
          <p:cNvGrpSpPr/>
          <p:nvPr/>
        </p:nvGrpSpPr>
        <p:grpSpPr>
          <a:xfrm>
            <a:off x="7732080" y="4196880"/>
            <a:ext cx="211320" cy="174240"/>
            <a:chOff x="7732080" y="4196880"/>
            <a:chExt cx="211320" cy="174240"/>
          </a:xfrm>
        </p:grpSpPr>
        <p:sp>
          <p:nvSpPr>
            <p:cNvPr id="3140" name="CustomShape 156"/>
            <p:cNvSpPr/>
            <p:nvPr/>
          </p:nvSpPr>
          <p:spPr>
            <a:xfrm>
              <a:off x="7932240" y="4279680"/>
              <a:ext cx="11160" cy="9000"/>
            </a:xfrm>
            <a:custGeom>
              <a:avLst/>
              <a:gdLst/>
              <a:ahLst/>
              <a:rect l="l" t="t" r="r" b="b"/>
              <a:pathLst>
                <a:path w="232" h="193">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style>
            <a:lnRef idx="0"/>
            <a:fillRef idx="0"/>
            <a:effectRef idx="0"/>
            <a:fontRef idx="minor"/>
          </p:style>
        </p:sp>
        <p:sp>
          <p:nvSpPr>
            <p:cNvPr id="3141" name="CustomShape 157"/>
            <p:cNvSpPr/>
            <p:nvPr/>
          </p:nvSpPr>
          <p:spPr>
            <a:xfrm>
              <a:off x="7914240" y="4263120"/>
              <a:ext cx="10800" cy="8640"/>
            </a:xfrm>
            <a:custGeom>
              <a:avLst/>
              <a:gdLst/>
              <a:ahLst/>
              <a:rect l="l" t="t" r="r" b="b"/>
              <a:pathLst>
                <a:path w="225" h="189">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style>
            <a:lnRef idx="0"/>
            <a:fillRef idx="0"/>
            <a:effectRef idx="0"/>
            <a:fontRef idx="minor"/>
          </p:style>
        </p:sp>
        <p:sp>
          <p:nvSpPr>
            <p:cNvPr id="3142" name="CustomShape 158"/>
            <p:cNvSpPr/>
            <p:nvPr/>
          </p:nvSpPr>
          <p:spPr>
            <a:xfrm>
              <a:off x="7914240" y="4279680"/>
              <a:ext cx="10800" cy="9000"/>
            </a:xfrm>
            <a:custGeom>
              <a:avLst/>
              <a:gdLst/>
              <a:ahLst/>
              <a:rect l="l" t="t" r="r" b="b"/>
              <a:pathLst>
                <a:path w="225" h="193">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style>
            <a:lnRef idx="0"/>
            <a:fillRef idx="0"/>
            <a:effectRef idx="0"/>
            <a:fontRef idx="minor"/>
          </p:style>
        </p:sp>
        <p:sp>
          <p:nvSpPr>
            <p:cNvPr id="3143" name="CustomShape 159"/>
            <p:cNvSpPr/>
            <p:nvPr/>
          </p:nvSpPr>
          <p:spPr>
            <a:xfrm>
              <a:off x="7914240" y="4296240"/>
              <a:ext cx="10800" cy="9000"/>
            </a:xfrm>
            <a:custGeom>
              <a:avLst/>
              <a:gdLst/>
              <a:ahLst/>
              <a:rect l="l" t="t" r="r" b="b"/>
              <a:pathLst>
                <a:path w="225" h="192">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style>
            <a:lnRef idx="0"/>
            <a:fillRef idx="0"/>
            <a:effectRef idx="0"/>
            <a:fontRef idx="minor"/>
          </p:style>
        </p:sp>
        <p:sp>
          <p:nvSpPr>
            <p:cNvPr id="3144" name="CustomShape 160"/>
            <p:cNvSpPr/>
            <p:nvPr/>
          </p:nvSpPr>
          <p:spPr>
            <a:xfrm>
              <a:off x="7895880" y="4246560"/>
              <a:ext cx="10440" cy="8640"/>
            </a:xfrm>
            <a:custGeom>
              <a:avLst/>
              <a:gdLst/>
              <a:ahLst/>
              <a:rect l="l" t="t" r="r" b="b"/>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3145" name="CustomShape 161"/>
            <p:cNvSpPr/>
            <p:nvPr/>
          </p:nvSpPr>
          <p:spPr>
            <a:xfrm>
              <a:off x="7895880" y="4263120"/>
              <a:ext cx="10800" cy="8640"/>
            </a:xfrm>
            <a:custGeom>
              <a:avLst/>
              <a:gdLst/>
              <a:ahLst/>
              <a:rect l="l" t="t" r="r" b="b"/>
              <a:pathLst>
                <a:path w="225" h="189">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style>
            <a:lnRef idx="0"/>
            <a:fillRef idx="0"/>
            <a:effectRef idx="0"/>
            <a:fontRef idx="minor"/>
          </p:style>
        </p:sp>
        <p:sp>
          <p:nvSpPr>
            <p:cNvPr id="3146" name="CustomShape 162"/>
            <p:cNvSpPr/>
            <p:nvPr/>
          </p:nvSpPr>
          <p:spPr>
            <a:xfrm>
              <a:off x="7895880" y="4279680"/>
              <a:ext cx="10800" cy="9000"/>
            </a:xfrm>
            <a:custGeom>
              <a:avLst/>
              <a:gdLst/>
              <a:ahLst/>
              <a:rect l="l" t="t" r="r" b="b"/>
              <a:pathLst>
                <a:path w="225" h="193">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3147" name="CustomShape 163"/>
            <p:cNvSpPr/>
            <p:nvPr/>
          </p:nvSpPr>
          <p:spPr>
            <a:xfrm>
              <a:off x="7895880" y="4296240"/>
              <a:ext cx="10800" cy="9000"/>
            </a:xfrm>
            <a:custGeom>
              <a:avLst/>
              <a:gdLst/>
              <a:ahLst/>
              <a:rect l="l" t="t" r="r" b="b"/>
              <a:pathLst>
                <a:path w="225" h="192">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style>
            <a:lnRef idx="0"/>
            <a:fillRef idx="0"/>
            <a:effectRef idx="0"/>
            <a:fontRef idx="minor"/>
          </p:style>
        </p:sp>
        <p:sp>
          <p:nvSpPr>
            <p:cNvPr id="3148" name="CustomShape 164"/>
            <p:cNvSpPr/>
            <p:nvPr/>
          </p:nvSpPr>
          <p:spPr>
            <a:xfrm>
              <a:off x="7895880" y="4312800"/>
              <a:ext cx="10440" cy="8640"/>
            </a:xfrm>
            <a:custGeom>
              <a:avLst/>
              <a:gdLst/>
              <a:ahLst/>
              <a:rect l="l" t="t" r="r" b="b"/>
              <a:pathLst>
                <a:path w="223" h="19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style>
            <a:lnRef idx="0"/>
            <a:fillRef idx="0"/>
            <a:effectRef idx="0"/>
            <a:fontRef idx="minor"/>
          </p:style>
        </p:sp>
        <p:sp>
          <p:nvSpPr>
            <p:cNvPr id="3149" name="CustomShape 165"/>
            <p:cNvSpPr/>
            <p:nvPr/>
          </p:nvSpPr>
          <p:spPr>
            <a:xfrm>
              <a:off x="7877520" y="4230000"/>
              <a:ext cx="10800" cy="9000"/>
            </a:xfrm>
            <a:custGeom>
              <a:avLst/>
              <a:gdLst/>
              <a:ahLst/>
              <a:rect l="l" t="t" r="r" b="b"/>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3150" name="CustomShape 166"/>
            <p:cNvSpPr/>
            <p:nvPr/>
          </p:nvSpPr>
          <p:spPr>
            <a:xfrm>
              <a:off x="7877880" y="4246560"/>
              <a:ext cx="10440" cy="8640"/>
            </a:xfrm>
            <a:custGeom>
              <a:avLst/>
              <a:gdLst/>
              <a:ahLst/>
              <a:rect l="l" t="t" r="r" b="b"/>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3151" name="CustomShape 167"/>
            <p:cNvSpPr/>
            <p:nvPr/>
          </p:nvSpPr>
          <p:spPr>
            <a:xfrm>
              <a:off x="7877520" y="4263120"/>
              <a:ext cx="10800" cy="8640"/>
            </a:xfrm>
            <a:custGeom>
              <a:avLst/>
              <a:gdLst/>
              <a:ahLst/>
              <a:rect l="l" t="t" r="r" b="b"/>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3152" name="CustomShape 168"/>
            <p:cNvSpPr/>
            <p:nvPr/>
          </p:nvSpPr>
          <p:spPr>
            <a:xfrm>
              <a:off x="7877520" y="4279680"/>
              <a:ext cx="10800" cy="9000"/>
            </a:xfrm>
            <a:custGeom>
              <a:avLst/>
              <a:gdLst/>
              <a:ahLst/>
              <a:rect l="l" t="t" r="r" b="b"/>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3153" name="CustomShape 169"/>
            <p:cNvSpPr/>
            <p:nvPr/>
          </p:nvSpPr>
          <p:spPr>
            <a:xfrm>
              <a:off x="7877520" y="4296240"/>
              <a:ext cx="10800" cy="9000"/>
            </a:xfrm>
            <a:custGeom>
              <a:avLst/>
              <a:gdLst/>
              <a:ahLst/>
              <a:rect l="l" t="t" r="r" b="b"/>
              <a:pathLst>
                <a:path w="230" h="192">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3154" name="CustomShape 170"/>
            <p:cNvSpPr/>
            <p:nvPr/>
          </p:nvSpPr>
          <p:spPr>
            <a:xfrm>
              <a:off x="7877880" y="4312800"/>
              <a:ext cx="10800" cy="8640"/>
            </a:xfrm>
            <a:custGeom>
              <a:avLst/>
              <a:gdLst/>
              <a:ahLst/>
              <a:rect l="l" t="t" r="r" b="b"/>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3155" name="CustomShape 171"/>
            <p:cNvSpPr/>
            <p:nvPr/>
          </p:nvSpPr>
          <p:spPr>
            <a:xfrm>
              <a:off x="7877520" y="4329000"/>
              <a:ext cx="10800" cy="9000"/>
            </a:xfrm>
            <a:custGeom>
              <a:avLst/>
              <a:gdLst/>
              <a:ahLst/>
              <a:rect l="l" t="t" r="r" b="b"/>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3156" name="CustomShape 172"/>
            <p:cNvSpPr/>
            <p:nvPr/>
          </p:nvSpPr>
          <p:spPr>
            <a:xfrm>
              <a:off x="7859520" y="4213440"/>
              <a:ext cx="10800" cy="9000"/>
            </a:xfrm>
            <a:custGeom>
              <a:avLst/>
              <a:gdLst/>
              <a:ahLst/>
              <a:rect l="l" t="t" r="r" b="b"/>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3157" name="CustomShape 173"/>
            <p:cNvSpPr/>
            <p:nvPr/>
          </p:nvSpPr>
          <p:spPr>
            <a:xfrm>
              <a:off x="7859520" y="4230000"/>
              <a:ext cx="10800" cy="9000"/>
            </a:xfrm>
            <a:custGeom>
              <a:avLst/>
              <a:gdLst/>
              <a:ahLst/>
              <a:rect l="l" t="t" r="r" b="b"/>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3158" name="CustomShape 174"/>
            <p:cNvSpPr/>
            <p:nvPr/>
          </p:nvSpPr>
          <p:spPr>
            <a:xfrm>
              <a:off x="7859520" y="4246560"/>
              <a:ext cx="10440" cy="8640"/>
            </a:xfrm>
            <a:custGeom>
              <a:avLst/>
              <a:gdLst/>
              <a:ahLst/>
              <a:rect l="l" t="t" r="r" b="b"/>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3159" name="CustomShape 175"/>
            <p:cNvSpPr/>
            <p:nvPr/>
          </p:nvSpPr>
          <p:spPr>
            <a:xfrm>
              <a:off x="7859520" y="4263120"/>
              <a:ext cx="10800" cy="8640"/>
            </a:xfrm>
            <a:custGeom>
              <a:avLst/>
              <a:gdLst/>
              <a:ahLst/>
              <a:rect l="l" t="t" r="r" b="b"/>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3160" name="CustomShape 176"/>
            <p:cNvSpPr/>
            <p:nvPr/>
          </p:nvSpPr>
          <p:spPr>
            <a:xfrm>
              <a:off x="7859520" y="4279680"/>
              <a:ext cx="10800" cy="9000"/>
            </a:xfrm>
            <a:custGeom>
              <a:avLst/>
              <a:gdLst/>
              <a:ahLst/>
              <a:rect l="l" t="t" r="r" b="b"/>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3161" name="CustomShape 177"/>
            <p:cNvSpPr/>
            <p:nvPr/>
          </p:nvSpPr>
          <p:spPr>
            <a:xfrm>
              <a:off x="7859520" y="4296240"/>
              <a:ext cx="10800" cy="9000"/>
            </a:xfrm>
            <a:custGeom>
              <a:avLst/>
              <a:gdLst/>
              <a:ahLst/>
              <a:rect l="l" t="t" r="r" b="b"/>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3162" name="CustomShape 178"/>
            <p:cNvSpPr/>
            <p:nvPr/>
          </p:nvSpPr>
          <p:spPr>
            <a:xfrm>
              <a:off x="7859520" y="4312800"/>
              <a:ext cx="10800" cy="8640"/>
            </a:xfrm>
            <a:custGeom>
              <a:avLst/>
              <a:gdLst/>
              <a:ahLst/>
              <a:rect l="l" t="t" r="r" b="b"/>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3163" name="CustomShape 179"/>
            <p:cNvSpPr/>
            <p:nvPr/>
          </p:nvSpPr>
          <p:spPr>
            <a:xfrm>
              <a:off x="7859520" y="4329000"/>
              <a:ext cx="10800" cy="9000"/>
            </a:xfrm>
            <a:custGeom>
              <a:avLst/>
              <a:gdLst/>
              <a:ahLst/>
              <a:rect l="l" t="t" r="r" b="b"/>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3164" name="CustomShape 180"/>
            <p:cNvSpPr/>
            <p:nvPr/>
          </p:nvSpPr>
          <p:spPr>
            <a:xfrm>
              <a:off x="7859520" y="4345920"/>
              <a:ext cx="10800" cy="9000"/>
            </a:xfrm>
            <a:custGeom>
              <a:avLst/>
              <a:gdLst/>
              <a:ahLst/>
              <a:rect l="l" t="t" r="r" b="b"/>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style>
            <a:lnRef idx="0"/>
            <a:fillRef idx="0"/>
            <a:effectRef idx="0"/>
            <a:fontRef idx="minor"/>
          </p:style>
        </p:sp>
        <p:sp>
          <p:nvSpPr>
            <p:cNvPr id="3165" name="CustomShape 181"/>
            <p:cNvSpPr/>
            <p:nvPr/>
          </p:nvSpPr>
          <p:spPr>
            <a:xfrm>
              <a:off x="7841160" y="4196880"/>
              <a:ext cx="10800" cy="9000"/>
            </a:xfrm>
            <a:custGeom>
              <a:avLst/>
              <a:gdLst/>
              <a:ahLst/>
              <a:rect l="l" t="t" r="r" b="b"/>
              <a:pathLst>
                <a:path w="225" h="193">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3166" name="CustomShape 182"/>
            <p:cNvSpPr/>
            <p:nvPr/>
          </p:nvSpPr>
          <p:spPr>
            <a:xfrm>
              <a:off x="7841160" y="4213440"/>
              <a:ext cx="10800" cy="9000"/>
            </a:xfrm>
            <a:custGeom>
              <a:avLst/>
              <a:gdLst/>
              <a:ahLst/>
              <a:rect l="l" t="t" r="r" b="b"/>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3167" name="CustomShape 183"/>
            <p:cNvSpPr/>
            <p:nvPr/>
          </p:nvSpPr>
          <p:spPr>
            <a:xfrm>
              <a:off x="7841160" y="4230000"/>
              <a:ext cx="10800" cy="9000"/>
            </a:xfrm>
            <a:custGeom>
              <a:avLst/>
              <a:gdLst/>
              <a:ahLst/>
              <a:rect l="l" t="t" r="r" b="b"/>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3168" name="CustomShape 184"/>
            <p:cNvSpPr/>
            <p:nvPr/>
          </p:nvSpPr>
          <p:spPr>
            <a:xfrm>
              <a:off x="7841160" y="4246560"/>
              <a:ext cx="10440" cy="8640"/>
            </a:xfrm>
            <a:custGeom>
              <a:avLst/>
              <a:gdLst/>
              <a:ahLst/>
              <a:rect l="l" t="t" r="r" b="b"/>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3169" name="CustomShape 185"/>
            <p:cNvSpPr/>
            <p:nvPr/>
          </p:nvSpPr>
          <p:spPr>
            <a:xfrm>
              <a:off x="7841160" y="4263120"/>
              <a:ext cx="10800" cy="8640"/>
            </a:xfrm>
            <a:custGeom>
              <a:avLst/>
              <a:gdLst/>
              <a:ahLst/>
              <a:rect l="l" t="t" r="r" b="b"/>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3170" name="CustomShape 186"/>
            <p:cNvSpPr/>
            <p:nvPr/>
          </p:nvSpPr>
          <p:spPr>
            <a:xfrm>
              <a:off x="7841160" y="4279680"/>
              <a:ext cx="10800" cy="9000"/>
            </a:xfrm>
            <a:custGeom>
              <a:avLst/>
              <a:gdLst/>
              <a:ahLst/>
              <a:rect l="l" t="t" r="r" b="b"/>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3171" name="CustomShape 187"/>
            <p:cNvSpPr/>
            <p:nvPr/>
          </p:nvSpPr>
          <p:spPr>
            <a:xfrm>
              <a:off x="7841160" y="4296240"/>
              <a:ext cx="10800" cy="9000"/>
            </a:xfrm>
            <a:custGeom>
              <a:avLst/>
              <a:gdLst/>
              <a:ahLst/>
              <a:rect l="l" t="t" r="r" b="b"/>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3172" name="CustomShape 188"/>
            <p:cNvSpPr/>
            <p:nvPr/>
          </p:nvSpPr>
          <p:spPr>
            <a:xfrm>
              <a:off x="7841160" y="4312800"/>
              <a:ext cx="10800" cy="8640"/>
            </a:xfrm>
            <a:custGeom>
              <a:avLst/>
              <a:gdLst/>
              <a:ahLst/>
              <a:rect l="l" t="t" r="r" b="b"/>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3173" name="CustomShape 189"/>
            <p:cNvSpPr/>
            <p:nvPr/>
          </p:nvSpPr>
          <p:spPr>
            <a:xfrm>
              <a:off x="7841160" y="4329000"/>
              <a:ext cx="10800" cy="9000"/>
            </a:xfrm>
            <a:custGeom>
              <a:avLst/>
              <a:gdLst/>
              <a:ahLst/>
              <a:rect l="l" t="t" r="r" b="b"/>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3174" name="CustomShape 190"/>
            <p:cNvSpPr/>
            <p:nvPr/>
          </p:nvSpPr>
          <p:spPr>
            <a:xfrm>
              <a:off x="7841160" y="4345920"/>
              <a:ext cx="10800" cy="9000"/>
            </a:xfrm>
            <a:custGeom>
              <a:avLst/>
              <a:gdLst/>
              <a:ahLst/>
              <a:rect l="l" t="t" r="r" b="b"/>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style>
            <a:lnRef idx="0"/>
            <a:fillRef idx="0"/>
            <a:effectRef idx="0"/>
            <a:fontRef idx="minor"/>
          </p:style>
        </p:sp>
        <p:sp>
          <p:nvSpPr>
            <p:cNvPr id="3175" name="CustomShape 191"/>
            <p:cNvSpPr/>
            <p:nvPr/>
          </p:nvSpPr>
          <p:spPr>
            <a:xfrm>
              <a:off x="7841160" y="4362120"/>
              <a:ext cx="10800" cy="9000"/>
            </a:xfrm>
            <a:custGeom>
              <a:avLst/>
              <a:gdLst/>
              <a:ahLst/>
              <a:rect l="l" t="t" r="r" b="b"/>
              <a:pathLst>
                <a:path w="230" h="196">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3176" name="CustomShape 192"/>
            <p:cNvSpPr/>
            <p:nvPr/>
          </p:nvSpPr>
          <p:spPr>
            <a:xfrm>
              <a:off x="7822800" y="4230000"/>
              <a:ext cx="10800" cy="9000"/>
            </a:xfrm>
            <a:custGeom>
              <a:avLst/>
              <a:gdLst/>
              <a:ahLst/>
              <a:rect l="l" t="t" r="r" b="b"/>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3177" name="CustomShape 193"/>
            <p:cNvSpPr/>
            <p:nvPr/>
          </p:nvSpPr>
          <p:spPr>
            <a:xfrm>
              <a:off x="7823160" y="4246560"/>
              <a:ext cx="10440" cy="8640"/>
            </a:xfrm>
            <a:custGeom>
              <a:avLst/>
              <a:gdLst/>
              <a:ahLst/>
              <a:rect l="l" t="t" r="r" b="b"/>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3178" name="CustomShape 194"/>
            <p:cNvSpPr/>
            <p:nvPr/>
          </p:nvSpPr>
          <p:spPr>
            <a:xfrm>
              <a:off x="7822800" y="4263120"/>
              <a:ext cx="10800" cy="8640"/>
            </a:xfrm>
            <a:custGeom>
              <a:avLst/>
              <a:gdLst/>
              <a:ahLst/>
              <a:rect l="l" t="t" r="r" b="b"/>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3179" name="CustomShape 195"/>
            <p:cNvSpPr/>
            <p:nvPr/>
          </p:nvSpPr>
          <p:spPr>
            <a:xfrm>
              <a:off x="7822800" y="4279680"/>
              <a:ext cx="10800" cy="9000"/>
            </a:xfrm>
            <a:custGeom>
              <a:avLst/>
              <a:gdLst/>
              <a:ahLst/>
              <a:rect l="l" t="t" r="r" b="b"/>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3180" name="CustomShape 196"/>
            <p:cNvSpPr/>
            <p:nvPr/>
          </p:nvSpPr>
          <p:spPr>
            <a:xfrm>
              <a:off x="7822800" y="4296240"/>
              <a:ext cx="10800" cy="9000"/>
            </a:xfrm>
            <a:custGeom>
              <a:avLst/>
              <a:gdLst/>
              <a:ahLst/>
              <a:rect l="l" t="t" r="r" b="b"/>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3181" name="CustomShape 197"/>
            <p:cNvSpPr/>
            <p:nvPr/>
          </p:nvSpPr>
          <p:spPr>
            <a:xfrm>
              <a:off x="7823160" y="4312800"/>
              <a:ext cx="10800" cy="8640"/>
            </a:xfrm>
            <a:custGeom>
              <a:avLst/>
              <a:gdLst/>
              <a:ahLst/>
              <a:rect l="l" t="t" r="r" b="b"/>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3182" name="CustomShape 198"/>
            <p:cNvSpPr/>
            <p:nvPr/>
          </p:nvSpPr>
          <p:spPr>
            <a:xfrm>
              <a:off x="7822800" y="4329000"/>
              <a:ext cx="10800" cy="9000"/>
            </a:xfrm>
            <a:custGeom>
              <a:avLst/>
              <a:gdLst/>
              <a:ahLst/>
              <a:rect l="l" t="t" r="r" b="b"/>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3183" name="CustomShape 199"/>
            <p:cNvSpPr/>
            <p:nvPr/>
          </p:nvSpPr>
          <p:spPr>
            <a:xfrm>
              <a:off x="7804800" y="4230000"/>
              <a:ext cx="10800" cy="9000"/>
            </a:xfrm>
            <a:custGeom>
              <a:avLst/>
              <a:gdLst/>
              <a:ahLst/>
              <a:rect l="l" t="t" r="r" b="b"/>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3184" name="CustomShape 200"/>
            <p:cNvSpPr/>
            <p:nvPr/>
          </p:nvSpPr>
          <p:spPr>
            <a:xfrm>
              <a:off x="7804800" y="4246560"/>
              <a:ext cx="10440" cy="8640"/>
            </a:xfrm>
            <a:custGeom>
              <a:avLst/>
              <a:gdLst/>
              <a:ahLst/>
              <a:rect l="l" t="t" r="r" b="b"/>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3185" name="CustomShape 201"/>
            <p:cNvSpPr/>
            <p:nvPr/>
          </p:nvSpPr>
          <p:spPr>
            <a:xfrm>
              <a:off x="7804800" y="4263120"/>
              <a:ext cx="10800" cy="8640"/>
            </a:xfrm>
            <a:custGeom>
              <a:avLst/>
              <a:gdLst/>
              <a:ahLst/>
              <a:rect l="l" t="t" r="r" b="b"/>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3186" name="CustomShape 202"/>
            <p:cNvSpPr/>
            <p:nvPr/>
          </p:nvSpPr>
          <p:spPr>
            <a:xfrm>
              <a:off x="7804800" y="4279680"/>
              <a:ext cx="10800" cy="9000"/>
            </a:xfrm>
            <a:custGeom>
              <a:avLst/>
              <a:gdLst/>
              <a:ahLst/>
              <a:rect l="l" t="t" r="r" b="b"/>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3187" name="CustomShape 203"/>
            <p:cNvSpPr/>
            <p:nvPr/>
          </p:nvSpPr>
          <p:spPr>
            <a:xfrm>
              <a:off x="7804800" y="4296240"/>
              <a:ext cx="10800" cy="9000"/>
            </a:xfrm>
            <a:custGeom>
              <a:avLst/>
              <a:gdLst/>
              <a:ahLst/>
              <a:rect l="l" t="t" r="r" b="b"/>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3188" name="CustomShape 204"/>
            <p:cNvSpPr/>
            <p:nvPr/>
          </p:nvSpPr>
          <p:spPr>
            <a:xfrm>
              <a:off x="7804800" y="4312800"/>
              <a:ext cx="10800" cy="8640"/>
            </a:xfrm>
            <a:custGeom>
              <a:avLst/>
              <a:gdLst/>
              <a:ahLst/>
              <a:rect l="l" t="t" r="r" b="b"/>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3189" name="CustomShape 205"/>
            <p:cNvSpPr/>
            <p:nvPr/>
          </p:nvSpPr>
          <p:spPr>
            <a:xfrm>
              <a:off x="7804800" y="4329000"/>
              <a:ext cx="10800" cy="9000"/>
            </a:xfrm>
            <a:custGeom>
              <a:avLst/>
              <a:gdLst/>
              <a:ahLst/>
              <a:rect l="l" t="t" r="r" b="b"/>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3190" name="CustomShape 206"/>
            <p:cNvSpPr/>
            <p:nvPr/>
          </p:nvSpPr>
          <p:spPr>
            <a:xfrm>
              <a:off x="7786440" y="4230000"/>
              <a:ext cx="10800" cy="9000"/>
            </a:xfrm>
            <a:custGeom>
              <a:avLst/>
              <a:gdLst/>
              <a:ahLst/>
              <a:rect l="l" t="t" r="r" b="b"/>
              <a:pathLst>
                <a:path w="230" h="196">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3191" name="CustomShape 207"/>
            <p:cNvSpPr/>
            <p:nvPr/>
          </p:nvSpPr>
          <p:spPr>
            <a:xfrm>
              <a:off x="7786440" y="4246560"/>
              <a:ext cx="10800" cy="8640"/>
            </a:xfrm>
            <a:custGeom>
              <a:avLst/>
              <a:gdLst/>
              <a:ahLst/>
              <a:rect l="l" t="t" r="r" b="b"/>
              <a:pathLst>
                <a:path w="228" h="19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style>
            <a:lnRef idx="0"/>
            <a:fillRef idx="0"/>
            <a:effectRef idx="0"/>
            <a:fontRef idx="minor"/>
          </p:style>
        </p:sp>
        <p:sp>
          <p:nvSpPr>
            <p:cNvPr id="3192" name="CustomShape 208"/>
            <p:cNvSpPr/>
            <p:nvPr/>
          </p:nvSpPr>
          <p:spPr>
            <a:xfrm>
              <a:off x="7786440" y="4263120"/>
              <a:ext cx="10800" cy="8640"/>
            </a:xfrm>
            <a:custGeom>
              <a:avLst/>
              <a:gdLst/>
              <a:ahLst/>
              <a:rect l="l" t="t" r="r" b="b"/>
              <a:pathLst>
                <a:path w="230" h="189">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3193" name="CustomShape 209"/>
            <p:cNvSpPr/>
            <p:nvPr/>
          </p:nvSpPr>
          <p:spPr>
            <a:xfrm>
              <a:off x="7786440" y="4279680"/>
              <a:ext cx="11160" cy="9000"/>
            </a:xfrm>
            <a:custGeom>
              <a:avLst/>
              <a:gdLst/>
              <a:ahLst/>
              <a:rect l="l" t="t" r="r" b="b"/>
              <a:pathLst>
                <a:path w="232" h="193">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style>
            <a:lnRef idx="0"/>
            <a:fillRef idx="0"/>
            <a:effectRef idx="0"/>
            <a:fontRef idx="minor"/>
          </p:style>
        </p:sp>
        <p:sp>
          <p:nvSpPr>
            <p:cNvPr id="3194" name="CustomShape 210"/>
            <p:cNvSpPr/>
            <p:nvPr/>
          </p:nvSpPr>
          <p:spPr>
            <a:xfrm>
              <a:off x="7786440" y="4296240"/>
              <a:ext cx="10800" cy="9000"/>
            </a:xfrm>
            <a:custGeom>
              <a:avLst/>
              <a:gdLst/>
              <a:ahLst/>
              <a:rect l="l" t="t" r="r" b="b"/>
              <a:pathLst>
                <a:path w="230" h="192">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3195" name="CustomShape 211"/>
            <p:cNvSpPr/>
            <p:nvPr/>
          </p:nvSpPr>
          <p:spPr>
            <a:xfrm>
              <a:off x="7786440" y="4312800"/>
              <a:ext cx="10800" cy="8640"/>
            </a:xfrm>
            <a:custGeom>
              <a:avLst/>
              <a:gdLst/>
              <a:ahLst/>
              <a:rect l="l" t="t" r="r" b="b"/>
              <a:pathLst>
                <a:path w="228" h="19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3196" name="CustomShape 212"/>
            <p:cNvSpPr/>
            <p:nvPr/>
          </p:nvSpPr>
          <p:spPr>
            <a:xfrm>
              <a:off x="7786440" y="4329000"/>
              <a:ext cx="11160" cy="9000"/>
            </a:xfrm>
            <a:custGeom>
              <a:avLst/>
              <a:gdLst/>
              <a:ahLst/>
              <a:rect l="l" t="t" r="r" b="b"/>
              <a:pathLst>
                <a:path w="232" h="193">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style>
            <a:lnRef idx="0"/>
            <a:fillRef idx="0"/>
            <a:effectRef idx="0"/>
            <a:fontRef idx="minor"/>
          </p:style>
        </p:sp>
        <p:sp>
          <p:nvSpPr>
            <p:cNvPr id="3197" name="CustomShape 213"/>
            <p:cNvSpPr/>
            <p:nvPr/>
          </p:nvSpPr>
          <p:spPr>
            <a:xfrm>
              <a:off x="7768440" y="4230000"/>
              <a:ext cx="10800" cy="9000"/>
            </a:xfrm>
            <a:custGeom>
              <a:avLst/>
              <a:gdLst/>
              <a:ahLst/>
              <a:rect l="l" t="t" r="r" b="b"/>
              <a:pathLst>
                <a:path w="225" h="196">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style>
            <a:lnRef idx="0"/>
            <a:fillRef idx="0"/>
            <a:effectRef idx="0"/>
            <a:fontRef idx="minor"/>
          </p:style>
        </p:sp>
        <p:sp>
          <p:nvSpPr>
            <p:cNvPr id="3198" name="CustomShape 214"/>
            <p:cNvSpPr/>
            <p:nvPr/>
          </p:nvSpPr>
          <p:spPr>
            <a:xfrm>
              <a:off x="7768800" y="4246560"/>
              <a:ext cx="10440" cy="8640"/>
            </a:xfrm>
            <a:custGeom>
              <a:avLst/>
              <a:gdLst/>
              <a:ahLst/>
              <a:rect l="l" t="t" r="r" b="b"/>
              <a:pathLst>
                <a:path w="223" h="19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style>
            <a:lnRef idx="0"/>
            <a:fillRef idx="0"/>
            <a:effectRef idx="0"/>
            <a:fontRef idx="minor"/>
          </p:style>
        </p:sp>
        <p:sp>
          <p:nvSpPr>
            <p:cNvPr id="3199" name="CustomShape 215"/>
            <p:cNvSpPr/>
            <p:nvPr/>
          </p:nvSpPr>
          <p:spPr>
            <a:xfrm>
              <a:off x="7768440" y="4263120"/>
              <a:ext cx="10800" cy="8640"/>
            </a:xfrm>
            <a:custGeom>
              <a:avLst/>
              <a:gdLst/>
              <a:ahLst/>
              <a:rect l="l" t="t" r="r" b="b"/>
              <a:pathLst>
                <a:path w="225" h="189">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style>
            <a:lnRef idx="0"/>
            <a:fillRef idx="0"/>
            <a:effectRef idx="0"/>
            <a:fontRef idx="minor"/>
          </p:style>
        </p:sp>
        <p:sp>
          <p:nvSpPr>
            <p:cNvPr id="3200" name="CustomShape 216"/>
            <p:cNvSpPr/>
            <p:nvPr/>
          </p:nvSpPr>
          <p:spPr>
            <a:xfrm>
              <a:off x="7768440" y="4279680"/>
              <a:ext cx="10800" cy="9000"/>
            </a:xfrm>
            <a:custGeom>
              <a:avLst/>
              <a:gdLst/>
              <a:ahLst/>
              <a:rect l="l" t="t" r="r" b="b"/>
              <a:pathLst>
                <a:path w="225" h="193">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style>
            <a:lnRef idx="0"/>
            <a:fillRef idx="0"/>
            <a:effectRef idx="0"/>
            <a:fontRef idx="minor"/>
          </p:style>
        </p:sp>
        <p:sp>
          <p:nvSpPr>
            <p:cNvPr id="3201" name="CustomShape 217"/>
            <p:cNvSpPr/>
            <p:nvPr/>
          </p:nvSpPr>
          <p:spPr>
            <a:xfrm>
              <a:off x="7768440" y="4296240"/>
              <a:ext cx="10800" cy="9000"/>
            </a:xfrm>
            <a:custGeom>
              <a:avLst/>
              <a:gdLst/>
              <a:ahLst/>
              <a:rect l="l" t="t" r="r" b="b"/>
              <a:pathLst>
                <a:path w="225" h="192">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style>
            <a:lnRef idx="0"/>
            <a:fillRef idx="0"/>
            <a:effectRef idx="0"/>
            <a:fontRef idx="minor"/>
          </p:style>
        </p:sp>
        <p:sp>
          <p:nvSpPr>
            <p:cNvPr id="3202" name="CustomShape 218"/>
            <p:cNvSpPr/>
            <p:nvPr/>
          </p:nvSpPr>
          <p:spPr>
            <a:xfrm>
              <a:off x="7768800" y="4312800"/>
              <a:ext cx="10440" cy="8640"/>
            </a:xfrm>
            <a:custGeom>
              <a:avLst/>
              <a:gdLst/>
              <a:ahLst/>
              <a:rect l="l" t="t" r="r" b="b"/>
              <a:pathLst>
                <a:path w="223" h="19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style>
            <a:lnRef idx="0"/>
            <a:fillRef idx="0"/>
            <a:effectRef idx="0"/>
            <a:fontRef idx="minor"/>
          </p:style>
        </p:sp>
        <p:sp>
          <p:nvSpPr>
            <p:cNvPr id="3203" name="CustomShape 219"/>
            <p:cNvSpPr/>
            <p:nvPr/>
          </p:nvSpPr>
          <p:spPr>
            <a:xfrm>
              <a:off x="7768440" y="4329000"/>
              <a:ext cx="10800" cy="9000"/>
            </a:xfrm>
            <a:custGeom>
              <a:avLst/>
              <a:gdLst/>
              <a:ahLst/>
              <a:rect l="l" t="t" r="r" b="b"/>
              <a:pathLst>
                <a:path w="225" h="193">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style>
            <a:lnRef idx="0"/>
            <a:fillRef idx="0"/>
            <a:effectRef idx="0"/>
            <a:fontRef idx="minor"/>
          </p:style>
        </p:sp>
        <p:sp>
          <p:nvSpPr>
            <p:cNvPr id="3204" name="CustomShape 220"/>
            <p:cNvSpPr/>
            <p:nvPr/>
          </p:nvSpPr>
          <p:spPr>
            <a:xfrm>
              <a:off x="7750440" y="4230000"/>
              <a:ext cx="10800" cy="9000"/>
            </a:xfrm>
            <a:custGeom>
              <a:avLst/>
              <a:gdLst/>
              <a:ahLst/>
              <a:rect l="l" t="t" r="r" b="b"/>
              <a:pathLst>
                <a:path w="225" h="196">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style>
            <a:lnRef idx="0"/>
            <a:fillRef idx="0"/>
            <a:effectRef idx="0"/>
            <a:fontRef idx="minor"/>
          </p:style>
        </p:sp>
        <p:sp>
          <p:nvSpPr>
            <p:cNvPr id="3205" name="CustomShape 221"/>
            <p:cNvSpPr/>
            <p:nvPr/>
          </p:nvSpPr>
          <p:spPr>
            <a:xfrm>
              <a:off x="7750440" y="4246560"/>
              <a:ext cx="10440" cy="8640"/>
            </a:xfrm>
            <a:custGeom>
              <a:avLst/>
              <a:gdLst/>
              <a:ahLst/>
              <a:rect l="l" t="t" r="r" b="b"/>
              <a:pathLst>
                <a:path w="223" h="19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style>
            <a:lnRef idx="0"/>
            <a:fillRef idx="0"/>
            <a:effectRef idx="0"/>
            <a:fontRef idx="minor"/>
          </p:style>
        </p:sp>
        <p:sp>
          <p:nvSpPr>
            <p:cNvPr id="3206" name="CustomShape 222"/>
            <p:cNvSpPr/>
            <p:nvPr/>
          </p:nvSpPr>
          <p:spPr>
            <a:xfrm>
              <a:off x="7750440" y="4263120"/>
              <a:ext cx="10800" cy="8640"/>
            </a:xfrm>
            <a:custGeom>
              <a:avLst/>
              <a:gdLst/>
              <a:ahLst/>
              <a:rect l="l" t="t" r="r" b="b"/>
              <a:pathLst>
                <a:path w="225" h="189">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style>
            <a:lnRef idx="0"/>
            <a:fillRef idx="0"/>
            <a:effectRef idx="0"/>
            <a:fontRef idx="minor"/>
          </p:style>
        </p:sp>
        <p:sp>
          <p:nvSpPr>
            <p:cNvPr id="3207" name="CustomShape 223"/>
            <p:cNvSpPr/>
            <p:nvPr/>
          </p:nvSpPr>
          <p:spPr>
            <a:xfrm>
              <a:off x="7750440" y="4279680"/>
              <a:ext cx="10800" cy="9000"/>
            </a:xfrm>
            <a:custGeom>
              <a:avLst/>
              <a:gdLst/>
              <a:ahLst/>
              <a:rect l="l" t="t" r="r" b="b"/>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style>
            <a:lnRef idx="0"/>
            <a:fillRef idx="0"/>
            <a:effectRef idx="0"/>
            <a:fontRef idx="minor"/>
          </p:style>
        </p:sp>
        <p:sp>
          <p:nvSpPr>
            <p:cNvPr id="3208" name="CustomShape 224"/>
            <p:cNvSpPr/>
            <p:nvPr/>
          </p:nvSpPr>
          <p:spPr>
            <a:xfrm>
              <a:off x="7750440" y="4296240"/>
              <a:ext cx="10800" cy="9000"/>
            </a:xfrm>
            <a:custGeom>
              <a:avLst/>
              <a:gdLst/>
              <a:ahLst/>
              <a:rect l="l" t="t" r="r" b="b"/>
              <a:pathLst>
                <a:path w="225" h="192">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style>
            <a:lnRef idx="0"/>
            <a:fillRef idx="0"/>
            <a:effectRef idx="0"/>
            <a:fontRef idx="minor"/>
          </p:style>
        </p:sp>
        <p:sp>
          <p:nvSpPr>
            <p:cNvPr id="3209" name="CustomShape 225"/>
            <p:cNvSpPr/>
            <p:nvPr/>
          </p:nvSpPr>
          <p:spPr>
            <a:xfrm>
              <a:off x="7750440" y="4312800"/>
              <a:ext cx="10440" cy="8640"/>
            </a:xfrm>
            <a:custGeom>
              <a:avLst/>
              <a:gdLst/>
              <a:ahLst/>
              <a:rect l="l" t="t" r="r" b="b"/>
              <a:pathLst>
                <a:path w="223" h="19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style>
            <a:lnRef idx="0"/>
            <a:fillRef idx="0"/>
            <a:effectRef idx="0"/>
            <a:fontRef idx="minor"/>
          </p:style>
        </p:sp>
        <p:sp>
          <p:nvSpPr>
            <p:cNvPr id="3210" name="CustomShape 226"/>
            <p:cNvSpPr/>
            <p:nvPr/>
          </p:nvSpPr>
          <p:spPr>
            <a:xfrm>
              <a:off x="7750440" y="4329000"/>
              <a:ext cx="10800" cy="9000"/>
            </a:xfrm>
            <a:custGeom>
              <a:avLst/>
              <a:gdLst/>
              <a:ahLst/>
              <a:rect l="l" t="t" r="r" b="b"/>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style>
            <a:lnRef idx="0"/>
            <a:fillRef idx="0"/>
            <a:effectRef idx="0"/>
            <a:fontRef idx="minor"/>
          </p:style>
        </p:sp>
        <p:sp>
          <p:nvSpPr>
            <p:cNvPr id="3211" name="CustomShape 227"/>
            <p:cNvSpPr/>
            <p:nvPr/>
          </p:nvSpPr>
          <p:spPr>
            <a:xfrm>
              <a:off x="7732080" y="4230000"/>
              <a:ext cx="10800" cy="9000"/>
            </a:xfrm>
            <a:custGeom>
              <a:avLst/>
              <a:gdLst/>
              <a:ahLst/>
              <a:rect l="l" t="t" r="r" b="b"/>
              <a:pathLst>
                <a:path w="230" h="196">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style>
            <a:lnRef idx="0"/>
            <a:fillRef idx="0"/>
            <a:effectRef idx="0"/>
            <a:fontRef idx="minor"/>
          </p:style>
        </p:sp>
        <p:sp>
          <p:nvSpPr>
            <p:cNvPr id="3212" name="CustomShape 228"/>
            <p:cNvSpPr/>
            <p:nvPr/>
          </p:nvSpPr>
          <p:spPr>
            <a:xfrm>
              <a:off x="7732080" y="4246560"/>
              <a:ext cx="10440" cy="8640"/>
            </a:xfrm>
            <a:custGeom>
              <a:avLst/>
              <a:gdLst/>
              <a:ahLst/>
              <a:rect l="l" t="t" r="r" b="b"/>
              <a:pathLst>
                <a:path w="223" h="19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style>
            <a:lnRef idx="0"/>
            <a:fillRef idx="0"/>
            <a:effectRef idx="0"/>
            <a:fontRef idx="minor"/>
          </p:style>
        </p:sp>
        <p:sp>
          <p:nvSpPr>
            <p:cNvPr id="3213" name="CustomShape 229"/>
            <p:cNvSpPr/>
            <p:nvPr/>
          </p:nvSpPr>
          <p:spPr>
            <a:xfrm>
              <a:off x="7732080" y="4263120"/>
              <a:ext cx="10800" cy="8640"/>
            </a:xfrm>
            <a:custGeom>
              <a:avLst/>
              <a:gdLst/>
              <a:ahLst/>
              <a:rect l="l" t="t" r="r" b="b"/>
              <a:pathLst>
                <a:path w="230" h="189">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style>
            <a:lnRef idx="0"/>
            <a:fillRef idx="0"/>
            <a:effectRef idx="0"/>
            <a:fontRef idx="minor"/>
          </p:style>
        </p:sp>
        <p:sp>
          <p:nvSpPr>
            <p:cNvPr id="3214" name="CustomShape 230"/>
            <p:cNvSpPr/>
            <p:nvPr/>
          </p:nvSpPr>
          <p:spPr>
            <a:xfrm>
              <a:off x="7732080" y="4279680"/>
              <a:ext cx="10800" cy="9000"/>
            </a:xfrm>
            <a:custGeom>
              <a:avLst/>
              <a:gdLst/>
              <a:ahLst/>
              <a:rect l="l" t="t" r="r" b="b"/>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style>
            <a:lnRef idx="0"/>
            <a:fillRef idx="0"/>
            <a:effectRef idx="0"/>
            <a:fontRef idx="minor"/>
          </p:style>
        </p:sp>
        <p:sp>
          <p:nvSpPr>
            <p:cNvPr id="3215" name="CustomShape 231"/>
            <p:cNvSpPr/>
            <p:nvPr/>
          </p:nvSpPr>
          <p:spPr>
            <a:xfrm>
              <a:off x="7732080" y="4296240"/>
              <a:ext cx="10800" cy="9000"/>
            </a:xfrm>
            <a:custGeom>
              <a:avLst/>
              <a:gdLst/>
              <a:ahLst/>
              <a:rect l="l" t="t" r="r" b="b"/>
              <a:pathLst>
                <a:path w="230" h="192">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style>
            <a:lnRef idx="0"/>
            <a:fillRef idx="0"/>
            <a:effectRef idx="0"/>
            <a:fontRef idx="minor"/>
          </p:style>
        </p:sp>
        <p:sp>
          <p:nvSpPr>
            <p:cNvPr id="3216" name="CustomShape 232"/>
            <p:cNvSpPr/>
            <p:nvPr/>
          </p:nvSpPr>
          <p:spPr>
            <a:xfrm>
              <a:off x="7732080" y="4312800"/>
              <a:ext cx="10800" cy="8640"/>
            </a:xfrm>
            <a:custGeom>
              <a:avLst/>
              <a:gdLst/>
              <a:ahLst/>
              <a:rect l="l" t="t" r="r" b="b"/>
              <a:pathLst>
                <a:path w="228" h="19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style>
            <a:lnRef idx="0"/>
            <a:fillRef idx="0"/>
            <a:effectRef idx="0"/>
            <a:fontRef idx="minor"/>
          </p:style>
        </p:sp>
        <p:sp>
          <p:nvSpPr>
            <p:cNvPr id="3217" name="CustomShape 233"/>
            <p:cNvSpPr/>
            <p:nvPr/>
          </p:nvSpPr>
          <p:spPr>
            <a:xfrm>
              <a:off x="7732080" y="4329000"/>
              <a:ext cx="10800" cy="9000"/>
            </a:xfrm>
            <a:custGeom>
              <a:avLst/>
              <a:gdLst/>
              <a:ahLst/>
              <a:rect l="l" t="t" r="r" b="b"/>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style>
            <a:lnRef idx="0"/>
            <a:fillRef idx="0"/>
            <a:effectRef idx="0"/>
            <a:fontRef idx="minor"/>
          </p:style>
        </p:sp>
      </p:grpSp>
      <p:grpSp>
        <p:nvGrpSpPr>
          <p:cNvPr id="3218" name="Group 234"/>
          <p:cNvGrpSpPr/>
          <p:nvPr/>
        </p:nvGrpSpPr>
        <p:grpSpPr>
          <a:xfrm>
            <a:off x="1990080" y="3423240"/>
            <a:ext cx="964080" cy="132840"/>
            <a:chOff x="1990080" y="3423240"/>
            <a:chExt cx="964080" cy="132840"/>
          </a:xfrm>
        </p:grpSpPr>
        <p:sp>
          <p:nvSpPr>
            <p:cNvPr id="3219" name="CustomShape 235"/>
            <p:cNvSpPr/>
            <p:nvPr/>
          </p:nvSpPr>
          <p:spPr>
            <a:xfrm>
              <a:off x="2225160" y="3423240"/>
              <a:ext cx="729000" cy="132840"/>
            </a:xfrm>
            <a:custGeom>
              <a:avLst/>
              <a:gdLst/>
              <a:ahLst/>
              <a:rect l="l" t="t" r="r" b="b"/>
              <a:pathLst>
                <a:path w="11841" h="2305">
                  <a:moveTo>
                    <a:pt x="1155" y="0"/>
                  </a:moveTo>
                  <a:lnTo>
                    <a:pt x="0" y="2304"/>
                  </a:lnTo>
                  <a:lnTo>
                    <a:pt x="11410" y="2304"/>
                  </a:lnTo>
                  <a:lnTo>
                    <a:pt x="11840" y="1153"/>
                  </a:lnTo>
                  <a:lnTo>
                    <a:pt x="11410" y="0"/>
                  </a:lnTo>
                  <a:close/>
                </a:path>
              </a:pathLst>
            </a:custGeom>
            <a:solidFill>
              <a:srgbClr val="d7dfe5"/>
            </a:solidFill>
            <a:ln>
              <a:noFill/>
            </a:ln>
          </p:spPr>
          <p:style>
            <a:lnRef idx="0"/>
            <a:fillRef idx="0"/>
            <a:effectRef idx="0"/>
            <a:fontRef idx="minor"/>
          </p:style>
        </p:sp>
        <p:sp>
          <p:nvSpPr>
            <p:cNvPr id="3220" name="CustomShape 236"/>
            <p:cNvSpPr/>
            <p:nvPr/>
          </p:nvSpPr>
          <p:spPr>
            <a:xfrm>
              <a:off x="1990080" y="3423240"/>
              <a:ext cx="168120" cy="132840"/>
            </a:xfrm>
            <a:custGeom>
              <a:avLst/>
              <a:gdLst/>
              <a:ahLst/>
              <a:rect l="l" t="t" r="r" b="b"/>
              <a:pathLst>
                <a:path w="2749" h="2305">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style>
            <a:lnRef idx="0"/>
            <a:fillRef idx="0"/>
            <a:effectRef idx="0"/>
            <a:fontRef idx="minor"/>
          </p:style>
        </p:sp>
        <p:sp>
          <p:nvSpPr>
            <p:cNvPr id="3221" name="CustomShape 237"/>
            <p:cNvSpPr/>
            <p:nvPr/>
          </p:nvSpPr>
          <p:spPr>
            <a:xfrm>
              <a:off x="2106360" y="3423240"/>
              <a:ext cx="107640" cy="132840"/>
            </a:xfrm>
            <a:custGeom>
              <a:avLst/>
              <a:gdLst/>
              <a:ahLst/>
              <a:rect l="l" t="t" r="r" b="b"/>
              <a:pathLst>
                <a:path w="1770" h="2304">
                  <a:moveTo>
                    <a:pt x="1227" y="1"/>
                  </a:moveTo>
                  <a:lnTo>
                    <a:pt x="0" y="2304"/>
                  </a:lnTo>
                  <a:lnTo>
                    <a:pt x="542" y="2304"/>
                  </a:lnTo>
                  <a:lnTo>
                    <a:pt x="1770" y="1"/>
                  </a:lnTo>
                  <a:close/>
                </a:path>
              </a:pathLst>
            </a:custGeom>
            <a:solidFill>
              <a:srgbClr val="d7dfe5"/>
            </a:solidFill>
            <a:ln>
              <a:noFill/>
            </a:ln>
          </p:spPr>
          <p:style>
            <a:lnRef idx="0"/>
            <a:fillRef idx="0"/>
            <a:effectRef idx="0"/>
            <a:fontRef idx="minor"/>
          </p:style>
        </p:sp>
        <p:sp>
          <p:nvSpPr>
            <p:cNvPr id="3222" name="CustomShape 238"/>
            <p:cNvSpPr/>
            <p:nvPr/>
          </p:nvSpPr>
          <p:spPr>
            <a:xfrm>
              <a:off x="2161800" y="3423240"/>
              <a:ext cx="107640" cy="132840"/>
            </a:xfrm>
            <a:custGeom>
              <a:avLst/>
              <a:gdLst/>
              <a:ahLst/>
              <a:rect l="l" t="t" r="r" b="b"/>
              <a:pathLst>
                <a:path w="1771" h="2304">
                  <a:moveTo>
                    <a:pt x="1229" y="1"/>
                  </a:moveTo>
                  <a:lnTo>
                    <a:pt x="1" y="2304"/>
                  </a:lnTo>
                  <a:lnTo>
                    <a:pt x="544" y="2304"/>
                  </a:lnTo>
                  <a:lnTo>
                    <a:pt x="1770" y="1"/>
                  </a:lnTo>
                  <a:close/>
                </a:path>
              </a:pathLst>
            </a:custGeom>
            <a:solidFill>
              <a:srgbClr val="e0e7eb"/>
            </a:solidFill>
            <a:ln>
              <a:noFill/>
            </a:ln>
          </p:spPr>
          <p:style>
            <a:lnRef idx="0"/>
            <a:fillRef idx="0"/>
            <a:effectRef idx="0"/>
            <a:fontRef idx="minor"/>
          </p:style>
        </p:sp>
      </p:grpSp>
      <p:grpSp>
        <p:nvGrpSpPr>
          <p:cNvPr id="3223" name="Group 239"/>
          <p:cNvGrpSpPr/>
          <p:nvPr/>
        </p:nvGrpSpPr>
        <p:grpSpPr>
          <a:xfrm>
            <a:off x="1990080" y="3012120"/>
            <a:ext cx="958680" cy="287640"/>
            <a:chOff x="1990080" y="3012120"/>
            <a:chExt cx="958680" cy="287640"/>
          </a:xfrm>
        </p:grpSpPr>
        <p:sp>
          <p:nvSpPr>
            <p:cNvPr id="3224" name="CustomShape 240"/>
            <p:cNvSpPr/>
            <p:nvPr/>
          </p:nvSpPr>
          <p:spPr>
            <a:xfrm>
              <a:off x="1990080" y="3012120"/>
              <a:ext cx="176040" cy="287640"/>
            </a:xfrm>
            <a:custGeom>
              <a:avLst/>
              <a:gdLst/>
              <a:ahLst/>
              <a:rect l="l" t="t" r="r" b="b"/>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style>
            <a:lnRef idx="0"/>
            <a:fillRef idx="0"/>
            <a:effectRef idx="0"/>
            <a:fontRef idx="minor"/>
          </p:style>
        </p:sp>
        <p:sp>
          <p:nvSpPr>
            <p:cNvPr id="3225" name="CustomShape 241"/>
            <p:cNvSpPr/>
            <p:nvPr/>
          </p:nvSpPr>
          <p:spPr>
            <a:xfrm>
              <a:off x="2011320" y="3110040"/>
              <a:ext cx="52560" cy="92160"/>
            </a:xfrm>
            <a:custGeom>
              <a:avLst/>
              <a:gdLst/>
              <a:ahLst/>
              <a:rect l="l" t="t" r="r" b="b"/>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style>
            <a:lnRef idx="0"/>
            <a:fillRef idx="0"/>
            <a:effectRef idx="0"/>
            <a:fontRef idx="minor"/>
          </p:style>
        </p:sp>
        <p:sp>
          <p:nvSpPr>
            <p:cNvPr id="3226" name="CustomShape 242"/>
            <p:cNvSpPr/>
            <p:nvPr/>
          </p:nvSpPr>
          <p:spPr>
            <a:xfrm>
              <a:off x="2057040" y="3038760"/>
              <a:ext cx="891720" cy="234360"/>
            </a:xfrm>
            <a:custGeom>
              <a:avLst/>
              <a:gdLst/>
              <a:ahLst/>
              <a:rect l="l" t="t" r="r" b="b"/>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style>
            <a:lnRef idx="0"/>
            <a:fillRef idx="0"/>
            <a:effectRef idx="0"/>
            <a:fontRef idx="minor"/>
          </p:style>
        </p:sp>
      </p:grpSp>
      <p:grpSp>
        <p:nvGrpSpPr>
          <p:cNvPr id="3227" name="Group 243"/>
          <p:cNvGrpSpPr/>
          <p:nvPr/>
        </p:nvGrpSpPr>
        <p:grpSpPr>
          <a:xfrm>
            <a:off x="992880" y="3278160"/>
            <a:ext cx="831960" cy="257760"/>
            <a:chOff x="992880" y="3278160"/>
            <a:chExt cx="831960" cy="257760"/>
          </a:xfrm>
        </p:grpSpPr>
        <p:sp>
          <p:nvSpPr>
            <p:cNvPr id="3228" name="CustomShape 244"/>
            <p:cNvSpPr/>
            <p:nvPr/>
          </p:nvSpPr>
          <p:spPr>
            <a:xfrm>
              <a:off x="992880" y="3278160"/>
              <a:ext cx="128160" cy="128160"/>
            </a:xfrm>
            <a:custGeom>
              <a:avLst/>
              <a:gdLst/>
              <a:ahLst/>
              <a:rect l="l" t="t" r="r" b="b"/>
              <a:pathLst>
                <a:path w="2688" h="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style>
            <a:lnRef idx="0"/>
            <a:fillRef idx="0"/>
            <a:effectRef idx="0"/>
            <a:fontRef idx="minor"/>
          </p:style>
        </p:sp>
        <p:sp>
          <p:nvSpPr>
            <p:cNvPr id="3229" name="CustomShape 245"/>
            <p:cNvSpPr/>
            <p:nvPr/>
          </p:nvSpPr>
          <p:spPr>
            <a:xfrm>
              <a:off x="1041120" y="3326400"/>
              <a:ext cx="161640" cy="161640"/>
            </a:xfrm>
            <a:custGeom>
              <a:avLst/>
              <a:gdLst/>
              <a:ahLst/>
              <a:rect l="l" t="t" r="r" b="b"/>
              <a:pathLst>
                <a:path w="3381" h="338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style>
            <a:lnRef idx="0"/>
            <a:fillRef idx="0"/>
            <a:effectRef idx="0"/>
            <a:fontRef idx="minor"/>
          </p:style>
        </p:sp>
        <p:sp>
          <p:nvSpPr>
            <p:cNvPr id="3230" name="CustomShape 246"/>
            <p:cNvSpPr/>
            <p:nvPr/>
          </p:nvSpPr>
          <p:spPr>
            <a:xfrm>
              <a:off x="1122840" y="3324600"/>
              <a:ext cx="702000" cy="211320"/>
            </a:xfrm>
            <a:custGeom>
              <a:avLst/>
              <a:gdLst/>
              <a:ahLst/>
              <a:rect l="l" t="t" r="r" b="b"/>
              <a:pathLst>
                <a:path w="16511" h="4997">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style>
            <a:lnRef idx="0"/>
            <a:fillRef idx="0"/>
            <a:effectRef idx="0"/>
            <a:fontRef idx="minor"/>
          </p:style>
        </p:sp>
      </p:grpSp>
      <p:grpSp>
        <p:nvGrpSpPr>
          <p:cNvPr id="3231" name="Group 247"/>
          <p:cNvGrpSpPr/>
          <p:nvPr/>
        </p:nvGrpSpPr>
        <p:grpSpPr>
          <a:xfrm>
            <a:off x="1990080" y="2674080"/>
            <a:ext cx="963720" cy="214920"/>
            <a:chOff x="1990080" y="2674080"/>
            <a:chExt cx="963720" cy="214920"/>
          </a:xfrm>
        </p:grpSpPr>
        <p:sp>
          <p:nvSpPr>
            <p:cNvPr id="3232" name="CustomShape 248"/>
            <p:cNvSpPr/>
            <p:nvPr/>
          </p:nvSpPr>
          <p:spPr>
            <a:xfrm>
              <a:off x="1990080" y="2674080"/>
              <a:ext cx="277920" cy="214920"/>
            </a:xfrm>
            <a:custGeom>
              <a:avLst/>
              <a:gdLst/>
              <a:ahLst/>
              <a:rect l="l" t="t" r="r" b="b"/>
              <a:pathLst>
                <a:path w="4789" h="3708">
                  <a:moveTo>
                    <a:pt x="1" y="0"/>
                  </a:moveTo>
                  <a:lnTo>
                    <a:pt x="1" y="3707"/>
                  </a:lnTo>
                  <a:lnTo>
                    <a:pt x="3381" y="3707"/>
                  </a:lnTo>
                  <a:lnTo>
                    <a:pt x="4789" y="1853"/>
                  </a:lnTo>
                  <a:lnTo>
                    <a:pt x="3381" y="0"/>
                  </a:lnTo>
                  <a:close/>
                </a:path>
              </a:pathLst>
            </a:custGeom>
            <a:solidFill>
              <a:srgbClr val="a5b7c5"/>
            </a:solidFill>
            <a:ln>
              <a:noFill/>
            </a:ln>
          </p:spPr>
          <p:style>
            <a:lnRef idx="0"/>
            <a:fillRef idx="0"/>
            <a:effectRef idx="0"/>
            <a:fontRef idx="minor"/>
          </p:style>
        </p:sp>
        <p:sp>
          <p:nvSpPr>
            <p:cNvPr id="3233" name="CustomShape 249"/>
            <p:cNvSpPr/>
            <p:nvPr/>
          </p:nvSpPr>
          <p:spPr>
            <a:xfrm>
              <a:off x="2187360" y="2674080"/>
              <a:ext cx="766440" cy="214920"/>
            </a:xfrm>
            <a:custGeom>
              <a:avLst/>
              <a:gdLst/>
              <a:ahLst/>
              <a:rect l="l" t="t" r="r" b="b"/>
              <a:pathLst>
                <a:path w="13170" h="3708">
                  <a:moveTo>
                    <a:pt x="0" y="0"/>
                  </a:moveTo>
                  <a:lnTo>
                    <a:pt x="1408" y="1853"/>
                  </a:lnTo>
                  <a:lnTo>
                    <a:pt x="0" y="3707"/>
                  </a:lnTo>
                  <a:lnTo>
                    <a:pt x="13169" y="3707"/>
                  </a:lnTo>
                  <a:lnTo>
                    <a:pt x="13169" y="0"/>
                  </a:lnTo>
                  <a:close/>
                </a:path>
              </a:pathLst>
            </a:custGeom>
            <a:solidFill>
              <a:srgbClr val="667e92"/>
            </a:solidFill>
            <a:ln>
              <a:noFill/>
            </a:ln>
          </p:spPr>
          <p:style>
            <a:lnRef idx="0"/>
            <a:fillRef idx="0"/>
            <a:effectRef idx="0"/>
            <a:fontRef idx="minor"/>
          </p:style>
        </p:sp>
      </p:grpSp>
      <p:grpSp>
        <p:nvGrpSpPr>
          <p:cNvPr id="3234" name="Group 250"/>
          <p:cNvGrpSpPr/>
          <p:nvPr/>
        </p:nvGrpSpPr>
        <p:grpSpPr>
          <a:xfrm>
            <a:off x="988920" y="2578680"/>
            <a:ext cx="808920" cy="317880"/>
            <a:chOff x="988920" y="2578680"/>
            <a:chExt cx="808920" cy="317880"/>
          </a:xfrm>
        </p:grpSpPr>
        <p:sp>
          <p:nvSpPr>
            <p:cNvPr id="3235" name="CustomShape 251"/>
            <p:cNvSpPr/>
            <p:nvPr/>
          </p:nvSpPr>
          <p:spPr>
            <a:xfrm>
              <a:off x="988920" y="2674080"/>
              <a:ext cx="808920" cy="222480"/>
            </a:xfrm>
            <a:custGeom>
              <a:avLst/>
              <a:gdLst/>
              <a:ahLst/>
              <a:rect l="l" t="t" r="r" b="b"/>
              <a:pathLst>
                <a:path w="17670" h="4882">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style>
            <a:lnRef idx="0"/>
            <a:fillRef idx="0"/>
            <a:effectRef idx="0"/>
            <a:fontRef idx="minor"/>
          </p:style>
        </p:sp>
        <p:sp>
          <p:nvSpPr>
            <p:cNvPr id="3236" name="CustomShape 252"/>
            <p:cNvSpPr/>
            <p:nvPr/>
          </p:nvSpPr>
          <p:spPr>
            <a:xfrm>
              <a:off x="988920" y="2836440"/>
              <a:ext cx="59760" cy="59760"/>
            </a:xfrm>
            <a:custGeom>
              <a:avLst/>
              <a:gdLst/>
              <a:ahLst/>
              <a:rect l="l" t="t" r="r" b="b"/>
              <a:pathLst>
                <a:path w="1338" h="1337">
                  <a:moveTo>
                    <a:pt x="1" y="1"/>
                  </a:moveTo>
                  <a:lnTo>
                    <a:pt x="1" y="1336"/>
                  </a:lnTo>
                  <a:lnTo>
                    <a:pt x="1338" y="1336"/>
                  </a:lnTo>
                  <a:lnTo>
                    <a:pt x="1" y="1"/>
                  </a:lnTo>
                  <a:close/>
                </a:path>
              </a:pathLst>
            </a:custGeom>
            <a:solidFill>
              <a:srgbClr val="e3e9ed"/>
            </a:solidFill>
            <a:ln>
              <a:noFill/>
            </a:ln>
          </p:spPr>
          <p:style>
            <a:lnRef idx="0"/>
            <a:fillRef idx="0"/>
            <a:effectRef idx="0"/>
            <a:fontRef idx="minor"/>
          </p:style>
        </p:sp>
        <p:sp>
          <p:nvSpPr>
            <p:cNvPr id="3237" name="CustomShape 253"/>
            <p:cNvSpPr/>
            <p:nvPr/>
          </p:nvSpPr>
          <p:spPr>
            <a:xfrm>
              <a:off x="988920" y="2578680"/>
              <a:ext cx="230760" cy="230760"/>
            </a:xfrm>
            <a:custGeom>
              <a:avLst/>
              <a:gdLst/>
              <a:ahLst/>
              <a:rect l="l" t="t" r="r" b="b"/>
              <a:pathLst>
                <a:path w="5066" h="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style>
            <a:lnRef idx="0"/>
            <a:fillRef idx="0"/>
            <a:effectRef idx="0"/>
            <a:fontRef idx="minor"/>
          </p:style>
        </p:sp>
        <p:sp>
          <p:nvSpPr>
            <p:cNvPr id="3238" name="CustomShape 254"/>
            <p:cNvSpPr/>
            <p:nvPr/>
          </p:nvSpPr>
          <p:spPr>
            <a:xfrm>
              <a:off x="1019880" y="2609640"/>
              <a:ext cx="168480" cy="168480"/>
            </a:xfrm>
            <a:custGeom>
              <a:avLst/>
              <a:gdLst/>
              <a:ahLst/>
              <a:rect l="l" t="t" r="r" b="b"/>
              <a:pathLst>
                <a:path w="3708" h="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style>
            <a:lnRef idx="0"/>
            <a:fillRef idx="0"/>
            <a:effectRef idx="0"/>
            <a:fontRef idx="minor"/>
          </p:style>
        </p:sp>
        <p:sp>
          <p:nvSpPr>
            <p:cNvPr id="3239" name="CustomShape 255"/>
            <p:cNvSpPr/>
            <p:nvPr/>
          </p:nvSpPr>
          <p:spPr>
            <a:xfrm>
              <a:off x="1032840" y="2622600"/>
              <a:ext cx="143280" cy="143280"/>
            </a:xfrm>
            <a:custGeom>
              <a:avLst/>
              <a:gdLst/>
              <a:ahLst/>
              <a:rect l="l" t="t" r="r" b="b"/>
              <a:pathLst>
                <a:path w="3157" h="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style>
            <a:lnRef idx="0"/>
            <a:fillRef idx="0"/>
            <a:effectRef idx="0"/>
            <a:fontRef idx="minor"/>
          </p:style>
        </p:sp>
      </p:grpSp>
      <p:sp>
        <p:nvSpPr>
          <p:cNvPr id="3240" name="CustomShape 256"/>
          <p:cNvSpPr/>
          <p:nvPr/>
        </p:nvSpPr>
        <p:spPr>
          <a:xfrm>
            <a:off x="981720" y="2987280"/>
            <a:ext cx="821160" cy="194400"/>
          </a:xfrm>
          <a:custGeom>
            <a:avLst/>
            <a:gdLst/>
            <a:ahLst/>
            <a:rect l="l" t="t" r="r" b="b"/>
            <a:pathLst>
              <a:path w="17936" h="427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style>
          <a:lnRef idx="0"/>
          <a:fillRef idx="0"/>
          <a:effectRef idx="0"/>
          <a:fontRef idx="minor"/>
        </p:style>
      </p:sp>
      <p:grpSp>
        <p:nvGrpSpPr>
          <p:cNvPr id="3241" name="Group 257"/>
          <p:cNvGrpSpPr/>
          <p:nvPr/>
        </p:nvGrpSpPr>
        <p:grpSpPr>
          <a:xfrm>
            <a:off x="988920" y="2333160"/>
            <a:ext cx="1968840" cy="207360"/>
            <a:chOff x="988920" y="2333160"/>
            <a:chExt cx="1968840" cy="207360"/>
          </a:xfrm>
        </p:grpSpPr>
        <p:sp>
          <p:nvSpPr>
            <p:cNvPr id="3242" name="CustomShape 258"/>
            <p:cNvSpPr/>
            <p:nvPr/>
          </p:nvSpPr>
          <p:spPr>
            <a:xfrm>
              <a:off x="988920" y="2333160"/>
              <a:ext cx="1442880" cy="207360"/>
            </a:xfrm>
            <a:prstGeom prst="homePlate">
              <a:avLst>
                <a:gd name="adj" fmla="val 50000"/>
              </a:avLst>
            </a:prstGeom>
            <a:solidFill>
              <a:srgbClr val="869fb2"/>
            </a:solidFill>
            <a:ln>
              <a:noFill/>
            </a:ln>
          </p:spPr>
          <p:style>
            <a:lnRef idx="0"/>
            <a:fillRef idx="0"/>
            <a:effectRef idx="0"/>
            <a:fontRef idx="minor"/>
          </p:style>
        </p:sp>
        <p:sp>
          <p:nvSpPr>
            <p:cNvPr id="3243" name="CustomShape 259"/>
            <p:cNvSpPr/>
            <p:nvPr/>
          </p:nvSpPr>
          <p:spPr>
            <a:xfrm>
              <a:off x="2342160" y="2333160"/>
              <a:ext cx="264600" cy="207360"/>
            </a:xfrm>
            <a:prstGeom prst="chevron">
              <a:avLst>
                <a:gd name="adj" fmla="val 50000"/>
              </a:avLst>
            </a:prstGeom>
            <a:solidFill>
              <a:srgbClr val="869fb2"/>
            </a:solidFill>
            <a:ln>
              <a:noFill/>
            </a:ln>
          </p:spPr>
          <p:style>
            <a:lnRef idx="0"/>
            <a:fillRef idx="0"/>
            <a:effectRef idx="0"/>
            <a:fontRef idx="minor"/>
          </p:style>
        </p:sp>
        <p:sp>
          <p:nvSpPr>
            <p:cNvPr id="3244" name="CustomShape 260"/>
            <p:cNvSpPr/>
            <p:nvPr/>
          </p:nvSpPr>
          <p:spPr>
            <a:xfrm>
              <a:off x="2517840" y="2333160"/>
              <a:ext cx="264600" cy="207360"/>
            </a:xfrm>
            <a:prstGeom prst="chevron">
              <a:avLst>
                <a:gd name="adj" fmla="val 50000"/>
              </a:avLst>
            </a:prstGeom>
            <a:solidFill>
              <a:srgbClr val="869fb2"/>
            </a:solidFill>
            <a:ln>
              <a:noFill/>
            </a:ln>
          </p:spPr>
          <p:style>
            <a:lnRef idx="0"/>
            <a:fillRef idx="0"/>
            <a:effectRef idx="0"/>
            <a:fontRef idx="minor"/>
          </p:style>
        </p:sp>
        <p:sp>
          <p:nvSpPr>
            <p:cNvPr id="3245" name="CustomShape 261"/>
            <p:cNvSpPr/>
            <p:nvPr/>
          </p:nvSpPr>
          <p:spPr>
            <a:xfrm>
              <a:off x="2693160" y="2333160"/>
              <a:ext cx="264600" cy="207360"/>
            </a:xfrm>
            <a:prstGeom prst="chevron">
              <a:avLst>
                <a:gd name="adj" fmla="val 50000"/>
              </a:avLst>
            </a:prstGeom>
            <a:solidFill>
              <a:srgbClr val="869fb2"/>
            </a:solidFill>
            <a:ln>
              <a:noFill/>
            </a:ln>
          </p:spPr>
          <p:style>
            <a:lnRef idx="0"/>
            <a:fillRef idx="0"/>
            <a:effectRef idx="0"/>
            <a:fontRef idx="minor"/>
          </p:style>
        </p:sp>
      </p:grpSp>
      <p:grpSp>
        <p:nvGrpSpPr>
          <p:cNvPr id="3246" name="Group 262"/>
          <p:cNvGrpSpPr/>
          <p:nvPr/>
        </p:nvGrpSpPr>
        <p:grpSpPr>
          <a:xfrm>
            <a:off x="1990080" y="3940560"/>
            <a:ext cx="945000" cy="151920"/>
            <a:chOff x="1990080" y="3940560"/>
            <a:chExt cx="945000" cy="151920"/>
          </a:xfrm>
        </p:grpSpPr>
        <p:sp>
          <p:nvSpPr>
            <p:cNvPr id="3247" name="CustomShape 263"/>
            <p:cNvSpPr/>
            <p:nvPr/>
          </p:nvSpPr>
          <p:spPr>
            <a:xfrm>
              <a:off x="1990080" y="3940560"/>
              <a:ext cx="945000" cy="151920"/>
            </a:xfrm>
            <a:custGeom>
              <a:avLst/>
              <a:gdLst/>
              <a:ahLst/>
              <a:rect l="l" t="t" r="r" b="b"/>
              <a:pathLst>
                <a:path w="17328" h="2863">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style>
            <a:lnRef idx="0"/>
            <a:fillRef idx="0"/>
            <a:effectRef idx="0"/>
            <a:fontRef idx="minor"/>
          </p:style>
        </p:sp>
        <p:sp>
          <p:nvSpPr>
            <p:cNvPr id="3248" name="CustomShape 264"/>
            <p:cNvSpPr/>
            <p:nvPr/>
          </p:nvSpPr>
          <p:spPr>
            <a:xfrm>
              <a:off x="2004120" y="3948840"/>
              <a:ext cx="144000" cy="135720"/>
            </a:xfrm>
            <a:custGeom>
              <a:avLst/>
              <a:gdLst/>
              <a:ahLst/>
              <a:rect l="l" t="t" r="r" b="b"/>
              <a:pathLst>
                <a:path w="2664" h="2563">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style>
            <a:lnRef idx="0"/>
            <a:fillRef idx="0"/>
            <a:effectRef idx="0"/>
            <a:fontRef idx="minor"/>
          </p:style>
        </p:sp>
      </p:grpSp>
      <p:grpSp>
        <p:nvGrpSpPr>
          <p:cNvPr id="3249" name="Group 265"/>
          <p:cNvGrpSpPr/>
          <p:nvPr/>
        </p:nvGrpSpPr>
        <p:grpSpPr>
          <a:xfrm>
            <a:off x="1990080" y="3679560"/>
            <a:ext cx="960840" cy="137520"/>
            <a:chOff x="1990080" y="3679560"/>
            <a:chExt cx="960840" cy="137520"/>
          </a:xfrm>
        </p:grpSpPr>
        <p:sp>
          <p:nvSpPr>
            <p:cNvPr id="3250" name="CustomShape 266"/>
            <p:cNvSpPr/>
            <p:nvPr/>
          </p:nvSpPr>
          <p:spPr>
            <a:xfrm>
              <a:off x="1990080" y="3679560"/>
              <a:ext cx="960840" cy="137520"/>
            </a:xfrm>
            <a:custGeom>
              <a:avLst/>
              <a:gdLst/>
              <a:ahLst/>
              <a:rect l="l" t="t" r="r" b="b"/>
              <a:pathLst>
                <a:path w="15736" h="260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style>
            <a:lnRef idx="0"/>
            <a:fillRef idx="0"/>
            <a:effectRef idx="0"/>
            <a:fontRef idx="minor"/>
          </p:style>
        </p:sp>
        <p:sp>
          <p:nvSpPr>
            <p:cNvPr id="3251" name="CustomShape 267"/>
            <p:cNvSpPr/>
            <p:nvPr/>
          </p:nvSpPr>
          <p:spPr>
            <a:xfrm>
              <a:off x="1990080" y="3679560"/>
              <a:ext cx="226080" cy="137520"/>
            </a:xfrm>
            <a:custGeom>
              <a:avLst/>
              <a:gdLst/>
              <a:ahLst/>
              <a:rect l="l" t="t" r="r" b="b"/>
              <a:pathLst>
                <a:path w="3721" h="260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style>
            <a:lnRef idx="0"/>
            <a:fillRef idx="0"/>
            <a:effectRef idx="0"/>
            <a:fontRef idx="minor"/>
          </p:style>
        </p:sp>
      </p:grpSp>
      <p:sp>
        <p:nvSpPr>
          <p:cNvPr id="3252" name="CustomShape 268"/>
          <p:cNvSpPr/>
          <p:nvPr/>
        </p:nvSpPr>
        <p:spPr>
          <a:xfrm>
            <a:off x="1990080" y="4215960"/>
            <a:ext cx="959040" cy="151560"/>
          </a:xfrm>
          <a:prstGeom prst="homePlate">
            <a:avLst>
              <a:gd name="adj" fmla="val 50000"/>
            </a:avLst>
          </a:prstGeom>
          <a:solidFill>
            <a:srgbClr val="667e92"/>
          </a:solidFill>
          <a:ln>
            <a:noFill/>
          </a:ln>
        </p:spPr>
        <p:style>
          <a:lnRef idx="0"/>
          <a:fillRef idx="0"/>
          <a:effectRef idx="0"/>
          <a:fontRef idx="minor"/>
        </p:style>
      </p:sp>
      <p:grpSp>
        <p:nvGrpSpPr>
          <p:cNvPr id="3253" name="Group 269"/>
          <p:cNvGrpSpPr/>
          <p:nvPr/>
        </p:nvGrpSpPr>
        <p:grpSpPr>
          <a:xfrm>
            <a:off x="990360" y="3614400"/>
            <a:ext cx="822240" cy="457560"/>
            <a:chOff x="990360" y="3614400"/>
            <a:chExt cx="822240" cy="457560"/>
          </a:xfrm>
        </p:grpSpPr>
        <p:sp>
          <p:nvSpPr>
            <p:cNvPr id="3254" name="CustomShape 270"/>
            <p:cNvSpPr/>
            <p:nvPr/>
          </p:nvSpPr>
          <p:spPr>
            <a:xfrm>
              <a:off x="990360" y="3614400"/>
              <a:ext cx="822240" cy="457560"/>
            </a:xfrm>
            <a:custGeom>
              <a:avLst/>
              <a:gdLst/>
              <a:ahLst/>
              <a:rect l="l" t="t" r="r" b="b"/>
              <a:pathLst>
                <a:path w="16269" h="9064">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style>
            <a:lnRef idx="0"/>
            <a:fillRef idx="0"/>
            <a:effectRef idx="0"/>
            <a:fontRef idx="minor"/>
          </p:style>
        </p:sp>
        <p:sp>
          <p:nvSpPr>
            <p:cNvPr id="3255" name="CustomShape 271"/>
            <p:cNvSpPr/>
            <p:nvPr/>
          </p:nvSpPr>
          <p:spPr>
            <a:xfrm>
              <a:off x="990360" y="3614400"/>
              <a:ext cx="204840" cy="369720"/>
            </a:xfrm>
            <a:custGeom>
              <a:avLst/>
              <a:gdLst/>
              <a:ahLst/>
              <a:rect l="l" t="t" r="r" b="b"/>
              <a:pathLst>
                <a:path w="4077" h="7329">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style>
            <a:lnRef idx="0"/>
            <a:fillRef idx="0"/>
            <a:effectRef idx="0"/>
            <a:fontRef idx="minor"/>
          </p:style>
        </p:sp>
      </p:grpSp>
      <p:grpSp>
        <p:nvGrpSpPr>
          <p:cNvPr id="3256" name="Group 272"/>
          <p:cNvGrpSpPr/>
          <p:nvPr/>
        </p:nvGrpSpPr>
        <p:grpSpPr>
          <a:xfrm>
            <a:off x="990360" y="4163040"/>
            <a:ext cx="855000" cy="210600"/>
            <a:chOff x="990360" y="4163040"/>
            <a:chExt cx="855000" cy="210600"/>
          </a:xfrm>
        </p:grpSpPr>
        <p:sp>
          <p:nvSpPr>
            <p:cNvPr id="3257" name="CustomShape 273"/>
            <p:cNvSpPr/>
            <p:nvPr/>
          </p:nvSpPr>
          <p:spPr>
            <a:xfrm>
              <a:off x="990360" y="4213080"/>
              <a:ext cx="855000" cy="160560"/>
            </a:xfrm>
            <a:custGeom>
              <a:avLst/>
              <a:gdLst/>
              <a:ahLst/>
              <a:rect l="l" t="t" r="r" b="b"/>
              <a:pathLst>
                <a:path w="16911" h="3199">
                  <a:moveTo>
                    <a:pt x="1" y="1"/>
                  </a:moveTo>
                  <a:lnTo>
                    <a:pt x="1" y="3198"/>
                  </a:lnTo>
                  <a:lnTo>
                    <a:pt x="16911" y="3198"/>
                  </a:lnTo>
                  <a:lnTo>
                    <a:pt x="16911" y="1"/>
                  </a:lnTo>
                  <a:close/>
                </a:path>
              </a:pathLst>
            </a:custGeom>
            <a:solidFill>
              <a:srgbClr val="667e92"/>
            </a:solidFill>
            <a:ln>
              <a:noFill/>
            </a:ln>
          </p:spPr>
          <p:style>
            <a:lnRef idx="0"/>
            <a:fillRef idx="0"/>
            <a:effectRef idx="0"/>
            <a:fontRef idx="minor"/>
          </p:style>
        </p:sp>
        <p:sp>
          <p:nvSpPr>
            <p:cNvPr id="3258" name="CustomShape 274"/>
            <p:cNvSpPr/>
            <p:nvPr/>
          </p:nvSpPr>
          <p:spPr>
            <a:xfrm>
              <a:off x="990360" y="4163040"/>
              <a:ext cx="292680" cy="160560"/>
            </a:xfrm>
            <a:custGeom>
              <a:avLst/>
              <a:gdLst/>
              <a:ahLst/>
              <a:rect l="l" t="t" r="r" b="b"/>
              <a:pathLst>
                <a:path w="5809" h="3199">
                  <a:moveTo>
                    <a:pt x="1" y="1"/>
                  </a:moveTo>
                  <a:lnTo>
                    <a:pt x="1" y="3198"/>
                  </a:lnTo>
                  <a:lnTo>
                    <a:pt x="5809" y="3198"/>
                  </a:lnTo>
                  <a:lnTo>
                    <a:pt x="4195" y="1"/>
                  </a:lnTo>
                  <a:close/>
                </a:path>
              </a:pathLst>
            </a:custGeom>
            <a:solidFill>
              <a:srgbClr val="e3e9ed"/>
            </a:solidFill>
            <a:ln>
              <a:noFill/>
            </a:ln>
          </p:spPr>
          <p:style>
            <a:lnRef idx="0"/>
            <a:fillRef idx="0"/>
            <a:effectRef idx="0"/>
            <a:fontRef idx="minor"/>
          </p:style>
        </p:sp>
      </p:grpSp>
      <p:grpSp>
        <p:nvGrpSpPr>
          <p:cNvPr id="3259" name="Group 275"/>
          <p:cNvGrpSpPr/>
          <p:nvPr/>
        </p:nvGrpSpPr>
        <p:grpSpPr>
          <a:xfrm>
            <a:off x="3100320" y="2338200"/>
            <a:ext cx="510120" cy="510120"/>
            <a:chOff x="3100320" y="2338200"/>
            <a:chExt cx="510120" cy="510120"/>
          </a:xfrm>
        </p:grpSpPr>
        <p:sp>
          <p:nvSpPr>
            <p:cNvPr id="3260" name="CustomShape 276"/>
            <p:cNvSpPr/>
            <p:nvPr/>
          </p:nvSpPr>
          <p:spPr>
            <a:xfrm>
              <a:off x="3100320" y="2338200"/>
              <a:ext cx="510120" cy="510120"/>
            </a:xfrm>
            <a:prstGeom prst="ellipse">
              <a:avLst/>
            </a:prstGeom>
            <a:solidFill>
              <a:srgbClr val="cfd9e0"/>
            </a:solidFill>
            <a:ln>
              <a:noFill/>
            </a:ln>
          </p:spPr>
          <p:style>
            <a:lnRef idx="0"/>
            <a:fillRef idx="0"/>
            <a:effectRef idx="0"/>
            <a:fontRef idx="minor"/>
          </p:style>
        </p:sp>
        <p:sp>
          <p:nvSpPr>
            <p:cNvPr id="3261" name="CustomShape 277"/>
            <p:cNvSpPr/>
            <p:nvPr/>
          </p:nvSpPr>
          <p:spPr>
            <a:xfrm>
              <a:off x="3100320" y="2338200"/>
              <a:ext cx="510120" cy="510120"/>
            </a:xfrm>
            <a:prstGeom prst="pie">
              <a:avLst>
                <a:gd name="adj1" fmla="val 0"/>
                <a:gd name="adj2" fmla="val 16200000"/>
              </a:avLst>
            </a:prstGeom>
            <a:solidFill>
              <a:srgbClr val="667e92"/>
            </a:solidFill>
            <a:ln>
              <a:noFill/>
            </a:ln>
          </p:spPr>
          <p:style>
            <a:lnRef idx="0"/>
            <a:fillRef idx="0"/>
            <a:effectRef idx="0"/>
            <a:fontRef idx="minor"/>
          </p:style>
        </p:sp>
      </p:grpSp>
      <p:grpSp>
        <p:nvGrpSpPr>
          <p:cNvPr id="3262" name="Group 278"/>
          <p:cNvGrpSpPr/>
          <p:nvPr/>
        </p:nvGrpSpPr>
        <p:grpSpPr>
          <a:xfrm>
            <a:off x="3097800" y="3105000"/>
            <a:ext cx="511560" cy="511560"/>
            <a:chOff x="3097800" y="3105000"/>
            <a:chExt cx="511560" cy="511560"/>
          </a:xfrm>
        </p:grpSpPr>
        <p:sp>
          <p:nvSpPr>
            <p:cNvPr id="3263" name="CustomShape 279"/>
            <p:cNvSpPr/>
            <p:nvPr/>
          </p:nvSpPr>
          <p:spPr>
            <a:xfrm>
              <a:off x="3097800" y="3105000"/>
              <a:ext cx="511560" cy="511560"/>
            </a:xfrm>
            <a:prstGeom prst="donut">
              <a:avLst>
                <a:gd name="adj" fmla="val 25000"/>
              </a:avLst>
            </a:prstGeom>
            <a:solidFill>
              <a:srgbClr val="cfd9e0"/>
            </a:solidFill>
            <a:ln>
              <a:noFill/>
            </a:ln>
          </p:spPr>
          <p:style>
            <a:lnRef idx="0"/>
            <a:fillRef idx="0"/>
            <a:effectRef idx="0"/>
            <a:fontRef idx="minor"/>
          </p:style>
        </p:sp>
        <p:sp>
          <p:nvSpPr>
            <p:cNvPr id="3264" name="CustomShape 280"/>
            <p:cNvSpPr/>
            <p:nvPr/>
          </p:nvSpPr>
          <p:spPr>
            <a:xfrm>
              <a:off x="3097800" y="3105000"/>
              <a:ext cx="511560" cy="511560"/>
            </a:xfrm>
            <a:prstGeom prst="blockArc">
              <a:avLst>
                <a:gd name="adj1" fmla="val 7914150"/>
                <a:gd name="adj2" fmla="val 0"/>
                <a:gd name="adj3" fmla="val 25000"/>
              </a:avLst>
            </a:prstGeom>
            <a:solidFill>
              <a:srgbClr val="667e92"/>
            </a:solidFill>
            <a:ln>
              <a:noFill/>
            </a:ln>
          </p:spPr>
          <p:style>
            <a:lnRef idx="0"/>
            <a:fillRef idx="0"/>
            <a:effectRef idx="0"/>
            <a:fontRef idx="minor"/>
          </p:style>
        </p:sp>
      </p:grpSp>
      <p:grpSp>
        <p:nvGrpSpPr>
          <p:cNvPr id="3265" name="Group 281"/>
          <p:cNvGrpSpPr/>
          <p:nvPr/>
        </p:nvGrpSpPr>
        <p:grpSpPr>
          <a:xfrm>
            <a:off x="3015000" y="3757680"/>
            <a:ext cx="684720" cy="684720"/>
            <a:chOff x="3015000" y="3757680"/>
            <a:chExt cx="684720" cy="684720"/>
          </a:xfrm>
        </p:grpSpPr>
        <p:sp>
          <p:nvSpPr>
            <p:cNvPr id="3266" name="CustomShape 282"/>
            <p:cNvSpPr/>
            <p:nvPr/>
          </p:nvSpPr>
          <p:spPr>
            <a:xfrm>
              <a:off x="3101760" y="3844080"/>
              <a:ext cx="510480" cy="510480"/>
            </a:xfrm>
            <a:prstGeom prst="donut">
              <a:avLst>
                <a:gd name="adj" fmla="val 4716"/>
              </a:avLst>
            </a:prstGeom>
            <a:solidFill>
              <a:srgbClr val="869fb2"/>
            </a:solidFill>
            <a:ln>
              <a:noFill/>
            </a:ln>
          </p:spPr>
          <p:style>
            <a:lnRef idx="0"/>
            <a:fillRef idx="0"/>
            <a:effectRef idx="0"/>
            <a:fontRef idx="minor"/>
          </p:style>
        </p:sp>
        <p:sp>
          <p:nvSpPr>
            <p:cNvPr id="3267" name="CustomShape 283"/>
            <p:cNvSpPr/>
            <p:nvPr/>
          </p:nvSpPr>
          <p:spPr>
            <a:xfrm>
              <a:off x="3150000" y="3892320"/>
              <a:ext cx="413640" cy="413640"/>
            </a:xfrm>
            <a:prstGeom prst="donut">
              <a:avLst>
                <a:gd name="adj" fmla="val 5814"/>
              </a:avLst>
            </a:prstGeom>
            <a:solidFill>
              <a:srgbClr val="869fb2"/>
            </a:solidFill>
            <a:ln>
              <a:noFill/>
            </a:ln>
          </p:spPr>
          <p:style>
            <a:lnRef idx="0"/>
            <a:fillRef idx="0"/>
            <a:effectRef idx="0"/>
            <a:fontRef idx="minor"/>
          </p:style>
        </p:sp>
        <p:sp>
          <p:nvSpPr>
            <p:cNvPr id="3268" name="CustomShape 284"/>
            <p:cNvSpPr/>
            <p:nvPr/>
          </p:nvSpPr>
          <p:spPr>
            <a:xfrm>
              <a:off x="3200040" y="3942000"/>
              <a:ext cx="314280" cy="313920"/>
            </a:xfrm>
            <a:prstGeom prst="donut">
              <a:avLst>
                <a:gd name="adj" fmla="val 7648"/>
              </a:avLst>
            </a:prstGeom>
            <a:solidFill>
              <a:srgbClr val="869fb2"/>
            </a:solidFill>
            <a:ln>
              <a:noFill/>
            </a:ln>
          </p:spPr>
          <p:style>
            <a:lnRef idx="0"/>
            <a:fillRef idx="0"/>
            <a:effectRef idx="0"/>
            <a:fontRef idx="minor"/>
          </p:style>
        </p:sp>
        <p:sp>
          <p:nvSpPr>
            <p:cNvPr id="3269" name="CustomShape 285"/>
            <p:cNvSpPr/>
            <p:nvPr/>
          </p:nvSpPr>
          <p:spPr>
            <a:xfrm>
              <a:off x="3254040" y="3996360"/>
              <a:ext cx="206280" cy="206280"/>
            </a:xfrm>
            <a:prstGeom prst="donut">
              <a:avLst>
                <a:gd name="adj" fmla="val 10182"/>
              </a:avLst>
            </a:prstGeom>
            <a:solidFill>
              <a:srgbClr val="869fb2"/>
            </a:solidFill>
            <a:ln>
              <a:noFill/>
            </a:ln>
          </p:spPr>
          <p:style>
            <a:lnRef idx="0"/>
            <a:fillRef idx="0"/>
            <a:effectRef idx="0"/>
            <a:fontRef idx="minor"/>
          </p:style>
        </p:sp>
        <p:sp>
          <p:nvSpPr>
            <p:cNvPr id="3270" name="CustomShape 286"/>
            <p:cNvSpPr/>
            <p:nvPr/>
          </p:nvSpPr>
          <p:spPr>
            <a:xfrm rot="17790000">
              <a:off x="3101760" y="3844440"/>
              <a:ext cx="510480" cy="510480"/>
            </a:xfrm>
            <a:prstGeom prst="blockArc">
              <a:avLst>
                <a:gd name="adj1" fmla="val 5266439"/>
                <a:gd name="adj2" fmla="val 19995741"/>
                <a:gd name="adj3" fmla="val 4692"/>
              </a:avLst>
            </a:prstGeom>
            <a:solidFill>
              <a:srgbClr val="e3e9ed"/>
            </a:solidFill>
            <a:ln>
              <a:noFill/>
            </a:ln>
          </p:spPr>
          <p:style>
            <a:lnRef idx="0"/>
            <a:fillRef idx="0"/>
            <a:effectRef idx="0"/>
            <a:fontRef idx="minor"/>
          </p:style>
        </p:sp>
        <p:sp>
          <p:nvSpPr>
            <p:cNvPr id="3271" name="CustomShape 287"/>
            <p:cNvSpPr/>
            <p:nvPr/>
          </p:nvSpPr>
          <p:spPr>
            <a:xfrm rot="17694600">
              <a:off x="3149280" y="3892680"/>
              <a:ext cx="414000" cy="414000"/>
            </a:xfrm>
            <a:prstGeom prst="blockArc">
              <a:avLst>
                <a:gd name="adj1" fmla="val 3085776"/>
                <a:gd name="adj2" fmla="val 20100839"/>
                <a:gd name="adj3" fmla="val 5564"/>
              </a:avLst>
            </a:prstGeom>
            <a:solidFill>
              <a:srgbClr val="e3e9ed"/>
            </a:solidFill>
            <a:ln>
              <a:noFill/>
            </a:ln>
          </p:spPr>
          <p:style>
            <a:lnRef idx="0"/>
            <a:fillRef idx="0"/>
            <a:effectRef idx="0"/>
            <a:fontRef idx="minor"/>
          </p:style>
        </p:sp>
        <p:sp>
          <p:nvSpPr>
            <p:cNvPr id="3272" name="CustomShape 288"/>
            <p:cNvSpPr/>
            <p:nvPr/>
          </p:nvSpPr>
          <p:spPr>
            <a:xfrm rot="17377800">
              <a:off x="3199320" y="3943080"/>
              <a:ext cx="314280" cy="314280"/>
            </a:xfrm>
            <a:prstGeom prst="blockArc">
              <a:avLst>
                <a:gd name="adj1" fmla="val 8884448"/>
                <a:gd name="adj2" fmla="val 20414899"/>
                <a:gd name="adj3" fmla="val 7688"/>
              </a:avLst>
            </a:prstGeom>
            <a:solidFill>
              <a:srgbClr val="e3e9ed"/>
            </a:solidFill>
            <a:ln>
              <a:noFill/>
            </a:ln>
          </p:spPr>
          <p:style>
            <a:lnRef idx="0"/>
            <a:fillRef idx="0"/>
            <a:effectRef idx="0"/>
            <a:fontRef idx="minor"/>
          </p:style>
        </p:sp>
        <p:sp>
          <p:nvSpPr>
            <p:cNvPr id="3273" name="CustomShape 289"/>
            <p:cNvSpPr/>
            <p:nvPr/>
          </p:nvSpPr>
          <p:spPr>
            <a:xfrm rot="17061000">
              <a:off x="3253320" y="3996720"/>
              <a:ext cx="205920" cy="205920"/>
            </a:xfrm>
            <a:prstGeom prst="blockArc">
              <a:avLst>
                <a:gd name="adj1" fmla="val 6490304"/>
                <a:gd name="adj2" fmla="val 20700625"/>
                <a:gd name="adj3" fmla="val 10156"/>
              </a:avLst>
            </a:prstGeom>
            <a:solidFill>
              <a:srgbClr val="e3e9ed"/>
            </a:solidFill>
            <a:ln>
              <a:noFill/>
            </a:ln>
          </p:spPr>
          <p:style>
            <a:lnRef idx="0"/>
            <a:fillRef idx="0"/>
            <a:effectRef idx="0"/>
            <a:fontRef idx="minor"/>
          </p:style>
        </p:sp>
      </p:grpSp>
      <p:grpSp>
        <p:nvGrpSpPr>
          <p:cNvPr id="3274" name="Group 290"/>
          <p:cNvGrpSpPr/>
          <p:nvPr/>
        </p:nvGrpSpPr>
        <p:grpSpPr>
          <a:xfrm>
            <a:off x="3798000" y="3849480"/>
            <a:ext cx="508680" cy="509400"/>
            <a:chOff x="3798000" y="3849480"/>
            <a:chExt cx="508680" cy="509400"/>
          </a:xfrm>
        </p:grpSpPr>
        <p:sp>
          <p:nvSpPr>
            <p:cNvPr id="3275" name="CustomShape 291"/>
            <p:cNvSpPr/>
            <p:nvPr/>
          </p:nvSpPr>
          <p:spPr>
            <a:xfrm>
              <a:off x="4001040" y="3849480"/>
              <a:ext cx="217080" cy="160560"/>
            </a:xfrm>
            <a:custGeom>
              <a:avLst/>
              <a:gdLst/>
              <a:ahLst/>
              <a:rect l="l" t="t" r="r" b="b"/>
              <a:pathLst>
                <a:path w="77683" h="57354">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style>
            <a:lnRef idx="0"/>
            <a:fillRef idx="0"/>
            <a:effectRef idx="0"/>
            <a:fontRef idx="minor"/>
          </p:style>
        </p:sp>
        <p:sp>
          <p:nvSpPr>
            <p:cNvPr id="3276" name="CustomShape 292"/>
            <p:cNvSpPr/>
            <p:nvPr/>
          </p:nvSpPr>
          <p:spPr>
            <a:xfrm>
              <a:off x="4125240" y="3898440"/>
              <a:ext cx="173880" cy="177480"/>
            </a:xfrm>
            <a:custGeom>
              <a:avLst/>
              <a:gdLst/>
              <a:ahLst/>
              <a:rect l="l" t="t" r="r" b="b"/>
              <a:pathLst>
                <a:path w="62343" h="63324">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style>
            <a:lnRef idx="0"/>
            <a:fillRef idx="0"/>
            <a:effectRef idx="0"/>
            <a:fontRef idx="minor"/>
          </p:style>
        </p:sp>
        <p:sp>
          <p:nvSpPr>
            <p:cNvPr id="3277" name="CustomShape 293"/>
            <p:cNvSpPr/>
            <p:nvPr/>
          </p:nvSpPr>
          <p:spPr>
            <a:xfrm>
              <a:off x="4166280" y="4026240"/>
              <a:ext cx="140400" cy="177840"/>
            </a:xfrm>
            <a:custGeom>
              <a:avLst/>
              <a:gdLst/>
              <a:ahLst/>
              <a:rect l="l" t="t" r="r" b="b"/>
              <a:pathLst>
                <a:path w="50444" h="63437">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style>
            <a:lnRef idx="0"/>
            <a:fillRef idx="0"/>
            <a:effectRef idx="0"/>
            <a:fontRef idx="minor"/>
          </p:style>
        </p:sp>
        <p:sp>
          <p:nvSpPr>
            <p:cNvPr id="3278" name="CustomShape 294"/>
            <p:cNvSpPr/>
            <p:nvPr/>
          </p:nvSpPr>
          <p:spPr>
            <a:xfrm>
              <a:off x="4116240" y="4143600"/>
              <a:ext cx="176760" cy="179280"/>
            </a:xfrm>
            <a:custGeom>
              <a:avLst/>
              <a:gdLst/>
              <a:ahLst/>
              <a:rect l="l" t="t" r="r" b="b"/>
              <a:pathLst>
                <a:path w="63366" h="63984">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style>
            <a:lnRef idx="0"/>
            <a:fillRef idx="0"/>
            <a:effectRef idx="0"/>
            <a:fontRef idx="minor"/>
          </p:style>
        </p:sp>
        <p:sp>
          <p:nvSpPr>
            <p:cNvPr id="3279" name="CustomShape 295"/>
            <p:cNvSpPr/>
            <p:nvPr/>
          </p:nvSpPr>
          <p:spPr>
            <a:xfrm>
              <a:off x="4029840" y="4205520"/>
              <a:ext cx="170640" cy="153360"/>
            </a:xfrm>
            <a:custGeom>
              <a:avLst/>
              <a:gdLst/>
              <a:ahLst/>
              <a:rect l="l" t="t" r="r" b="b"/>
              <a:pathLst>
                <a:path w="61145" h="5481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style>
            <a:lnRef idx="0"/>
            <a:fillRef idx="0"/>
            <a:effectRef idx="0"/>
            <a:fontRef idx="minor"/>
          </p:style>
        </p:sp>
        <p:sp>
          <p:nvSpPr>
            <p:cNvPr id="3280" name="CustomShape 296"/>
            <p:cNvSpPr/>
            <p:nvPr/>
          </p:nvSpPr>
          <p:spPr>
            <a:xfrm>
              <a:off x="3885120" y="4198680"/>
              <a:ext cx="165600" cy="160200"/>
            </a:xfrm>
            <a:custGeom>
              <a:avLst/>
              <a:gdLst/>
              <a:ahLst/>
              <a:rect l="l" t="t" r="r" b="b"/>
              <a:pathLst>
                <a:path w="59391" h="57254">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style>
            <a:lnRef idx="0"/>
            <a:fillRef idx="0"/>
            <a:effectRef idx="0"/>
            <a:fontRef idx="minor"/>
          </p:style>
        </p:sp>
        <p:sp>
          <p:nvSpPr>
            <p:cNvPr id="3281" name="CustomShape 297"/>
            <p:cNvSpPr/>
            <p:nvPr/>
          </p:nvSpPr>
          <p:spPr>
            <a:xfrm>
              <a:off x="3804480" y="4132800"/>
              <a:ext cx="173880" cy="177480"/>
            </a:xfrm>
            <a:custGeom>
              <a:avLst/>
              <a:gdLst/>
              <a:ahLst/>
              <a:rect l="l" t="t" r="r" b="b"/>
              <a:pathLst>
                <a:path w="62234" h="6332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style>
            <a:lnRef idx="0"/>
            <a:fillRef idx="0"/>
            <a:effectRef idx="0"/>
            <a:fontRef idx="minor"/>
          </p:style>
        </p:sp>
        <p:sp>
          <p:nvSpPr>
            <p:cNvPr id="3282" name="CustomShape 298"/>
            <p:cNvSpPr/>
            <p:nvPr/>
          </p:nvSpPr>
          <p:spPr>
            <a:xfrm>
              <a:off x="3798000" y="4004640"/>
              <a:ext cx="139320" cy="177840"/>
            </a:xfrm>
            <a:custGeom>
              <a:avLst/>
              <a:gdLst/>
              <a:ahLst/>
              <a:rect l="l" t="t" r="r" b="b"/>
              <a:pathLst>
                <a:path w="49984" h="63437">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style>
            <a:lnRef idx="0"/>
            <a:fillRef idx="0"/>
            <a:effectRef idx="0"/>
            <a:fontRef idx="minor"/>
          </p:style>
        </p:sp>
        <p:sp>
          <p:nvSpPr>
            <p:cNvPr id="3283" name="CustomShape 299"/>
            <p:cNvSpPr/>
            <p:nvPr/>
          </p:nvSpPr>
          <p:spPr>
            <a:xfrm>
              <a:off x="3810240" y="3885840"/>
              <a:ext cx="177120" cy="179280"/>
            </a:xfrm>
            <a:custGeom>
              <a:avLst/>
              <a:gdLst/>
              <a:ahLst/>
              <a:rect l="l" t="t" r="r" b="b"/>
              <a:pathLst>
                <a:path w="63467" h="63986">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style>
            <a:lnRef idx="0"/>
            <a:fillRef idx="0"/>
            <a:effectRef idx="0"/>
            <a:fontRef idx="minor"/>
          </p:style>
        </p:sp>
        <p:sp>
          <p:nvSpPr>
            <p:cNvPr id="3284" name="CustomShape 300"/>
            <p:cNvSpPr/>
            <p:nvPr/>
          </p:nvSpPr>
          <p:spPr>
            <a:xfrm>
              <a:off x="3902760" y="3849840"/>
              <a:ext cx="142920" cy="153360"/>
            </a:xfrm>
            <a:custGeom>
              <a:avLst/>
              <a:gdLst/>
              <a:ahLst/>
              <a:rect l="l" t="t" r="r" b="b"/>
              <a:pathLst>
                <a:path w="51241" h="54734">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style>
            <a:lnRef idx="0"/>
            <a:fillRef idx="0"/>
            <a:effectRef idx="0"/>
            <a:fontRef idx="minor"/>
          </p:style>
        </p:sp>
      </p:grpSp>
      <p:grpSp>
        <p:nvGrpSpPr>
          <p:cNvPr id="3285" name="Group 301"/>
          <p:cNvGrpSpPr/>
          <p:nvPr/>
        </p:nvGrpSpPr>
        <p:grpSpPr>
          <a:xfrm>
            <a:off x="4489560" y="3850920"/>
            <a:ext cx="491040" cy="501840"/>
            <a:chOff x="4489560" y="3850920"/>
            <a:chExt cx="491040" cy="501840"/>
          </a:xfrm>
        </p:grpSpPr>
        <p:sp>
          <p:nvSpPr>
            <p:cNvPr id="3286" name="CustomShape 302"/>
            <p:cNvSpPr/>
            <p:nvPr/>
          </p:nvSpPr>
          <p:spPr>
            <a:xfrm>
              <a:off x="4493520" y="4028040"/>
              <a:ext cx="87120" cy="43560"/>
            </a:xfrm>
            <a:custGeom>
              <a:avLst/>
              <a:gdLst/>
              <a:ahLst/>
              <a:rect l="l" t="t" r="r" b="b"/>
              <a:pathLst>
                <a:path w="1414" h="701">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360">
              <a:solidFill>
                <a:srgbClr val="5f7d95"/>
              </a:solidFill>
              <a:round/>
            </a:ln>
          </p:spPr>
          <p:style>
            <a:lnRef idx="0"/>
            <a:fillRef idx="0"/>
            <a:effectRef idx="0"/>
            <a:fontRef idx="minor"/>
          </p:style>
        </p:sp>
        <p:sp>
          <p:nvSpPr>
            <p:cNvPr id="3287" name="CustomShape 303"/>
            <p:cNvSpPr/>
            <p:nvPr/>
          </p:nvSpPr>
          <p:spPr>
            <a:xfrm>
              <a:off x="4517280" y="3960000"/>
              <a:ext cx="84240" cy="65160"/>
            </a:xfrm>
            <a:custGeom>
              <a:avLst/>
              <a:gdLst/>
              <a:ahLst/>
              <a:rect l="l" t="t" r="r" b="b"/>
              <a:pathLst>
                <a:path w="1371" h="1039">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360">
              <a:solidFill>
                <a:srgbClr val="5f7d95"/>
              </a:solidFill>
              <a:round/>
            </a:ln>
          </p:spPr>
          <p:style>
            <a:lnRef idx="0"/>
            <a:fillRef idx="0"/>
            <a:effectRef idx="0"/>
            <a:fontRef idx="minor"/>
          </p:style>
        </p:sp>
        <p:sp>
          <p:nvSpPr>
            <p:cNvPr id="3288" name="CustomShape 304"/>
            <p:cNvSpPr/>
            <p:nvPr/>
          </p:nvSpPr>
          <p:spPr>
            <a:xfrm>
              <a:off x="4560480" y="3904920"/>
              <a:ext cx="74160" cy="80640"/>
            </a:xfrm>
            <a:custGeom>
              <a:avLst/>
              <a:gdLst/>
              <a:ahLst/>
              <a:rect l="l" t="t" r="r" b="b"/>
              <a:pathLst>
                <a:path w="1206" h="1278">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360">
              <a:solidFill>
                <a:srgbClr val="5f7d95"/>
              </a:solidFill>
              <a:round/>
            </a:ln>
          </p:spPr>
          <p:style>
            <a:lnRef idx="0"/>
            <a:fillRef idx="0"/>
            <a:effectRef idx="0"/>
            <a:fontRef idx="minor"/>
          </p:style>
        </p:sp>
        <p:sp>
          <p:nvSpPr>
            <p:cNvPr id="3289" name="CustomShape 305"/>
            <p:cNvSpPr/>
            <p:nvPr/>
          </p:nvSpPr>
          <p:spPr>
            <a:xfrm>
              <a:off x="4619160" y="3867480"/>
              <a:ext cx="56880" cy="88200"/>
            </a:xfrm>
            <a:custGeom>
              <a:avLst/>
              <a:gdLst/>
              <a:ahLst/>
              <a:rect l="l" t="t" r="r" b="b"/>
              <a:pathLst>
                <a:path w="931" h="140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360">
              <a:solidFill>
                <a:srgbClr val="5f7d95"/>
              </a:solidFill>
              <a:round/>
            </a:ln>
          </p:spPr>
          <p:style>
            <a:lnRef idx="0"/>
            <a:fillRef idx="0"/>
            <a:effectRef idx="0"/>
            <a:fontRef idx="minor"/>
          </p:style>
        </p:sp>
        <p:sp>
          <p:nvSpPr>
            <p:cNvPr id="3290" name="CustomShape 306"/>
            <p:cNvSpPr/>
            <p:nvPr/>
          </p:nvSpPr>
          <p:spPr>
            <a:xfrm>
              <a:off x="4688280" y="3850920"/>
              <a:ext cx="34200" cy="88200"/>
            </a:xfrm>
            <a:custGeom>
              <a:avLst/>
              <a:gdLst/>
              <a:ahLst/>
              <a:rect l="l" t="t" r="r" b="b"/>
              <a:pathLst>
                <a:path w="571" h="140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style>
            <a:lnRef idx="0"/>
            <a:fillRef idx="0"/>
            <a:effectRef idx="0"/>
            <a:fontRef idx="minor"/>
          </p:style>
        </p:sp>
        <p:sp>
          <p:nvSpPr>
            <p:cNvPr id="3291" name="CustomShape 307"/>
            <p:cNvSpPr/>
            <p:nvPr/>
          </p:nvSpPr>
          <p:spPr>
            <a:xfrm>
              <a:off x="4752720" y="3851280"/>
              <a:ext cx="36360" cy="89280"/>
            </a:xfrm>
            <a:custGeom>
              <a:avLst/>
              <a:gdLst/>
              <a:ahLst/>
              <a:rect l="l" t="t" r="r" b="b"/>
              <a:pathLst>
                <a:path w="606" h="1414">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style>
            <a:lnRef idx="0"/>
            <a:fillRef idx="0"/>
            <a:effectRef idx="0"/>
            <a:fontRef idx="minor"/>
          </p:style>
        </p:sp>
        <p:sp>
          <p:nvSpPr>
            <p:cNvPr id="3292" name="CustomShape 308"/>
            <p:cNvSpPr/>
            <p:nvPr/>
          </p:nvSpPr>
          <p:spPr>
            <a:xfrm>
              <a:off x="4799160" y="3870360"/>
              <a:ext cx="58680" cy="88560"/>
            </a:xfrm>
            <a:custGeom>
              <a:avLst/>
              <a:gdLst/>
              <a:ahLst/>
              <a:rect l="l" t="t" r="r" b="b"/>
              <a:pathLst>
                <a:path w="961" h="140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style>
            <a:lnRef idx="0"/>
            <a:fillRef idx="0"/>
            <a:effectRef idx="0"/>
            <a:fontRef idx="minor"/>
          </p:style>
        </p:sp>
        <p:sp>
          <p:nvSpPr>
            <p:cNvPr id="3293" name="CustomShape 309"/>
            <p:cNvSpPr/>
            <p:nvPr/>
          </p:nvSpPr>
          <p:spPr>
            <a:xfrm>
              <a:off x="4839840" y="3909600"/>
              <a:ext cx="75240" cy="79560"/>
            </a:xfrm>
            <a:custGeom>
              <a:avLst/>
              <a:gdLst/>
              <a:ahLst/>
              <a:rect l="l" t="t" r="r" b="b"/>
              <a:pathLst>
                <a:path w="1227" h="1263">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style>
            <a:lnRef idx="0"/>
            <a:fillRef idx="0"/>
            <a:effectRef idx="0"/>
            <a:fontRef idx="minor"/>
          </p:style>
        </p:sp>
        <p:sp>
          <p:nvSpPr>
            <p:cNvPr id="3294" name="CustomShape 310"/>
            <p:cNvSpPr/>
            <p:nvPr/>
          </p:nvSpPr>
          <p:spPr>
            <a:xfrm>
              <a:off x="4890600" y="4035240"/>
              <a:ext cx="87480" cy="41040"/>
            </a:xfrm>
            <a:custGeom>
              <a:avLst/>
              <a:gdLst/>
              <a:ahLst/>
              <a:rect l="l" t="t" r="r" b="b"/>
              <a:pathLst>
                <a:path w="1422" h="665">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style>
            <a:lnRef idx="0"/>
            <a:fillRef idx="0"/>
            <a:effectRef idx="0"/>
            <a:fontRef idx="minor"/>
          </p:style>
        </p:sp>
        <p:sp>
          <p:nvSpPr>
            <p:cNvPr id="3295" name="CustomShape 311"/>
            <p:cNvSpPr/>
            <p:nvPr/>
          </p:nvSpPr>
          <p:spPr>
            <a:xfrm>
              <a:off x="4894560" y="4106880"/>
              <a:ext cx="86040" cy="31320"/>
            </a:xfrm>
            <a:custGeom>
              <a:avLst/>
              <a:gdLst/>
              <a:ahLst/>
              <a:rect l="l" t="t" r="r" b="b"/>
              <a:pathLst>
                <a:path w="1400" h="513">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style>
            <a:lnRef idx="0"/>
            <a:fillRef idx="0"/>
            <a:effectRef idx="0"/>
            <a:fontRef idx="minor"/>
          </p:style>
        </p:sp>
        <p:sp>
          <p:nvSpPr>
            <p:cNvPr id="3296" name="CustomShape 312"/>
            <p:cNvSpPr/>
            <p:nvPr/>
          </p:nvSpPr>
          <p:spPr>
            <a:xfrm>
              <a:off x="4880520" y="4155480"/>
              <a:ext cx="87120" cy="54360"/>
            </a:xfrm>
            <a:custGeom>
              <a:avLst/>
              <a:gdLst/>
              <a:ahLst/>
              <a:rect l="l" t="t" r="r" b="b"/>
              <a:pathLst>
                <a:path w="1414" h="873">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style>
            <a:lnRef idx="0"/>
            <a:fillRef idx="0"/>
            <a:effectRef idx="0"/>
            <a:fontRef idx="minor"/>
          </p:style>
        </p:sp>
        <p:sp>
          <p:nvSpPr>
            <p:cNvPr id="3297" name="CustomShape 313"/>
            <p:cNvSpPr/>
            <p:nvPr/>
          </p:nvSpPr>
          <p:spPr>
            <a:xfrm>
              <a:off x="4853880" y="4199040"/>
              <a:ext cx="79920" cy="73440"/>
            </a:xfrm>
            <a:custGeom>
              <a:avLst/>
              <a:gdLst/>
              <a:ahLst/>
              <a:rect l="l" t="t" r="r" b="b"/>
              <a:pathLst>
                <a:path w="1299" h="116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style>
            <a:lnRef idx="0"/>
            <a:fillRef idx="0"/>
            <a:effectRef idx="0"/>
            <a:fontRef idx="minor"/>
          </p:style>
        </p:sp>
        <p:sp>
          <p:nvSpPr>
            <p:cNvPr id="3298" name="CustomShape 314"/>
            <p:cNvSpPr/>
            <p:nvPr/>
          </p:nvSpPr>
          <p:spPr>
            <a:xfrm>
              <a:off x="4816440" y="4233600"/>
              <a:ext cx="65880" cy="85680"/>
            </a:xfrm>
            <a:custGeom>
              <a:avLst/>
              <a:gdLst/>
              <a:ahLst/>
              <a:rect l="l" t="t" r="r" b="b"/>
              <a:pathLst>
                <a:path w="1075" h="1357">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style>
            <a:lnRef idx="0"/>
            <a:fillRef idx="0"/>
            <a:effectRef idx="0"/>
            <a:fontRef idx="minor"/>
          </p:style>
        </p:sp>
        <p:sp>
          <p:nvSpPr>
            <p:cNvPr id="3299" name="CustomShape 315"/>
            <p:cNvSpPr/>
            <p:nvPr/>
          </p:nvSpPr>
          <p:spPr>
            <a:xfrm>
              <a:off x="4771800" y="4256640"/>
              <a:ext cx="46080" cy="89640"/>
            </a:xfrm>
            <a:custGeom>
              <a:avLst/>
              <a:gdLst/>
              <a:ahLst/>
              <a:rect l="l" t="t" r="r" b="b"/>
              <a:pathLst>
                <a:path w="758" h="1422">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style>
            <a:lnRef idx="0"/>
            <a:fillRef idx="0"/>
            <a:effectRef idx="0"/>
            <a:fontRef idx="minor"/>
          </p:style>
        </p:sp>
        <p:sp>
          <p:nvSpPr>
            <p:cNvPr id="3300" name="CustomShape 316"/>
            <p:cNvSpPr/>
            <p:nvPr/>
          </p:nvSpPr>
          <p:spPr>
            <a:xfrm>
              <a:off x="4717440" y="4266000"/>
              <a:ext cx="28080" cy="86760"/>
            </a:xfrm>
            <a:custGeom>
              <a:avLst/>
              <a:gdLst/>
              <a:ahLst/>
              <a:rect l="l" t="t" r="r" b="b"/>
              <a:pathLst>
                <a:path w="470" h="1375">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360">
              <a:solidFill>
                <a:srgbClr val="5f7d95"/>
              </a:solidFill>
              <a:round/>
            </a:ln>
          </p:spPr>
          <p:style>
            <a:lnRef idx="0"/>
            <a:fillRef idx="0"/>
            <a:effectRef idx="0"/>
            <a:fontRef idx="minor"/>
          </p:style>
        </p:sp>
        <p:sp>
          <p:nvSpPr>
            <p:cNvPr id="3301" name="CustomShape 317"/>
            <p:cNvSpPr/>
            <p:nvPr/>
          </p:nvSpPr>
          <p:spPr>
            <a:xfrm>
              <a:off x="4645800" y="4255560"/>
              <a:ext cx="48240" cy="89280"/>
            </a:xfrm>
            <a:custGeom>
              <a:avLst/>
              <a:gdLst/>
              <a:ahLst/>
              <a:rect l="l" t="t" r="r" b="b"/>
              <a:pathLst>
                <a:path w="795" h="141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360">
              <a:solidFill>
                <a:srgbClr val="5f7d95"/>
              </a:solidFill>
              <a:round/>
            </a:ln>
          </p:spPr>
          <p:style>
            <a:lnRef idx="0"/>
            <a:fillRef idx="0"/>
            <a:effectRef idx="0"/>
            <a:fontRef idx="minor"/>
          </p:style>
        </p:sp>
        <p:sp>
          <p:nvSpPr>
            <p:cNvPr id="3302" name="CustomShape 318"/>
            <p:cNvSpPr/>
            <p:nvPr/>
          </p:nvSpPr>
          <p:spPr>
            <a:xfrm>
              <a:off x="4582080" y="4231080"/>
              <a:ext cx="68040" cy="84600"/>
            </a:xfrm>
            <a:custGeom>
              <a:avLst/>
              <a:gdLst/>
              <a:ahLst/>
              <a:rect l="l" t="t" r="r" b="b"/>
              <a:pathLst>
                <a:path w="1112" h="1343">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360">
              <a:solidFill>
                <a:srgbClr val="5f7d95"/>
              </a:solidFill>
              <a:round/>
            </a:ln>
          </p:spPr>
          <p:style>
            <a:lnRef idx="0"/>
            <a:fillRef idx="0"/>
            <a:effectRef idx="0"/>
            <a:fontRef idx="minor"/>
          </p:style>
        </p:sp>
        <p:sp>
          <p:nvSpPr>
            <p:cNvPr id="3303" name="CustomShape 319"/>
            <p:cNvSpPr/>
            <p:nvPr/>
          </p:nvSpPr>
          <p:spPr>
            <a:xfrm>
              <a:off x="4532400" y="4194720"/>
              <a:ext cx="81360" cy="72000"/>
            </a:xfrm>
            <a:custGeom>
              <a:avLst/>
              <a:gdLst/>
              <a:ahLst/>
              <a:rect l="l" t="t" r="r" b="b"/>
              <a:pathLst>
                <a:path w="1321" h="1147">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360">
              <a:solidFill>
                <a:srgbClr val="5f7d95"/>
              </a:solidFill>
              <a:round/>
            </a:ln>
          </p:spPr>
          <p:style>
            <a:lnRef idx="0"/>
            <a:fillRef idx="0"/>
            <a:effectRef idx="0"/>
            <a:fontRef idx="minor"/>
          </p:style>
        </p:sp>
        <p:sp>
          <p:nvSpPr>
            <p:cNvPr id="3304" name="CustomShape 320"/>
            <p:cNvSpPr/>
            <p:nvPr/>
          </p:nvSpPr>
          <p:spPr>
            <a:xfrm>
              <a:off x="4500360" y="4150800"/>
              <a:ext cx="87120" cy="52560"/>
            </a:xfrm>
            <a:custGeom>
              <a:avLst/>
              <a:gdLst/>
              <a:ahLst/>
              <a:rect l="l" t="t" r="r" b="b"/>
              <a:pathLst>
                <a:path w="1414" h="845">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360">
              <a:solidFill>
                <a:srgbClr val="5f7d95"/>
              </a:solidFill>
              <a:round/>
            </a:ln>
          </p:spPr>
          <p:style>
            <a:lnRef idx="0"/>
            <a:fillRef idx="0"/>
            <a:effectRef idx="0"/>
            <a:fontRef idx="minor"/>
          </p:style>
        </p:sp>
        <p:sp>
          <p:nvSpPr>
            <p:cNvPr id="3305" name="CustomShape 321"/>
            <p:cNvSpPr/>
            <p:nvPr/>
          </p:nvSpPr>
          <p:spPr>
            <a:xfrm>
              <a:off x="4489560" y="4102200"/>
              <a:ext cx="85320" cy="28800"/>
            </a:xfrm>
            <a:custGeom>
              <a:avLst/>
              <a:gdLst/>
              <a:ahLst/>
              <a:rect l="l" t="t" r="r" b="b"/>
              <a:pathLst>
                <a:path w="1386" h="470">
                  <a:moveTo>
                    <a:pt x="0" y="1"/>
                  </a:moveTo>
                  <a:cubicBezTo>
                    <a:pt x="7" y="152"/>
                    <a:pt x="7" y="311"/>
                    <a:pt x="29" y="469"/>
                  </a:cubicBezTo>
                  <a:lnTo>
                    <a:pt x="1385" y="304"/>
                  </a:lnTo>
                  <a:cubicBezTo>
                    <a:pt x="1371" y="203"/>
                    <a:pt x="1378" y="102"/>
                    <a:pt x="1363" y="1"/>
                  </a:cubicBezTo>
                  <a:close/>
                </a:path>
              </a:pathLst>
            </a:custGeom>
            <a:solidFill>
              <a:srgbClr val="5f7d95"/>
            </a:solidFill>
            <a:ln w="9360">
              <a:solidFill>
                <a:srgbClr val="5f7d95"/>
              </a:solidFill>
              <a:round/>
            </a:ln>
          </p:spPr>
          <p:style>
            <a:lnRef idx="0"/>
            <a:fillRef idx="0"/>
            <a:effectRef idx="0"/>
            <a:fontRef idx="minor"/>
          </p:style>
        </p:sp>
        <p:sp>
          <p:nvSpPr>
            <p:cNvPr id="3306" name="CustomShape 322"/>
            <p:cNvSpPr/>
            <p:nvPr/>
          </p:nvSpPr>
          <p:spPr>
            <a:xfrm>
              <a:off x="4871520" y="3966480"/>
              <a:ext cx="84960" cy="63000"/>
            </a:xfrm>
            <a:custGeom>
              <a:avLst/>
              <a:gdLst/>
              <a:ahLst/>
              <a:rect l="l" t="t" r="r" b="b"/>
              <a:pathLst>
                <a:path w="1379" h="1003">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style>
            <a:lnRef idx="0"/>
            <a:fillRef idx="0"/>
            <a:effectRef idx="0"/>
            <a:fontRef idx="minor"/>
          </p:style>
        </p:sp>
      </p:grpSp>
      <p:grpSp>
        <p:nvGrpSpPr>
          <p:cNvPr id="3307" name="Group 323"/>
          <p:cNvGrpSpPr/>
          <p:nvPr/>
        </p:nvGrpSpPr>
        <p:grpSpPr>
          <a:xfrm>
            <a:off x="5130000" y="2346840"/>
            <a:ext cx="481680" cy="503280"/>
            <a:chOff x="5130000" y="2346840"/>
            <a:chExt cx="481680" cy="503280"/>
          </a:xfrm>
        </p:grpSpPr>
        <p:sp>
          <p:nvSpPr>
            <p:cNvPr id="3308" name="CustomShape 324"/>
            <p:cNvSpPr/>
            <p:nvPr/>
          </p:nvSpPr>
          <p:spPr>
            <a:xfrm>
              <a:off x="5192280" y="2454120"/>
              <a:ext cx="313920" cy="314640"/>
            </a:xfrm>
            <a:custGeom>
              <a:avLst/>
              <a:gdLst/>
              <a:ahLst/>
              <a:rect l="l" t="t" r="r" b="b"/>
              <a:pathLst>
                <a:path w="14835" h="1482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style>
            <a:lnRef idx="0"/>
            <a:fillRef idx="0"/>
            <a:effectRef idx="0"/>
            <a:fontRef idx="minor"/>
          </p:style>
        </p:sp>
        <p:sp>
          <p:nvSpPr>
            <p:cNvPr id="3309" name="CustomShape 325"/>
            <p:cNvSpPr/>
            <p:nvPr/>
          </p:nvSpPr>
          <p:spPr>
            <a:xfrm>
              <a:off x="5381280" y="2346840"/>
              <a:ext cx="230400" cy="244080"/>
            </a:xfrm>
            <a:custGeom>
              <a:avLst/>
              <a:gdLst/>
              <a:ahLst/>
              <a:rect l="l" t="t" r="r" b="b"/>
              <a:pathLst>
                <a:path w="10904" h="11518">
                  <a:moveTo>
                    <a:pt x="2" y="1"/>
                  </a:moveTo>
                  <a:lnTo>
                    <a:pt x="0" y="11518"/>
                  </a:lnTo>
                  <a:lnTo>
                    <a:pt x="10904" y="11518"/>
                  </a:lnTo>
                  <a:cubicBezTo>
                    <a:pt x="10391" y="5596"/>
                    <a:pt x="5836" y="826"/>
                    <a:pt x="2" y="1"/>
                  </a:cubicBezTo>
                  <a:close/>
                </a:path>
              </a:pathLst>
            </a:custGeom>
            <a:solidFill>
              <a:srgbClr val="667e92"/>
            </a:solidFill>
            <a:ln>
              <a:noFill/>
            </a:ln>
          </p:spPr>
          <p:style>
            <a:lnRef idx="0"/>
            <a:fillRef idx="0"/>
            <a:effectRef idx="0"/>
            <a:fontRef idx="minor"/>
          </p:style>
        </p:sp>
        <p:sp>
          <p:nvSpPr>
            <p:cNvPr id="3310" name="CustomShape 326"/>
            <p:cNvSpPr/>
            <p:nvPr/>
          </p:nvSpPr>
          <p:spPr>
            <a:xfrm>
              <a:off x="5130000" y="2633040"/>
              <a:ext cx="195840" cy="198000"/>
            </a:xfrm>
            <a:custGeom>
              <a:avLst/>
              <a:gdLst/>
              <a:ahLst/>
              <a:rect l="l" t="t" r="r" b="b"/>
              <a:pathLst>
                <a:path w="9276" h="9343">
                  <a:moveTo>
                    <a:pt x="0" y="1"/>
                  </a:moveTo>
                  <a:cubicBezTo>
                    <a:pt x="465" y="4930"/>
                    <a:pt x="4350" y="8842"/>
                    <a:pt x="9275" y="9343"/>
                  </a:cubicBezTo>
                  <a:lnTo>
                    <a:pt x="9275" y="1"/>
                  </a:lnTo>
                  <a:close/>
                </a:path>
              </a:pathLst>
            </a:custGeom>
            <a:solidFill>
              <a:srgbClr val="445d73"/>
            </a:solidFill>
            <a:ln>
              <a:noFill/>
            </a:ln>
          </p:spPr>
          <p:style>
            <a:lnRef idx="0"/>
            <a:fillRef idx="0"/>
            <a:effectRef idx="0"/>
            <a:fontRef idx="minor"/>
          </p:style>
        </p:sp>
        <p:sp>
          <p:nvSpPr>
            <p:cNvPr id="3311" name="CustomShape 327"/>
            <p:cNvSpPr/>
            <p:nvPr/>
          </p:nvSpPr>
          <p:spPr>
            <a:xfrm>
              <a:off x="5381280" y="2633040"/>
              <a:ext cx="206280" cy="217080"/>
            </a:xfrm>
            <a:custGeom>
              <a:avLst/>
              <a:gdLst/>
              <a:ahLst/>
              <a:rect l="l" t="t" r="r" b="b"/>
              <a:pathLst>
                <a:path w="9774" h="10250">
                  <a:moveTo>
                    <a:pt x="0" y="1"/>
                  </a:moveTo>
                  <a:lnTo>
                    <a:pt x="0" y="10249"/>
                  </a:lnTo>
                  <a:cubicBezTo>
                    <a:pt x="5200" y="9514"/>
                    <a:pt x="9280" y="5280"/>
                    <a:pt x="9773" y="1"/>
                  </a:cubicBezTo>
                  <a:close/>
                </a:path>
              </a:pathLst>
            </a:custGeom>
            <a:solidFill>
              <a:srgbClr val="cfd9e0"/>
            </a:solidFill>
            <a:ln>
              <a:noFill/>
            </a:ln>
          </p:spPr>
          <p:style>
            <a:lnRef idx="0"/>
            <a:fillRef idx="0"/>
            <a:effectRef idx="0"/>
            <a:fontRef idx="minor"/>
          </p:style>
        </p:sp>
        <p:sp>
          <p:nvSpPr>
            <p:cNvPr id="3312" name="CustomShape 328"/>
            <p:cNvSpPr/>
            <p:nvPr/>
          </p:nvSpPr>
          <p:spPr>
            <a:xfrm>
              <a:off x="5151600" y="2414160"/>
              <a:ext cx="174240" cy="177120"/>
            </a:xfrm>
            <a:custGeom>
              <a:avLst/>
              <a:gdLst/>
              <a:ahLst/>
              <a:rect l="l" t="t" r="r" b="b"/>
              <a:pathLst>
                <a:path w="8253" h="8371">
                  <a:moveTo>
                    <a:pt x="8252" y="1"/>
                  </a:moveTo>
                  <a:cubicBezTo>
                    <a:pt x="3865" y="441"/>
                    <a:pt x="383" y="3959"/>
                    <a:pt x="1" y="8371"/>
                  </a:cubicBezTo>
                  <a:lnTo>
                    <a:pt x="8252" y="8371"/>
                  </a:lnTo>
                  <a:lnTo>
                    <a:pt x="8252" y="1"/>
                  </a:lnTo>
                  <a:close/>
                </a:path>
              </a:pathLst>
            </a:custGeom>
            <a:solidFill>
              <a:srgbClr val="869fb1"/>
            </a:solidFill>
            <a:ln>
              <a:noFill/>
            </a:ln>
          </p:spPr>
          <p:style>
            <a:lnRef idx="0"/>
            <a:fillRef idx="0"/>
            <a:effectRef idx="0"/>
            <a:fontRef idx="minor"/>
          </p:style>
        </p:sp>
        <p:sp>
          <p:nvSpPr>
            <p:cNvPr id="3313" name="CustomShape 329"/>
            <p:cNvSpPr/>
            <p:nvPr/>
          </p:nvSpPr>
          <p:spPr>
            <a:xfrm>
              <a:off x="5241600" y="2503440"/>
              <a:ext cx="215640" cy="215640"/>
            </a:xfrm>
            <a:custGeom>
              <a:avLst/>
              <a:gdLst/>
              <a:ahLst/>
              <a:rect l="l" t="t" r="r" b="b"/>
              <a:pathLst>
                <a:path w="10199" h="1017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style>
            <a:lnRef idx="0"/>
            <a:fillRef idx="0"/>
            <a:effectRef idx="0"/>
            <a:fontRef idx="minor"/>
          </p:style>
        </p:sp>
      </p:grpSp>
      <p:sp>
        <p:nvSpPr>
          <p:cNvPr id="3314" name="CustomShape 330"/>
          <p:cNvSpPr/>
          <p:nvPr/>
        </p:nvSpPr>
        <p:spPr>
          <a:xfrm>
            <a:off x="7747560" y="3426120"/>
            <a:ext cx="172800" cy="172800"/>
          </a:xfrm>
          <a:custGeom>
            <a:avLst/>
            <a:gdLst/>
            <a:ahLst/>
            <a:rect l="l" t="t" r="r" b="b"/>
            <a:pathLst>
              <a:path w="208163" h="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style>
          <a:lnRef idx="0"/>
          <a:fillRef idx="0"/>
          <a:effectRef idx="0"/>
          <a:fontRef idx="minor"/>
        </p:style>
      </p:sp>
      <p:sp>
        <p:nvSpPr>
          <p:cNvPr id="3315" name="CustomShape 331"/>
          <p:cNvSpPr/>
          <p:nvPr/>
        </p:nvSpPr>
        <p:spPr>
          <a:xfrm>
            <a:off x="8064000" y="3454920"/>
            <a:ext cx="147240" cy="115200"/>
          </a:xfrm>
          <a:prstGeom prst="stripedRightArrow">
            <a:avLst>
              <a:gd name="adj1" fmla="val 50000"/>
              <a:gd name="adj2" fmla="val 50000"/>
            </a:avLst>
          </a:prstGeom>
          <a:solidFill>
            <a:srgbClr val="869fb2"/>
          </a:solidFill>
          <a:ln>
            <a:noFill/>
          </a:ln>
        </p:spPr>
        <p:style>
          <a:lnRef idx="0"/>
          <a:fillRef idx="0"/>
          <a:effectRef idx="0"/>
          <a:fontRef idx="minor"/>
        </p:style>
      </p:sp>
      <p:sp>
        <p:nvSpPr>
          <p:cNvPr id="3316" name="CustomShape 332"/>
          <p:cNvSpPr/>
          <p:nvPr/>
        </p:nvSpPr>
        <p:spPr>
          <a:xfrm>
            <a:off x="7165800" y="2775960"/>
            <a:ext cx="116640" cy="116640"/>
          </a:xfrm>
          <a:prstGeom prst="curvedRightArrow">
            <a:avLst>
              <a:gd name="adj1" fmla="val 25000"/>
              <a:gd name="adj2" fmla="val 50000"/>
              <a:gd name="adj3" fmla="val 25000"/>
            </a:avLst>
          </a:prstGeom>
          <a:solidFill>
            <a:srgbClr val="869fb2"/>
          </a:solidFill>
          <a:ln>
            <a:noFill/>
          </a:ln>
        </p:spPr>
        <p:style>
          <a:lnRef idx="0"/>
          <a:fillRef idx="0"/>
          <a:effectRef idx="0"/>
          <a:fontRef idx="minor"/>
        </p:style>
      </p:sp>
      <p:sp>
        <p:nvSpPr>
          <p:cNvPr id="3317" name="CustomShape 333"/>
          <p:cNvSpPr/>
          <p:nvPr/>
        </p:nvSpPr>
        <p:spPr>
          <a:xfrm flipH="1">
            <a:off x="7471800" y="2775960"/>
            <a:ext cx="116640" cy="116640"/>
          </a:xfrm>
          <a:prstGeom prst="curvedRightArrow">
            <a:avLst>
              <a:gd name="adj1" fmla="val 25000"/>
              <a:gd name="adj2" fmla="val 50000"/>
              <a:gd name="adj3" fmla="val 25000"/>
            </a:avLst>
          </a:prstGeom>
          <a:solidFill>
            <a:srgbClr val="869fb2"/>
          </a:solidFill>
          <a:ln>
            <a:noFill/>
          </a:ln>
        </p:spPr>
        <p:style>
          <a:lnRef idx="0"/>
          <a:fillRef idx="0"/>
          <a:effectRef idx="0"/>
          <a:fontRef idx="minor"/>
        </p:style>
      </p:sp>
      <p:sp>
        <p:nvSpPr>
          <p:cNvPr id="3318" name="CustomShape 334"/>
          <p:cNvSpPr/>
          <p:nvPr/>
        </p:nvSpPr>
        <p:spPr>
          <a:xfrm>
            <a:off x="1068120" y="1221840"/>
            <a:ext cx="7045920" cy="480960"/>
          </a:xfrm>
          <a:prstGeom prst="rect">
            <a:avLst/>
          </a:prstGeom>
          <a:noFill/>
          <a:ln>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100" spc="-1" strike="noStrike">
                <a:solidFill>
                  <a:srgbClr val="ffffff"/>
                </a:solidFill>
                <a:latin typeface="Arial"/>
                <a:ea typeface="Arial"/>
              </a:rPr>
              <a:t>You can easily</a:t>
            </a:r>
            <a:r>
              <a:rPr b="0" lang="en" sz="1100" spc="-1" strike="noStrike">
                <a:solidFill>
                  <a:srgbClr val="435d74"/>
                </a:solidFill>
                <a:latin typeface="Arial"/>
                <a:ea typeface="Arial"/>
              </a:rPr>
              <a:t> </a:t>
            </a:r>
            <a:r>
              <a:rPr b="0" lang="en" sz="1100" spc="-1" strike="noStrike">
                <a:solidFill>
                  <a:srgbClr val="869fb2"/>
                </a:solidFill>
                <a:latin typeface="Arial"/>
                <a:ea typeface="Arial"/>
              </a:rPr>
              <a:t>resize</a:t>
            </a:r>
            <a:r>
              <a:rPr b="0" lang="en" sz="1100" spc="-1" strike="noStrike">
                <a:solidFill>
                  <a:srgbClr val="435d74"/>
                </a:solidFill>
                <a:latin typeface="Arial"/>
                <a:ea typeface="Arial"/>
              </a:rPr>
              <a:t> </a:t>
            </a:r>
            <a:r>
              <a:rPr b="0" lang="en" sz="1100" spc="-1" strike="noStrike">
                <a:solidFill>
                  <a:srgbClr val="ffffff"/>
                </a:solidFill>
                <a:latin typeface="Arial"/>
                <a:ea typeface="Arial"/>
              </a:rPr>
              <a:t>these resources without losing quality. To</a:t>
            </a:r>
            <a:r>
              <a:rPr b="0" lang="en" sz="1100" spc="-1" strike="noStrike">
                <a:solidFill>
                  <a:srgbClr val="435d74"/>
                </a:solidFill>
                <a:latin typeface="Arial"/>
                <a:ea typeface="Arial"/>
              </a:rPr>
              <a:t> </a:t>
            </a:r>
            <a:r>
              <a:rPr b="0" lang="en" sz="1100" spc="-1" strike="noStrike">
                <a:solidFill>
                  <a:srgbClr val="869fb2"/>
                </a:solidFill>
                <a:latin typeface="Arial"/>
                <a:ea typeface="Arial"/>
              </a:rPr>
              <a:t>change the color</a:t>
            </a:r>
            <a:r>
              <a:rPr b="0" lang="en" sz="1100" spc="-1" strike="noStrike">
                <a:solidFill>
                  <a:srgbClr val="ffffff"/>
                </a:solidFill>
                <a:latin typeface="Arial"/>
                <a:ea typeface="Arial"/>
              </a:rPr>
              <a:t>, just ungroup the resource and click on the object you want to change. Then, click on the paint bucket and select the color you want. Group the resource again when you’re done. You can also look for more </a:t>
            </a:r>
            <a:r>
              <a:rPr b="0" lang="en" sz="1100" spc="-1" strike="noStrike" u="sng">
                <a:solidFill>
                  <a:srgbClr val="0000ff"/>
                </a:solidFill>
                <a:uFillTx/>
                <a:latin typeface="Arial"/>
                <a:ea typeface="Arial"/>
                <a:hlinkClick r:id="rId1"/>
              </a:rPr>
              <a:t>infographics</a:t>
            </a:r>
            <a:r>
              <a:rPr b="0" lang="en" sz="1100" spc="-1" strike="noStrike">
                <a:solidFill>
                  <a:srgbClr val="ffffff"/>
                </a:solidFill>
                <a:latin typeface="Arial"/>
                <a:ea typeface="Arial"/>
              </a:rPr>
              <a:t> on Slidesgo.</a:t>
            </a:r>
            <a:endParaRPr b="0" lang="fr-FR" sz="1100" spc="-1" strike="noStrike">
              <a:latin typeface="Arial"/>
            </a:endParaRPr>
          </a:p>
        </p:txBody>
      </p:sp>
      <p:sp>
        <p:nvSpPr>
          <p:cNvPr id="3319" name="CustomShape 335"/>
          <p:cNvSpPr/>
          <p:nvPr/>
        </p:nvSpPr>
        <p:spPr>
          <a:xfrm>
            <a:off x="1048320" y="324000"/>
            <a:ext cx="704592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Use our editable graphic resources...</a:t>
            </a:r>
            <a:endParaRPr b="0" lang="fr-FR" sz="2400" spc="-1" strike="noStrike">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3320" name="Group 1"/>
          <p:cNvGrpSpPr/>
          <p:nvPr/>
        </p:nvGrpSpPr>
        <p:grpSpPr>
          <a:xfrm>
            <a:off x="722160" y="957240"/>
            <a:ext cx="2491200" cy="1378080"/>
            <a:chOff x="722160" y="957240"/>
            <a:chExt cx="2491200" cy="1378080"/>
          </a:xfrm>
        </p:grpSpPr>
        <p:grpSp>
          <p:nvGrpSpPr>
            <p:cNvPr id="3321" name="Group 2"/>
            <p:cNvGrpSpPr/>
            <p:nvPr/>
          </p:nvGrpSpPr>
          <p:grpSpPr>
            <a:xfrm>
              <a:off x="2230560" y="1536120"/>
              <a:ext cx="42480" cy="38520"/>
              <a:chOff x="2230560" y="1536120"/>
              <a:chExt cx="42480" cy="38520"/>
            </a:xfrm>
          </p:grpSpPr>
          <p:sp>
            <p:nvSpPr>
              <p:cNvPr id="3322" name="CustomShape 3"/>
              <p:cNvSpPr/>
              <p:nvPr/>
            </p:nvSpPr>
            <p:spPr>
              <a:xfrm>
                <a:off x="2230560" y="1536120"/>
                <a:ext cx="28440" cy="21240"/>
              </a:xfrm>
              <a:custGeom>
                <a:avLst/>
                <a:gdLst/>
                <a:ahLst/>
                <a:rect l="l" t="t" r="r" b="b"/>
                <a:pathLst>
                  <a:path w="2286" h="1810">
                    <a:moveTo>
                      <a:pt x="2286" y="905"/>
                    </a:moveTo>
                    <a:lnTo>
                      <a:pt x="1857" y="476"/>
                    </a:lnTo>
                    <a:lnTo>
                      <a:pt x="0" y="0"/>
                    </a:lnTo>
                    <a:lnTo>
                      <a:pt x="95" y="834"/>
                    </a:lnTo>
                    <a:lnTo>
                      <a:pt x="952" y="1476"/>
                    </a:lnTo>
                    <a:lnTo>
                      <a:pt x="1952" y="1810"/>
                    </a:lnTo>
                    <a:close/>
                  </a:path>
                </a:pathLst>
              </a:custGeom>
              <a:solidFill>
                <a:srgbClr val="5f7d95"/>
              </a:solidFill>
              <a:ln>
                <a:noFill/>
              </a:ln>
            </p:spPr>
            <p:style>
              <a:lnRef idx="0"/>
              <a:fillRef idx="0"/>
              <a:effectRef idx="0"/>
              <a:fontRef idx="minor"/>
            </p:style>
          </p:sp>
          <p:sp>
            <p:nvSpPr>
              <p:cNvPr id="3323" name="CustomShape 4"/>
              <p:cNvSpPr/>
              <p:nvPr/>
            </p:nvSpPr>
            <p:spPr>
              <a:xfrm>
                <a:off x="2233440" y="1543680"/>
                <a:ext cx="39600" cy="30960"/>
              </a:xfrm>
              <a:custGeom>
                <a:avLst/>
                <a:gdLst/>
                <a:ahLst/>
                <a:rect l="l" t="t" r="r" b="b"/>
                <a:pathLst>
                  <a:path w="3139" h="2596">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style>
              <a:lnRef idx="0"/>
              <a:fillRef idx="0"/>
              <a:effectRef idx="0"/>
              <a:fontRef idx="minor"/>
            </p:style>
          </p:sp>
        </p:grpSp>
        <p:grpSp>
          <p:nvGrpSpPr>
            <p:cNvPr id="3324" name="Group 5"/>
            <p:cNvGrpSpPr/>
            <p:nvPr/>
          </p:nvGrpSpPr>
          <p:grpSpPr>
            <a:xfrm>
              <a:off x="2077920" y="983160"/>
              <a:ext cx="997200" cy="565920"/>
              <a:chOff x="2077920" y="983160"/>
              <a:chExt cx="997200" cy="565920"/>
            </a:xfrm>
          </p:grpSpPr>
          <p:sp>
            <p:nvSpPr>
              <p:cNvPr id="3325" name="CustomShape 6"/>
              <p:cNvSpPr/>
              <p:nvPr/>
            </p:nvSpPr>
            <p:spPr>
              <a:xfrm>
                <a:off x="2170440" y="1465920"/>
                <a:ext cx="29880" cy="30960"/>
              </a:xfrm>
              <a:custGeom>
                <a:avLst/>
                <a:gdLst/>
                <a:ahLst/>
                <a:rect l="l" t="t" r="r" b="b"/>
                <a:pathLst>
                  <a:path w="2410" h="2607">
                    <a:moveTo>
                      <a:pt x="639" y="2410"/>
                    </a:moveTo>
                    <a:lnTo>
                      <a:pt x="1180" y="2607"/>
                    </a:lnTo>
                    <a:lnTo>
                      <a:pt x="2410" y="2017"/>
                    </a:lnTo>
                    <a:lnTo>
                      <a:pt x="2262" y="0"/>
                    </a:lnTo>
                    <a:lnTo>
                      <a:pt x="541" y="0"/>
                    </a:lnTo>
                    <a:lnTo>
                      <a:pt x="0" y="1771"/>
                    </a:lnTo>
                    <a:close/>
                  </a:path>
                </a:pathLst>
              </a:custGeom>
              <a:solidFill>
                <a:srgbClr val="5f7d95"/>
              </a:solidFill>
              <a:ln>
                <a:noFill/>
              </a:ln>
            </p:spPr>
            <p:style>
              <a:lnRef idx="0"/>
              <a:fillRef idx="0"/>
              <a:effectRef idx="0"/>
              <a:fontRef idx="minor"/>
            </p:style>
          </p:sp>
          <p:grpSp>
            <p:nvGrpSpPr>
              <p:cNvPr id="3326" name="Group 7"/>
              <p:cNvGrpSpPr/>
              <p:nvPr/>
            </p:nvGrpSpPr>
            <p:grpSpPr>
              <a:xfrm>
                <a:off x="2077920" y="983160"/>
                <a:ext cx="997200" cy="565920"/>
                <a:chOff x="2077920" y="983160"/>
                <a:chExt cx="997200" cy="565920"/>
              </a:xfrm>
            </p:grpSpPr>
            <p:sp>
              <p:nvSpPr>
                <p:cNvPr id="3327" name="CustomShape 8"/>
                <p:cNvSpPr/>
                <p:nvPr/>
              </p:nvSpPr>
              <p:spPr>
                <a:xfrm>
                  <a:off x="2077920" y="1250280"/>
                  <a:ext cx="803880" cy="252360"/>
                </a:xfrm>
                <a:custGeom>
                  <a:avLst/>
                  <a:gdLst/>
                  <a:ahLst/>
                  <a:rect l="l" t="t" r="r" b="b"/>
                  <a:pathLst>
                    <a:path w="61835" h="2040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tyle>
                <a:lnRef idx="0"/>
                <a:fillRef idx="0"/>
                <a:effectRef idx="0"/>
                <a:fontRef idx="minor"/>
              </p:style>
            </p:sp>
            <p:sp>
              <p:nvSpPr>
                <p:cNvPr id="3328" name="CustomShape 9"/>
                <p:cNvSpPr/>
                <p:nvPr/>
              </p:nvSpPr>
              <p:spPr>
                <a:xfrm>
                  <a:off x="2402640" y="1012680"/>
                  <a:ext cx="28800" cy="35280"/>
                </a:xfrm>
                <a:custGeom>
                  <a:avLst/>
                  <a:gdLst/>
                  <a:ahLst/>
                  <a:rect l="l" t="t" r="r" b="b"/>
                  <a:pathLst>
                    <a:path w="2324" h="2951">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style>
                <a:lnRef idx="0"/>
                <a:fillRef idx="0"/>
                <a:effectRef idx="0"/>
                <a:fontRef idx="minor"/>
              </p:style>
            </p:sp>
            <p:sp>
              <p:nvSpPr>
                <p:cNvPr id="3329" name="CustomShape 10"/>
                <p:cNvSpPr/>
                <p:nvPr/>
              </p:nvSpPr>
              <p:spPr>
                <a:xfrm>
                  <a:off x="2337480" y="983160"/>
                  <a:ext cx="59760" cy="50400"/>
                </a:xfrm>
                <a:custGeom>
                  <a:avLst/>
                  <a:gdLst/>
                  <a:ahLst/>
                  <a:rect l="l" t="t" r="r" b="b"/>
                  <a:pathLst>
                    <a:path w="4688" h="4164">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style>
                <a:lnRef idx="0"/>
                <a:fillRef idx="0"/>
                <a:effectRef idx="0"/>
                <a:fontRef idx="minor"/>
              </p:style>
            </p:sp>
            <p:sp>
              <p:nvSpPr>
                <p:cNvPr id="3330" name="CustomShape 11"/>
                <p:cNvSpPr/>
                <p:nvPr/>
              </p:nvSpPr>
              <p:spPr>
                <a:xfrm>
                  <a:off x="2203560" y="1104480"/>
                  <a:ext cx="66600" cy="120960"/>
                </a:xfrm>
                <a:custGeom>
                  <a:avLst/>
                  <a:gdLst/>
                  <a:ahLst/>
                  <a:rect l="l" t="t" r="r" b="b"/>
                  <a:pathLst>
                    <a:path w="5232" h="9856">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style>
                <a:lnRef idx="0"/>
                <a:fillRef idx="0"/>
                <a:effectRef idx="0"/>
                <a:fontRef idx="minor"/>
              </p:style>
            </p:sp>
            <p:sp>
              <p:nvSpPr>
                <p:cNvPr id="3331" name="CustomShape 12"/>
                <p:cNvSpPr/>
                <p:nvPr/>
              </p:nvSpPr>
              <p:spPr>
                <a:xfrm>
                  <a:off x="2085840" y="1044360"/>
                  <a:ext cx="989280" cy="504720"/>
                </a:xfrm>
                <a:custGeom>
                  <a:avLst/>
                  <a:gdLst/>
                  <a:ahLst/>
                  <a:rect l="l" t="t" r="r" b="b"/>
                  <a:pathLst>
                    <a:path w="76079" h="40698">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style>
                <a:lnRef idx="0"/>
                <a:fillRef idx="0"/>
                <a:effectRef idx="0"/>
                <a:fontRef idx="minor"/>
              </p:style>
            </p:sp>
            <p:sp>
              <p:nvSpPr>
                <p:cNvPr id="3332" name="CustomShape 13"/>
                <p:cNvSpPr/>
                <p:nvPr/>
              </p:nvSpPr>
              <p:spPr>
                <a:xfrm>
                  <a:off x="2878560" y="1356480"/>
                  <a:ext cx="47520" cy="102240"/>
                </a:xfrm>
                <a:custGeom>
                  <a:avLst/>
                  <a:gdLst/>
                  <a:ahLst/>
                  <a:rect l="l" t="t" r="r" b="b"/>
                  <a:pathLst>
                    <a:path w="3767" h="835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style>
                <a:lnRef idx="0"/>
                <a:fillRef idx="0"/>
                <a:effectRef idx="0"/>
                <a:fontRef idx="minor"/>
              </p:style>
            </p:sp>
          </p:grpSp>
        </p:grpSp>
        <p:grpSp>
          <p:nvGrpSpPr>
            <p:cNvPr id="3333" name="Group 14"/>
            <p:cNvGrpSpPr/>
            <p:nvPr/>
          </p:nvGrpSpPr>
          <p:grpSpPr>
            <a:xfrm>
              <a:off x="2057040" y="1542600"/>
              <a:ext cx="47520" cy="50760"/>
              <a:chOff x="2057040" y="1542600"/>
              <a:chExt cx="47520" cy="50760"/>
            </a:xfrm>
          </p:grpSpPr>
          <p:sp>
            <p:nvSpPr>
              <p:cNvPr id="3334" name="CustomShape 15"/>
              <p:cNvSpPr/>
              <p:nvPr/>
            </p:nvSpPr>
            <p:spPr>
              <a:xfrm>
                <a:off x="2057040" y="1542600"/>
                <a:ext cx="47520" cy="24120"/>
              </a:xfrm>
              <a:custGeom>
                <a:avLst/>
                <a:gdLst/>
                <a:ahLst/>
                <a:rect l="l" t="t" r="r" b="b"/>
                <a:pathLst>
                  <a:path w="3762" h="2048">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tyle>
              <a:lnRef idx="0"/>
              <a:fillRef idx="0"/>
              <a:effectRef idx="0"/>
              <a:fontRef idx="minor"/>
            </p:style>
          </p:sp>
          <p:sp>
            <p:nvSpPr>
              <p:cNvPr id="3335" name="CustomShape 16"/>
              <p:cNvSpPr/>
              <p:nvPr/>
            </p:nvSpPr>
            <p:spPr>
              <a:xfrm>
                <a:off x="2058480" y="1547280"/>
                <a:ext cx="43920" cy="46080"/>
              </a:xfrm>
              <a:custGeom>
                <a:avLst/>
                <a:gdLst/>
                <a:ahLst/>
                <a:rect l="l" t="t" r="r" b="b"/>
                <a:pathLst>
                  <a:path w="3474" h="3809">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style>
              <a:lnRef idx="0"/>
              <a:fillRef idx="0"/>
              <a:effectRef idx="0"/>
              <a:fontRef idx="minor"/>
            </p:style>
          </p:sp>
        </p:grpSp>
        <p:grpSp>
          <p:nvGrpSpPr>
            <p:cNvPr id="3336" name="Group 17"/>
            <p:cNvGrpSpPr/>
            <p:nvPr/>
          </p:nvGrpSpPr>
          <p:grpSpPr>
            <a:xfrm>
              <a:off x="1955520" y="1499400"/>
              <a:ext cx="88920" cy="92160"/>
              <a:chOff x="1955520" y="1499400"/>
              <a:chExt cx="88920" cy="92160"/>
            </a:xfrm>
          </p:grpSpPr>
          <p:sp>
            <p:nvSpPr>
              <p:cNvPr id="3337" name="CustomShape 18"/>
              <p:cNvSpPr/>
              <p:nvPr/>
            </p:nvSpPr>
            <p:spPr>
              <a:xfrm>
                <a:off x="1955520" y="1499400"/>
                <a:ext cx="55440" cy="30600"/>
              </a:xfrm>
              <a:custGeom>
                <a:avLst/>
                <a:gdLst/>
                <a:ahLst/>
                <a:rect l="l" t="t" r="r" b="b"/>
                <a:pathLst>
                  <a:path w="4358" h="2572">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tyle>
              <a:lnRef idx="0"/>
              <a:fillRef idx="0"/>
              <a:effectRef idx="0"/>
              <a:fontRef idx="minor"/>
            </p:style>
          </p:sp>
          <p:sp>
            <p:nvSpPr>
              <p:cNvPr id="3338" name="CustomShape 19"/>
              <p:cNvSpPr/>
              <p:nvPr/>
            </p:nvSpPr>
            <p:spPr>
              <a:xfrm>
                <a:off x="1972080" y="1553760"/>
                <a:ext cx="360" cy="360"/>
              </a:xfrm>
              <a:custGeom>
                <a:avLst/>
                <a:gdLst/>
                <a:ahLst/>
                <a:rect l="l" t="t" r="r" b="b"/>
                <a:pathLst>
                  <a:path w="105" h="148">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style>
              <a:lnRef idx="0"/>
              <a:fillRef idx="0"/>
              <a:effectRef idx="0"/>
              <a:fontRef idx="minor"/>
            </p:style>
          </p:sp>
          <p:sp>
            <p:nvSpPr>
              <p:cNvPr id="3339" name="CustomShape 20"/>
              <p:cNvSpPr/>
              <p:nvPr/>
            </p:nvSpPr>
            <p:spPr>
              <a:xfrm>
                <a:off x="1971360" y="1553760"/>
                <a:ext cx="10440" cy="19440"/>
              </a:xfrm>
              <a:custGeom>
                <a:avLst/>
                <a:gdLst/>
                <a:ahLst/>
                <a:rect l="l" t="t" r="r" b="b"/>
                <a:pathLst>
                  <a:path w="901" h="1675">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style>
              <a:lnRef idx="0"/>
              <a:fillRef idx="0"/>
              <a:effectRef idx="0"/>
              <a:fontRef idx="minor"/>
            </p:style>
          </p:sp>
          <p:sp>
            <p:nvSpPr>
              <p:cNvPr id="3340" name="CustomShape 21"/>
              <p:cNvSpPr/>
              <p:nvPr/>
            </p:nvSpPr>
            <p:spPr>
              <a:xfrm>
                <a:off x="1984680" y="1538640"/>
                <a:ext cx="1800" cy="720"/>
              </a:xfrm>
              <a:custGeom>
                <a:avLst/>
                <a:gdLst/>
                <a:ahLst/>
                <a:rect l="l" t="t" r="r" b="b"/>
                <a:pathLst>
                  <a:path w="252" h="168">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style>
              <a:lnRef idx="0"/>
              <a:fillRef idx="0"/>
              <a:effectRef idx="0"/>
              <a:fontRef idx="minor"/>
            </p:style>
          </p:sp>
          <p:sp>
            <p:nvSpPr>
              <p:cNvPr id="3341" name="CustomShape 22"/>
              <p:cNvSpPr/>
              <p:nvPr/>
            </p:nvSpPr>
            <p:spPr>
              <a:xfrm>
                <a:off x="1991160" y="1543320"/>
                <a:ext cx="360" cy="360"/>
              </a:xfrm>
              <a:custGeom>
                <a:avLst/>
                <a:gdLst/>
                <a:ahLst/>
                <a:rect l="l" t="t" r="r" b="b"/>
                <a:pathLst>
                  <a:path w="63" h="64">
                    <a:moveTo>
                      <a:pt x="42" y="1"/>
                    </a:moveTo>
                    <a:lnTo>
                      <a:pt x="0" y="22"/>
                    </a:lnTo>
                    <a:lnTo>
                      <a:pt x="63" y="63"/>
                    </a:lnTo>
                    <a:lnTo>
                      <a:pt x="42" y="1"/>
                    </a:lnTo>
                    <a:close/>
                  </a:path>
                </a:pathLst>
              </a:custGeom>
              <a:solidFill>
                <a:srgbClr val="5f7d95"/>
              </a:solidFill>
              <a:ln>
                <a:noFill/>
              </a:ln>
            </p:spPr>
            <p:style>
              <a:lnRef idx="0"/>
              <a:fillRef idx="0"/>
              <a:effectRef idx="0"/>
              <a:fontRef idx="minor"/>
            </p:style>
          </p:sp>
          <p:sp>
            <p:nvSpPr>
              <p:cNvPr id="3342" name="CustomShape 23"/>
              <p:cNvSpPr/>
              <p:nvPr/>
            </p:nvSpPr>
            <p:spPr>
              <a:xfrm>
                <a:off x="1960200" y="1502280"/>
                <a:ext cx="84240" cy="89280"/>
              </a:xfrm>
              <a:custGeom>
                <a:avLst/>
                <a:gdLst/>
                <a:ahLst/>
                <a:rect l="l" t="t" r="r" b="b"/>
                <a:pathLst>
                  <a:path w="6571" h="7304">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style>
              <a:lnRef idx="0"/>
              <a:fillRef idx="0"/>
              <a:effectRef idx="0"/>
              <a:fontRef idx="minor"/>
            </p:style>
          </p:sp>
        </p:grpSp>
        <p:grpSp>
          <p:nvGrpSpPr>
            <p:cNvPr id="3343" name="Group 24"/>
            <p:cNvGrpSpPr/>
            <p:nvPr/>
          </p:nvGrpSpPr>
          <p:grpSpPr>
            <a:xfrm>
              <a:off x="1947600" y="1490040"/>
              <a:ext cx="42840" cy="24480"/>
              <a:chOff x="1947600" y="1490040"/>
              <a:chExt cx="42840" cy="24480"/>
            </a:xfrm>
          </p:grpSpPr>
          <p:sp>
            <p:nvSpPr>
              <p:cNvPr id="3344" name="CustomShape 25"/>
              <p:cNvSpPr/>
              <p:nvPr/>
            </p:nvSpPr>
            <p:spPr>
              <a:xfrm>
                <a:off x="1953720" y="1495440"/>
                <a:ext cx="32400" cy="16920"/>
              </a:xfrm>
              <a:custGeom>
                <a:avLst/>
                <a:gdLst/>
                <a:ahLst/>
                <a:rect l="l" t="t" r="r" b="b"/>
                <a:pathLst>
                  <a:path w="2596" h="146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style>
              <a:lnRef idx="0"/>
              <a:fillRef idx="0"/>
              <a:effectRef idx="0"/>
              <a:fontRef idx="minor"/>
            </p:style>
          </p:sp>
          <p:sp>
            <p:nvSpPr>
              <p:cNvPr id="3345" name="CustomShape 26"/>
              <p:cNvSpPr/>
              <p:nvPr/>
            </p:nvSpPr>
            <p:spPr>
              <a:xfrm>
                <a:off x="1947600" y="1490040"/>
                <a:ext cx="42840" cy="24480"/>
              </a:xfrm>
              <a:custGeom>
                <a:avLst/>
                <a:gdLst/>
                <a:ahLst/>
                <a:rect l="l" t="t" r="r" b="b"/>
                <a:pathLst>
                  <a:path w="3405" h="2072">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tyle>
              <a:lnRef idx="0"/>
              <a:fillRef idx="0"/>
              <a:effectRef idx="0"/>
              <a:fontRef idx="minor"/>
            </p:style>
          </p:sp>
        </p:grpSp>
        <p:grpSp>
          <p:nvGrpSpPr>
            <p:cNvPr id="3346" name="Group 27"/>
            <p:cNvGrpSpPr/>
            <p:nvPr/>
          </p:nvGrpSpPr>
          <p:grpSpPr>
            <a:xfrm>
              <a:off x="1883520" y="1465560"/>
              <a:ext cx="88200" cy="82440"/>
              <a:chOff x="1883520" y="1465560"/>
              <a:chExt cx="88200" cy="82440"/>
            </a:xfrm>
          </p:grpSpPr>
          <p:sp>
            <p:nvSpPr>
              <p:cNvPr id="3347" name="CustomShape 28"/>
              <p:cNvSpPr/>
              <p:nvPr/>
            </p:nvSpPr>
            <p:spPr>
              <a:xfrm>
                <a:off x="1883520" y="1465560"/>
                <a:ext cx="84240" cy="76680"/>
              </a:xfrm>
              <a:custGeom>
                <a:avLst/>
                <a:gdLst/>
                <a:ahLst/>
                <a:rect l="l" t="t" r="r" b="b"/>
                <a:pathLst>
                  <a:path w="6592" h="6278">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style>
              <a:lnRef idx="0"/>
              <a:fillRef idx="0"/>
              <a:effectRef idx="0"/>
              <a:fontRef idx="minor"/>
            </p:style>
          </p:sp>
          <p:sp>
            <p:nvSpPr>
              <p:cNvPr id="3348" name="CustomShape 29"/>
              <p:cNvSpPr/>
              <p:nvPr/>
            </p:nvSpPr>
            <p:spPr>
              <a:xfrm>
                <a:off x="1899720" y="1527480"/>
                <a:ext cx="35640" cy="20520"/>
              </a:xfrm>
              <a:custGeom>
                <a:avLst/>
                <a:gdLst/>
                <a:ahLst/>
                <a:rect l="l" t="t" r="r" b="b"/>
                <a:pathLst>
                  <a:path w="2834" h="1762">
                    <a:moveTo>
                      <a:pt x="571" y="595"/>
                    </a:moveTo>
                    <a:lnTo>
                      <a:pt x="0" y="1119"/>
                    </a:lnTo>
                    <a:lnTo>
                      <a:pt x="1833" y="1762"/>
                    </a:lnTo>
                    <a:lnTo>
                      <a:pt x="2714" y="1476"/>
                    </a:lnTo>
                    <a:lnTo>
                      <a:pt x="2834" y="1071"/>
                    </a:lnTo>
                    <a:lnTo>
                      <a:pt x="1833" y="0"/>
                    </a:lnTo>
                    <a:close/>
                  </a:path>
                </a:pathLst>
              </a:custGeom>
              <a:solidFill>
                <a:srgbClr val="5f7d95"/>
              </a:solidFill>
              <a:ln>
                <a:noFill/>
              </a:ln>
            </p:spPr>
            <p:style>
              <a:lnRef idx="0"/>
              <a:fillRef idx="0"/>
              <a:effectRef idx="0"/>
              <a:fontRef idx="minor"/>
            </p:style>
          </p:sp>
          <p:sp>
            <p:nvSpPr>
              <p:cNvPr id="3349" name="CustomShape 30"/>
              <p:cNvSpPr/>
              <p:nvPr/>
            </p:nvSpPr>
            <p:spPr>
              <a:xfrm>
                <a:off x="1931760" y="1465560"/>
                <a:ext cx="39960" cy="43200"/>
              </a:xfrm>
              <a:custGeom>
                <a:avLst/>
                <a:gdLst/>
                <a:ahLst/>
                <a:rect l="l" t="t" r="r" b="b"/>
                <a:pathLst>
                  <a:path w="3190" h="3596">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tyle>
              <a:lnRef idx="0"/>
              <a:fillRef idx="0"/>
              <a:effectRef idx="0"/>
              <a:fontRef idx="minor"/>
            </p:style>
          </p:sp>
        </p:grpSp>
        <p:grpSp>
          <p:nvGrpSpPr>
            <p:cNvPr id="3350" name="Group 31"/>
            <p:cNvGrpSpPr/>
            <p:nvPr/>
          </p:nvGrpSpPr>
          <p:grpSpPr>
            <a:xfrm>
              <a:off x="1848600" y="1541520"/>
              <a:ext cx="31320" cy="46800"/>
              <a:chOff x="1848600" y="1541520"/>
              <a:chExt cx="31320" cy="46800"/>
            </a:xfrm>
          </p:grpSpPr>
          <p:sp>
            <p:nvSpPr>
              <p:cNvPr id="3351" name="CustomShape 32"/>
              <p:cNvSpPr/>
              <p:nvPr/>
            </p:nvSpPr>
            <p:spPr>
              <a:xfrm rot="183600">
                <a:off x="1849320" y="1544400"/>
                <a:ext cx="21600" cy="43200"/>
              </a:xfrm>
              <a:custGeom>
                <a:avLst/>
                <a:gdLst/>
                <a:ahLst/>
                <a:rect l="l" t="t" r="r" b="b"/>
                <a:pathLst>
                  <a:path w="1780" h="3579">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style>
              <a:lnRef idx="0"/>
              <a:fillRef idx="0"/>
              <a:effectRef idx="0"/>
              <a:fontRef idx="minor"/>
            </p:style>
          </p:sp>
          <p:sp>
            <p:nvSpPr>
              <p:cNvPr id="3352" name="CustomShape 33"/>
              <p:cNvSpPr/>
              <p:nvPr/>
            </p:nvSpPr>
            <p:spPr>
              <a:xfrm>
                <a:off x="1859400" y="1541520"/>
                <a:ext cx="20520" cy="45000"/>
              </a:xfrm>
              <a:custGeom>
                <a:avLst/>
                <a:gdLst/>
                <a:ahLst/>
                <a:rect l="l" t="t" r="r" b="b"/>
                <a:pathLst>
                  <a:path w="1691" h="3738">
                    <a:moveTo>
                      <a:pt x="453" y="0"/>
                    </a:moveTo>
                    <a:lnTo>
                      <a:pt x="0" y="547"/>
                    </a:lnTo>
                    <a:lnTo>
                      <a:pt x="0" y="3429"/>
                    </a:lnTo>
                    <a:lnTo>
                      <a:pt x="429" y="3738"/>
                    </a:lnTo>
                    <a:lnTo>
                      <a:pt x="1691" y="2714"/>
                    </a:lnTo>
                    <a:lnTo>
                      <a:pt x="1691" y="500"/>
                    </a:lnTo>
                    <a:close/>
                  </a:path>
                </a:pathLst>
              </a:custGeom>
              <a:solidFill>
                <a:srgbClr val="5f7d95"/>
              </a:solidFill>
              <a:ln>
                <a:noFill/>
              </a:ln>
            </p:spPr>
            <p:style>
              <a:lnRef idx="0"/>
              <a:fillRef idx="0"/>
              <a:effectRef idx="0"/>
              <a:fontRef idx="minor"/>
            </p:style>
          </p:sp>
        </p:grpSp>
        <p:grpSp>
          <p:nvGrpSpPr>
            <p:cNvPr id="3353" name="Group 34"/>
            <p:cNvGrpSpPr/>
            <p:nvPr/>
          </p:nvGrpSpPr>
          <p:grpSpPr>
            <a:xfrm>
              <a:off x="2028960" y="1242720"/>
              <a:ext cx="79920" cy="129240"/>
              <a:chOff x="2028960" y="1242720"/>
              <a:chExt cx="79920" cy="129240"/>
            </a:xfrm>
          </p:grpSpPr>
          <p:sp>
            <p:nvSpPr>
              <p:cNvPr id="3354" name="CustomShape 35"/>
              <p:cNvSpPr/>
              <p:nvPr/>
            </p:nvSpPr>
            <p:spPr>
              <a:xfrm>
                <a:off x="2028960" y="1242720"/>
                <a:ext cx="51120" cy="60480"/>
              </a:xfrm>
              <a:custGeom>
                <a:avLst/>
                <a:gdLst/>
                <a:ahLst/>
                <a:rect l="l" t="t" r="r" b="b"/>
                <a:pathLst>
                  <a:path w="4033" h="4968">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tyle>
              <a:lnRef idx="0"/>
              <a:fillRef idx="0"/>
              <a:effectRef idx="0"/>
              <a:fontRef idx="minor"/>
            </p:style>
          </p:sp>
          <p:sp>
            <p:nvSpPr>
              <p:cNvPr id="3355" name="CustomShape 36"/>
              <p:cNvSpPr/>
              <p:nvPr/>
            </p:nvSpPr>
            <p:spPr>
              <a:xfrm>
                <a:off x="2035800" y="1245240"/>
                <a:ext cx="73080" cy="126720"/>
              </a:xfrm>
              <a:custGeom>
                <a:avLst/>
                <a:gdLst/>
                <a:ahLst/>
                <a:rect l="l" t="t" r="r" b="b"/>
                <a:pathLst>
                  <a:path w="5713" h="10295">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style>
              <a:lnRef idx="0"/>
              <a:fillRef idx="0"/>
              <a:effectRef idx="0"/>
              <a:fontRef idx="minor"/>
            </p:style>
          </p:sp>
        </p:grpSp>
        <p:grpSp>
          <p:nvGrpSpPr>
            <p:cNvPr id="3356" name="Group 37"/>
            <p:cNvGrpSpPr/>
            <p:nvPr/>
          </p:nvGrpSpPr>
          <p:grpSpPr>
            <a:xfrm>
              <a:off x="722160" y="1069920"/>
              <a:ext cx="728280" cy="609480"/>
              <a:chOff x="722160" y="1069920"/>
              <a:chExt cx="728280" cy="609480"/>
            </a:xfrm>
          </p:grpSpPr>
          <p:sp>
            <p:nvSpPr>
              <p:cNvPr id="3357" name="CustomShape 38"/>
              <p:cNvSpPr/>
              <p:nvPr/>
            </p:nvSpPr>
            <p:spPr>
              <a:xfrm>
                <a:off x="1062360" y="1430640"/>
                <a:ext cx="388080" cy="245880"/>
              </a:xfrm>
              <a:custGeom>
                <a:avLst/>
                <a:gdLst/>
                <a:ahLst/>
                <a:rect l="l" t="t" r="r" b="b"/>
                <a:pathLst>
                  <a:path w="29915" h="19889">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tyle>
              <a:lnRef idx="0"/>
              <a:fillRef idx="0"/>
              <a:effectRef idx="0"/>
              <a:fontRef idx="minor"/>
            </p:style>
          </p:sp>
          <p:grpSp>
            <p:nvGrpSpPr>
              <p:cNvPr id="3358" name="Group 39"/>
              <p:cNvGrpSpPr/>
              <p:nvPr/>
            </p:nvGrpSpPr>
            <p:grpSpPr>
              <a:xfrm>
                <a:off x="722160" y="1069920"/>
                <a:ext cx="727200" cy="609480"/>
                <a:chOff x="722160" y="1069920"/>
                <a:chExt cx="727200" cy="609480"/>
              </a:xfrm>
            </p:grpSpPr>
            <p:sp>
              <p:nvSpPr>
                <p:cNvPr id="3359" name="CustomShape 40"/>
                <p:cNvSpPr/>
                <p:nvPr/>
              </p:nvSpPr>
              <p:spPr>
                <a:xfrm>
                  <a:off x="722160" y="1069920"/>
                  <a:ext cx="359280" cy="294120"/>
                </a:xfrm>
                <a:custGeom>
                  <a:avLst/>
                  <a:gdLst/>
                  <a:ahLst/>
                  <a:rect l="l" t="t" r="r" b="b"/>
                  <a:pathLst>
                    <a:path w="27704" h="2377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style>
                <a:lnRef idx="0"/>
                <a:fillRef idx="0"/>
                <a:effectRef idx="0"/>
                <a:fontRef idx="minor"/>
              </p:style>
            </p:sp>
            <p:sp>
              <p:nvSpPr>
                <p:cNvPr id="3360" name="CustomShape 41"/>
                <p:cNvSpPr/>
                <p:nvPr/>
              </p:nvSpPr>
              <p:spPr>
                <a:xfrm>
                  <a:off x="1025640" y="1441440"/>
                  <a:ext cx="423720" cy="237960"/>
                </a:xfrm>
                <a:custGeom>
                  <a:avLst/>
                  <a:gdLst/>
                  <a:ahLst/>
                  <a:rect l="l" t="t" r="r" b="b"/>
                  <a:pathLst>
                    <a:path w="32642" h="19251">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style>
                <a:lnRef idx="0"/>
                <a:fillRef idx="0"/>
                <a:effectRef idx="0"/>
                <a:fontRef idx="minor"/>
              </p:style>
            </p:sp>
          </p:grpSp>
        </p:grpSp>
        <p:grpSp>
          <p:nvGrpSpPr>
            <p:cNvPr id="3361" name="Group 42"/>
            <p:cNvGrpSpPr/>
            <p:nvPr/>
          </p:nvGrpSpPr>
          <p:grpSpPr>
            <a:xfrm>
              <a:off x="1351440" y="1823760"/>
              <a:ext cx="307800" cy="304920"/>
              <a:chOff x="1351440" y="1823760"/>
              <a:chExt cx="307800" cy="304920"/>
            </a:xfrm>
          </p:grpSpPr>
          <p:sp>
            <p:nvSpPr>
              <p:cNvPr id="3362" name="CustomShape 43"/>
              <p:cNvSpPr/>
              <p:nvPr/>
            </p:nvSpPr>
            <p:spPr>
              <a:xfrm>
                <a:off x="1351440" y="1823760"/>
                <a:ext cx="196560" cy="304920"/>
              </a:xfrm>
              <a:custGeom>
                <a:avLst/>
                <a:gdLst/>
                <a:ahLst/>
                <a:rect l="l" t="t" r="r" b="b"/>
                <a:pathLst>
                  <a:path w="15193" h="2465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tyle>
              <a:lnRef idx="0"/>
              <a:fillRef idx="0"/>
              <a:effectRef idx="0"/>
              <a:fontRef idx="minor"/>
            </p:style>
          </p:sp>
          <p:sp>
            <p:nvSpPr>
              <p:cNvPr id="3363" name="CustomShape 44"/>
              <p:cNvSpPr/>
              <p:nvPr/>
            </p:nvSpPr>
            <p:spPr>
              <a:xfrm>
                <a:off x="1365480" y="1831320"/>
                <a:ext cx="293760" cy="291960"/>
              </a:xfrm>
              <a:custGeom>
                <a:avLst/>
                <a:gdLst/>
                <a:ahLst/>
                <a:rect l="l" t="t" r="r" b="b"/>
                <a:pathLst>
                  <a:path w="22682" h="2360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style>
              <a:lnRef idx="0"/>
              <a:fillRef idx="0"/>
              <a:effectRef idx="0"/>
              <a:fontRef idx="minor"/>
            </p:style>
          </p:sp>
        </p:grpSp>
        <p:grpSp>
          <p:nvGrpSpPr>
            <p:cNvPr id="3364" name="Group 45"/>
            <p:cNvGrpSpPr/>
            <p:nvPr/>
          </p:nvGrpSpPr>
          <p:grpSpPr>
            <a:xfrm>
              <a:off x="1390320" y="1958400"/>
              <a:ext cx="93960" cy="376920"/>
              <a:chOff x="1390320" y="1958400"/>
              <a:chExt cx="93960" cy="376920"/>
            </a:xfrm>
          </p:grpSpPr>
          <p:sp>
            <p:nvSpPr>
              <p:cNvPr id="3365" name="CustomShape 46"/>
              <p:cNvSpPr/>
              <p:nvPr/>
            </p:nvSpPr>
            <p:spPr>
              <a:xfrm>
                <a:off x="1400040" y="1958400"/>
                <a:ext cx="84240" cy="348480"/>
              </a:xfrm>
              <a:custGeom>
                <a:avLst/>
                <a:gdLst/>
                <a:ahLst/>
                <a:rect l="l" t="t" r="r" b="b"/>
                <a:pathLst>
                  <a:path w="6588" h="28155">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tyle>
              <a:lnRef idx="0"/>
              <a:fillRef idx="0"/>
              <a:effectRef idx="0"/>
              <a:fontRef idx="minor"/>
            </p:style>
          </p:sp>
          <p:sp>
            <p:nvSpPr>
              <p:cNvPr id="3366" name="CustomShape 47"/>
              <p:cNvSpPr/>
              <p:nvPr/>
            </p:nvSpPr>
            <p:spPr>
              <a:xfrm>
                <a:off x="1390320" y="2001240"/>
                <a:ext cx="69840" cy="334080"/>
              </a:xfrm>
              <a:custGeom>
                <a:avLst/>
                <a:gdLst/>
                <a:ahLst/>
                <a:rect l="l" t="t" r="r" b="b"/>
                <a:pathLst>
                  <a:path w="5483" h="26992">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style>
              <a:lnRef idx="0"/>
              <a:fillRef idx="0"/>
              <a:effectRef idx="0"/>
              <a:fontRef idx="minor"/>
            </p:style>
          </p:sp>
        </p:grpSp>
        <p:grpSp>
          <p:nvGrpSpPr>
            <p:cNvPr id="3367" name="Group 48"/>
            <p:cNvGrpSpPr/>
            <p:nvPr/>
          </p:nvGrpSpPr>
          <p:grpSpPr>
            <a:xfrm>
              <a:off x="2035080" y="2027160"/>
              <a:ext cx="121320" cy="101520"/>
              <a:chOff x="2035080" y="2027160"/>
              <a:chExt cx="121320" cy="101520"/>
            </a:xfrm>
          </p:grpSpPr>
          <p:sp>
            <p:nvSpPr>
              <p:cNvPr id="3368" name="CustomShape 49"/>
              <p:cNvSpPr/>
              <p:nvPr/>
            </p:nvSpPr>
            <p:spPr>
              <a:xfrm>
                <a:off x="2039040" y="2027160"/>
                <a:ext cx="117360" cy="83160"/>
              </a:xfrm>
              <a:custGeom>
                <a:avLst/>
                <a:gdLst/>
                <a:ahLst/>
                <a:rect l="l" t="t" r="r" b="b"/>
                <a:pathLst>
                  <a:path w="9137" h="680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tyle>
              <a:lnRef idx="0"/>
              <a:fillRef idx="0"/>
              <a:effectRef idx="0"/>
              <a:fontRef idx="minor"/>
            </p:style>
          </p:sp>
          <p:sp>
            <p:nvSpPr>
              <p:cNvPr id="3369" name="CustomShape 50"/>
              <p:cNvSpPr/>
              <p:nvPr/>
            </p:nvSpPr>
            <p:spPr>
              <a:xfrm>
                <a:off x="2035080" y="2031120"/>
                <a:ext cx="118080" cy="97560"/>
              </a:xfrm>
              <a:custGeom>
                <a:avLst/>
                <a:gdLst/>
                <a:ahLst/>
                <a:rect l="l" t="t" r="r" b="b"/>
                <a:pathLst>
                  <a:path w="9166" h="7973">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style>
              <a:lnRef idx="0"/>
              <a:fillRef idx="0"/>
              <a:effectRef idx="0"/>
              <a:fontRef idx="minor"/>
            </p:style>
          </p:sp>
        </p:grpSp>
        <p:sp>
          <p:nvSpPr>
            <p:cNvPr id="3370" name="CustomShape 51"/>
            <p:cNvSpPr/>
            <p:nvPr/>
          </p:nvSpPr>
          <p:spPr>
            <a:xfrm>
              <a:off x="1419480" y="1732680"/>
              <a:ext cx="19080" cy="4680"/>
            </a:xfrm>
            <a:custGeom>
              <a:avLst/>
              <a:gdLst/>
              <a:ahLst/>
              <a:rect l="l" t="t" r="r" b="b"/>
              <a:pathLst>
                <a:path w="1570" h="482">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style>
            <a:lnRef idx="0"/>
            <a:fillRef idx="0"/>
            <a:effectRef idx="0"/>
            <a:fontRef idx="minor"/>
          </p:style>
        </p:sp>
        <p:sp>
          <p:nvSpPr>
            <p:cNvPr id="3371" name="CustomShape 52"/>
            <p:cNvSpPr/>
            <p:nvPr/>
          </p:nvSpPr>
          <p:spPr>
            <a:xfrm>
              <a:off x="1384200" y="1721880"/>
              <a:ext cx="27360" cy="16920"/>
            </a:xfrm>
            <a:custGeom>
              <a:avLst/>
              <a:gdLst/>
              <a:ahLst/>
              <a:rect l="l" t="t" r="r" b="b"/>
              <a:pathLst>
                <a:path w="2219" h="1465">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style>
            <a:lnRef idx="0"/>
            <a:fillRef idx="0"/>
            <a:effectRef idx="0"/>
            <a:fontRef idx="minor"/>
          </p:style>
        </p:sp>
        <p:sp>
          <p:nvSpPr>
            <p:cNvPr id="3372" name="CustomShape 53"/>
            <p:cNvSpPr/>
            <p:nvPr/>
          </p:nvSpPr>
          <p:spPr>
            <a:xfrm>
              <a:off x="1546560" y="977760"/>
              <a:ext cx="315360" cy="385920"/>
            </a:xfrm>
            <a:custGeom>
              <a:avLst/>
              <a:gdLst/>
              <a:ahLst/>
              <a:rect l="l" t="t" r="r" b="b"/>
              <a:pathLst>
                <a:path w="24335" h="31157">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style>
            <a:lnRef idx="0"/>
            <a:fillRef idx="0"/>
            <a:effectRef idx="0"/>
            <a:fontRef idx="minor"/>
          </p:style>
        </p:sp>
        <p:grpSp>
          <p:nvGrpSpPr>
            <p:cNvPr id="3373" name="Group 54"/>
            <p:cNvGrpSpPr/>
            <p:nvPr/>
          </p:nvGrpSpPr>
          <p:grpSpPr>
            <a:xfrm>
              <a:off x="995760" y="957240"/>
              <a:ext cx="651240" cy="577080"/>
              <a:chOff x="995760" y="957240"/>
              <a:chExt cx="651240" cy="577080"/>
            </a:xfrm>
          </p:grpSpPr>
          <p:sp>
            <p:nvSpPr>
              <p:cNvPr id="3374" name="CustomShape 55"/>
              <p:cNvSpPr/>
              <p:nvPr/>
            </p:nvSpPr>
            <p:spPr>
              <a:xfrm>
                <a:off x="1029960" y="1415880"/>
                <a:ext cx="25920" cy="31320"/>
              </a:xfrm>
              <a:custGeom>
                <a:avLst/>
                <a:gdLst/>
                <a:ahLst/>
                <a:rect l="l" t="t" r="r" b="b"/>
                <a:pathLst>
                  <a:path w="2093" h="2637">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style>
              <a:lnRef idx="0"/>
              <a:fillRef idx="0"/>
              <a:effectRef idx="0"/>
              <a:fontRef idx="minor"/>
            </p:style>
          </p:sp>
          <p:sp>
            <p:nvSpPr>
              <p:cNvPr id="3375" name="CustomShape 56"/>
              <p:cNvSpPr/>
              <p:nvPr/>
            </p:nvSpPr>
            <p:spPr>
              <a:xfrm>
                <a:off x="1011960" y="1370880"/>
                <a:ext cx="10440" cy="25560"/>
              </a:xfrm>
              <a:custGeom>
                <a:avLst/>
                <a:gdLst/>
                <a:ahLst/>
                <a:rect l="l" t="t" r="r" b="b"/>
                <a:pathLst>
                  <a:path w="922" h="2177">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style>
              <a:lnRef idx="0"/>
              <a:fillRef idx="0"/>
              <a:effectRef idx="0"/>
              <a:fontRef idx="minor"/>
            </p:style>
          </p:sp>
          <p:sp>
            <p:nvSpPr>
              <p:cNvPr id="3376" name="CustomShape 57"/>
              <p:cNvSpPr/>
              <p:nvPr/>
            </p:nvSpPr>
            <p:spPr>
              <a:xfrm>
                <a:off x="1323720" y="1193400"/>
                <a:ext cx="23760" cy="22680"/>
              </a:xfrm>
              <a:custGeom>
                <a:avLst/>
                <a:gdLst/>
                <a:ahLst/>
                <a:rect l="l" t="t" r="r" b="b"/>
                <a:pathLst>
                  <a:path w="1926" h="1947">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style>
              <a:lnRef idx="0"/>
              <a:fillRef idx="0"/>
              <a:effectRef idx="0"/>
              <a:fontRef idx="minor"/>
            </p:style>
          </p:sp>
          <p:sp>
            <p:nvSpPr>
              <p:cNvPr id="3377" name="CustomShape 58"/>
              <p:cNvSpPr/>
              <p:nvPr/>
            </p:nvSpPr>
            <p:spPr>
              <a:xfrm>
                <a:off x="1412280" y="1068840"/>
                <a:ext cx="74520" cy="65160"/>
              </a:xfrm>
              <a:custGeom>
                <a:avLst/>
                <a:gdLst/>
                <a:ahLst/>
                <a:rect l="l" t="t" r="r" b="b"/>
                <a:pathLst>
                  <a:path w="5838" h="5357">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style>
              <a:lnRef idx="0"/>
              <a:fillRef idx="0"/>
              <a:effectRef idx="0"/>
              <a:fontRef idx="minor"/>
            </p:style>
          </p:sp>
          <p:sp>
            <p:nvSpPr>
              <p:cNvPr id="3378" name="CustomShape 59"/>
              <p:cNvSpPr/>
              <p:nvPr/>
            </p:nvSpPr>
            <p:spPr>
              <a:xfrm>
                <a:off x="1393920" y="1098360"/>
                <a:ext cx="15840" cy="17280"/>
              </a:xfrm>
              <a:custGeom>
                <a:avLst/>
                <a:gdLst/>
                <a:ahLst/>
                <a:rect l="l" t="t" r="r" b="b"/>
                <a:pathLst>
                  <a:path w="1340" h="1507">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style>
              <a:lnRef idx="0"/>
              <a:fillRef idx="0"/>
              <a:effectRef idx="0"/>
              <a:fontRef idx="minor"/>
            </p:style>
          </p:sp>
          <p:sp>
            <p:nvSpPr>
              <p:cNvPr id="3379" name="CustomShape 60"/>
              <p:cNvSpPr/>
              <p:nvPr/>
            </p:nvSpPr>
            <p:spPr>
              <a:xfrm>
                <a:off x="1351080" y="1011600"/>
                <a:ext cx="20520" cy="11520"/>
              </a:xfrm>
              <a:custGeom>
                <a:avLst/>
                <a:gdLst/>
                <a:ahLst/>
                <a:rect l="l" t="t" r="r" b="b"/>
                <a:pathLst>
                  <a:path w="1696" h="1047">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style>
              <a:lnRef idx="0"/>
              <a:fillRef idx="0"/>
              <a:effectRef idx="0"/>
              <a:fontRef idx="minor"/>
            </p:style>
          </p:sp>
          <p:sp>
            <p:nvSpPr>
              <p:cNvPr id="3380" name="CustomShape 61"/>
              <p:cNvSpPr/>
              <p:nvPr/>
            </p:nvSpPr>
            <p:spPr>
              <a:xfrm>
                <a:off x="1266840" y="1025280"/>
                <a:ext cx="55800" cy="28800"/>
              </a:xfrm>
              <a:custGeom>
                <a:avLst/>
                <a:gdLst/>
                <a:ahLst/>
                <a:rect l="l" t="t" r="r" b="b"/>
                <a:pathLst>
                  <a:path w="4395" h="2428">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style>
              <a:lnRef idx="0"/>
              <a:fillRef idx="0"/>
              <a:effectRef idx="0"/>
              <a:fontRef idx="minor"/>
            </p:style>
          </p:sp>
          <p:sp>
            <p:nvSpPr>
              <p:cNvPr id="3381" name="CustomShape 62"/>
              <p:cNvSpPr/>
              <p:nvPr/>
            </p:nvSpPr>
            <p:spPr>
              <a:xfrm>
                <a:off x="1338480" y="1025280"/>
                <a:ext cx="23760" cy="14760"/>
              </a:xfrm>
              <a:custGeom>
                <a:avLst/>
                <a:gdLst/>
                <a:ahLst/>
                <a:rect l="l" t="t" r="r" b="b"/>
                <a:pathLst>
                  <a:path w="1926" h="1299">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style>
              <a:lnRef idx="0"/>
              <a:fillRef idx="0"/>
              <a:effectRef idx="0"/>
              <a:fontRef idx="minor"/>
            </p:style>
          </p:sp>
          <p:sp>
            <p:nvSpPr>
              <p:cNvPr id="3382" name="CustomShape 63"/>
              <p:cNvSpPr/>
              <p:nvPr/>
            </p:nvSpPr>
            <p:spPr>
              <a:xfrm>
                <a:off x="1283400" y="1051560"/>
                <a:ext cx="73080" cy="42480"/>
              </a:xfrm>
              <a:custGeom>
                <a:avLst/>
                <a:gdLst/>
                <a:ahLst/>
                <a:rect l="l" t="t" r="r" b="b"/>
                <a:pathLst>
                  <a:path w="5713" h="3537">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style>
              <a:lnRef idx="0"/>
              <a:fillRef idx="0"/>
              <a:effectRef idx="0"/>
              <a:fontRef idx="minor"/>
            </p:style>
          </p:sp>
          <p:sp>
            <p:nvSpPr>
              <p:cNvPr id="3383" name="CustomShape 64"/>
              <p:cNvSpPr/>
              <p:nvPr/>
            </p:nvSpPr>
            <p:spPr>
              <a:xfrm>
                <a:off x="1368360" y="1070280"/>
                <a:ext cx="34560" cy="32040"/>
              </a:xfrm>
              <a:custGeom>
                <a:avLst/>
                <a:gdLst/>
                <a:ahLst/>
                <a:rect l="l" t="t" r="r" b="b"/>
                <a:pathLst>
                  <a:path w="2763" h="270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style>
              <a:lnRef idx="0"/>
              <a:fillRef idx="0"/>
              <a:effectRef idx="0"/>
              <a:fontRef idx="minor"/>
            </p:style>
          </p:sp>
          <p:sp>
            <p:nvSpPr>
              <p:cNvPr id="3384" name="CustomShape 65"/>
              <p:cNvSpPr/>
              <p:nvPr/>
            </p:nvSpPr>
            <p:spPr>
              <a:xfrm>
                <a:off x="1393200" y="1006920"/>
                <a:ext cx="30960" cy="42120"/>
              </a:xfrm>
              <a:custGeom>
                <a:avLst/>
                <a:gdLst/>
                <a:ahLst/>
                <a:rect l="l" t="t" r="r" b="b"/>
                <a:pathLst>
                  <a:path w="2491" h="3516">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style>
              <a:lnRef idx="0"/>
              <a:fillRef idx="0"/>
              <a:effectRef idx="0"/>
              <a:fontRef idx="minor"/>
            </p:style>
          </p:sp>
          <p:sp>
            <p:nvSpPr>
              <p:cNvPr id="3385" name="CustomShape 66"/>
              <p:cNvSpPr/>
              <p:nvPr/>
            </p:nvSpPr>
            <p:spPr>
              <a:xfrm>
                <a:off x="1452240" y="979560"/>
                <a:ext cx="48960" cy="77400"/>
              </a:xfrm>
              <a:custGeom>
                <a:avLst/>
                <a:gdLst/>
                <a:ahLst/>
                <a:rect l="l" t="t" r="r" b="b"/>
                <a:pathLst>
                  <a:path w="3871" h="634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style>
              <a:lnRef idx="0"/>
              <a:fillRef idx="0"/>
              <a:effectRef idx="0"/>
              <a:fontRef idx="minor"/>
            </p:style>
          </p:sp>
          <p:sp>
            <p:nvSpPr>
              <p:cNvPr id="3386" name="CustomShape 67"/>
              <p:cNvSpPr/>
              <p:nvPr/>
            </p:nvSpPr>
            <p:spPr>
              <a:xfrm>
                <a:off x="1423800" y="1030320"/>
                <a:ext cx="17640" cy="22680"/>
              </a:xfrm>
              <a:custGeom>
                <a:avLst/>
                <a:gdLst/>
                <a:ahLst/>
                <a:rect l="l" t="t" r="r" b="b"/>
                <a:pathLst>
                  <a:path w="1465" h="1926">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style>
              <a:lnRef idx="0"/>
              <a:fillRef idx="0"/>
              <a:effectRef idx="0"/>
              <a:fontRef idx="minor"/>
            </p:style>
          </p:sp>
          <p:sp>
            <p:nvSpPr>
              <p:cNvPr id="3387" name="CustomShape 68"/>
              <p:cNvSpPr/>
              <p:nvPr/>
            </p:nvSpPr>
            <p:spPr>
              <a:xfrm>
                <a:off x="1447200" y="957240"/>
                <a:ext cx="199800" cy="149040"/>
              </a:xfrm>
              <a:custGeom>
                <a:avLst/>
                <a:gdLst/>
                <a:ahLst/>
                <a:rect l="l" t="t" r="r" b="b"/>
                <a:pathLst>
                  <a:path w="15464" h="12095">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style>
              <a:lnRef idx="0"/>
              <a:fillRef idx="0"/>
              <a:effectRef idx="0"/>
              <a:fontRef idx="minor"/>
            </p:style>
          </p:sp>
          <p:sp>
            <p:nvSpPr>
              <p:cNvPr id="3388" name="CustomShape 69"/>
              <p:cNvSpPr/>
              <p:nvPr/>
            </p:nvSpPr>
            <p:spPr>
              <a:xfrm>
                <a:off x="1507680" y="1450080"/>
                <a:ext cx="46080" cy="47880"/>
              </a:xfrm>
              <a:custGeom>
                <a:avLst/>
                <a:gdLst/>
                <a:ahLst/>
                <a:rect l="l" t="t" r="r" b="b"/>
                <a:pathLst>
                  <a:path w="3663" h="3955">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style>
              <a:lnRef idx="0"/>
              <a:fillRef idx="0"/>
              <a:effectRef idx="0"/>
              <a:fontRef idx="minor"/>
            </p:style>
          </p:sp>
          <p:sp>
            <p:nvSpPr>
              <p:cNvPr id="3389" name="CustomShape 70"/>
              <p:cNvSpPr/>
              <p:nvPr/>
            </p:nvSpPr>
            <p:spPr>
              <a:xfrm>
                <a:off x="995760" y="1081080"/>
                <a:ext cx="545760" cy="453240"/>
              </a:xfrm>
              <a:custGeom>
                <a:avLst/>
                <a:gdLst/>
                <a:ahLst/>
                <a:rect l="l" t="t" r="r" b="b"/>
                <a:pathLst>
                  <a:path w="42036" h="36555">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style>
              <a:lnRef idx="0"/>
              <a:fillRef idx="0"/>
              <a:effectRef idx="0"/>
              <a:fontRef idx="minor"/>
            </p:style>
          </p:sp>
        </p:grpSp>
        <p:sp>
          <p:nvSpPr>
            <p:cNvPr id="3390" name="CustomShape 71"/>
            <p:cNvSpPr/>
            <p:nvPr/>
          </p:nvSpPr>
          <p:spPr>
            <a:xfrm>
              <a:off x="1336680" y="1733040"/>
              <a:ext cx="15480" cy="5040"/>
            </a:xfrm>
            <a:custGeom>
              <a:avLst/>
              <a:gdLst/>
              <a:ahLst/>
              <a:rect l="l" t="t" r="r" b="b"/>
              <a:pathLst>
                <a:path w="1298" h="524">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style>
            <a:lnRef idx="0"/>
            <a:fillRef idx="0"/>
            <a:effectRef idx="0"/>
            <a:fontRef idx="minor"/>
          </p:style>
        </p:sp>
        <p:sp>
          <p:nvSpPr>
            <p:cNvPr id="3391" name="CustomShape 72"/>
            <p:cNvSpPr/>
            <p:nvPr/>
          </p:nvSpPr>
          <p:spPr>
            <a:xfrm>
              <a:off x="1365480" y="1721520"/>
              <a:ext cx="20160" cy="13320"/>
            </a:xfrm>
            <a:custGeom>
              <a:avLst/>
              <a:gdLst/>
              <a:ahLst/>
              <a:rect l="l" t="t" r="r" b="b"/>
              <a:pathLst>
                <a:path w="1654" h="1173">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style>
            <a:lnRef idx="0"/>
            <a:fillRef idx="0"/>
            <a:effectRef idx="0"/>
            <a:fontRef idx="minor"/>
          </p:style>
        </p:sp>
        <p:sp>
          <p:nvSpPr>
            <p:cNvPr id="3392" name="CustomShape 73"/>
            <p:cNvSpPr/>
            <p:nvPr/>
          </p:nvSpPr>
          <p:spPr>
            <a:xfrm>
              <a:off x="1289160" y="1695960"/>
              <a:ext cx="78840" cy="25920"/>
            </a:xfrm>
            <a:custGeom>
              <a:avLst/>
              <a:gdLst/>
              <a:ahLst/>
              <a:rect l="l" t="t" r="r" b="b"/>
              <a:pathLst>
                <a:path w="6153" h="2198">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style>
            <a:lnRef idx="0"/>
            <a:fillRef idx="0"/>
            <a:effectRef idx="0"/>
            <a:fontRef idx="minor"/>
          </p:style>
        </p:sp>
        <p:sp>
          <p:nvSpPr>
            <p:cNvPr id="3393" name="CustomShape 74"/>
            <p:cNvSpPr/>
            <p:nvPr/>
          </p:nvSpPr>
          <p:spPr>
            <a:xfrm>
              <a:off x="1505160" y="2286360"/>
              <a:ext cx="19080" cy="9720"/>
            </a:xfrm>
            <a:custGeom>
              <a:avLst/>
              <a:gdLst/>
              <a:ahLst/>
              <a:rect l="l" t="t" r="r" b="b"/>
              <a:pathLst>
                <a:path w="1570" h="901">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style>
            <a:lnRef idx="0"/>
            <a:fillRef idx="0"/>
            <a:effectRef idx="0"/>
            <a:fontRef idx="minor"/>
          </p:style>
        </p:sp>
        <p:sp>
          <p:nvSpPr>
            <p:cNvPr id="3394" name="CustomShape 75"/>
            <p:cNvSpPr/>
            <p:nvPr/>
          </p:nvSpPr>
          <p:spPr>
            <a:xfrm>
              <a:off x="1299960" y="1798560"/>
              <a:ext cx="40320" cy="16920"/>
            </a:xfrm>
            <a:custGeom>
              <a:avLst/>
              <a:gdLst/>
              <a:ahLst/>
              <a:rect l="l" t="t" r="r" b="b"/>
              <a:pathLst>
                <a:path w="3203" h="1466">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style>
            <a:lnRef idx="0"/>
            <a:fillRef idx="0"/>
            <a:effectRef idx="0"/>
            <a:fontRef idx="minor"/>
          </p:style>
        </p:sp>
        <p:sp>
          <p:nvSpPr>
            <p:cNvPr id="3395" name="CustomShape 76"/>
            <p:cNvSpPr/>
            <p:nvPr/>
          </p:nvSpPr>
          <p:spPr>
            <a:xfrm>
              <a:off x="1278000" y="1787400"/>
              <a:ext cx="23760" cy="21240"/>
            </a:xfrm>
            <a:custGeom>
              <a:avLst/>
              <a:gdLst/>
              <a:ahLst/>
              <a:rect l="l" t="t" r="r" b="b"/>
              <a:pathLst>
                <a:path w="1946" h="1821">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style>
            <a:lnRef idx="0"/>
            <a:fillRef idx="0"/>
            <a:effectRef idx="0"/>
            <a:fontRef idx="minor"/>
          </p:style>
        </p:sp>
        <p:sp>
          <p:nvSpPr>
            <p:cNvPr id="3396" name="CustomShape 77"/>
            <p:cNvSpPr/>
            <p:nvPr/>
          </p:nvSpPr>
          <p:spPr>
            <a:xfrm>
              <a:off x="1264320" y="1757880"/>
              <a:ext cx="33840" cy="32040"/>
            </a:xfrm>
            <a:custGeom>
              <a:avLst/>
              <a:gdLst/>
              <a:ahLst/>
              <a:rect l="l" t="t" r="r" b="b"/>
              <a:pathLst>
                <a:path w="2700" h="2679">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style>
            <a:lnRef idx="0"/>
            <a:fillRef idx="0"/>
            <a:effectRef idx="0"/>
            <a:fontRef idx="minor"/>
          </p:style>
        </p:sp>
        <p:sp>
          <p:nvSpPr>
            <p:cNvPr id="3397" name="CustomShape 78"/>
            <p:cNvSpPr/>
            <p:nvPr/>
          </p:nvSpPr>
          <p:spPr>
            <a:xfrm>
              <a:off x="1253160" y="1751040"/>
              <a:ext cx="46080" cy="21600"/>
            </a:xfrm>
            <a:custGeom>
              <a:avLst/>
              <a:gdLst/>
              <a:ahLst/>
              <a:rect l="l" t="t" r="r" b="b"/>
              <a:pathLst>
                <a:path w="3663" h="1842">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style>
            <a:lnRef idx="0"/>
            <a:fillRef idx="0"/>
            <a:effectRef idx="0"/>
            <a:fontRef idx="minor"/>
          </p:style>
        </p:sp>
        <p:sp>
          <p:nvSpPr>
            <p:cNvPr id="3398" name="CustomShape 79"/>
            <p:cNvSpPr/>
            <p:nvPr/>
          </p:nvSpPr>
          <p:spPr>
            <a:xfrm>
              <a:off x="1246680" y="1763640"/>
              <a:ext cx="17280" cy="9000"/>
            </a:xfrm>
            <a:custGeom>
              <a:avLst/>
              <a:gdLst/>
              <a:ahLst/>
              <a:rect l="l" t="t" r="r" b="b"/>
              <a:pathLst>
                <a:path w="1445" h="837">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style>
            <a:lnRef idx="0"/>
            <a:fillRef idx="0"/>
            <a:effectRef idx="0"/>
            <a:fontRef idx="minor"/>
          </p:style>
        </p:sp>
        <p:sp>
          <p:nvSpPr>
            <p:cNvPr id="3399" name="CustomShape 80"/>
            <p:cNvSpPr/>
            <p:nvPr/>
          </p:nvSpPr>
          <p:spPr>
            <a:xfrm>
              <a:off x="1254960" y="1734120"/>
              <a:ext cx="7200" cy="16920"/>
            </a:xfrm>
            <a:custGeom>
              <a:avLst/>
              <a:gdLst/>
              <a:ahLst/>
              <a:rect l="l" t="t" r="r" b="b"/>
              <a:pathLst>
                <a:path w="670" h="1466">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style>
            <a:lnRef idx="0"/>
            <a:fillRef idx="0"/>
            <a:effectRef idx="0"/>
            <a:fontRef idx="minor"/>
          </p:style>
        </p:sp>
        <p:sp>
          <p:nvSpPr>
            <p:cNvPr id="3400" name="CustomShape 81"/>
            <p:cNvSpPr/>
            <p:nvPr/>
          </p:nvSpPr>
          <p:spPr>
            <a:xfrm>
              <a:off x="1231200" y="1738440"/>
              <a:ext cx="29520" cy="29880"/>
            </a:xfrm>
            <a:custGeom>
              <a:avLst/>
              <a:gdLst/>
              <a:ahLst/>
              <a:rect l="l" t="t" r="r" b="b"/>
              <a:pathLst>
                <a:path w="2386" h="2512">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style>
            <a:lnRef idx="0"/>
            <a:fillRef idx="0"/>
            <a:effectRef idx="0"/>
            <a:fontRef idx="minor"/>
          </p:style>
        </p:sp>
        <p:sp>
          <p:nvSpPr>
            <p:cNvPr id="3401" name="CustomShape 82"/>
            <p:cNvSpPr/>
            <p:nvPr/>
          </p:nvSpPr>
          <p:spPr>
            <a:xfrm>
              <a:off x="1062000" y="1611000"/>
              <a:ext cx="213120" cy="150480"/>
            </a:xfrm>
            <a:custGeom>
              <a:avLst/>
              <a:gdLst/>
              <a:ahLst/>
              <a:rect l="l" t="t" r="r" b="b"/>
              <a:pathLst>
                <a:path w="16489" h="12221">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style>
            <a:lnRef idx="0"/>
            <a:fillRef idx="0"/>
            <a:effectRef idx="0"/>
            <a:fontRef idx="minor"/>
          </p:style>
        </p:sp>
        <p:sp>
          <p:nvSpPr>
            <p:cNvPr id="3402" name="CustomShape 83"/>
            <p:cNvSpPr/>
            <p:nvPr/>
          </p:nvSpPr>
          <p:spPr>
            <a:xfrm>
              <a:off x="1513440" y="1828080"/>
              <a:ext cx="19800" cy="27720"/>
            </a:xfrm>
            <a:custGeom>
              <a:avLst/>
              <a:gdLst/>
              <a:ahLst/>
              <a:rect l="l" t="t" r="r" b="b"/>
              <a:pathLst>
                <a:path w="1633" h="2344">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style>
            <a:lnRef idx="0"/>
            <a:fillRef idx="0"/>
            <a:effectRef idx="0"/>
            <a:fontRef idx="minor"/>
          </p:style>
        </p:sp>
        <p:sp>
          <p:nvSpPr>
            <p:cNvPr id="3403" name="CustomShape 84"/>
            <p:cNvSpPr/>
            <p:nvPr/>
          </p:nvSpPr>
          <p:spPr>
            <a:xfrm>
              <a:off x="1487160" y="1825200"/>
              <a:ext cx="28800" cy="29880"/>
            </a:xfrm>
            <a:custGeom>
              <a:avLst/>
              <a:gdLst/>
              <a:ahLst/>
              <a:rect l="l" t="t" r="r" b="b"/>
              <a:pathLst>
                <a:path w="2323" h="253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style>
            <a:lnRef idx="0"/>
            <a:fillRef idx="0"/>
            <a:effectRef idx="0"/>
            <a:fontRef idx="minor"/>
          </p:style>
        </p:sp>
        <p:sp>
          <p:nvSpPr>
            <p:cNvPr id="3404" name="CustomShape 85"/>
            <p:cNvSpPr/>
            <p:nvPr/>
          </p:nvSpPr>
          <p:spPr>
            <a:xfrm>
              <a:off x="1461600" y="1807200"/>
              <a:ext cx="36360" cy="52920"/>
            </a:xfrm>
            <a:custGeom>
              <a:avLst/>
              <a:gdLst/>
              <a:ahLst/>
              <a:rect l="l" t="t" r="r" b="b"/>
              <a:pathLst>
                <a:path w="2909" h="4374">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style>
            <a:lnRef idx="0"/>
            <a:fillRef idx="0"/>
            <a:effectRef idx="0"/>
            <a:fontRef idx="minor"/>
          </p:style>
        </p:sp>
        <p:sp>
          <p:nvSpPr>
            <p:cNvPr id="3405" name="CustomShape 86"/>
            <p:cNvSpPr/>
            <p:nvPr/>
          </p:nvSpPr>
          <p:spPr>
            <a:xfrm>
              <a:off x="1373040" y="1779840"/>
              <a:ext cx="98640" cy="84600"/>
            </a:xfrm>
            <a:custGeom>
              <a:avLst/>
              <a:gdLst/>
              <a:ahLst/>
              <a:rect l="l" t="t" r="r" b="b"/>
              <a:pathLst>
                <a:path w="7680" h="6906">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style>
            <a:lnRef idx="0"/>
            <a:fillRef idx="0"/>
            <a:effectRef idx="0"/>
            <a:fontRef idx="minor"/>
          </p:style>
        </p:sp>
        <p:sp>
          <p:nvSpPr>
            <p:cNvPr id="3406" name="CustomShape 87"/>
            <p:cNvSpPr/>
            <p:nvPr/>
          </p:nvSpPr>
          <p:spPr>
            <a:xfrm>
              <a:off x="1328400" y="1778040"/>
              <a:ext cx="88920" cy="121680"/>
            </a:xfrm>
            <a:custGeom>
              <a:avLst/>
              <a:gdLst/>
              <a:ahLst/>
              <a:rect l="l" t="t" r="r" b="b"/>
              <a:pathLst>
                <a:path w="6948" h="989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style>
            <a:lnRef idx="0"/>
            <a:fillRef idx="0"/>
            <a:effectRef idx="0"/>
            <a:fontRef idx="minor"/>
          </p:style>
        </p:sp>
        <p:sp>
          <p:nvSpPr>
            <p:cNvPr id="3407" name="CustomShape 88"/>
            <p:cNvSpPr/>
            <p:nvPr/>
          </p:nvSpPr>
          <p:spPr>
            <a:xfrm>
              <a:off x="1312920" y="1859400"/>
              <a:ext cx="43200" cy="45360"/>
            </a:xfrm>
            <a:custGeom>
              <a:avLst/>
              <a:gdLst/>
              <a:ahLst/>
              <a:rect l="l" t="t" r="r" b="b"/>
              <a:pathLst>
                <a:path w="3432" h="3768">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style>
            <a:lnRef idx="0"/>
            <a:fillRef idx="0"/>
            <a:effectRef idx="0"/>
            <a:fontRef idx="minor"/>
          </p:style>
        </p:sp>
        <p:sp>
          <p:nvSpPr>
            <p:cNvPr id="3408" name="CustomShape 89"/>
            <p:cNvSpPr/>
            <p:nvPr/>
          </p:nvSpPr>
          <p:spPr>
            <a:xfrm>
              <a:off x="1310400" y="1870200"/>
              <a:ext cx="95400" cy="135000"/>
            </a:xfrm>
            <a:custGeom>
              <a:avLst/>
              <a:gdLst/>
              <a:ahLst/>
              <a:rect l="l" t="t" r="r" b="b"/>
              <a:pathLst>
                <a:path w="7450" h="10986">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style>
            <a:lnRef idx="0"/>
            <a:fillRef idx="0"/>
            <a:effectRef idx="0"/>
            <a:fontRef idx="minor"/>
          </p:style>
        </p:sp>
        <p:sp>
          <p:nvSpPr>
            <p:cNvPr id="3409" name="CustomShape 90"/>
            <p:cNvSpPr/>
            <p:nvPr/>
          </p:nvSpPr>
          <p:spPr>
            <a:xfrm>
              <a:off x="1400760" y="1941120"/>
              <a:ext cx="92160" cy="98640"/>
            </a:xfrm>
            <a:custGeom>
              <a:avLst/>
              <a:gdLst/>
              <a:ahLst/>
              <a:rect l="l" t="t" r="r" b="b"/>
              <a:pathLst>
                <a:path w="7199" h="8036">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style>
            <a:lnRef idx="0"/>
            <a:fillRef idx="0"/>
            <a:effectRef idx="0"/>
            <a:fontRef idx="minor"/>
          </p:style>
        </p:sp>
        <p:sp>
          <p:nvSpPr>
            <p:cNvPr id="3410" name="CustomShape 91"/>
            <p:cNvSpPr/>
            <p:nvPr/>
          </p:nvSpPr>
          <p:spPr>
            <a:xfrm>
              <a:off x="1457280" y="2012040"/>
              <a:ext cx="63000" cy="63360"/>
            </a:xfrm>
            <a:custGeom>
              <a:avLst/>
              <a:gdLst/>
              <a:ahLst/>
              <a:rect l="l" t="t" r="r" b="b"/>
              <a:pathLst>
                <a:path w="4939" h="5211">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style>
            <a:lnRef idx="0"/>
            <a:fillRef idx="0"/>
            <a:effectRef idx="0"/>
            <a:fontRef idx="minor"/>
          </p:style>
        </p:sp>
        <p:sp>
          <p:nvSpPr>
            <p:cNvPr id="3411" name="CustomShape 92"/>
            <p:cNvSpPr/>
            <p:nvPr/>
          </p:nvSpPr>
          <p:spPr>
            <a:xfrm>
              <a:off x="1496520" y="2095920"/>
              <a:ext cx="36720" cy="39960"/>
            </a:xfrm>
            <a:custGeom>
              <a:avLst/>
              <a:gdLst/>
              <a:ahLst/>
              <a:rect l="l" t="t" r="r" b="b"/>
              <a:pathLst>
                <a:path w="2930" h="3328">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style>
            <a:lnRef idx="0"/>
            <a:fillRef idx="0"/>
            <a:effectRef idx="0"/>
            <a:fontRef idx="minor"/>
          </p:style>
        </p:sp>
        <p:grpSp>
          <p:nvGrpSpPr>
            <p:cNvPr id="3412" name="Group 93"/>
            <p:cNvGrpSpPr/>
            <p:nvPr/>
          </p:nvGrpSpPr>
          <p:grpSpPr>
            <a:xfrm>
              <a:off x="1406880" y="2032200"/>
              <a:ext cx="118800" cy="296280"/>
              <a:chOff x="1406880" y="2032200"/>
              <a:chExt cx="118800" cy="296280"/>
            </a:xfrm>
          </p:grpSpPr>
          <p:sp>
            <p:nvSpPr>
              <p:cNvPr id="3413" name="CustomShape 94"/>
              <p:cNvSpPr/>
              <p:nvPr/>
            </p:nvSpPr>
            <p:spPr>
              <a:xfrm>
                <a:off x="1406880" y="2032200"/>
                <a:ext cx="118800" cy="266400"/>
              </a:xfrm>
              <a:custGeom>
                <a:avLst/>
                <a:gdLst/>
                <a:ahLst/>
                <a:rect l="l" t="t" r="r" b="b"/>
                <a:pathLst>
                  <a:path w="9229" h="21552">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style>
              <a:lnRef idx="0"/>
              <a:fillRef idx="0"/>
              <a:effectRef idx="0"/>
              <a:fontRef idx="minor"/>
            </p:style>
          </p:sp>
          <p:sp>
            <p:nvSpPr>
              <p:cNvPr id="3414" name="CustomShape 95"/>
              <p:cNvSpPr/>
              <p:nvPr/>
            </p:nvSpPr>
            <p:spPr>
              <a:xfrm>
                <a:off x="1455120" y="2311920"/>
                <a:ext cx="25560" cy="16560"/>
              </a:xfrm>
              <a:custGeom>
                <a:avLst/>
                <a:gdLst/>
                <a:ahLst/>
                <a:rect l="l" t="t" r="r" b="b"/>
                <a:pathLst>
                  <a:path w="2072" h="1444">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style>
              <a:lnRef idx="0"/>
              <a:fillRef idx="0"/>
              <a:effectRef idx="0"/>
              <a:fontRef idx="minor"/>
            </p:style>
          </p:sp>
        </p:grpSp>
        <p:sp>
          <p:nvSpPr>
            <p:cNvPr id="3415" name="CustomShape 96"/>
            <p:cNvSpPr/>
            <p:nvPr/>
          </p:nvSpPr>
          <p:spPr>
            <a:xfrm>
              <a:off x="2809080" y="1671840"/>
              <a:ext cx="12240" cy="29160"/>
            </a:xfrm>
            <a:custGeom>
              <a:avLst/>
              <a:gdLst/>
              <a:ahLst/>
              <a:rect l="l" t="t" r="r" b="b"/>
              <a:pathLst>
                <a:path w="1047" h="245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style>
            <a:lnRef idx="0"/>
            <a:fillRef idx="0"/>
            <a:effectRef idx="0"/>
            <a:fontRef idx="minor"/>
          </p:style>
        </p:sp>
        <p:grpSp>
          <p:nvGrpSpPr>
            <p:cNvPr id="3416" name="Group 97"/>
            <p:cNvGrpSpPr/>
            <p:nvPr/>
          </p:nvGrpSpPr>
          <p:grpSpPr>
            <a:xfrm>
              <a:off x="1963800" y="1063800"/>
              <a:ext cx="78120" cy="81360"/>
              <a:chOff x="1963800" y="1063800"/>
              <a:chExt cx="78120" cy="81360"/>
            </a:xfrm>
          </p:grpSpPr>
          <p:sp>
            <p:nvSpPr>
              <p:cNvPr id="3417" name="CustomShape 98"/>
              <p:cNvSpPr/>
              <p:nvPr/>
            </p:nvSpPr>
            <p:spPr>
              <a:xfrm>
                <a:off x="1996920" y="1063800"/>
                <a:ext cx="45000" cy="28800"/>
              </a:xfrm>
              <a:custGeom>
                <a:avLst/>
                <a:gdLst/>
                <a:ahLst/>
                <a:rect l="l" t="t" r="r" b="b"/>
                <a:pathLst>
                  <a:path w="3579" h="2428">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style>
              <a:lnRef idx="0"/>
              <a:fillRef idx="0"/>
              <a:effectRef idx="0"/>
              <a:fontRef idx="minor"/>
            </p:style>
          </p:sp>
          <p:sp>
            <p:nvSpPr>
              <p:cNvPr id="3418" name="CustomShape 99"/>
              <p:cNvSpPr/>
              <p:nvPr/>
            </p:nvSpPr>
            <p:spPr>
              <a:xfrm>
                <a:off x="2012760" y="1103400"/>
                <a:ext cx="9720" cy="7560"/>
              </a:xfrm>
              <a:custGeom>
                <a:avLst/>
                <a:gdLst/>
                <a:ahLst/>
                <a:rect l="l" t="t" r="r" b="b"/>
                <a:pathLst>
                  <a:path w="859" h="734">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style>
              <a:lnRef idx="0"/>
              <a:fillRef idx="0"/>
              <a:effectRef idx="0"/>
              <a:fontRef idx="minor"/>
            </p:style>
          </p:sp>
          <p:sp>
            <p:nvSpPr>
              <p:cNvPr id="3419" name="CustomShape 100"/>
              <p:cNvSpPr/>
              <p:nvPr/>
            </p:nvSpPr>
            <p:spPr>
              <a:xfrm>
                <a:off x="2017080" y="1109160"/>
                <a:ext cx="19080" cy="20160"/>
              </a:xfrm>
              <a:custGeom>
                <a:avLst/>
                <a:gdLst/>
                <a:ahLst/>
                <a:rect l="l" t="t" r="r" b="b"/>
                <a:pathLst>
                  <a:path w="1571" h="1737">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style>
              <a:lnRef idx="0"/>
              <a:fillRef idx="0"/>
              <a:effectRef idx="0"/>
              <a:fontRef idx="minor"/>
            </p:style>
          </p:sp>
          <p:sp>
            <p:nvSpPr>
              <p:cNvPr id="3420" name="CustomShape 101"/>
              <p:cNvSpPr/>
              <p:nvPr/>
            </p:nvSpPr>
            <p:spPr>
              <a:xfrm>
                <a:off x="1963800" y="1076400"/>
                <a:ext cx="51840" cy="68760"/>
              </a:xfrm>
              <a:custGeom>
                <a:avLst/>
                <a:gdLst/>
                <a:ahLst/>
                <a:rect l="l" t="t" r="r" b="b"/>
                <a:pathLst>
                  <a:path w="4102" h="5651">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style>
              <a:lnRef idx="0"/>
              <a:fillRef idx="0"/>
              <a:effectRef idx="0"/>
              <a:fontRef idx="minor"/>
            </p:style>
          </p:sp>
        </p:grpSp>
        <p:sp>
          <p:nvSpPr>
            <p:cNvPr id="3421" name="CustomShape 102"/>
            <p:cNvSpPr/>
            <p:nvPr/>
          </p:nvSpPr>
          <p:spPr>
            <a:xfrm>
              <a:off x="2864880" y="1467360"/>
              <a:ext cx="90000" cy="151200"/>
            </a:xfrm>
            <a:custGeom>
              <a:avLst/>
              <a:gdLst/>
              <a:ahLst/>
              <a:rect l="l" t="t" r="r" b="b"/>
              <a:pathLst>
                <a:path w="7010" h="12284">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style>
            <a:lnRef idx="0"/>
            <a:fillRef idx="0"/>
            <a:effectRef idx="0"/>
            <a:fontRef idx="minor"/>
          </p:style>
        </p:sp>
        <p:sp>
          <p:nvSpPr>
            <p:cNvPr id="3422" name="CustomShape 103"/>
            <p:cNvSpPr/>
            <p:nvPr/>
          </p:nvSpPr>
          <p:spPr>
            <a:xfrm>
              <a:off x="2827800" y="1547280"/>
              <a:ext cx="29880" cy="40320"/>
            </a:xfrm>
            <a:custGeom>
              <a:avLst/>
              <a:gdLst/>
              <a:ahLst/>
              <a:rect l="l" t="t" r="r" b="b"/>
              <a:pathLst>
                <a:path w="2407" h="3349">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style>
            <a:lnRef idx="0"/>
            <a:fillRef idx="0"/>
            <a:effectRef idx="0"/>
            <a:fontRef idx="minor"/>
          </p:style>
        </p:sp>
        <p:sp>
          <p:nvSpPr>
            <p:cNvPr id="3423" name="CustomShape 104"/>
            <p:cNvSpPr/>
            <p:nvPr/>
          </p:nvSpPr>
          <p:spPr>
            <a:xfrm>
              <a:off x="2812680" y="1499400"/>
              <a:ext cx="34200" cy="57240"/>
            </a:xfrm>
            <a:custGeom>
              <a:avLst/>
              <a:gdLst/>
              <a:ahLst/>
              <a:rect l="l" t="t" r="r" b="b"/>
              <a:pathLst>
                <a:path w="2742" h="4709">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style>
            <a:lnRef idx="0"/>
            <a:fillRef idx="0"/>
            <a:effectRef idx="0"/>
            <a:fontRef idx="minor"/>
          </p:style>
        </p:sp>
        <p:sp>
          <p:nvSpPr>
            <p:cNvPr id="3424" name="CustomShape 105"/>
            <p:cNvSpPr/>
            <p:nvPr/>
          </p:nvSpPr>
          <p:spPr>
            <a:xfrm>
              <a:off x="2523240" y="1423440"/>
              <a:ext cx="230040" cy="102960"/>
            </a:xfrm>
            <a:custGeom>
              <a:avLst/>
              <a:gdLst/>
              <a:ahLst/>
              <a:rect l="l" t="t" r="r" b="b"/>
              <a:pathLst>
                <a:path w="17786" h="8392">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style>
            <a:lnRef idx="0"/>
            <a:fillRef idx="0"/>
            <a:effectRef idx="0"/>
            <a:fontRef idx="minor"/>
          </p:style>
        </p:sp>
        <p:sp>
          <p:nvSpPr>
            <p:cNvPr id="3425" name="CustomShape 106"/>
            <p:cNvSpPr/>
            <p:nvPr/>
          </p:nvSpPr>
          <p:spPr>
            <a:xfrm>
              <a:off x="2978640" y="1890720"/>
              <a:ext cx="72000" cy="58680"/>
            </a:xfrm>
            <a:custGeom>
              <a:avLst/>
              <a:gdLst/>
              <a:ahLst/>
              <a:rect l="l" t="t" r="r" b="b"/>
              <a:pathLst>
                <a:path w="5650" h="4835">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style>
            <a:lnRef idx="0"/>
            <a:fillRef idx="0"/>
            <a:effectRef idx="0"/>
            <a:fontRef idx="minor"/>
          </p:style>
        </p:sp>
        <p:sp>
          <p:nvSpPr>
            <p:cNvPr id="3426" name="CustomShape 107"/>
            <p:cNvSpPr/>
            <p:nvPr/>
          </p:nvSpPr>
          <p:spPr>
            <a:xfrm>
              <a:off x="2813760" y="1728360"/>
              <a:ext cx="58680" cy="98640"/>
            </a:xfrm>
            <a:custGeom>
              <a:avLst/>
              <a:gdLst/>
              <a:ahLst/>
              <a:rect l="l" t="t" r="r" b="b"/>
              <a:pathLst>
                <a:path w="4604" h="8036">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style>
            <a:lnRef idx="0"/>
            <a:fillRef idx="0"/>
            <a:effectRef idx="0"/>
            <a:fontRef idx="minor"/>
          </p:style>
        </p:sp>
        <p:sp>
          <p:nvSpPr>
            <p:cNvPr id="3427" name="CustomShape 108"/>
            <p:cNvSpPr/>
            <p:nvPr/>
          </p:nvSpPr>
          <p:spPr>
            <a:xfrm>
              <a:off x="2844720" y="1934640"/>
              <a:ext cx="27720" cy="13320"/>
            </a:xfrm>
            <a:custGeom>
              <a:avLst/>
              <a:gdLst/>
              <a:ahLst/>
              <a:rect l="l" t="t" r="r" b="b"/>
              <a:pathLst>
                <a:path w="2240" h="1173">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style>
            <a:lnRef idx="0"/>
            <a:fillRef idx="0"/>
            <a:effectRef idx="0"/>
            <a:fontRef idx="minor"/>
          </p:style>
        </p:sp>
        <p:grpSp>
          <p:nvGrpSpPr>
            <p:cNvPr id="3428" name="Group 109"/>
            <p:cNvGrpSpPr/>
            <p:nvPr/>
          </p:nvGrpSpPr>
          <p:grpSpPr>
            <a:xfrm>
              <a:off x="2634120" y="1828080"/>
              <a:ext cx="344520" cy="109080"/>
              <a:chOff x="2634120" y="1828080"/>
              <a:chExt cx="344520" cy="109080"/>
            </a:xfrm>
          </p:grpSpPr>
          <p:sp>
            <p:nvSpPr>
              <p:cNvPr id="3429" name="CustomShape 110"/>
              <p:cNvSpPr/>
              <p:nvPr/>
            </p:nvSpPr>
            <p:spPr>
              <a:xfrm>
                <a:off x="2811240" y="1859400"/>
                <a:ext cx="48960" cy="52200"/>
              </a:xfrm>
              <a:custGeom>
                <a:avLst/>
                <a:gdLst/>
                <a:ahLst/>
                <a:rect l="l" t="t" r="r" b="b"/>
                <a:pathLst>
                  <a:path w="3871" h="4312">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style>
              <a:lnRef idx="0"/>
              <a:fillRef idx="0"/>
              <a:effectRef idx="0"/>
              <a:fontRef idx="minor"/>
            </p:style>
          </p:sp>
          <p:sp>
            <p:nvSpPr>
              <p:cNvPr id="3430" name="CustomShape 111"/>
              <p:cNvSpPr/>
              <p:nvPr/>
            </p:nvSpPr>
            <p:spPr>
              <a:xfrm>
                <a:off x="2904480" y="1873440"/>
                <a:ext cx="74160" cy="63720"/>
              </a:xfrm>
              <a:custGeom>
                <a:avLst/>
                <a:gdLst/>
                <a:ahLst/>
                <a:rect l="l" t="t" r="r" b="b"/>
                <a:pathLst>
                  <a:path w="5818" h="5253">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style>
              <a:lnRef idx="0"/>
              <a:fillRef idx="0"/>
              <a:effectRef idx="0"/>
              <a:fontRef idx="minor"/>
            </p:style>
          </p:sp>
          <p:sp>
            <p:nvSpPr>
              <p:cNvPr id="3431" name="CustomShape 112"/>
              <p:cNvSpPr/>
              <p:nvPr/>
            </p:nvSpPr>
            <p:spPr>
              <a:xfrm>
                <a:off x="2738160" y="1837800"/>
                <a:ext cx="73080" cy="63000"/>
              </a:xfrm>
              <a:custGeom>
                <a:avLst/>
                <a:gdLst/>
                <a:ahLst/>
                <a:rect l="l" t="t" r="r" b="b"/>
                <a:pathLst>
                  <a:path w="5734" h="519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style>
              <a:lnRef idx="0"/>
              <a:fillRef idx="0"/>
              <a:effectRef idx="0"/>
              <a:fontRef idx="minor"/>
            </p:style>
          </p:sp>
          <p:sp>
            <p:nvSpPr>
              <p:cNvPr id="3432" name="CustomShape 113"/>
              <p:cNvSpPr/>
              <p:nvPr/>
            </p:nvSpPr>
            <p:spPr>
              <a:xfrm>
                <a:off x="2634120" y="1828080"/>
                <a:ext cx="223200" cy="108720"/>
              </a:xfrm>
              <a:custGeom>
                <a:avLst/>
                <a:gdLst/>
                <a:ahLst/>
                <a:rect l="l" t="t" r="r" b="b"/>
                <a:pathLst>
                  <a:path w="17242" h="887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style>
              <a:lnRef idx="0"/>
              <a:fillRef idx="0"/>
              <a:effectRef idx="0"/>
              <a:fontRef idx="minor"/>
            </p:style>
          </p:sp>
        </p:grpSp>
        <p:sp>
          <p:nvSpPr>
            <p:cNvPr id="3433" name="CustomShape 114"/>
            <p:cNvSpPr/>
            <p:nvPr/>
          </p:nvSpPr>
          <p:spPr>
            <a:xfrm>
              <a:off x="2671200" y="1820160"/>
              <a:ext cx="31320" cy="39240"/>
            </a:xfrm>
            <a:custGeom>
              <a:avLst/>
              <a:gdLst/>
              <a:ahLst/>
              <a:rect l="l" t="t" r="r" b="b"/>
              <a:pathLst>
                <a:path w="2512" h="3286">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style>
            <a:lnRef idx="0"/>
            <a:fillRef idx="0"/>
            <a:effectRef idx="0"/>
            <a:fontRef idx="minor"/>
          </p:style>
        </p:sp>
        <p:sp>
          <p:nvSpPr>
            <p:cNvPr id="3434" name="CustomShape 115"/>
            <p:cNvSpPr/>
            <p:nvPr/>
          </p:nvSpPr>
          <p:spPr>
            <a:xfrm>
              <a:off x="2743920" y="1818720"/>
              <a:ext cx="69840" cy="44640"/>
            </a:xfrm>
            <a:custGeom>
              <a:avLst/>
              <a:gdLst/>
              <a:ahLst/>
              <a:rect l="l" t="t" r="r" b="b"/>
              <a:pathLst>
                <a:path w="5483" h="3705">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style>
            <a:lnRef idx="0"/>
            <a:fillRef idx="0"/>
            <a:effectRef idx="0"/>
            <a:fontRef idx="minor"/>
          </p:style>
        </p:sp>
        <p:sp>
          <p:nvSpPr>
            <p:cNvPr id="3435" name="CustomShape 116"/>
            <p:cNvSpPr/>
            <p:nvPr/>
          </p:nvSpPr>
          <p:spPr>
            <a:xfrm>
              <a:off x="2676960" y="1691640"/>
              <a:ext cx="60840" cy="113400"/>
            </a:xfrm>
            <a:custGeom>
              <a:avLst/>
              <a:gdLst/>
              <a:ahLst/>
              <a:rect l="l" t="t" r="r" b="b"/>
              <a:pathLst>
                <a:path w="4772" h="9228">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style>
            <a:lnRef idx="0"/>
            <a:fillRef idx="0"/>
            <a:effectRef idx="0"/>
            <a:fontRef idx="minor"/>
          </p:style>
        </p:sp>
        <p:sp>
          <p:nvSpPr>
            <p:cNvPr id="3436" name="CustomShape 117"/>
            <p:cNvSpPr/>
            <p:nvPr/>
          </p:nvSpPr>
          <p:spPr>
            <a:xfrm>
              <a:off x="2685240" y="1760040"/>
              <a:ext cx="38160" cy="30960"/>
            </a:xfrm>
            <a:custGeom>
              <a:avLst/>
              <a:gdLst/>
              <a:ahLst/>
              <a:rect l="l" t="t" r="r" b="b"/>
              <a:pathLst>
                <a:path w="3035" h="2616">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style>
            <a:lnRef idx="0"/>
            <a:fillRef idx="0"/>
            <a:effectRef idx="0"/>
            <a:fontRef idx="minor"/>
          </p:style>
        </p:sp>
        <p:sp>
          <p:nvSpPr>
            <p:cNvPr id="3437" name="CustomShape 118"/>
            <p:cNvSpPr/>
            <p:nvPr/>
          </p:nvSpPr>
          <p:spPr>
            <a:xfrm>
              <a:off x="2662920" y="1699560"/>
              <a:ext cx="59760" cy="65880"/>
            </a:xfrm>
            <a:custGeom>
              <a:avLst/>
              <a:gdLst/>
              <a:ahLst/>
              <a:rect l="l" t="t" r="r" b="b"/>
              <a:pathLst>
                <a:path w="4688" h="5421">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style>
            <a:lnRef idx="0"/>
            <a:fillRef idx="0"/>
            <a:effectRef idx="0"/>
            <a:fontRef idx="minor"/>
          </p:style>
        </p:sp>
        <p:sp>
          <p:nvSpPr>
            <p:cNvPr id="3438" name="CustomShape 119"/>
            <p:cNvSpPr/>
            <p:nvPr/>
          </p:nvSpPr>
          <p:spPr>
            <a:xfrm>
              <a:off x="2644920" y="1715040"/>
              <a:ext cx="61920" cy="111600"/>
            </a:xfrm>
            <a:custGeom>
              <a:avLst/>
              <a:gdLst/>
              <a:ahLst/>
              <a:rect l="l" t="t" r="r" b="b"/>
              <a:pathLst>
                <a:path w="4876" h="9082">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style>
            <a:lnRef idx="0"/>
            <a:fillRef idx="0"/>
            <a:effectRef idx="0"/>
            <a:fontRef idx="minor"/>
          </p:style>
        </p:sp>
        <p:sp>
          <p:nvSpPr>
            <p:cNvPr id="3439" name="CustomShape 120"/>
            <p:cNvSpPr/>
            <p:nvPr/>
          </p:nvSpPr>
          <p:spPr>
            <a:xfrm>
              <a:off x="2603520" y="1653480"/>
              <a:ext cx="65160" cy="141840"/>
            </a:xfrm>
            <a:custGeom>
              <a:avLst/>
              <a:gdLst/>
              <a:ahLst/>
              <a:rect l="l" t="t" r="r" b="b"/>
              <a:pathLst>
                <a:path w="5127" h="1153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style>
            <a:lnRef idx="0"/>
            <a:fillRef idx="0"/>
            <a:effectRef idx="0"/>
            <a:fontRef idx="minor"/>
          </p:style>
        </p:sp>
        <p:sp>
          <p:nvSpPr>
            <p:cNvPr id="3440" name="CustomShape 121"/>
            <p:cNvSpPr/>
            <p:nvPr/>
          </p:nvSpPr>
          <p:spPr>
            <a:xfrm>
              <a:off x="2568240" y="1666440"/>
              <a:ext cx="37080" cy="46080"/>
            </a:xfrm>
            <a:custGeom>
              <a:avLst/>
              <a:gdLst/>
              <a:ahLst/>
              <a:rect l="l" t="t" r="r" b="b"/>
              <a:pathLst>
                <a:path w="2972" h="383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style>
            <a:lnRef idx="0"/>
            <a:fillRef idx="0"/>
            <a:effectRef idx="0"/>
            <a:fontRef idx="minor"/>
          </p:style>
        </p:sp>
        <p:sp>
          <p:nvSpPr>
            <p:cNvPr id="3441" name="CustomShape 122"/>
            <p:cNvSpPr/>
            <p:nvPr/>
          </p:nvSpPr>
          <p:spPr>
            <a:xfrm>
              <a:off x="1966680" y="1396440"/>
              <a:ext cx="27360" cy="32400"/>
            </a:xfrm>
            <a:custGeom>
              <a:avLst/>
              <a:gdLst/>
              <a:ahLst/>
              <a:rect l="l" t="t" r="r" b="b"/>
              <a:pathLst>
                <a:path w="2219" h="2721">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style>
            <a:lnRef idx="0"/>
            <a:fillRef idx="0"/>
            <a:effectRef idx="0"/>
            <a:fontRef idx="minor"/>
          </p:style>
        </p:sp>
        <p:sp>
          <p:nvSpPr>
            <p:cNvPr id="3442" name="CustomShape 123"/>
            <p:cNvSpPr/>
            <p:nvPr/>
          </p:nvSpPr>
          <p:spPr>
            <a:xfrm>
              <a:off x="1944000" y="1229400"/>
              <a:ext cx="149760" cy="166320"/>
            </a:xfrm>
            <a:custGeom>
              <a:avLst/>
              <a:gdLst/>
              <a:ahLst/>
              <a:rect l="l" t="t" r="r" b="b"/>
              <a:pathLst>
                <a:path w="11613" h="13497">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style>
            <a:lnRef idx="0"/>
            <a:fillRef idx="0"/>
            <a:effectRef idx="0"/>
            <a:fontRef idx="minor"/>
          </p:style>
        </p:sp>
        <p:sp>
          <p:nvSpPr>
            <p:cNvPr id="3443" name="CustomShape 124"/>
            <p:cNvSpPr/>
            <p:nvPr/>
          </p:nvSpPr>
          <p:spPr>
            <a:xfrm>
              <a:off x="1985760" y="1261080"/>
              <a:ext cx="73440" cy="160200"/>
            </a:xfrm>
            <a:custGeom>
              <a:avLst/>
              <a:gdLst/>
              <a:ahLst/>
              <a:rect l="l" t="t" r="r" b="b"/>
              <a:pathLst>
                <a:path w="5755" h="1299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style>
            <a:lnRef idx="0"/>
            <a:fillRef idx="0"/>
            <a:effectRef idx="0"/>
            <a:fontRef idx="minor"/>
          </p:style>
        </p:sp>
        <p:sp>
          <p:nvSpPr>
            <p:cNvPr id="3444" name="CustomShape 125"/>
            <p:cNvSpPr/>
            <p:nvPr/>
          </p:nvSpPr>
          <p:spPr>
            <a:xfrm>
              <a:off x="2065320" y="1375200"/>
              <a:ext cx="28440" cy="24480"/>
            </a:xfrm>
            <a:custGeom>
              <a:avLst/>
              <a:gdLst/>
              <a:ahLst/>
              <a:rect l="l" t="t" r="r" b="b"/>
              <a:pathLst>
                <a:path w="2302" h="2093">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style>
            <a:lnRef idx="0"/>
            <a:fillRef idx="0"/>
            <a:effectRef idx="0"/>
            <a:fontRef idx="minor"/>
          </p:style>
        </p:sp>
        <p:sp>
          <p:nvSpPr>
            <p:cNvPr id="3445" name="CustomShape 126"/>
            <p:cNvSpPr/>
            <p:nvPr/>
          </p:nvSpPr>
          <p:spPr>
            <a:xfrm>
              <a:off x="2051280" y="1393920"/>
              <a:ext cx="46080" cy="23400"/>
            </a:xfrm>
            <a:custGeom>
              <a:avLst/>
              <a:gdLst/>
              <a:ahLst/>
              <a:rect l="l" t="t" r="r" b="b"/>
              <a:pathLst>
                <a:path w="3662" h="1989">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style>
            <a:lnRef idx="0"/>
            <a:fillRef idx="0"/>
            <a:effectRef idx="0"/>
            <a:fontRef idx="minor"/>
          </p:style>
        </p:sp>
        <p:sp>
          <p:nvSpPr>
            <p:cNvPr id="3446" name="CustomShape 127"/>
            <p:cNvSpPr/>
            <p:nvPr/>
          </p:nvSpPr>
          <p:spPr>
            <a:xfrm>
              <a:off x="2053080" y="1410840"/>
              <a:ext cx="35640" cy="24480"/>
            </a:xfrm>
            <a:custGeom>
              <a:avLst/>
              <a:gdLst/>
              <a:ahLst/>
              <a:rect l="l" t="t" r="r" b="b"/>
              <a:pathLst>
                <a:path w="2847" h="2093">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style>
            <a:lnRef idx="0"/>
            <a:fillRef idx="0"/>
            <a:effectRef idx="0"/>
            <a:fontRef idx="minor"/>
          </p:style>
        </p:sp>
        <p:sp>
          <p:nvSpPr>
            <p:cNvPr id="3447" name="CustomShape 128"/>
            <p:cNvSpPr/>
            <p:nvPr/>
          </p:nvSpPr>
          <p:spPr>
            <a:xfrm>
              <a:off x="2070720" y="1412640"/>
              <a:ext cx="61560" cy="45000"/>
            </a:xfrm>
            <a:custGeom>
              <a:avLst/>
              <a:gdLst/>
              <a:ahLst/>
              <a:rect l="l" t="t" r="r" b="b"/>
              <a:pathLst>
                <a:path w="4835" h="3746">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style>
            <a:lnRef idx="0"/>
            <a:fillRef idx="0"/>
            <a:effectRef idx="0"/>
            <a:fontRef idx="minor"/>
          </p:style>
        </p:sp>
        <p:sp>
          <p:nvSpPr>
            <p:cNvPr id="3448" name="CustomShape 129"/>
            <p:cNvSpPr/>
            <p:nvPr/>
          </p:nvSpPr>
          <p:spPr>
            <a:xfrm>
              <a:off x="2027160" y="1488240"/>
              <a:ext cx="41760" cy="25200"/>
            </a:xfrm>
            <a:custGeom>
              <a:avLst/>
              <a:gdLst/>
              <a:ahLst/>
              <a:rect l="l" t="t" r="r" b="b"/>
              <a:pathLst>
                <a:path w="3328" h="2156">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style>
            <a:lnRef idx="0"/>
            <a:fillRef idx="0"/>
            <a:effectRef idx="0"/>
            <a:fontRef idx="minor"/>
          </p:style>
        </p:sp>
        <p:sp>
          <p:nvSpPr>
            <p:cNvPr id="3449" name="CustomShape 130"/>
            <p:cNvSpPr/>
            <p:nvPr/>
          </p:nvSpPr>
          <p:spPr>
            <a:xfrm>
              <a:off x="2030760" y="1480680"/>
              <a:ext cx="36000" cy="14040"/>
            </a:xfrm>
            <a:custGeom>
              <a:avLst/>
              <a:gdLst/>
              <a:ahLst/>
              <a:rect l="l" t="t" r="r" b="b"/>
              <a:pathLst>
                <a:path w="2868" h="1256">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style>
            <a:lnRef idx="0"/>
            <a:fillRef idx="0"/>
            <a:effectRef idx="0"/>
            <a:fontRef idx="minor"/>
          </p:style>
        </p:sp>
        <p:sp>
          <p:nvSpPr>
            <p:cNvPr id="3450" name="CustomShape 131"/>
            <p:cNvSpPr/>
            <p:nvPr/>
          </p:nvSpPr>
          <p:spPr>
            <a:xfrm>
              <a:off x="2050560" y="1541520"/>
              <a:ext cx="12600" cy="24480"/>
            </a:xfrm>
            <a:custGeom>
              <a:avLst/>
              <a:gdLst/>
              <a:ahLst/>
              <a:rect l="l" t="t" r="r" b="b"/>
              <a:pathLst>
                <a:path w="1089" h="2093">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style>
            <a:lnRef idx="0"/>
            <a:fillRef idx="0"/>
            <a:effectRef idx="0"/>
            <a:fontRef idx="minor"/>
          </p:style>
        </p:sp>
        <p:sp>
          <p:nvSpPr>
            <p:cNvPr id="3451" name="CustomShape 132"/>
            <p:cNvSpPr/>
            <p:nvPr/>
          </p:nvSpPr>
          <p:spPr>
            <a:xfrm>
              <a:off x="2043720" y="1532160"/>
              <a:ext cx="12240" cy="15120"/>
            </a:xfrm>
            <a:custGeom>
              <a:avLst/>
              <a:gdLst/>
              <a:ahLst/>
              <a:rect l="l" t="t" r="r" b="b"/>
              <a:pathLst>
                <a:path w="1047" h="1319">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style>
            <a:lnRef idx="0"/>
            <a:fillRef idx="0"/>
            <a:effectRef idx="0"/>
            <a:fontRef idx="minor"/>
          </p:style>
        </p:sp>
        <p:sp>
          <p:nvSpPr>
            <p:cNvPr id="3452" name="CustomShape 133"/>
            <p:cNvSpPr/>
            <p:nvPr/>
          </p:nvSpPr>
          <p:spPr>
            <a:xfrm>
              <a:off x="2023200" y="1518120"/>
              <a:ext cx="27000" cy="22320"/>
            </a:xfrm>
            <a:custGeom>
              <a:avLst/>
              <a:gdLst/>
              <a:ahLst/>
              <a:rect l="l" t="t" r="r" b="b"/>
              <a:pathLst>
                <a:path w="2177" h="1905">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style>
            <a:lnRef idx="0"/>
            <a:fillRef idx="0"/>
            <a:effectRef idx="0"/>
            <a:fontRef idx="minor"/>
          </p:style>
        </p:sp>
        <p:sp>
          <p:nvSpPr>
            <p:cNvPr id="3453" name="CustomShape 134"/>
            <p:cNvSpPr/>
            <p:nvPr/>
          </p:nvSpPr>
          <p:spPr>
            <a:xfrm>
              <a:off x="2007720" y="1504440"/>
              <a:ext cx="20520" cy="11880"/>
            </a:xfrm>
            <a:custGeom>
              <a:avLst/>
              <a:gdLst/>
              <a:ahLst/>
              <a:rect l="l" t="t" r="r" b="b"/>
              <a:pathLst>
                <a:path w="1696" h="1068">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style>
            <a:lnRef idx="0"/>
            <a:fillRef idx="0"/>
            <a:effectRef idx="0"/>
            <a:fontRef idx="minor"/>
          </p:style>
        </p:sp>
        <p:sp>
          <p:nvSpPr>
            <p:cNvPr id="3454" name="CustomShape 135"/>
            <p:cNvSpPr/>
            <p:nvPr/>
          </p:nvSpPr>
          <p:spPr>
            <a:xfrm>
              <a:off x="1979280" y="1484280"/>
              <a:ext cx="50760" cy="22680"/>
            </a:xfrm>
            <a:custGeom>
              <a:avLst/>
              <a:gdLst/>
              <a:ahLst/>
              <a:rect l="l" t="t" r="r" b="b"/>
              <a:pathLst>
                <a:path w="3997" h="1926">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style>
            <a:lnRef idx="0"/>
            <a:fillRef idx="0"/>
            <a:effectRef idx="0"/>
            <a:fontRef idx="minor"/>
          </p:style>
        </p:sp>
        <p:sp>
          <p:nvSpPr>
            <p:cNvPr id="3455" name="CustomShape 136"/>
            <p:cNvSpPr/>
            <p:nvPr/>
          </p:nvSpPr>
          <p:spPr>
            <a:xfrm>
              <a:off x="2008800" y="1427040"/>
              <a:ext cx="67320" cy="54000"/>
            </a:xfrm>
            <a:custGeom>
              <a:avLst/>
              <a:gdLst/>
              <a:ahLst/>
              <a:rect l="l" t="t" r="r" b="b"/>
              <a:pathLst>
                <a:path w="5294" h="4458">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style>
            <a:lnRef idx="0"/>
            <a:fillRef idx="0"/>
            <a:effectRef idx="0"/>
            <a:fontRef idx="minor"/>
          </p:style>
        </p:sp>
        <p:sp>
          <p:nvSpPr>
            <p:cNvPr id="3456" name="CustomShape 137"/>
            <p:cNvSpPr/>
            <p:nvPr/>
          </p:nvSpPr>
          <p:spPr>
            <a:xfrm>
              <a:off x="1995120" y="1465560"/>
              <a:ext cx="53640" cy="21600"/>
            </a:xfrm>
            <a:custGeom>
              <a:avLst/>
              <a:gdLst/>
              <a:ahLst/>
              <a:rect l="l" t="t" r="r" b="b"/>
              <a:pathLst>
                <a:path w="4228" h="1842">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style>
            <a:lnRef idx="0"/>
            <a:fillRef idx="0"/>
            <a:effectRef idx="0"/>
            <a:fontRef idx="minor"/>
          </p:style>
        </p:sp>
        <p:sp>
          <p:nvSpPr>
            <p:cNvPr id="3457" name="CustomShape 138"/>
            <p:cNvSpPr/>
            <p:nvPr/>
          </p:nvSpPr>
          <p:spPr>
            <a:xfrm>
              <a:off x="1952280" y="1427400"/>
              <a:ext cx="61200" cy="70200"/>
            </a:xfrm>
            <a:custGeom>
              <a:avLst/>
              <a:gdLst/>
              <a:ahLst/>
              <a:rect l="l" t="t" r="r" b="b"/>
              <a:pathLst>
                <a:path w="4814" h="5755">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style>
            <a:lnRef idx="0"/>
            <a:fillRef idx="0"/>
            <a:effectRef idx="0"/>
            <a:fontRef idx="minor"/>
          </p:style>
        </p:sp>
        <p:sp>
          <p:nvSpPr>
            <p:cNvPr id="3458" name="CustomShape 139"/>
            <p:cNvSpPr/>
            <p:nvPr/>
          </p:nvSpPr>
          <p:spPr>
            <a:xfrm>
              <a:off x="1935720" y="1443240"/>
              <a:ext cx="25560" cy="21960"/>
            </a:xfrm>
            <a:custGeom>
              <a:avLst/>
              <a:gdLst/>
              <a:ahLst/>
              <a:rect l="l" t="t" r="r" b="b"/>
              <a:pathLst>
                <a:path w="2072" h="1884">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style>
            <a:lnRef idx="0"/>
            <a:fillRef idx="0"/>
            <a:effectRef idx="0"/>
            <a:fontRef idx="minor"/>
          </p:style>
        </p:sp>
        <p:sp>
          <p:nvSpPr>
            <p:cNvPr id="3459" name="CustomShape 140"/>
            <p:cNvSpPr/>
            <p:nvPr/>
          </p:nvSpPr>
          <p:spPr>
            <a:xfrm>
              <a:off x="1933200" y="1462320"/>
              <a:ext cx="19800" cy="15840"/>
            </a:xfrm>
            <a:custGeom>
              <a:avLst/>
              <a:gdLst/>
              <a:ahLst/>
              <a:rect l="l" t="t" r="r" b="b"/>
              <a:pathLst>
                <a:path w="1633" h="140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style>
            <a:lnRef idx="0"/>
            <a:fillRef idx="0"/>
            <a:effectRef idx="0"/>
            <a:fontRef idx="minor"/>
          </p:style>
        </p:sp>
        <p:sp>
          <p:nvSpPr>
            <p:cNvPr id="3460" name="CustomShape 141"/>
            <p:cNvSpPr/>
            <p:nvPr/>
          </p:nvSpPr>
          <p:spPr>
            <a:xfrm>
              <a:off x="1951920" y="1474200"/>
              <a:ext cx="3600" cy="5760"/>
            </a:xfrm>
            <a:custGeom>
              <a:avLst/>
              <a:gdLst/>
              <a:ahLst/>
              <a:rect l="l" t="t" r="r" b="b"/>
              <a:pathLst>
                <a:path w="398" h="565">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style>
            <a:lnRef idx="0"/>
            <a:fillRef idx="0"/>
            <a:effectRef idx="0"/>
            <a:fontRef idx="minor"/>
          </p:style>
        </p:sp>
        <p:sp>
          <p:nvSpPr>
            <p:cNvPr id="3461" name="CustomShape 142"/>
            <p:cNvSpPr/>
            <p:nvPr/>
          </p:nvSpPr>
          <p:spPr>
            <a:xfrm>
              <a:off x="1844640" y="1422720"/>
              <a:ext cx="28800" cy="36720"/>
            </a:xfrm>
            <a:custGeom>
              <a:avLst/>
              <a:gdLst/>
              <a:ahLst/>
              <a:rect l="l" t="t" r="r" b="b"/>
              <a:pathLst>
                <a:path w="2323" h="3076">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style>
            <a:lnRef idx="0"/>
            <a:fillRef idx="0"/>
            <a:effectRef idx="0"/>
            <a:fontRef idx="minor"/>
          </p:style>
        </p:sp>
        <p:grpSp>
          <p:nvGrpSpPr>
            <p:cNvPr id="3462" name="Group 143"/>
            <p:cNvGrpSpPr/>
            <p:nvPr/>
          </p:nvGrpSpPr>
          <p:grpSpPr>
            <a:xfrm>
              <a:off x="1862280" y="1390320"/>
              <a:ext cx="63720" cy="85680"/>
              <a:chOff x="1862280" y="1390320"/>
              <a:chExt cx="63720" cy="85680"/>
            </a:xfrm>
          </p:grpSpPr>
          <p:sp>
            <p:nvSpPr>
              <p:cNvPr id="3463" name="CustomShape 144"/>
              <p:cNvSpPr/>
              <p:nvPr/>
            </p:nvSpPr>
            <p:spPr>
              <a:xfrm>
                <a:off x="1874520" y="1390320"/>
                <a:ext cx="51480" cy="85680"/>
              </a:xfrm>
              <a:custGeom>
                <a:avLst/>
                <a:gdLst/>
                <a:ahLst/>
                <a:rect l="l" t="t" r="r" b="b"/>
                <a:pathLst>
                  <a:path w="4060" h="7011">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style>
              <a:lnRef idx="0"/>
              <a:fillRef idx="0"/>
              <a:effectRef idx="0"/>
              <a:fontRef idx="minor"/>
            </p:style>
          </p:sp>
          <p:sp>
            <p:nvSpPr>
              <p:cNvPr id="3464" name="CustomShape 145"/>
              <p:cNvSpPr/>
              <p:nvPr/>
            </p:nvSpPr>
            <p:spPr>
              <a:xfrm>
                <a:off x="1862280" y="1424520"/>
                <a:ext cx="15120" cy="11160"/>
              </a:xfrm>
              <a:custGeom>
                <a:avLst/>
                <a:gdLst/>
                <a:ahLst/>
                <a:rect l="l" t="t" r="r" b="b"/>
                <a:pathLst>
                  <a:path w="1277" h="1005">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style>
              <a:lnRef idx="0"/>
              <a:fillRef idx="0"/>
              <a:effectRef idx="0"/>
              <a:fontRef idx="minor"/>
            </p:style>
          </p:sp>
        </p:grpSp>
        <p:sp>
          <p:nvSpPr>
            <p:cNvPr id="3465" name="CustomShape 146"/>
            <p:cNvSpPr/>
            <p:nvPr/>
          </p:nvSpPr>
          <p:spPr>
            <a:xfrm>
              <a:off x="2234520" y="1956240"/>
              <a:ext cx="55800" cy="100800"/>
            </a:xfrm>
            <a:custGeom>
              <a:avLst/>
              <a:gdLst/>
              <a:ahLst/>
              <a:rect l="l" t="t" r="r" b="b"/>
              <a:pathLst>
                <a:path w="4395" h="8224">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style>
            <a:lnRef idx="0"/>
            <a:fillRef idx="0"/>
            <a:effectRef idx="0"/>
            <a:fontRef idx="minor"/>
          </p:style>
        </p:sp>
        <p:grpSp>
          <p:nvGrpSpPr>
            <p:cNvPr id="3466" name="Group 147"/>
            <p:cNvGrpSpPr/>
            <p:nvPr/>
          </p:nvGrpSpPr>
          <p:grpSpPr>
            <a:xfrm>
              <a:off x="2754360" y="1952640"/>
              <a:ext cx="298800" cy="304920"/>
              <a:chOff x="2754360" y="1952640"/>
              <a:chExt cx="298800" cy="304920"/>
            </a:xfrm>
          </p:grpSpPr>
          <p:sp>
            <p:nvSpPr>
              <p:cNvPr id="3467" name="CustomShape 148"/>
              <p:cNvSpPr/>
              <p:nvPr/>
            </p:nvSpPr>
            <p:spPr>
              <a:xfrm>
                <a:off x="2754360" y="1952640"/>
                <a:ext cx="298800" cy="254880"/>
              </a:xfrm>
              <a:custGeom>
                <a:avLst/>
                <a:gdLst/>
                <a:ahLst/>
                <a:rect l="l" t="t" r="r" b="b"/>
                <a:pathLst>
                  <a:path w="23058" h="20611">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style>
              <a:lnRef idx="0"/>
              <a:fillRef idx="0"/>
              <a:effectRef idx="0"/>
              <a:fontRef idx="minor"/>
            </p:style>
          </p:sp>
          <p:sp>
            <p:nvSpPr>
              <p:cNvPr id="3468" name="CustomShape 149"/>
              <p:cNvSpPr/>
              <p:nvPr/>
            </p:nvSpPr>
            <p:spPr>
              <a:xfrm>
                <a:off x="2954880" y="2223720"/>
                <a:ext cx="27000" cy="33840"/>
              </a:xfrm>
              <a:custGeom>
                <a:avLst/>
                <a:gdLst/>
                <a:ahLst/>
                <a:rect l="l" t="t" r="r" b="b"/>
                <a:pathLst>
                  <a:path w="2198" h="2847">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style>
              <a:lnRef idx="0"/>
              <a:fillRef idx="0"/>
              <a:effectRef idx="0"/>
              <a:fontRef idx="minor"/>
            </p:style>
          </p:sp>
        </p:grpSp>
        <p:grpSp>
          <p:nvGrpSpPr>
            <p:cNvPr id="3469" name="Group 150"/>
            <p:cNvGrpSpPr/>
            <p:nvPr/>
          </p:nvGrpSpPr>
          <p:grpSpPr>
            <a:xfrm>
              <a:off x="3094560" y="2171520"/>
              <a:ext cx="118800" cy="141120"/>
              <a:chOff x="3094560" y="2171520"/>
              <a:chExt cx="118800" cy="141120"/>
            </a:xfrm>
          </p:grpSpPr>
          <p:sp>
            <p:nvSpPr>
              <p:cNvPr id="3470" name="CustomShape 151"/>
              <p:cNvSpPr/>
              <p:nvPr/>
            </p:nvSpPr>
            <p:spPr>
              <a:xfrm>
                <a:off x="3094560" y="2243160"/>
                <a:ext cx="74160" cy="69480"/>
              </a:xfrm>
              <a:custGeom>
                <a:avLst/>
                <a:gdLst/>
                <a:ahLst/>
                <a:rect l="l" t="t" r="r" b="b"/>
                <a:pathLst>
                  <a:path w="5818" h="5713">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style>
              <a:lnRef idx="0"/>
              <a:fillRef idx="0"/>
              <a:effectRef idx="0"/>
              <a:fontRef idx="minor"/>
            </p:style>
          </p:sp>
          <p:sp>
            <p:nvSpPr>
              <p:cNvPr id="3471" name="CustomShape 152"/>
              <p:cNvSpPr/>
              <p:nvPr/>
            </p:nvSpPr>
            <p:spPr>
              <a:xfrm>
                <a:off x="3171960" y="2171520"/>
                <a:ext cx="41400" cy="83520"/>
              </a:xfrm>
              <a:custGeom>
                <a:avLst/>
                <a:gdLst/>
                <a:ahLst/>
                <a:rect l="l" t="t" r="r" b="b"/>
                <a:pathLst>
                  <a:path w="3286" h="6843">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style>
              <a:lnRef idx="0"/>
              <a:fillRef idx="0"/>
              <a:effectRef idx="0"/>
              <a:fontRef idx="minor"/>
            </p:style>
          </p:sp>
        </p:grpSp>
        <p:sp>
          <p:nvSpPr>
            <p:cNvPr id="3472" name="CustomShape 153"/>
            <p:cNvSpPr/>
            <p:nvPr/>
          </p:nvSpPr>
          <p:spPr>
            <a:xfrm>
              <a:off x="1765080" y="1294560"/>
              <a:ext cx="64800" cy="37080"/>
            </a:xfrm>
            <a:custGeom>
              <a:avLst/>
              <a:gdLst/>
              <a:ahLst/>
              <a:rect l="l" t="t" r="r" b="b"/>
              <a:pathLst>
                <a:path w="5085" h="3098">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style>
            <a:lnRef idx="0"/>
            <a:fillRef idx="0"/>
            <a:effectRef idx="0"/>
            <a:fontRef idx="minor"/>
          </p:style>
        </p:sp>
        <p:sp>
          <p:nvSpPr>
            <p:cNvPr id="3473" name="CustomShape 154"/>
            <p:cNvSpPr/>
            <p:nvPr/>
          </p:nvSpPr>
          <p:spPr>
            <a:xfrm>
              <a:off x="2399040" y="1387080"/>
              <a:ext cx="459720" cy="327240"/>
            </a:xfrm>
            <a:custGeom>
              <a:avLst/>
              <a:gdLst/>
              <a:ahLst/>
              <a:rect l="l" t="t" r="r" b="b"/>
              <a:pathLst>
                <a:path w="35425" h="26449">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style>
            <a:lnRef idx="0"/>
            <a:fillRef idx="0"/>
            <a:effectRef idx="0"/>
            <a:fontRef idx="minor"/>
          </p:style>
        </p:sp>
        <p:sp>
          <p:nvSpPr>
            <p:cNvPr id="3474" name="CustomShape 155"/>
            <p:cNvSpPr/>
            <p:nvPr/>
          </p:nvSpPr>
          <p:spPr>
            <a:xfrm>
              <a:off x="2676960" y="1699560"/>
              <a:ext cx="360" cy="360"/>
            </a:xfrm>
            <a:custGeom>
              <a:avLst/>
              <a:gdLst/>
              <a:ahLst/>
              <a:rect l="l" t="t" r="r" b="b"/>
              <a:pathLst>
                <a:path w="64" h="85">
                  <a:moveTo>
                    <a:pt x="63" y="85"/>
                  </a:moveTo>
                  <a:lnTo>
                    <a:pt x="1" y="1"/>
                  </a:lnTo>
                  <a:lnTo>
                    <a:pt x="1" y="1"/>
                  </a:lnTo>
                  <a:close/>
                </a:path>
              </a:pathLst>
            </a:custGeom>
            <a:solidFill>
              <a:srgbClr val="5f7d95"/>
            </a:solidFill>
            <a:ln>
              <a:noFill/>
            </a:ln>
          </p:spPr>
          <p:style>
            <a:lnRef idx="0"/>
            <a:fillRef idx="0"/>
            <a:effectRef idx="0"/>
            <a:fontRef idx="minor"/>
          </p:style>
        </p:sp>
        <p:sp>
          <p:nvSpPr>
            <p:cNvPr id="3475" name="CustomShape 156"/>
            <p:cNvSpPr/>
            <p:nvPr/>
          </p:nvSpPr>
          <p:spPr>
            <a:xfrm>
              <a:off x="2668320" y="1707120"/>
              <a:ext cx="360" cy="360"/>
            </a:xfrm>
            <a:custGeom>
              <a:avLst/>
              <a:gdLst/>
              <a:ahLst/>
              <a:rect l="l" t="t" r="r" b="b"/>
              <a:pathLst>
                <a:path w="105" h="106">
                  <a:moveTo>
                    <a:pt x="0" y="105"/>
                  </a:moveTo>
                  <a:lnTo>
                    <a:pt x="105" y="1"/>
                  </a:lnTo>
                  <a:lnTo>
                    <a:pt x="105" y="1"/>
                  </a:lnTo>
                  <a:close/>
                </a:path>
              </a:pathLst>
            </a:custGeom>
            <a:solidFill>
              <a:srgbClr val="5f7d95"/>
            </a:solidFill>
            <a:ln>
              <a:noFill/>
            </a:ln>
          </p:spPr>
          <p:style>
            <a:lnRef idx="0"/>
            <a:fillRef idx="0"/>
            <a:effectRef idx="0"/>
            <a:fontRef idx="minor"/>
          </p:style>
        </p:sp>
        <p:sp>
          <p:nvSpPr>
            <p:cNvPr id="3476" name="CustomShape 157"/>
            <p:cNvSpPr/>
            <p:nvPr/>
          </p:nvSpPr>
          <p:spPr>
            <a:xfrm>
              <a:off x="2394720" y="1578960"/>
              <a:ext cx="1440" cy="360"/>
            </a:xfrm>
            <a:custGeom>
              <a:avLst/>
              <a:gdLst/>
              <a:ahLst/>
              <a:rect l="l" t="t" r="r" b="b"/>
              <a:pathLst>
                <a:path w="211" h="64">
                  <a:moveTo>
                    <a:pt x="210" y="0"/>
                  </a:moveTo>
                  <a:lnTo>
                    <a:pt x="1" y="63"/>
                  </a:lnTo>
                  <a:lnTo>
                    <a:pt x="22" y="63"/>
                  </a:lnTo>
                  <a:lnTo>
                    <a:pt x="210" y="0"/>
                  </a:lnTo>
                  <a:close/>
                </a:path>
              </a:pathLst>
            </a:custGeom>
            <a:solidFill>
              <a:srgbClr val="5f7d95"/>
            </a:solidFill>
            <a:ln>
              <a:noFill/>
            </a:ln>
          </p:spPr>
          <p:style>
            <a:lnRef idx="0"/>
            <a:fillRef idx="0"/>
            <a:effectRef idx="0"/>
            <a:fontRef idx="minor"/>
          </p:style>
        </p:sp>
        <p:sp>
          <p:nvSpPr>
            <p:cNvPr id="3477" name="CustomShape 158"/>
            <p:cNvSpPr/>
            <p:nvPr/>
          </p:nvSpPr>
          <p:spPr>
            <a:xfrm>
              <a:off x="2235240" y="1404720"/>
              <a:ext cx="283680" cy="141480"/>
            </a:xfrm>
            <a:custGeom>
              <a:avLst/>
              <a:gdLst/>
              <a:ahLst/>
              <a:rect l="l" t="t" r="r" b="b"/>
              <a:pathLst>
                <a:path w="21908" h="11509">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style>
            <a:lnRef idx="0"/>
            <a:fillRef idx="0"/>
            <a:effectRef idx="0"/>
            <a:fontRef idx="minor"/>
          </p:style>
        </p:sp>
        <p:sp>
          <p:nvSpPr>
            <p:cNvPr id="3478" name="CustomShape 159"/>
            <p:cNvSpPr/>
            <p:nvPr/>
          </p:nvSpPr>
          <p:spPr>
            <a:xfrm>
              <a:off x="2308680" y="1509480"/>
              <a:ext cx="119160" cy="70200"/>
            </a:xfrm>
            <a:custGeom>
              <a:avLst/>
              <a:gdLst/>
              <a:ahLst/>
              <a:rect l="l" t="t" r="r" b="b"/>
              <a:pathLst>
                <a:path w="9270" h="5776">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style>
            <a:lnRef idx="0"/>
            <a:fillRef idx="0"/>
            <a:effectRef idx="0"/>
            <a:fontRef idx="minor"/>
          </p:style>
        </p:sp>
        <p:sp>
          <p:nvSpPr>
            <p:cNvPr id="3479" name="CustomShape 160"/>
            <p:cNvSpPr/>
            <p:nvPr/>
          </p:nvSpPr>
          <p:spPr>
            <a:xfrm>
              <a:off x="2287080" y="1534320"/>
              <a:ext cx="106560" cy="63360"/>
            </a:xfrm>
            <a:custGeom>
              <a:avLst/>
              <a:gdLst/>
              <a:ahLst/>
              <a:rect l="l" t="t" r="r" b="b"/>
              <a:pathLst>
                <a:path w="8286" h="5211">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style>
            <a:lnRef idx="0"/>
            <a:fillRef idx="0"/>
            <a:effectRef idx="0"/>
            <a:fontRef idx="minor"/>
          </p:style>
        </p:sp>
        <p:grpSp>
          <p:nvGrpSpPr>
            <p:cNvPr id="3480" name="Group 161"/>
            <p:cNvGrpSpPr/>
            <p:nvPr/>
          </p:nvGrpSpPr>
          <p:grpSpPr>
            <a:xfrm>
              <a:off x="2516400" y="1797480"/>
              <a:ext cx="14760" cy="28080"/>
              <a:chOff x="2516400" y="1797480"/>
              <a:chExt cx="14760" cy="28080"/>
            </a:xfrm>
          </p:grpSpPr>
          <p:sp>
            <p:nvSpPr>
              <p:cNvPr id="3481" name="CustomShape 162"/>
              <p:cNvSpPr/>
              <p:nvPr/>
            </p:nvSpPr>
            <p:spPr>
              <a:xfrm>
                <a:off x="2516400" y="1809000"/>
                <a:ext cx="360" cy="1800"/>
              </a:xfrm>
              <a:custGeom>
                <a:avLst/>
                <a:gdLst/>
                <a:ahLst/>
                <a:rect l="l" t="t" r="r" b="b"/>
                <a:pathLst>
                  <a:path w="85" h="273">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style>
              <a:lnRef idx="0"/>
              <a:fillRef idx="0"/>
              <a:effectRef idx="0"/>
              <a:fontRef idx="minor"/>
            </p:style>
          </p:sp>
          <p:sp>
            <p:nvSpPr>
              <p:cNvPr id="3482" name="CustomShape 163"/>
              <p:cNvSpPr/>
              <p:nvPr/>
            </p:nvSpPr>
            <p:spPr>
              <a:xfrm>
                <a:off x="2516400" y="1800360"/>
                <a:ext cx="14760" cy="25200"/>
              </a:xfrm>
              <a:custGeom>
                <a:avLst/>
                <a:gdLst/>
                <a:ahLst/>
                <a:rect l="l" t="t" r="r" b="b"/>
                <a:pathLst>
                  <a:path w="1257" h="2135">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style>
              <a:lnRef idx="0"/>
              <a:fillRef idx="0"/>
              <a:effectRef idx="0"/>
              <a:fontRef idx="minor"/>
            </p:style>
          </p:sp>
          <p:sp>
            <p:nvSpPr>
              <p:cNvPr id="3483" name="CustomShape 164"/>
              <p:cNvSpPr/>
              <p:nvPr/>
            </p:nvSpPr>
            <p:spPr>
              <a:xfrm>
                <a:off x="2517480" y="1797480"/>
                <a:ext cx="1440" cy="1080"/>
              </a:xfrm>
              <a:custGeom>
                <a:avLst/>
                <a:gdLst/>
                <a:ahLst/>
                <a:rect l="l" t="t" r="r" b="b"/>
                <a:pathLst>
                  <a:path w="210" h="189">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style>
              <a:lnRef idx="0"/>
              <a:fillRef idx="0"/>
              <a:effectRef idx="0"/>
              <a:fontRef idx="minor"/>
            </p:style>
          </p:sp>
          <p:sp>
            <p:nvSpPr>
              <p:cNvPr id="3484" name="CustomShape 165"/>
              <p:cNvSpPr/>
              <p:nvPr/>
            </p:nvSpPr>
            <p:spPr>
              <a:xfrm>
                <a:off x="2520360" y="1798200"/>
                <a:ext cx="2520" cy="1800"/>
              </a:xfrm>
              <a:custGeom>
                <a:avLst/>
                <a:gdLst/>
                <a:ahLst/>
                <a:rect l="l" t="t" r="r" b="b"/>
                <a:pathLst>
                  <a:path w="315" h="252">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style>
              <a:lnRef idx="0"/>
              <a:fillRef idx="0"/>
              <a:effectRef idx="0"/>
              <a:fontRef idx="minor"/>
            </p:style>
          </p:sp>
        </p:grpSp>
        <p:sp>
          <p:nvSpPr>
            <p:cNvPr id="3485" name="CustomShape 166"/>
            <p:cNvSpPr/>
            <p:nvPr/>
          </p:nvSpPr>
          <p:spPr>
            <a:xfrm>
              <a:off x="2423160" y="1613880"/>
              <a:ext cx="209880" cy="195480"/>
            </a:xfrm>
            <a:custGeom>
              <a:avLst/>
              <a:gdLst/>
              <a:ahLst/>
              <a:rect l="l" t="t" r="r" b="b"/>
              <a:pathLst>
                <a:path w="16217" h="15841">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style>
            <a:lnRef idx="0"/>
            <a:fillRef idx="0"/>
            <a:effectRef idx="0"/>
            <a:fontRef idx="minor"/>
          </p:style>
        </p:sp>
        <p:sp>
          <p:nvSpPr>
            <p:cNvPr id="3486" name="CustomShape 167"/>
            <p:cNvSpPr/>
            <p:nvPr/>
          </p:nvSpPr>
          <p:spPr>
            <a:xfrm>
              <a:off x="2505960" y="1637280"/>
              <a:ext cx="60840" cy="30240"/>
            </a:xfrm>
            <a:custGeom>
              <a:avLst/>
              <a:gdLst/>
              <a:ahLst/>
              <a:rect l="l" t="t" r="r" b="b"/>
              <a:pathLst>
                <a:path w="4772" h="2553">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style>
            <a:lnRef idx="0"/>
            <a:fillRef idx="0"/>
            <a:effectRef idx="0"/>
            <a:fontRef idx="minor"/>
          </p:style>
        </p:sp>
        <p:sp>
          <p:nvSpPr>
            <p:cNvPr id="3487" name="CustomShape 168"/>
            <p:cNvSpPr/>
            <p:nvPr/>
          </p:nvSpPr>
          <p:spPr>
            <a:xfrm>
              <a:off x="2363040" y="1584000"/>
              <a:ext cx="102960" cy="108360"/>
            </a:xfrm>
            <a:custGeom>
              <a:avLst/>
              <a:gdLst/>
              <a:ahLst/>
              <a:rect l="l" t="t" r="r" b="b"/>
              <a:pathLst>
                <a:path w="8015" h="8831">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style>
            <a:lnRef idx="0"/>
            <a:fillRef idx="0"/>
            <a:effectRef idx="0"/>
            <a:fontRef idx="minor"/>
          </p:style>
        </p:sp>
        <p:sp>
          <p:nvSpPr>
            <p:cNvPr id="3488" name="CustomShape 169"/>
            <p:cNvSpPr/>
            <p:nvPr/>
          </p:nvSpPr>
          <p:spPr>
            <a:xfrm>
              <a:off x="2355480" y="1568880"/>
              <a:ext cx="98280" cy="77760"/>
            </a:xfrm>
            <a:custGeom>
              <a:avLst/>
              <a:gdLst/>
              <a:ahLst/>
              <a:rect l="l" t="t" r="r" b="b"/>
              <a:pathLst>
                <a:path w="7659" h="6382">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style>
            <a:lnRef idx="0"/>
            <a:fillRef idx="0"/>
            <a:effectRef idx="0"/>
            <a:fontRef idx="minor"/>
          </p:style>
        </p:sp>
        <p:sp>
          <p:nvSpPr>
            <p:cNvPr id="3489" name="CustomShape 170"/>
            <p:cNvSpPr/>
            <p:nvPr/>
          </p:nvSpPr>
          <p:spPr>
            <a:xfrm>
              <a:off x="2066400" y="1449720"/>
              <a:ext cx="122400" cy="72360"/>
            </a:xfrm>
            <a:custGeom>
              <a:avLst/>
              <a:gdLst/>
              <a:ahLst/>
              <a:rect l="l" t="t" r="r" b="b"/>
              <a:pathLst>
                <a:path w="9501" h="5922">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style>
            <a:lnRef idx="0"/>
            <a:fillRef idx="0"/>
            <a:effectRef idx="0"/>
            <a:fontRef idx="minor"/>
          </p:style>
        </p:sp>
        <p:sp>
          <p:nvSpPr>
            <p:cNvPr id="3490" name="CustomShape 171"/>
            <p:cNvSpPr/>
            <p:nvPr/>
          </p:nvSpPr>
          <p:spPr>
            <a:xfrm>
              <a:off x="2096640" y="1486080"/>
              <a:ext cx="24480" cy="26280"/>
            </a:xfrm>
            <a:custGeom>
              <a:avLst/>
              <a:gdLst/>
              <a:ahLst/>
              <a:rect l="l" t="t" r="r" b="b"/>
              <a:pathLst>
                <a:path w="1989" h="221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style>
            <a:lnRef idx="0"/>
            <a:fillRef idx="0"/>
            <a:effectRef idx="0"/>
            <a:fontRef idx="minor"/>
          </p:style>
        </p:sp>
        <p:sp>
          <p:nvSpPr>
            <p:cNvPr id="3491" name="CustomShape 172"/>
            <p:cNvSpPr/>
            <p:nvPr/>
          </p:nvSpPr>
          <p:spPr>
            <a:xfrm>
              <a:off x="2055240" y="1490760"/>
              <a:ext cx="65160" cy="39240"/>
            </a:xfrm>
            <a:custGeom>
              <a:avLst/>
              <a:gdLst/>
              <a:ahLst/>
              <a:rect l="l" t="t" r="r" b="b"/>
              <a:pathLst>
                <a:path w="5106" h="3265">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style>
            <a:lnRef idx="0"/>
            <a:fillRef idx="0"/>
            <a:effectRef idx="0"/>
            <a:fontRef idx="minor"/>
          </p:style>
        </p:sp>
        <p:sp>
          <p:nvSpPr>
            <p:cNvPr id="3492" name="CustomShape 173"/>
            <p:cNvSpPr/>
            <p:nvPr/>
          </p:nvSpPr>
          <p:spPr>
            <a:xfrm>
              <a:off x="2072160" y="1526400"/>
              <a:ext cx="42120" cy="24840"/>
            </a:xfrm>
            <a:custGeom>
              <a:avLst/>
              <a:gdLst/>
              <a:ahLst/>
              <a:rect l="l" t="t" r="r" b="b"/>
              <a:pathLst>
                <a:path w="3349" h="2114">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style>
            <a:lnRef idx="0"/>
            <a:fillRef idx="0"/>
            <a:effectRef idx="0"/>
            <a:fontRef idx="minor"/>
          </p:style>
        </p:sp>
        <p:grpSp>
          <p:nvGrpSpPr>
            <p:cNvPr id="3493" name="Group 174"/>
            <p:cNvGrpSpPr/>
            <p:nvPr/>
          </p:nvGrpSpPr>
          <p:grpSpPr>
            <a:xfrm>
              <a:off x="2008440" y="1509120"/>
              <a:ext cx="39600" cy="28800"/>
              <a:chOff x="2008440" y="1509120"/>
              <a:chExt cx="39600" cy="28800"/>
            </a:xfrm>
          </p:grpSpPr>
          <p:sp>
            <p:nvSpPr>
              <p:cNvPr id="3494" name="CustomShape 175"/>
              <p:cNvSpPr/>
              <p:nvPr/>
            </p:nvSpPr>
            <p:spPr>
              <a:xfrm>
                <a:off x="2013840" y="1522080"/>
                <a:ext cx="1080" cy="1800"/>
              </a:xfrm>
              <a:custGeom>
                <a:avLst/>
                <a:gdLst/>
                <a:ahLst/>
                <a:rect l="l" t="t" r="r" b="b"/>
                <a:pathLst>
                  <a:path w="189" h="252">
                    <a:moveTo>
                      <a:pt x="1" y="1"/>
                    </a:moveTo>
                    <a:lnTo>
                      <a:pt x="84" y="126"/>
                    </a:lnTo>
                    <a:lnTo>
                      <a:pt x="63" y="147"/>
                    </a:lnTo>
                    <a:lnTo>
                      <a:pt x="168" y="252"/>
                    </a:lnTo>
                    <a:lnTo>
                      <a:pt x="189" y="252"/>
                    </a:lnTo>
                    <a:lnTo>
                      <a:pt x="168" y="106"/>
                    </a:lnTo>
                    <a:lnTo>
                      <a:pt x="1" y="1"/>
                    </a:lnTo>
                    <a:close/>
                  </a:path>
                </a:pathLst>
              </a:custGeom>
              <a:solidFill>
                <a:srgbClr val="5f7d95"/>
              </a:solidFill>
              <a:ln>
                <a:noFill/>
              </a:ln>
            </p:spPr>
            <p:style>
              <a:lnRef idx="0"/>
              <a:fillRef idx="0"/>
              <a:effectRef idx="0"/>
              <a:fontRef idx="minor"/>
            </p:style>
          </p:sp>
          <p:sp>
            <p:nvSpPr>
              <p:cNvPr id="3495" name="CustomShape 176"/>
              <p:cNvSpPr/>
              <p:nvPr/>
            </p:nvSpPr>
            <p:spPr>
              <a:xfrm>
                <a:off x="2016360" y="1526040"/>
                <a:ext cx="360" cy="360"/>
              </a:xfrm>
              <a:custGeom>
                <a:avLst/>
                <a:gdLst/>
                <a:ahLst/>
                <a:rect l="l" t="t" r="r" b="b"/>
                <a:pathLst>
                  <a:path w="106" h="127">
                    <a:moveTo>
                      <a:pt x="1" y="1"/>
                    </a:moveTo>
                    <a:lnTo>
                      <a:pt x="106" y="126"/>
                    </a:lnTo>
                    <a:lnTo>
                      <a:pt x="85" y="43"/>
                    </a:lnTo>
                    <a:lnTo>
                      <a:pt x="1" y="1"/>
                    </a:lnTo>
                    <a:close/>
                  </a:path>
                </a:pathLst>
              </a:custGeom>
              <a:solidFill>
                <a:srgbClr val="5f7d95"/>
              </a:solidFill>
              <a:ln>
                <a:noFill/>
              </a:ln>
            </p:spPr>
            <p:style>
              <a:lnRef idx="0"/>
              <a:fillRef idx="0"/>
              <a:effectRef idx="0"/>
              <a:fontRef idx="minor"/>
            </p:style>
          </p:sp>
          <p:sp>
            <p:nvSpPr>
              <p:cNvPr id="3496" name="CustomShape 177"/>
              <p:cNvSpPr/>
              <p:nvPr/>
            </p:nvSpPr>
            <p:spPr>
              <a:xfrm>
                <a:off x="2008440" y="1509120"/>
                <a:ext cx="39600" cy="28800"/>
              </a:xfrm>
              <a:custGeom>
                <a:avLst/>
                <a:gdLst/>
                <a:ahLst/>
                <a:rect l="l" t="t" r="r" b="b"/>
                <a:pathLst>
                  <a:path w="3139" h="2428">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style>
              <a:lnRef idx="0"/>
              <a:fillRef idx="0"/>
              <a:effectRef idx="0"/>
              <a:fontRef idx="minor"/>
            </p:style>
          </p:sp>
          <p:sp>
            <p:nvSpPr>
              <p:cNvPr id="3497" name="CustomShape 178"/>
              <p:cNvSpPr/>
              <p:nvPr/>
            </p:nvSpPr>
            <p:spPr>
              <a:xfrm>
                <a:off x="2018520" y="1528200"/>
                <a:ext cx="360" cy="1080"/>
              </a:xfrm>
              <a:custGeom>
                <a:avLst/>
                <a:gdLst/>
                <a:ahLst/>
                <a:rect l="l" t="t" r="r" b="b"/>
                <a:pathLst>
                  <a:path w="147" h="210">
                    <a:moveTo>
                      <a:pt x="0" y="0"/>
                    </a:moveTo>
                    <a:lnTo>
                      <a:pt x="147" y="209"/>
                    </a:lnTo>
                    <a:lnTo>
                      <a:pt x="126" y="105"/>
                    </a:lnTo>
                    <a:lnTo>
                      <a:pt x="0" y="0"/>
                    </a:lnTo>
                    <a:close/>
                  </a:path>
                </a:pathLst>
              </a:custGeom>
              <a:solidFill>
                <a:srgbClr val="5f7d95"/>
              </a:solidFill>
              <a:ln>
                <a:noFill/>
              </a:ln>
            </p:spPr>
            <p:style>
              <a:lnRef idx="0"/>
              <a:fillRef idx="0"/>
              <a:effectRef idx="0"/>
              <a:fontRef idx="minor"/>
            </p:style>
          </p:sp>
        </p:grpSp>
        <p:sp>
          <p:nvSpPr>
            <p:cNvPr id="3498" name="CustomShape 179"/>
            <p:cNvSpPr/>
            <p:nvPr/>
          </p:nvSpPr>
          <p:spPr>
            <a:xfrm>
              <a:off x="1973520" y="1537920"/>
              <a:ext cx="6120" cy="13320"/>
            </a:xfrm>
            <a:custGeom>
              <a:avLst/>
              <a:gdLst/>
              <a:ahLst/>
              <a:rect l="l" t="t" r="r" b="b"/>
              <a:pathLst>
                <a:path w="587" h="1173">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style>
            <a:lnRef idx="0"/>
            <a:fillRef idx="0"/>
            <a:effectRef idx="0"/>
            <a:fontRef idx="minor"/>
          </p:style>
        </p:sp>
        <p:sp>
          <p:nvSpPr>
            <p:cNvPr id="3499" name="CustomShape 180"/>
            <p:cNvSpPr/>
            <p:nvPr/>
          </p:nvSpPr>
          <p:spPr>
            <a:xfrm>
              <a:off x="1852560" y="1531440"/>
              <a:ext cx="82080" cy="65520"/>
            </a:xfrm>
            <a:custGeom>
              <a:avLst/>
              <a:gdLst/>
              <a:ahLst/>
              <a:rect l="l" t="t" r="r" b="b"/>
              <a:pathLst>
                <a:path w="6425" h="5378">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style>
            <a:lnRef idx="0"/>
            <a:fillRef idx="0"/>
            <a:effectRef idx="0"/>
            <a:fontRef idx="minor"/>
          </p:style>
        </p:sp>
        <p:sp>
          <p:nvSpPr>
            <p:cNvPr id="3500" name="CustomShape 181"/>
            <p:cNvSpPr/>
            <p:nvPr/>
          </p:nvSpPr>
          <p:spPr>
            <a:xfrm>
              <a:off x="2233080" y="1563120"/>
              <a:ext cx="11520" cy="8640"/>
            </a:xfrm>
            <a:custGeom>
              <a:avLst/>
              <a:gdLst/>
              <a:ahLst/>
              <a:rect l="l" t="t" r="r" b="b"/>
              <a:pathLst>
                <a:path w="1005" h="797">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style>
            <a:lnRef idx="0"/>
            <a:fillRef idx="0"/>
            <a:effectRef idx="0"/>
            <a:fontRef idx="minor"/>
          </p:style>
        </p:sp>
        <p:sp>
          <p:nvSpPr>
            <p:cNvPr id="3501" name="CustomShape 182"/>
            <p:cNvSpPr/>
            <p:nvPr/>
          </p:nvSpPr>
          <p:spPr>
            <a:xfrm>
              <a:off x="2229840" y="1564200"/>
              <a:ext cx="152280" cy="116640"/>
            </a:xfrm>
            <a:custGeom>
              <a:avLst/>
              <a:gdLst/>
              <a:ahLst/>
              <a:rect l="l" t="t" r="r" b="b"/>
              <a:pathLst>
                <a:path w="11802" h="950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style>
            <a:lnRef idx="0"/>
            <a:fillRef idx="0"/>
            <a:effectRef idx="0"/>
            <a:fontRef idx="minor"/>
          </p:style>
        </p:sp>
        <p:sp>
          <p:nvSpPr>
            <p:cNvPr id="3502" name="CustomShape 183"/>
            <p:cNvSpPr/>
            <p:nvPr/>
          </p:nvSpPr>
          <p:spPr>
            <a:xfrm>
              <a:off x="2222280" y="1550160"/>
              <a:ext cx="25560" cy="20520"/>
            </a:xfrm>
            <a:custGeom>
              <a:avLst/>
              <a:gdLst/>
              <a:ahLst/>
              <a:rect l="l" t="t" r="r" b="b"/>
              <a:pathLst>
                <a:path w="2072" h="1759">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style>
            <a:lnRef idx="0"/>
            <a:fillRef idx="0"/>
            <a:effectRef idx="0"/>
            <a:fontRef idx="minor"/>
          </p:style>
        </p:sp>
        <p:sp>
          <p:nvSpPr>
            <p:cNvPr id="3503" name="CustomShape 184"/>
            <p:cNvSpPr/>
            <p:nvPr/>
          </p:nvSpPr>
          <p:spPr>
            <a:xfrm>
              <a:off x="2100960" y="1544760"/>
              <a:ext cx="134280" cy="51840"/>
            </a:xfrm>
            <a:custGeom>
              <a:avLst/>
              <a:gdLst/>
              <a:ahLst/>
              <a:rect l="l" t="t" r="r" b="b"/>
              <a:pathLst>
                <a:path w="10421" h="429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style>
            <a:lnRef idx="0"/>
            <a:fillRef idx="0"/>
            <a:effectRef idx="0"/>
            <a:fontRef idx="minor"/>
          </p:style>
        </p:sp>
        <p:sp>
          <p:nvSpPr>
            <p:cNvPr id="3504" name="CustomShape 185"/>
            <p:cNvSpPr/>
            <p:nvPr/>
          </p:nvSpPr>
          <p:spPr>
            <a:xfrm>
              <a:off x="2099160" y="1545120"/>
              <a:ext cx="19440" cy="15840"/>
            </a:xfrm>
            <a:custGeom>
              <a:avLst/>
              <a:gdLst/>
              <a:ahLst/>
              <a:rect l="l" t="t" r="r" b="b"/>
              <a:pathLst>
                <a:path w="1591" h="1403">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style>
            <a:lnRef idx="0"/>
            <a:fillRef idx="0"/>
            <a:effectRef idx="0"/>
            <a:fontRef idx="minor"/>
          </p:style>
        </p:sp>
        <p:sp>
          <p:nvSpPr>
            <p:cNvPr id="3505" name="CustomShape 186"/>
            <p:cNvSpPr/>
            <p:nvPr/>
          </p:nvSpPr>
          <p:spPr>
            <a:xfrm>
              <a:off x="2198160" y="1585440"/>
              <a:ext cx="71280" cy="65520"/>
            </a:xfrm>
            <a:custGeom>
              <a:avLst/>
              <a:gdLst/>
              <a:ahLst/>
              <a:rect l="l" t="t" r="r" b="b"/>
              <a:pathLst>
                <a:path w="5588" h="537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style>
            <a:lnRef idx="0"/>
            <a:fillRef idx="0"/>
            <a:effectRef idx="0"/>
            <a:fontRef idx="minor"/>
          </p:style>
        </p:sp>
        <p:sp>
          <p:nvSpPr>
            <p:cNvPr id="3506" name="CustomShape 187"/>
            <p:cNvSpPr/>
            <p:nvPr/>
          </p:nvSpPr>
          <p:spPr>
            <a:xfrm>
              <a:off x="2257560" y="1643760"/>
              <a:ext cx="11520" cy="11160"/>
            </a:xfrm>
            <a:custGeom>
              <a:avLst/>
              <a:gdLst/>
              <a:ahLst/>
              <a:rect l="l" t="t" r="r" b="b"/>
              <a:pathLst>
                <a:path w="1005" h="1026">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style>
            <a:lnRef idx="0"/>
            <a:fillRef idx="0"/>
            <a:effectRef idx="0"/>
            <a:fontRef idx="minor"/>
          </p:style>
        </p:sp>
        <p:sp>
          <p:nvSpPr>
            <p:cNvPr id="3507" name="CustomShape 188"/>
            <p:cNvSpPr/>
            <p:nvPr/>
          </p:nvSpPr>
          <p:spPr>
            <a:xfrm>
              <a:off x="2148480" y="1600560"/>
              <a:ext cx="15480" cy="7560"/>
            </a:xfrm>
            <a:custGeom>
              <a:avLst/>
              <a:gdLst/>
              <a:ahLst/>
              <a:rect l="l" t="t" r="r" b="b"/>
              <a:pathLst>
                <a:path w="1299" h="734">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style>
            <a:lnRef idx="0"/>
            <a:fillRef idx="0"/>
            <a:effectRef idx="0"/>
            <a:fontRef idx="minor"/>
          </p:style>
        </p:sp>
        <p:sp>
          <p:nvSpPr>
            <p:cNvPr id="3508" name="CustomShape 189"/>
            <p:cNvSpPr/>
            <p:nvPr/>
          </p:nvSpPr>
          <p:spPr>
            <a:xfrm>
              <a:off x="2173680" y="1587240"/>
              <a:ext cx="45360" cy="38520"/>
            </a:xfrm>
            <a:custGeom>
              <a:avLst/>
              <a:gdLst/>
              <a:ahLst/>
              <a:rect l="l" t="t" r="r" b="b"/>
              <a:pathLst>
                <a:path w="3600" h="3203">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style>
            <a:lnRef idx="0"/>
            <a:fillRef idx="0"/>
            <a:effectRef idx="0"/>
            <a:fontRef idx="minor"/>
          </p:style>
        </p:sp>
        <p:sp>
          <p:nvSpPr>
            <p:cNvPr id="3509" name="CustomShape 190"/>
            <p:cNvSpPr/>
            <p:nvPr/>
          </p:nvSpPr>
          <p:spPr>
            <a:xfrm>
              <a:off x="2163960" y="1619280"/>
              <a:ext cx="10080" cy="30240"/>
            </a:xfrm>
            <a:custGeom>
              <a:avLst/>
              <a:gdLst/>
              <a:ahLst/>
              <a:rect l="l" t="t" r="r" b="b"/>
              <a:pathLst>
                <a:path w="880" h="2554">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style>
            <a:lnRef idx="0"/>
            <a:fillRef idx="0"/>
            <a:effectRef idx="0"/>
            <a:fontRef idx="minor"/>
          </p:style>
        </p:sp>
        <p:sp>
          <p:nvSpPr>
            <p:cNvPr id="3510" name="CustomShape 191"/>
            <p:cNvSpPr/>
            <p:nvPr/>
          </p:nvSpPr>
          <p:spPr>
            <a:xfrm>
              <a:off x="2174040" y="1619280"/>
              <a:ext cx="1440" cy="5040"/>
            </a:xfrm>
            <a:custGeom>
              <a:avLst/>
              <a:gdLst/>
              <a:ahLst/>
              <a:rect l="l" t="t" r="r" b="b"/>
              <a:pathLst>
                <a:path w="231" h="524">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style>
            <a:lnRef idx="0"/>
            <a:fillRef idx="0"/>
            <a:effectRef idx="0"/>
            <a:fontRef idx="minor"/>
          </p:style>
        </p:sp>
        <p:sp>
          <p:nvSpPr>
            <p:cNvPr id="3511" name="CustomShape 192"/>
            <p:cNvSpPr/>
            <p:nvPr/>
          </p:nvSpPr>
          <p:spPr>
            <a:xfrm>
              <a:off x="2170800" y="1626120"/>
              <a:ext cx="2520" cy="7560"/>
            </a:xfrm>
            <a:custGeom>
              <a:avLst/>
              <a:gdLst/>
              <a:ahLst/>
              <a:rect l="l" t="t" r="r" b="b"/>
              <a:pathLst>
                <a:path w="315" h="733">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style>
            <a:lnRef idx="0"/>
            <a:fillRef idx="0"/>
            <a:effectRef idx="0"/>
            <a:fontRef idx="minor"/>
          </p:style>
        </p:sp>
        <p:sp>
          <p:nvSpPr>
            <p:cNvPr id="3512" name="CustomShape 193"/>
            <p:cNvSpPr/>
            <p:nvPr/>
          </p:nvSpPr>
          <p:spPr>
            <a:xfrm>
              <a:off x="2170800" y="1609200"/>
              <a:ext cx="8280" cy="10440"/>
            </a:xfrm>
            <a:custGeom>
              <a:avLst/>
              <a:gdLst/>
              <a:ahLst/>
              <a:rect l="l" t="t" r="r" b="b"/>
              <a:pathLst>
                <a:path w="754" h="942">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style>
            <a:lnRef idx="0"/>
            <a:fillRef idx="0"/>
            <a:effectRef idx="0"/>
            <a:fontRef idx="minor"/>
          </p:style>
        </p:sp>
        <p:sp>
          <p:nvSpPr>
            <p:cNvPr id="3513" name="CustomShape 194"/>
            <p:cNvSpPr/>
            <p:nvPr/>
          </p:nvSpPr>
          <p:spPr>
            <a:xfrm>
              <a:off x="2171520" y="1618560"/>
              <a:ext cx="28800" cy="34200"/>
            </a:xfrm>
            <a:custGeom>
              <a:avLst/>
              <a:gdLst/>
              <a:ahLst/>
              <a:rect l="l" t="t" r="r" b="b"/>
              <a:pathLst>
                <a:path w="2323" h="2868">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style>
            <a:lnRef idx="0"/>
            <a:fillRef idx="0"/>
            <a:effectRef idx="0"/>
            <a:fontRef idx="minor"/>
          </p:style>
        </p:sp>
        <p:sp>
          <p:nvSpPr>
            <p:cNvPr id="3514" name="CustomShape 195"/>
            <p:cNvSpPr/>
            <p:nvPr/>
          </p:nvSpPr>
          <p:spPr>
            <a:xfrm>
              <a:off x="2170800" y="1627920"/>
              <a:ext cx="154440" cy="123840"/>
            </a:xfrm>
            <a:custGeom>
              <a:avLst/>
              <a:gdLst/>
              <a:ahLst/>
              <a:rect l="l" t="t" r="r" b="b"/>
              <a:pathLst>
                <a:path w="11969" h="10087">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style>
            <a:lnRef idx="0"/>
            <a:fillRef idx="0"/>
            <a:effectRef idx="0"/>
            <a:fontRef idx="minor"/>
          </p:style>
        </p:sp>
        <p:sp>
          <p:nvSpPr>
            <p:cNvPr id="3515" name="CustomShape 196"/>
            <p:cNvSpPr/>
            <p:nvPr/>
          </p:nvSpPr>
          <p:spPr>
            <a:xfrm>
              <a:off x="2291040" y="1674360"/>
              <a:ext cx="4320" cy="10440"/>
            </a:xfrm>
            <a:custGeom>
              <a:avLst/>
              <a:gdLst/>
              <a:ahLst/>
              <a:rect l="l" t="t" r="r" b="b"/>
              <a:pathLst>
                <a:path w="441" h="963">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style>
            <a:lnRef idx="0"/>
            <a:fillRef idx="0"/>
            <a:effectRef idx="0"/>
            <a:fontRef idx="minor"/>
          </p:style>
        </p:sp>
        <p:sp>
          <p:nvSpPr>
            <p:cNvPr id="3516" name="CustomShape 197"/>
            <p:cNvSpPr/>
            <p:nvPr/>
          </p:nvSpPr>
          <p:spPr>
            <a:xfrm>
              <a:off x="2297160" y="1675080"/>
              <a:ext cx="34560" cy="25560"/>
            </a:xfrm>
            <a:custGeom>
              <a:avLst/>
              <a:gdLst/>
              <a:ahLst/>
              <a:rect l="l" t="t" r="r" b="b"/>
              <a:pathLst>
                <a:path w="2763" h="2177">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style>
            <a:lnRef idx="0"/>
            <a:fillRef idx="0"/>
            <a:effectRef idx="0"/>
            <a:fontRef idx="minor"/>
          </p:style>
        </p:sp>
        <p:sp>
          <p:nvSpPr>
            <p:cNvPr id="3517" name="CustomShape 198"/>
            <p:cNvSpPr/>
            <p:nvPr/>
          </p:nvSpPr>
          <p:spPr>
            <a:xfrm>
              <a:off x="2304000" y="1681200"/>
              <a:ext cx="55080" cy="64800"/>
            </a:xfrm>
            <a:custGeom>
              <a:avLst/>
              <a:gdLst/>
              <a:ahLst/>
              <a:rect l="l" t="t" r="r" b="b"/>
              <a:pathLst>
                <a:path w="4332" h="5336">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style>
            <a:lnRef idx="0"/>
            <a:fillRef idx="0"/>
            <a:effectRef idx="0"/>
            <a:fontRef idx="minor"/>
          </p:style>
        </p:sp>
        <p:sp>
          <p:nvSpPr>
            <p:cNvPr id="3518" name="CustomShape 199"/>
            <p:cNvSpPr/>
            <p:nvPr/>
          </p:nvSpPr>
          <p:spPr>
            <a:xfrm>
              <a:off x="2329560" y="1671840"/>
              <a:ext cx="1440" cy="5040"/>
            </a:xfrm>
            <a:custGeom>
              <a:avLst/>
              <a:gdLst/>
              <a:ahLst/>
              <a:rect l="l" t="t" r="r" b="b"/>
              <a:pathLst>
                <a:path w="231" h="525">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style>
            <a:lnRef idx="0"/>
            <a:fillRef idx="0"/>
            <a:effectRef idx="0"/>
            <a:fontRef idx="minor"/>
          </p:style>
        </p:sp>
        <p:sp>
          <p:nvSpPr>
            <p:cNvPr id="3519" name="CustomShape 200"/>
            <p:cNvSpPr/>
            <p:nvPr/>
          </p:nvSpPr>
          <p:spPr>
            <a:xfrm>
              <a:off x="2234160" y="1727640"/>
              <a:ext cx="78840" cy="48240"/>
            </a:xfrm>
            <a:custGeom>
              <a:avLst/>
              <a:gdLst/>
              <a:ahLst/>
              <a:rect l="l" t="t" r="r" b="b"/>
              <a:pathLst>
                <a:path w="6153" h="3997">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style>
            <a:lnRef idx="0"/>
            <a:fillRef idx="0"/>
            <a:effectRef idx="0"/>
            <a:fontRef idx="minor"/>
          </p:style>
        </p:sp>
        <p:sp>
          <p:nvSpPr>
            <p:cNvPr id="3520" name="CustomShape 201"/>
            <p:cNvSpPr/>
            <p:nvPr/>
          </p:nvSpPr>
          <p:spPr>
            <a:xfrm>
              <a:off x="2096280" y="1632960"/>
              <a:ext cx="92520" cy="74160"/>
            </a:xfrm>
            <a:custGeom>
              <a:avLst/>
              <a:gdLst/>
              <a:ahLst/>
              <a:rect l="l" t="t" r="r" b="b"/>
              <a:pathLst>
                <a:path w="7220" h="6069">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style>
            <a:lnRef idx="0"/>
            <a:fillRef idx="0"/>
            <a:effectRef idx="0"/>
            <a:fontRef idx="minor"/>
          </p:style>
        </p:sp>
        <p:sp>
          <p:nvSpPr>
            <p:cNvPr id="3521" name="CustomShape 202"/>
            <p:cNvSpPr/>
            <p:nvPr/>
          </p:nvSpPr>
          <p:spPr>
            <a:xfrm>
              <a:off x="2079720" y="1707480"/>
              <a:ext cx="122760" cy="134640"/>
            </a:xfrm>
            <a:custGeom>
              <a:avLst/>
              <a:gdLst/>
              <a:ahLst/>
              <a:rect l="l" t="t" r="r" b="b"/>
              <a:pathLst>
                <a:path w="9542" h="10944">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style>
            <a:lnRef idx="0"/>
            <a:fillRef idx="0"/>
            <a:effectRef idx="0"/>
            <a:fontRef idx="minor"/>
          </p:style>
        </p:sp>
        <p:sp>
          <p:nvSpPr>
            <p:cNvPr id="3522" name="CustomShape 203"/>
            <p:cNvSpPr/>
            <p:nvPr/>
          </p:nvSpPr>
          <p:spPr>
            <a:xfrm>
              <a:off x="2164320" y="1760400"/>
              <a:ext cx="113040" cy="81720"/>
            </a:xfrm>
            <a:custGeom>
              <a:avLst/>
              <a:gdLst/>
              <a:ahLst/>
              <a:rect l="l" t="t" r="r" b="b"/>
              <a:pathLst>
                <a:path w="8789" h="6676">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style>
            <a:lnRef idx="0"/>
            <a:fillRef idx="0"/>
            <a:effectRef idx="0"/>
            <a:fontRef idx="minor"/>
          </p:style>
        </p:sp>
        <p:sp>
          <p:nvSpPr>
            <p:cNvPr id="3523" name="CustomShape 204"/>
            <p:cNvSpPr/>
            <p:nvPr/>
          </p:nvSpPr>
          <p:spPr>
            <a:xfrm>
              <a:off x="2188800" y="1737360"/>
              <a:ext cx="48960" cy="41400"/>
            </a:xfrm>
            <a:custGeom>
              <a:avLst/>
              <a:gdLst/>
              <a:ahLst/>
              <a:rect l="l" t="t" r="r" b="b"/>
              <a:pathLst>
                <a:path w="3872" h="3433">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style>
            <a:lnRef idx="0"/>
            <a:fillRef idx="0"/>
            <a:effectRef idx="0"/>
            <a:fontRef idx="minor"/>
          </p:style>
        </p:sp>
        <p:sp>
          <p:nvSpPr>
            <p:cNvPr id="3524" name="CustomShape 205"/>
            <p:cNvSpPr/>
            <p:nvPr/>
          </p:nvSpPr>
          <p:spPr>
            <a:xfrm>
              <a:off x="2229840" y="1776960"/>
              <a:ext cx="10080" cy="11520"/>
            </a:xfrm>
            <a:custGeom>
              <a:avLst/>
              <a:gdLst/>
              <a:ahLst/>
              <a:rect l="l" t="t" r="r" b="b"/>
              <a:pathLst>
                <a:path w="879" h="1047">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style>
            <a:lnRef idx="0"/>
            <a:fillRef idx="0"/>
            <a:effectRef idx="0"/>
            <a:fontRef idx="minor"/>
          </p:style>
        </p:sp>
        <p:sp>
          <p:nvSpPr>
            <p:cNvPr id="3525" name="CustomShape 206"/>
            <p:cNvSpPr/>
            <p:nvPr/>
          </p:nvSpPr>
          <p:spPr>
            <a:xfrm>
              <a:off x="2224800" y="1782360"/>
              <a:ext cx="75600" cy="96120"/>
            </a:xfrm>
            <a:custGeom>
              <a:avLst/>
              <a:gdLst/>
              <a:ahLst/>
              <a:rect l="l" t="t" r="r" b="b"/>
              <a:pathLst>
                <a:path w="5922" h="7847">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style>
            <a:lnRef idx="0"/>
            <a:fillRef idx="0"/>
            <a:effectRef idx="0"/>
            <a:fontRef idx="minor"/>
          </p:style>
        </p:sp>
        <p:sp>
          <p:nvSpPr>
            <p:cNvPr id="3526" name="CustomShape 207"/>
            <p:cNvSpPr/>
            <p:nvPr/>
          </p:nvSpPr>
          <p:spPr>
            <a:xfrm>
              <a:off x="2169000" y="1829160"/>
              <a:ext cx="61920" cy="71640"/>
            </a:xfrm>
            <a:custGeom>
              <a:avLst/>
              <a:gdLst/>
              <a:ahLst/>
              <a:rect l="l" t="t" r="r" b="b"/>
              <a:pathLst>
                <a:path w="4855" h="5881">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style>
            <a:lnRef idx="0"/>
            <a:fillRef idx="0"/>
            <a:effectRef idx="0"/>
            <a:fontRef idx="minor"/>
          </p:style>
        </p:sp>
        <p:sp>
          <p:nvSpPr>
            <p:cNvPr id="3527" name="CustomShape 208"/>
            <p:cNvSpPr/>
            <p:nvPr/>
          </p:nvSpPr>
          <p:spPr>
            <a:xfrm>
              <a:off x="2153160" y="1876320"/>
              <a:ext cx="4320" cy="360"/>
            </a:xfrm>
            <a:custGeom>
              <a:avLst/>
              <a:gdLst/>
              <a:ahLst/>
              <a:rect l="l" t="t" r="r" b="b"/>
              <a:pathLst>
                <a:path w="440" h="1">
                  <a:moveTo>
                    <a:pt x="1" y="1"/>
                  </a:moveTo>
                  <a:lnTo>
                    <a:pt x="210" y="1"/>
                  </a:lnTo>
                  <a:lnTo>
                    <a:pt x="440" y="1"/>
                  </a:lnTo>
                  <a:lnTo>
                    <a:pt x="22" y="1"/>
                  </a:lnTo>
                  <a:close/>
                </a:path>
              </a:pathLst>
            </a:custGeom>
            <a:solidFill>
              <a:srgbClr val="5f7d95"/>
            </a:solidFill>
            <a:ln>
              <a:noFill/>
            </a:ln>
          </p:spPr>
          <p:style>
            <a:lnRef idx="0"/>
            <a:fillRef idx="0"/>
            <a:effectRef idx="0"/>
            <a:fontRef idx="minor"/>
          </p:style>
        </p:sp>
        <p:sp>
          <p:nvSpPr>
            <p:cNvPr id="3528" name="CustomShape 209"/>
            <p:cNvSpPr/>
            <p:nvPr/>
          </p:nvSpPr>
          <p:spPr>
            <a:xfrm>
              <a:off x="2137680" y="1838160"/>
              <a:ext cx="42120" cy="39600"/>
            </a:xfrm>
            <a:custGeom>
              <a:avLst/>
              <a:gdLst/>
              <a:ahLst/>
              <a:rect l="l" t="t" r="r" b="b"/>
              <a:pathLst>
                <a:path w="3349" h="3307">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style>
            <a:lnRef idx="0"/>
            <a:fillRef idx="0"/>
            <a:effectRef idx="0"/>
            <a:fontRef idx="minor"/>
          </p:style>
        </p:sp>
        <p:sp>
          <p:nvSpPr>
            <p:cNvPr id="3529" name="CustomShape 210"/>
            <p:cNvSpPr/>
            <p:nvPr/>
          </p:nvSpPr>
          <p:spPr>
            <a:xfrm>
              <a:off x="2024640" y="1788120"/>
              <a:ext cx="96480" cy="61920"/>
            </a:xfrm>
            <a:custGeom>
              <a:avLst/>
              <a:gdLst/>
              <a:ahLst/>
              <a:rect l="l" t="t" r="r" b="b"/>
              <a:pathLst>
                <a:path w="7534" h="5086">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style>
            <a:lnRef idx="0"/>
            <a:fillRef idx="0"/>
            <a:effectRef idx="0"/>
            <a:fontRef idx="minor"/>
          </p:style>
        </p:sp>
        <p:sp>
          <p:nvSpPr>
            <p:cNvPr id="3530" name="CustomShape 211"/>
            <p:cNvSpPr/>
            <p:nvPr/>
          </p:nvSpPr>
          <p:spPr>
            <a:xfrm>
              <a:off x="1984680" y="1622160"/>
              <a:ext cx="114840" cy="101880"/>
            </a:xfrm>
            <a:custGeom>
              <a:avLst/>
              <a:gdLst/>
              <a:ahLst/>
              <a:rect l="l" t="t" r="r" b="b"/>
              <a:pathLst>
                <a:path w="8936" h="8308">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style>
            <a:lnRef idx="0"/>
            <a:fillRef idx="0"/>
            <a:effectRef idx="0"/>
            <a:fontRef idx="minor"/>
          </p:style>
        </p:sp>
        <p:sp>
          <p:nvSpPr>
            <p:cNvPr id="3531" name="CustomShape 212"/>
            <p:cNvSpPr/>
            <p:nvPr/>
          </p:nvSpPr>
          <p:spPr>
            <a:xfrm>
              <a:off x="1969920" y="1588320"/>
              <a:ext cx="28440" cy="54000"/>
            </a:xfrm>
            <a:custGeom>
              <a:avLst/>
              <a:gdLst/>
              <a:ahLst/>
              <a:rect l="l" t="t" r="r" b="b"/>
              <a:pathLst>
                <a:path w="2282" h="4458">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style>
            <a:lnRef idx="0"/>
            <a:fillRef idx="0"/>
            <a:effectRef idx="0"/>
            <a:fontRef idx="minor"/>
          </p:style>
        </p:sp>
        <p:sp>
          <p:nvSpPr>
            <p:cNvPr id="3532" name="CustomShape 213"/>
            <p:cNvSpPr/>
            <p:nvPr/>
          </p:nvSpPr>
          <p:spPr>
            <a:xfrm>
              <a:off x="1852920" y="1590480"/>
              <a:ext cx="149400" cy="137880"/>
            </a:xfrm>
            <a:custGeom>
              <a:avLst/>
              <a:gdLst/>
              <a:ahLst/>
              <a:rect l="l" t="t" r="r" b="b"/>
              <a:pathLst>
                <a:path w="11593" h="11216">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style>
            <a:lnRef idx="0"/>
            <a:fillRef idx="0"/>
            <a:effectRef idx="0"/>
            <a:fontRef idx="minor"/>
          </p:style>
        </p:sp>
        <p:sp>
          <p:nvSpPr>
            <p:cNvPr id="3533" name="CustomShape 214"/>
            <p:cNvSpPr/>
            <p:nvPr/>
          </p:nvSpPr>
          <p:spPr>
            <a:xfrm>
              <a:off x="1823040" y="1599840"/>
              <a:ext cx="85680" cy="64440"/>
            </a:xfrm>
            <a:custGeom>
              <a:avLst/>
              <a:gdLst/>
              <a:ahLst/>
              <a:rect l="l" t="t" r="r" b="b"/>
              <a:pathLst>
                <a:path w="6696" h="5294">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style>
            <a:lnRef idx="0"/>
            <a:fillRef idx="0"/>
            <a:effectRef idx="0"/>
            <a:fontRef idx="minor"/>
          </p:style>
        </p:sp>
        <p:sp>
          <p:nvSpPr>
            <p:cNvPr id="3534" name="CustomShape 215"/>
            <p:cNvSpPr/>
            <p:nvPr/>
          </p:nvSpPr>
          <p:spPr>
            <a:xfrm>
              <a:off x="1791720" y="1665360"/>
              <a:ext cx="60480" cy="46080"/>
            </a:xfrm>
            <a:custGeom>
              <a:avLst/>
              <a:gdLst/>
              <a:ahLst/>
              <a:rect l="l" t="t" r="r" b="b"/>
              <a:pathLst>
                <a:path w="4751" h="3809">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style>
            <a:lnRef idx="0"/>
            <a:fillRef idx="0"/>
            <a:effectRef idx="0"/>
            <a:fontRef idx="minor"/>
          </p:style>
        </p:sp>
        <p:sp>
          <p:nvSpPr>
            <p:cNvPr id="3535" name="CustomShape 216"/>
            <p:cNvSpPr/>
            <p:nvPr/>
          </p:nvSpPr>
          <p:spPr>
            <a:xfrm>
              <a:off x="1791360" y="1667160"/>
              <a:ext cx="87480" cy="91800"/>
            </a:xfrm>
            <a:custGeom>
              <a:avLst/>
              <a:gdLst/>
              <a:ahLst/>
              <a:rect l="l" t="t" r="r" b="b"/>
              <a:pathLst>
                <a:path w="6822" h="751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style>
            <a:lnRef idx="0"/>
            <a:fillRef idx="0"/>
            <a:effectRef idx="0"/>
            <a:fontRef idx="minor"/>
          </p:style>
        </p:sp>
        <p:sp>
          <p:nvSpPr>
            <p:cNvPr id="3536" name="CustomShape 217"/>
            <p:cNvSpPr/>
            <p:nvPr/>
          </p:nvSpPr>
          <p:spPr>
            <a:xfrm>
              <a:off x="1827000" y="1685160"/>
              <a:ext cx="121320" cy="106920"/>
            </a:xfrm>
            <a:custGeom>
              <a:avLst/>
              <a:gdLst/>
              <a:ahLst/>
              <a:rect l="l" t="t" r="r" b="b"/>
              <a:pathLst>
                <a:path w="9416" h="872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style>
            <a:lnRef idx="0"/>
            <a:fillRef idx="0"/>
            <a:effectRef idx="0"/>
            <a:fontRef idx="minor"/>
          </p:style>
        </p:sp>
        <p:sp>
          <p:nvSpPr>
            <p:cNvPr id="3537" name="CustomShape 218"/>
            <p:cNvSpPr/>
            <p:nvPr/>
          </p:nvSpPr>
          <p:spPr>
            <a:xfrm>
              <a:off x="1878480" y="1758240"/>
              <a:ext cx="55080" cy="37800"/>
            </a:xfrm>
            <a:custGeom>
              <a:avLst/>
              <a:gdLst/>
              <a:ahLst/>
              <a:rect l="l" t="t" r="r" b="b"/>
              <a:pathLst>
                <a:path w="4353" h="3161">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style>
            <a:lnRef idx="0"/>
            <a:fillRef idx="0"/>
            <a:effectRef idx="0"/>
            <a:fontRef idx="minor"/>
          </p:style>
        </p:sp>
        <p:sp>
          <p:nvSpPr>
            <p:cNvPr id="3538" name="CustomShape 219"/>
            <p:cNvSpPr/>
            <p:nvPr/>
          </p:nvSpPr>
          <p:spPr>
            <a:xfrm>
              <a:off x="1787400" y="1746720"/>
              <a:ext cx="47160" cy="32400"/>
            </a:xfrm>
            <a:custGeom>
              <a:avLst/>
              <a:gdLst/>
              <a:ahLst/>
              <a:rect l="l" t="t" r="r" b="b"/>
              <a:pathLst>
                <a:path w="3725" h="2722">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style>
            <a:lnRef idx="0"/>
            <a:fillRef idx="0"/>
            <a:effectRef idx="0"/>
            <a:fontRef idx="minor"/>
          </p:style>
        </p:sp>
        <p:sp>
          <p:nvSpPr>
            <p:cNvPr id="3539" name="CustomShape 220"/>
            <p:cNvSpPr/>
            <p:nvPr/>
          </p:nvSpPr>
          <p:spPr>
            <a:xfrm>
              <a:off x="1792800" y="1775880"/>
              <a:ext cx="21600" cy="11880"/>
            </a:xfrm>
            <a:custGeom>
              <a:avLst/>
              <a:gdLst/>
              <a:ahLst/>
              <a:rect l="l" t="t" r="r" b="b"/>
              <a:pathLst>
                <a:path w="1780" h="1068">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style>
            <a:lnRef idx="0"/>
            <a:fillRef idx="0"/>
            <a:effectRef idx="0"/>
            <a:fontRef idx="minor"/>
          </p:style>
        </p:sp>
        <p:grpSp>
          <p:nvGrpSpPr>
            <p:cNvPr id="3540" name="Group 221"/>
            <p:cNvGrpSpPr/>
            <p:nvPr/>
          </p:nvGrpSpPr>
          <p:grpSpPr>
            <a:xfrm>
              <a:off x="1791360" y="1766880"/>
              <a:ext cx="68040" cy="47880"/>
              <a:chOff x="1791360" y="1766880"/>
              <a:chExt cx="68040" cy="47880"/>
            </a:xfrm>
          </p:grpSpPr>
          <p:sp>
            <p:nvSpPr>
              <p:cNvPr id="3541" name="CustomShape 222"/>
              <p:cNvSpPr/>
              <p:nvPr/>
            </p:nvSpPr>
            <p:spPr>
              <a:xfrm>
                <a:off x="1791360" y="1766880"/>
                <a:ext cx="22680" cy="5400"/>
              </a:xfrm>
              <a:custGeom>
                <a:avLst/>
                <a:gdLst/>
                <a:ahLst/>
                <a:rect l="l" t="t" r="r" b="b"/>
                <a:pathLst>
                  <a:path w="1842" h="545">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style>
              <a:lnRef idx="0"/>
              <a:fillRef idx="0"/>
              <a:effectRef idx="0"/>
              <a:fontRef idx="minor"/>
            </p:style>
          </p:sp>
          <p:sp>
            <p:nvSpPr>
              <p:cNvPr id="3542" name="CustomShape 223"/>
              <p:cNvSpPr/>
              <p:nvPr/>
            </p:nvSpPr>
            <p:spPr>
              <a:xfrm>
                <a:off x="1807560" y="1775880"/>
                <a:ext cx="51840" cy="38880"/>
              </a:xfrm>
              <a:custGeom>
                <a:avLst/>
                <a:gdLst/>
                <a:ahLst/>
                <a:rect l="l" t="t" r="r" b="b"/>
                <a:pathLst>
                  <a:path w="4081" h="3244">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style>
              <a:lnRef idx="0"/>
              <a:fillRef idx="0"/>
              <a:effectRef idx="0"/>
              <a:fontRef idx="minor"/>
            </p:style>
          </p:sp>
        </p:grpSp>
        <p:sp>
          <p:nvSpPr>
            <p:cNvPr id="3543" name="CustomShape 224"/>
            <p:cNvSpPr/>
            <p:nvPr/>
          </p:nvSpPr>
          <p:spPr>
            <a:xfrm>
              <a:off x="1819080" y="1795320"/>
              <a:ext cx="19440" cy="22680"/>
            </a:xfrm>
            <a:custGeom>
              <a:avLst/>
              <a:gdLst/>
              <a:ahLst/>
              <a:rect l="l" t="t" r="r" b="b"/>
              <a:pathLst>
                <a:path w="1612" h="1926">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style>
            <a:lnRef idx="0"/>
            <a:fillRef idx="0"/>
            <a:effectRef idx="0"/>
            <a:fontRef idx="minor"/>
          </p:style>
        </p:sp>
        <p:sp>
          <p:nvSpPr>
            <p:cNvPr id="3544" name="CustomShape 225"/>
            <p:cNvSpPr/>
            <p:nvPr/>
          </p:nvSpPr>
          <p:spPr>
            <a:xfrm>
              <a:off x="1832400" y="1806120"/>
              <a:ext cx="29160" cy="29880"/>
            </a:xfrm>
            <a:custGeom>
              <a:avLst/>
              <a:gdLst/>
              <a:ahLst/>
              <a:rect l="l" t="t" r="r" b="b"/>
              <a:pathLst>
                <a:path w="2344" h="2512">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style>
            <a:lnRef idx="0"/>
            <a:fillRef idx="0"/>
            <a:effectRef idx="0"/>
            <a:fontRef idx="minor"/>
          </p:style>
        </p:sp>
        <p:sp>
          <p:nvSpPr>
            <p:cNvPr id="3545" name="CustomShape 226"/>
            <p:cNvSpPr/>
            <p:nvPr/>
          </p:nvSpPr>
          <p:spPr>
            <a:xfrm>
              <a:off x="1853640" y="1791000"/>
              <a:ext cx="45000" cy="45360"/>
            </a:xfrm>
            <a:custGeom>
              <a:avLst/>
              <a:gdLst/>
              <a:ahLst/>
              <a:rect l="l" t="t" r="r" b="b"/>
              <a:pathLst>
                <a:path w="3579" h="3767">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style>
            <a:lnRef idx="0"/>
            <a:fillRef idx="0"/>
            <a:effectRef idx="0"/>
            <a:fontRef idx="minor"/>
          </p:style>
        </p:sp>
        <p:sp>
          <p:nvSpPr>
            <p:cNvPr id="3546" name="CustomShape 227"/>
            <p:cNvSpPr/>
            <p:nvPr/>
          </p:nvSpPr>
          <p:spPr>
            <a:xfrm>
              <a:off x="1893960" y="1787040"/>
              <a:ext cx="30600" cy="46080"/>
            </a:xfrm>
            <a:custGeom>
              <a:avLst/>
              <a:gdLst/>
              <a:ahLst/>
              <a:rect l="l" t="t" r="r" b="b"/>
              <a:pathLst>
                <a:path w="2449" h="383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style>
            <a:lnRef idx="0"/>
            <a:fillRef idx="0"/>
            <a:effectRef idx="0"/>
            <a:fontRef idx="minor"/>
          </p:style>
        </p:sp>
        <p:sp>
          <p:nvSpPr>
            <p:cNvPr id="3547" name="CustomShape 228"/>
            <p:cNvSpPr/>
            <p:nvPr/>
          </p:nvSpPr>
          <p:spPr>
            <a:xfrm>
              <a:off x="1916280" y="1787040"/>
              <a:ext cx="13680" cy="37440"/>
            </a:xfrm>
            <a:custGeom>
              <a:avLst/>
              <a:gdLst/>
              <a:ahLst/>
              <a:rect l="l" t="t" r="r" b="b"/>
              <a:pathLst>
                <a:path w="1172" h="3118">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style>
            <a:lnRef idx="0"/>
            <a:fillRef idx="0"/>
            <a:effectRef idx="0"/>
            <a:fontRef idx="minor"/>
          </p:style>
        </p:sp>
        <p:sp>
          <p:nvSpPr>
            <p:cNvPr id="3548" name="CustomShape 229"/>
            <p:cNvSpPr/>
            <p:nvPr/>
          </p:nvSpPr>
          <p:spPr>
            <a:xfrm>
              <a:off x="1924200" y="1776960"/>
              <a:ext cx="21960" cy="45360"/>
            </a:xfrm>
            <a:custGeom>
              <a:avLst/>
              <a:gdLst/>
              <a:ahLst/>
              <a:rect l="l" t="t" r="r" b="b"/>
              <a:pathLst>
                <a:path w="1801" h="3767">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style>
            <a:lnRef idx="0"/>
            <a:fillRef idx="0"/>
            <a:effectRef idx="0"/>
            <a:fontRef idx="minor"/>
          </p:style>
        </p:sp>
        <p:sp>
          <p:nvSpPr>
            <p:cNvPr id="3549" name="CustomShape 230"/>
            <p:cNvSpPr/>
            <p:nvPr/>
          </p:nvSpPr>
          <p:spPr>
            <a:xfrm>
              <a:off x="2016000" y="1696320"/>
              <a:ext cx="77040" cy="117720"/>
            </a:xfrm>
            <a:custGeom>
              <a:avLst/>
              <a:gdLst/>
              <a:ahLst/>
              <a:rect l="l" t="t" r="r" b="b"/>
              <a:pathLst>
                <a:path w="6026" h="9584">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style>
            <a:lnRef idx="0"/>
            <a:fillRef idx="0"/>
            <a:effectRef idx="0"/>
            <a:fontRef idx="minor"/>
          </p:style>
        </p:sp>
        <p:sp>
          <p:nvSpPr>
            <p:cNvPr id="3550" name="CustomShape 231"/>
            <p:cNvSpPr/>
            <p:nvPr/>
          </p:nvSpPr>
          <p:spPr>
            <a:xfrm>
              <a:off x="2006640" y="1773360"/>
              <a:ext cx="1080" cy="360"/>
            </a:xfrm>
            <a:custGeom>
              <a:avLst/>
              <a:gdLst/>
              <a:ahLst/>
              <a:rect l="l" t="t" r="r" b="b"/>
              <a:pathLst>
                <a:path w="189" h="105">
                  <a:moveTo>
                    <a:pt x="189" y="0"/>
                  </a:moveTo>
                  <a:lnTo>
                    <a:pt x="1" y="42"/>
                  </a:lnTo>
                  <a:lnTo>
                    <a:pt x="63" y="105"/>
                  </a:lnTo>
                  <a:lnTo>
                    <a:pt x="168" y="84"/>
                  </a:lnTo>
                  <a:lnTo>
                    <a:pt x="189" y="0"/>
                  </a:lnTo>
                  <a:close/>
                </a:path>
              </a:pathLst>
            </a:custGeom>
            <a:solidFill>
              <a:srgbClr val="5f7d95"/>
            </a:solidFill>
            <a:ln>
              <a:noFill/>
            </a:ln>
          </p:spPr>
          <p:style>
            <a:lnRef idx="0"/>
            <a:fillRef idx="0"/>
            <a:effectRef idx="0"/>
            <a:fontRef idx="minor"/>
          </p:style>
        </p:sp>
        <p:sp>
          <p:nvSpPr>
            <p:cNvPr id="3551" name="CustomShape 232"/>
            <p:cNvSpPr/>
            <p:nvPr/>
          </p:nvSpPr>
          <p:spPr>
            <a:xfrm>
              <a:off x="1919160" y="1698120"/>
              <a:ext cx="113400" cy="83520"/>
            </a:xfrm>
            <a:custGeom>
              <a:avLst/>
              <a:gdLst/>
              <a:ahLst/>
              <a:rect l="l" t="t" r="r" b="b"/>
              <a:pathLst>
                <a:path w="8810" h="6843">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style>
            <a:lnRef idx="0"/>
            <a:fillRef idx="0"/>
            <a:effectRef idx="0"/>
            <a:fontRef idx="minor"/>
          </p:style>
        </p:sp>
        <p:sp>
          <p:nvSpPr>
            <p:cNvPr id="3552" name="CustomShape 233"/>
            <p:cNvSpPr/>
            <p:nvPr/>
          </p:nvSpPr>
          <p:spPr>
            <a:xfrm>
              <a:off x="1938600" y="1768320"/>
              <a:ext cx="84600" cy="69120"/>
            </a:xfrm>
            <a:custGeom>
              <a:avLst/>
              <a:gdLst/>
              <a:ahLst/>
              <a:rect l="l" t="t" r="r" b="b"/>
              <a:pathLst>
                <a:path w="6613" h="5671">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style>
            <a:lnRef idx="0"/>
            <a:fillRef idx="0"/>
            <a:effectRef idx="0"/>
            <a:fontRef idx="minor"/>
          </p:style>
        </p:sp>
        <p:sp>
          <p:nvSpPr>
            <p:cNvPr id="3553" name="CustomShape 234"/>
            <p:cNvSpPr/>
            <p:nvPr/>
          </p:nvSpPr>
          <p:spPr>
            <a:xfrm>
              <a:off x="1980360" y="1774440"/>
              <a:ext cx="55800" cy="80640"/>
            </a:xfrm>
            <a:custGeom>
              <a:avLst/>
              <a:gdLst/>
              <a:ahLst/>
              <a:rect l="l" t="t" r="r" b="b"/>
              <a:pathLst>
                <a:path w="4394" h="6592">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style>
            <a:lnRef idx="0"/>
            <a:fillRef idx="0"/>
            <a:effectRef idx="0"/>
            <a:fontRef idx="minor"/>
          </p:style>
        </p:sp>
        <p:sp>
          <p:nvSpPr>
            <p:cNvPr id="3554" name="CustomShape 235"/>
            <p:cNvSpPr/>
            <p:nvPr/>
          </p:nvSpPr>
          <p:spPr>
            <a:xfrm>
              <a:off x="1980720" y="1852920"/>
              <a:ext cx="41760" cy="43200"/>
            </a:xfrm>
            <a:custGeom>
              <a:avLst/>
              <a:gdLst/>
              <a:ahLst/>
              <a:rect l="l" t="t" r="r" b="b"/>
              <a:pathLst>
                <a:path w="3307" h="3579">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style>
            <a:lnRef idx="0"/>
            <a:fillRef idx="0"/>
            <a:effectRef idx="0"/>
            <a:fontRef idx="minor"/>
          </p:style>
        </p:sp>
        <p:sp>
          <p:nvSpPr>
            <p:cNvPr id="3555" name="CustomShape 236"/>
            <p:cNvSpPr/>
            <p:nvPr/>
          </p:nvSpPr>
          <p:spPr>
            <a:xfrm>
              <a:off x="1984680" y="1854000"/>
              <a:ext cx="13680" cy="7920"/>
            </a:xfrm>
            <a:custGeom>
              <a:avLst/>
              <a:gdLst/>
              <a:ahLst/>
              <a:rect l="l" t="t" r="r" b="b"/>
              <a:pathLst>
                <a:path w="1173" h="754">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style>
            <a:lnRef idx="0"/>
            <a:fillRef idx="0"/>
            <a:effectRef idx="0"/>
            <a:fontRef idx="minor"/>
          </p:style>
        </p:sp>
        <p:sp>
          <p:nvSpPr>
            <p:cNvPr id="3556" name="CustomShape 237"/>
            <p:cNvSpPr/>
            <p:nvPr/>
          </p:nvSpPr>
          <p:spPr>
            <a:xfrm>
              <a:off x="1998720" y="1841760"/>
              <a:ext cx="56160" cy="63000"/>
            </a:xfrm>
            <a:custGeom>
              <a:avLst/>
              <a:gdLst/>
              <a:ahLst/>
              <a:rect l="l" t="t" r="r" b="b"/>
              <a:pathLst>
                <a:path w="4437" h="519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style>
            <a:lnRef idx="0"/>
            <a:fillRef idx="0"/>
            <a:effectRef idx="0"/>
            <a:fontRef idx="minor"/>
          </p:style>
        </p:sp>
        <p:sp>
          <p:nvSpPr>
            <p:cNvPr id="3557" name="CustomShape 238"/>
            <p:cNvSpPr/>
            <p:nvPr/>
          </p:nvSpPr>
          <p:spPr>
            <a:xfrm>
              <a:off x="2004840" y="1900800"/>
              <a:ext cx="6840" cy="9360"/>
            </a:xfrm>
            <a:custGeom>
              <a:avLst/>
              <a:gdLst/>
              <a:ahLst/>
              <a:rect l="l" t="t" r="r" b="b"/>
              <a:pathLst>
                <a:path w="628" h="859">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style>
            <a:lnRef idx="0"/>
            <a:fillRef idx="0"/>
            <a:effectRef idx="0"/>
            <a:fontRef idx="minor"/>
          </p:style>
        </p:sp>
        <p:sp>
          <p:nvSpPr>
            <p:cNvPr id="3558" name="CustomShape 239"/>
            <p:cNvSpPr/>
            <p:nvPr/>
          </p:nvSpPr>
          <p:spPr>
            <a:xfrm>
              <a:off x="2135880" y="1875960"/>
              <a:ext cx="82800" cy="80640"/>
            </a:xfrm>
            <a:custGeom>
              <a:avLst/>
              <a:gdLst/>
              <a:ahLst/>
              <a:rect l="l" t="t" r="r" b="b"/>
              <a:pathLst>
                <a:path w="6466" h="6591">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style>
            <a:lnRef idx="0"/>
            <a:fillRef idx="0"/>
            <a:effectRef idx="0"/>
            <a:fontRef idx="minor"/>
          </p:style>
        </p:sp>
        <p:sp>
          <p:nvSpPr>
            <p:cNvPr id="3559" name="CustomShape 240"/>
            <p:cNvSpPr/>
            <p:nvPr/>
          </p:nvSpPr>
          <p:spPr>
            <a:xfrm>
              <a:off x="2133360" y="1877400"/>
              <a:ext cx="13680" cy="10440"/>
            </a:xfrm>
            <a:custGeom>
              <a:avLst/>
              <a:gdLst/>
              <a:ahLst/>
              <a:rect l="l" t="t" r="r" b="b"/>
              <a:pathLst>
                <a:path w="1172" h="964">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style>
            <a:lnRef idx="0"/>
            <a:fillRef idx="0"/>
            <a:effectRef idx="0"/>
            <a:fontRef idx="minor"/>
          </p:style>
        </p:sp>
        <p:sp>
          <p:nvSpPr>
            <p:cNvPr id="3560" name="CustomShape 241"/>
            <p:cNvSpPr/>
            <p:nvPr/>
          </p:nvSpPr>
          <p:spPr>
            <a:xfrm>
              <a:off x="2133360" y="1884600"/>
              <a:ext cx="13680" cy="15840"/>
            </a:xfrm>
            <a:custGeom>
              <a:avLst/>
              <a:gdLst/>
              <a:ahLst/>
              <a:rect l="l" t="t" r="r" b="b"/>
              <a:pathLst>
                <a:path w="1151" h="1403">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style>
            <a:lnRef idx="0"/>
            <a:fillRef idx="0"/>
            <a:effectRef idx="0"/>
            <a:fontRef idx="minor"/>
          </p:style>
        </p:sp>
        <p:sp>
          <p:nvSpPr>
            <p:cNvPr id="3561" name="CustomShape 242"/>
            <p:cNvSpPr/>
            <p:nvPr/>
          </p:nvSpPr>
          <p:spPr>
            <a:xfrm>
              <a:off x="2005920" y="1830600"/>
              <a:ext cx="142200" cy="134280"/>
            </a:xfrm>
            <a:custGeom>
              <a:avLst/>
              <a:gdLst/>
              <a:ahLst/>
              <a:rect l="l" t="t" r="r" b="b"/>
              <a:pathLst>
                <a:path w="11028" h="10923">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style>
            <a:lnRef idx="0"/>
            <a:fillRef idx="0"/>
            <a:effectRef idx="0"/>
            <a:fontRef idx="minor"/>
          </p:style>
        </p:sp>
        <p:sp>
          <p:nvSpPr>
            <p:cNvPr id="3562" name="CustomShape 243"/>
            <p:cNvSpPr/>
            <p:nvPr/>
          </p:nvSpPr>
          <p:spPr>
            <a:xfrm>
              <a:off x="2160720" y="1937160"/>
              <a:ext cx="22680" cy="56160"/>
            </a:xfrm>
            <a:custGeom>
              <a:avLst/>
              <a:gdLst/>
              <a:ahLst/>
              <a:rect l="l" t="t" r="r" b="b"/>
              <a:pathLst>
                <a:path w="1842" h="4646">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style>
            <a:lnRef idx="0"/>
            <a:fillRef idx="0"/>
            <a:effectRef idx="0"/>
            <a:fontRef idx="minor"/>
          </p:style>
        </p:sp>
        <p:sp>
          <p:nvSpPr>
            <p:cNvPr id="3563" name="CustomShape 244"/>
            <p:cNvSpPr/>
            <p:nvPr/>
          </p:nvSpPr>
          <p:spPr>
            <a:xfrm>
              <a:off x="2078280" y="1928520"/>
              <a:ext cx="87480" cy="70920"/>
            </a:xfrm>
            <a:custGeom>
              <a:avLst/>
              <a:gdLst/>
              <a:ahLst/>
              <a:rect l="l" t="t" r="r" b="b"/>
              <a:pathLst>
                <a:path w="6822" h="5818">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style>
            <a:lnRef idx="0"/>
            <a:fillRef idx="0"/>
            <a:effectRef idx="0"/>
            <a:fontRef idx="minor"/>
          </p:style>
        </p:sp>
        <p:sp>
          <p:nvSpPr>
            <p:cNvPr id="3564" name="CustomShape 245"/>
            <p:cNvSpPr/>
            <p:nvPr/>
          </p:nvSpPr>
          <p:spPr>
            <a:xfrm>
              <a:off x="2000880" y="1911960"/>
              <a:ext cx="92880" cy="87480"/>
            </a:xfrm>
            <a:custGeom>
              <a:avLst/>
              <a:gdLst/>
              <a:ahLst/>
              <a:rect l="l" t="t" r="r" b="b"/>
              <a:pathLst>
                <a:path w="7240" h="7157">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style>
            <a:lnRef idx="0"/>
            <a:fillRef idx="0"/>
            <a:effectRef idx="0"/>
            <a:fontRef idx="minor"/>
          </p:style>
        </p:sp>
        <p:sp>
          <p:nvSpPr>
            <p:cNvPr id="3565" name="CustomShape 246"/>
            <p:cNvSpPr/>
            <p:nvPr/>
          </p:nvSpPr>
          <p:spPr>
            <a:xfrm>
              <a:off x="2102040" y="1982520"/>
              <a:ext cx="57600" cy="49680"/>
            </a:xfrm>
            <a:custGeom>
              <a:avLst/>
              <a:gdLst/>
              <a:ahLst/>
              <a:rect l="l" t="t" r="r" b="b"/>
              <a:pathLst>
                <a:path w="4521" h="4123">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style>
            <a:lnRef idx="0"/>
            <a:fillRef idx="0"/>
            <a:effectRef idx="0"/>
            <a:fontRef idx="minor"/>
          </p:style>
        </p:sp>
        <p:sp>
          <p:nvSpPr>
            <p:cNvPr id="3566" name="CustomShape 247"/>
            <p:cNvSpPr/>
            <p:nvPr/>
          </p:nvSpPr>
          <p:spPr>
            <a:xfrm>
              <a:off x="2061360" y="1998360"/>
              <a:ext cx="69120" cy="65880"/>
            </a:xfrm>
            <a:custGeom>
              <a:avLst/>
              <a:gdLst/>
              <a:ahLst/>
              <a:rect l="l" t="t" r="r" b="b"/>
              <a:pathLst>
                <a:path w="5420" h="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style>
            <a:lnRef idx="0"/>
            <a:fillRef idx="0"/>
            <a:effectRef idx="0"/>
            <a:fontRef idx="minor"/>
          </p:style>
        </p:sp>
        <p:sp>
          <p:nvSpPr>
            <p:cNvPr id="3567" name="CustomShape 248"/>
            <p:cNvSpPr/>
            <p:nvPr/>
          </p:nvSpPr>
          <p:spPr>
            <a:xfrm>
              <a:off x="2001240" y="1992240"/>
              <a:ext cx="99360" cy="89280"/>
            </a:xfrm>
            <a:custGeom>
              <a:avLst/>
              <a:gdLst/>
              <a:ahLst/>
              <a:rect l="l" t="t" r="r" b="b"/>
              <a:pathLst>
                <a:path w="7742" h="7283">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style>
            <a:lnRef idx="0"/>
            <a:fillRef idx="0"/>
            <a:effectRef idx="0"/>
            <a:fontRef idx="minor"/>
          </p:style>
        </p:sp>
        <p:sp>
          <p:nvSpPr>
            <p:cNvPr id="3568" name="CustomShape 249"/>
            <p:cNvSpPr/>
            <p:nvPr/>
          </p:nvSpPr>
          <p:spPr>
            <a:xfrm>
              <a:off x="2141640" y="1945440"/>
              <a:ext cx="77040" cy="119160"/>
            </a:xfrm>
            <a:custGeom>
              <a:avLst/>
              <a:gdLst/>
              <a:ahLst/>
              <a:rect l="l" t="t" r="r" b="b"/>
              <a:pathLst>
                <a:path w="6027" h="971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style>
            <a:lnRef idx="0"/>
            <a:fillRef idx="0"/>
            <a:effectRef idx="0"/>
            <a:fontRef idx="minor"/>
          </p:style>
        </p:sp>
        <p:sp>
          <p:nvSpPr>
            <p:cNvPr id="3569" name="CustomShape 250"/>
            <p:cNvSpPr/>
            <p:nvPr/>
          </p:nvSpPr>
          <p:spPr>
            <a:xfrm>
              <a:off x="2140560" y="2057400"/>
              <a:ext cx="9360" cy="10440"/>
            </a:xfrm>
            <a:custGeom>
              <a:avLst/>
              <a:gdLst/>
              <a:ahLst/>
              <a:rect l="l" t="t" r="r" b="b"/>
              <a:pathLst>
                <a:path w="838" h="943">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style>
            <a:lnRef idx="0"/>
            <a:fillRef idx="0"/>
            <a:effectRef idx="0"/>
            <a:fontRef idx="minor"/>
          </p:style>
        </p:sp>
        <p:sp>
          <p:nvSpPr>
            <p:cNvPr id="3570" name="CustomShape 251"/>
            <p:cNvSpPr/>
            <p:nvPr/>
          </p:nvSpPr>
          <p:spPr>
            <a:xfrm>
              <a:off x="2111400" y="2080440"/>
              <a:ext cx="15840" cy="14040"/>
            </a:xfrm>
            <a:custGeom>
              <a:avLst/>
              <a:gdLst/>
              <a:ahLst/>
              <a:rect l="l" t="t" r="r" b="b"/>
              <a:pathLst>
                <a:path w="1340" h="1257">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style>
            <a:lnRef idx="0"/>
            <a:fillRef idx="0"/>
            <a:effectRef idx="0"/>
            <a:fontRef idx="minor"/>
          </p:style>
        </p:sp>
        <p:sp>
          <p:nvSpPr>
            <p:cNvPr id="3571" name="CustomShape 252"/>
            <p:cNvSpPr/>
            <p:nvPr/>
          </p:nvSpPr>
          <p:spPr>
            <a:xfrm>
              <a:off x="2440800" y="1578600"/>
              <a:ext cx="53280" cy="41760"/>
            </a:xfrm>
            <a:custGeom>
              <a:avLst/>
              <a:gdLst/>
              <a:ahLst/>
              <a:rect l="l" t="t" r="r" b="b"/>
              <a:pathLst>
                <a:path w="4207" h="3474">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style>
            <a:lnRef idx="0"/>
            <a:fillRef idx="0"/>
            <a:effectRef idx="0"/>
            <a:fontRef idx="minor"/>
          </p:style>
        </p:sp>
        <p:sp>
          <p:nvSpPr>
            <p:cNvPr id="3572" name="CustomShape 253"/>
            <p:cNvSpPr/>
            <p:nvPr/>
          </p:nvSpPr>
          <p:spPr>
            <a:xfrm>
              <a:off x="2440800" y="1578600"/>
              <a:ext cx="53280" cy="41760"/>
            </a:xfrm>
            <a:custGeom>
              <a:avLst/>
              <a:gdLst/>
              <a:ahLst/>
              <a:rect l="l" t="t" r="r" b="b"/>
              <a:pathLst>
                <a:path w="4207" h="3474">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style>
            <a:lnRef idx="0"/>
            <a:fillRef idx="0"/>
            <a:effectRef idx="0"/>
            <a:fontRef idx="minor"/>
          </p:style>
        </p:sp>
        <p:sp>
          <p:nvSpPr>
            <p:cNvPr id="3573" name="CustomShape 254"/>
            <p:cNvSpPr/>
            <p:nvPr/>
          </p:nvSpPr>
          <p:spPr>
            <a:xfrm>
              <a:off x="2209320" y="1542240"/>
              <a:ext cx="35280" cy="8280"/>
            </a:xfrm>
            <a:custGeom>
              <a:avLst/>
              <a:gdLst/>
              <a:ahLst/>
              <a:rect l="l" t="t" r="r" b="b"/>
              <a:pathLst>
                <a:path w="2826" h="79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style>
            <a:lnRef idx="0"/>
            <a:fillRef idx="0"/>
            <a:effectRef idx="0"/>
            <a:fontRef idx="minor"/>
          </p:style>
        </p:sp>
        <p:sp>
          <p:nvSpPr>
            <p:cNvPr id="3574" name="CustomShape 255"/>
            <p:cNvSpPr/>
            <p:nvPr/>
          </p:nvSpPr>
          <p:spPr>
            <a:xfrm>
              <a:off x="2233440" y="1550160"/>
              <a:ext cx="360" cy="360"/>
            </a:xfrm>
            <a:custGeom>
              <a:avLst/>
              <a:gdLst/>
              <a:ahLst/>
              <a:rect l="l" t="t" r="r" b="b"/>
              <a:pathLst>
                <a:path w="105" h="106">
                  <a:moveTo>
                    <a:pt x="105" y="105"/>
                  </a:moveTo>
                  <a:lnTo>
                    <a:pt x="0" y="1"/>
                  </a:lnTo>
                </a:path>
              </a:pathLst>
            </a:custGeom>
            <a:solidFill>
              <a:srgbClr val="5f7d95"/>
            </a:solidFill>
            <a:ln cap="rnd">
              <a:solidFill>
                <a:srgbClr val="000000"/>
              </a:solidFill>
            </a:ln>
          </p:spPr>
          <p:style>
            <a:lnRef idx="0"/>
            <a:fillRef idx="0"/>
            <a:effectRef idx="0"/>
            <a:fontRef idx="minor"/>
          </p:style>
        </p:sp>
        <p:sp>
          <p:nvSpPr>
            <p:cNvPr id="3575" name="CustomShape 256"/>
            <p:cNvSpPr/>
            <p:nvPr/>
          </p:nvSpPr>
          <p:spPr>
            <a:xfrm>
              <a:off x="2571840" y="1653840"/>
              <a:ext cx="21600" cy="11520"/>
            </a:xfrm>
            <a:custGeom>
              <a:avLst/>
              <a:gdLst/>
              <a:ahLst/>
              <a:rect l="l" t="t" r="r" b="b"/>
              <a:pathLst>
                <a:path w="1779" h="1047">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style>
            <a:lnRef idx="0"/>
            <a:fillRef idx="0"/>
            <a:effectRef idx="0"/>
            <a:fontRef idx="minor"/>
          </p:style>
        </p:sp>
        <p:sp>
          <p:nvSpPr>
            <p:cNvPr id="3576" name="CustomShape 257"/>
            <p:cNvSpPr/>
            <p:nvPr/>
          </p:nvSpPr>
          <p:spPr>
            <a:xfrm>
              <a:off x="2060640" y="1543680"/>
              <a:ext cx="16920" cy="13320"/>
            </a:xfrm>
            <a:custGeom>
              <a:avLst/>
              <a:gdLst/>
              <a:ahLst/>
              <a:rect l="l" t="t" r="r" b="b"/>
              <a:pathLst>
                <a:path w="1403" h="1194">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style>
            <a:lnRef idx="0"/>
            <a:fillRef idx="0"/>
            <a:effectRef idx="0"/>
            <a:fontRef idx="minor"/>
          </p:style>
        </p:sp>
        <p:sp>
          <p:nvSpPr>
            <p:cNvPr id="3577" name="CustomShape 258"/>
            <p:cNvSpPr/>
            <p:nvPr/>
          </p:nvSpPr>
          <p:spPr>
            <a:xfrm>
              <a:off x="2045520" y="1510560"/>
              <a:ext cx="29160" cy="36720"/>
            </a:xfrm>
            <a:custGeom>
              <a:avLst/>
              <a:gdLst/>
              <a:ahLst/>
              <a:rect l="l" t="t" r="r" b="b"/>
              <a:pathLst>
                <a:path w="2345" h="3077">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style>
            <a:lnRef idx="0"/>
            <a:fillRef idx="0"/>
            <a:effectRef idx="0"/>
            <a:fontRef idx="minor"/>
          </p:style>
        </p:sp>
      </p:grpSp>
      <p:grpSp>
        <p:nvGrpSpPr>
          <p:cNvPr id="3578" name="Group 259"/>
          <p:cNvGrpSpPr/>
          <p:nvPr/>
        </p:nvGrpSpPr>
        <p:grpSpPr>
          <a:xfrm>
            <a:off x="719280" y="2853000"/>
            <a:ext cx="2621520" cy="1331640"/>
            <a:chOff x="719280" y="2853000"/>
            <a:chExt cx="2621520" cy="1331640"/>
          </a:xfrm>
        </p:grpSpPr>
        <p:sp>
          <p:nvSpPr>
            <p:cNvPr id="3579" name="CustomShape 260"/>
            <p:cNvSpPr/>
            <p:nvPr/>
          </p:nvSpPr>
          <p:spPr>
            <a:xfrm>
              <a:off x="2927880" y="3859200"/>
              <a:ext cx="21600" cy="18000"/>
            </a:xfrm>
            <a:custGeom>
              <a:avLst/>
              <a:gdLst/>
              <a:ahLst/>
              <a:rect l="l" t="t" r="r" b="b"/>
              <a:pathLst>
                <a:path w="2496" h="2137">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3580" name="CustomShape 261"/>
            <p:cNvSpPr/>
            <p:nvPr/>
          </p:nvSpPr>
          <p:spPr>
            <a:xfrm>
              <a:off x="2927880" y="3887280"/>
              <a:ext cx="21240" cy="18000"/>
            </a:xfrm>
            <a:custGeom>
              <a:avLst/>
              <a:gdLst/>
              <a:ahLst/>
              <a:rect l="l" t="t" r="r" b="b"/>
              <a:pathLst>
                <a:path w="2488" h="213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style>
            <a:lnRef idx="0"/>
            <a:fillRef idx="0"/>
            <a:effectRef idx="0"/>
            <a:fontRef idx="minor"/>
          </p:style>
        </p:sp>
        <p:sp>
          <p:nvSpPr>
            <p:cNvPr id="3581" name="CustomShape 262"/>
            <p:cNvSpPr/>
            <p:nvPr/>
          </p:nvSpPr>
          <p:spPr>
            <a:xfrm>
              <a:off x="2927880" y="3915360"/>
              <a:ext cx="21240" cy="18000"/>
            </a:xfrm>
            <a:custGeom>
              <a:avLst/>
              <a:gdLst/>
              <a:ahLst/>
              <a:rect l="l" t="t" r="r" b="b"/>
              <a:pathLst>
                <a:path w="2488" h="2137">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style>
            <a:lnRef idx="0"/>
            <a:fillRef idx="0"/>
            <a:effectRef idx="0"/>
            <a:fontRef idx="minor"/>
          </p:style>
        </p:sp>
        <p:sp>
          <p:nvSpPr>
            <p:cNvPr id="3582" name="CustomShape 263"/>
            <p:cNvSpPr/>
            <p:nvPr/>
          </p:nvSpPr>
          <p:spPr>
            <a:xfrm>
              <a:off x="2955600" y="3887280"/>
              <a:ext cx="21240" cy="18000"/>
            </a:xfrm>
            <a:custGeom>
              <a:avLst/>
              <a:gdLst/>
              <a:ahLst/>
              <a:rect l="l" t="t" r="r" b="b"/>
              <a:pathLst>
                <a:path w="2489" h="213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style>
            <a:lnRef idx="0"/>
            <a:fillRef idx="0"/>
            <a:effectRef idx="0"/>
            <a:fontRef idx="minor"/>
          </p:style>
        </p:sp>
        <p:sp>
          <p:nvSpPr>
            <p:cNvPr id="3583" name="CustomShape 264"/>
            <p:cNvSpPr/>
            <p:nvPr/>
          </p:nvSpPr>
          <p:spPr>
            <a:xfrm>
              <a:off x="2955600" y="3915360"/>
              <a:ext cx="21240" cy="18000"/>
            </a:xfrm>
            <a:custGeom>
              <a:avLst/>
              <a:gdLst/>
              <a:ahLst/>
              <a:rect l="l" t="t" r="r" b="b"/>
              <a:pathLst>
                <a:path w="2489" h="2137">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style>
            <a:lnRef idx="0"/>
            <a:fillRef idx="0"/>
            <a:effectRef idx="0"/>
            <a:fontRef idx="minor"/>
          </p:style>
        </p:sp>
        <p:sp>
          <p:nvSpPr>
            <p:cNvPr id="3584" name="CustomShape 265"/>
            <p:cNvSpPr/>
            <p:nvPr/>
          </p:nvSpPr>
          <p:spPr>
            <a:xfrm>
              <a:off x="2983680" y="3887280"/>
              <a:ext cx="21600" cy="18000"/>
            </a:xfrm>
            <a:custGeom>
              <a:avLst/>
              <a:gdLst/>
              <a:ahLst/>
              <a:rect l="l" t="t" r="r" b="b"/>
              <a:pathLst>
                <a:path w="2497" h="213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style>
            <a:lnRef idx="0"/>
            <a:fillRef idx="0"/>
            <a:effectRef idx="0"/>
            <a:fontRef idx="minor"/>
          </p:style>
        </p:sp>
        <p:sp>
          <p:nvSpPr>
            <p:cNvPr id="3585" name="CustomShape 266"/>
            <p:cNvSpPr/>
            <p:nvPr/>
          </p:nvSpPr>
          <p:spPr>
            <a:xfrm>
              <a:off x="2983680" y="3915360"/>
              <a:ext cx="21600" cy="18000"/>
            </a:xfrm>
            <a:custGeom>
              <a:avLst/>
              <a:gdLst/>
              <a:ahLst/>
              <a:rect l="l" t="t" r="r" b="b"/>
              <a:pathLst>
                <a:path w="2497" h="213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style>
            <a:lnRef idx="0"/>
            <a:fillRef idx="0"/>
            <a:effectRef idx="0"/>
            <a:fontRef idx="minor"/>
          </p:style>
        </p:sp>
        <p:sp>
          <p:nvSpPr>
            <p:cNvPr id="3586" name="CustomShape 267"/>
            <p:cNvSpPr/>
            <p:nvPr/>
          </p:nvSpPr>
          <p:spPr>
            <a:xfrm>
              <a:off x="2983680" y="3971160"/>
              <a:ext cx="21600" cy="18000"/>
            </a:xfrm>
            <a:custGeom>
              <a:avLst/>
              <a:gdLst/>
              <a:ahLst/>
              <a:rect l="l" t="t" r="r" b="b"/>
              <a:pathLst>
                <a:path w="2497" h="2134">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style>
            <a:lnRef idx="0"/>
            <a:fillRef idx="0"/>
            <a:effectRef idx="0"/>
            <a:fontRef idx="minor"/>
          </p:style>
        </p:sp>
        <p:sp>
          <p:nvSpPr>
            <p:cNvPr id="3587" name="CustomShape 268"/>
            <p:cNvSpPr/>
            <p:nvPr/>
          </p:nvSpPr>
          <p:spPr>
            <a:xfrm>
              <a:off x="3011400" y="3887280"/>
              <a:ext cx="21600" cy="18000"/>
            </a:xfrm>
            <a:custGeom>
              <a:avLst/>
              <a:gdLst/>
              <a:ahLst/>
              <a:rect l="l" t="t" r="r" b="b"/>
              <a:pathLst>
                <a:path w="2497" h="213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style>
            <a:lnRef idx="0"/>
            <a:fillRef idx="0"/>
            <a:effectRef idx="0"/>
            <a:fontRef idx="minor"/>
          </p:style>
        </p:sp>
        <p:sp>
          <p:nvSpPr>
            <p:cNvPr id="3588" name="CustomShape 269"/>
            <p:cNvSpPr/>
            <p:nvPr/>
          </p:nvSpPr>
          <p:spPr>
            <a:xfrm>
              <a:off x="3011400" y="3915360"/>
              <a:ext cx="21600" cy="18000"/>
            </a:xfrm>
            <a:custGeom>
              <a:avLst/>
              <a:gdLst/>
              <a:ahLst/>
              <a:rect l="l" t="t" r="r" b="b"/>
              <a:pathLst>
                <a:path w="2497" h="213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589" name="CustomShape 270"/>
            <p:cNvSpPr/>
            <p:nvPr/>
          </p:nvSpPr>
          <p:spPr>
            <a:xfrm>
              <a:off x="3011400" y="3999240"/>
              <a:ext cx="21600" cy="18000"/>
            </a:xfrm>
            <a:custGeom>
              <a:avLst/>
              <a:gdLst/>
              <a:ahLst/>
              <a:rect l="l" t="t" r="r" b="b"/>
              <a:pathLst>
                <a:path w="2497" h="2132">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style>
            <a:lnRef idx="0"/>
            <a:fillRef idx="0"/>
            <a:effectRef idx="0"/>
            <a:fontRef idx="minor"/>
          </p:style>
        </p:sp>
        <p:sp>
          <p:nvSpPr>
            <p:cNvPr id="3590" name="CustomShape 271"/>
            <p:cNvSpPr/>
            <p:nvPr/>
          </p:nvSpPr>
          <p:spPr>
            <a:xfrm>
              <a:off x="3011400" y="3971160"/>
              <a:ext cx="21600" cy="18000"/>
            </a:xfrm>
            <a:custGeom>
              <a:avLst/>
              <a:gdLst/>
              <a:ahLst/>
              <a:rect l="l" t="t" r="r" b="b"/>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style>
            <a:lnRef idx="0"/>
            <a:fillRef idx="0"/>
            <a:effectRef idx="0"/>
            <a:fontRef idx="minor"/>
          </p:style>
        </p:sp>
        <p:sp>
          <p:nvSpPr>
            <p:cNvPr id="3591" name="CustomShape 272"/>
            <p:cNvSpPr/>
            <p:nvPr/>
          </p:nvSpPr>
          <p:spPr>
            <a:xfrm>
              <a:off x="3011400" y="3943080"/>
              <a:ext cx="21600" cy="18000"/>
            </a:xfrm>
            <a:custGeom>
              <a:avLst/>
              <a:gdLst/>
              <a:ahLst/>
              <a:rect l="l" t="t" r="r" b="b"/>
              <a:pathLst>
                <a:path w="2497" h="2134">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592" name="CustomShape 273"/>
            <p:cNvSpPr/>
            <p:nvPr/>
          </p:nvSpPr>
          <p:spPr>
            <a:xfrm>
              <a:off x="3067920" y="3887280"/>
              <a:ext cx="21600" cy="18000"/>
            </a:xfrm>
            <a:custGeom>
              <a:avLst/>
              <a:gdLst/>
              <a:ahLst/>
              <a:rect l="l" t="t" r="r" b="b"/>
              <a:pathLst>
                <a:path w="2497" h="213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style>
            <a:lnRef idx="0"/>
            <a:fillRef idx="0"/>
            <a:effectRef idx="0"/>
            <a:fontRef idx="minor"/>
          </p:style>
        </p:sp>
        <p:sp>
          <p:nvSpPr>
            <p:cNvPr id="3593" name="CustomShape 274"/>
            <p:cNvSpPr/>
            <p:nvPr/>
          </p:nvSpPr>
          <p:spPr>
            <a:xfrm>
              <a:off x="3067920" y="3915360"/>
              <a:ext cx="21600" cy="18000"/>
            </a:xfrm>
            <a:custGeom>
              <a:avLst/>
              <a:gdLst/>
              <a:ahLst/>
              <a:rect l="l" t="t" r="r" b="b"/>
              <a:pathLst>
                <a:path w="2497" h="213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594" name="CustomShape 275"/>
            <p:cNvSpPr/>
            <p:nvPr/>
          </p:nvSpPr>
          <p:spPr>
            <a:xfrm>
              <a:off x="3067920" y="3999240"/>
              <a:ext cx="21600" cy="18000"/>
            </a:xfrm>
            <a:custGeom>
              <a:avLst/>
              <a:gdLst/>
              <a:ahLst/>
              <a:rect l="l" t="t" r="r" b="b"/>
              <a:pathLst>
                <a:path w="2497" h="2132">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style>
            <a:lnRef idx="0"/>
            <a:fillRef idx="0"/>
            <a:effectRef idx="0"/>
            <a:fontRef idx="minor"/>
          </p:style>
        </p:sp>
        <p:sp>
          <p:nvSpPr>
            <p:cNvPr id="3595" name="CustomShape 276"/>
            <p:cNvSpPr/>
            <p:nvPr/>
          </p:nvSpPr>
          <p:spPr>
            <a:xfrm>
              <a:off x="3067920" y="3971160"/>
              <a:ext cx="21600" cy="18000"/>
            </a:xfrm>
            <a:custGeom>
              <a:avLst/>
              <a:gdLst/>
              <a:ahLst/>
              <a:rect l="l" t="t" r="r" b="b"/>
              <a:pathLst>
                <a:path w="2497" h="2134">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style>
            <a:lnRef idx="0"/>
            <a:fillRef idx="0"/>
            <a:effectRef idx="0"/>
            <a:fontRef idx="minor"/>
          </p:style>
        </p:sp>
        <p:sp>
          <p:nvSpPr>
            <p:cNvPr id="3596" name="CustomShape 277"/>
            <p:cNvSpPr/>
            <p:nvPr/>
          </p:nvSpPr>
          <p:spPr>
            <a:xfrm>
              <a:off x="3067920" y="3943080"/>
              <a:ext cx="21600" cy="18000"/>
            </a:xfrm>
            <a:custGeom>
              <a:avLst/>
              <a:gdLst/>
              <a:ahLst/>
              <a:rect l="l" t="t" r="r" b="b"/>
              <a:pathLst>
                <a:path w="2497" h="2134">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597" name="CustomShape 278"/>
            <p:cNvSpPr/>
            <p:nvPr/>
          </p:nvSpPr>
          <p:spPr>
            <a:xfrm>
              <a:off x="3096360" y="3915360"/>
              <a:ext cx="21240" cy="18000"/>
            </a:xfrm>
            <a:custGeom>
              <a:avLst/>
              <a:gdLst/>
              <a:ahLst/>
              <a:rect l="l" t="t" r="r" b="b"/>
              <a:pathLst>
                <a:path w="2489" h="2137">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3598" name="CustomShape 279"/>
            <p:cNvSpPr/>
            <p:nvPr/>
          </p:nvSpPr>
          <p:spPr>
            <a:xfrm>
              <a:off x="3096360" y="3971160"/>
              <a:ext cx="21240" cy="18000"/>
            </a:xfrm>
            <a:custGeom>
              <a:avLst/>
              <a:gdLst/>
              <a:ahLst/>
              <a:rect l="l" t="t" r="r" b="b"/>
              <a:pathLst>
                <a:path w="2489" h="2134">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style>
            <a:lnRef idx="0"/>
            <a:fillRef idx="0"/>
            <a:effectRef idx="0"/>
            <a:fontRef idx="minor"/>
          </p:style>
        </p:sp>
        <p:sp>
          <p:nvSpPr>
            <p:cNvPr id="3599" name="CustomShape 280"/>
            <p:cNvSpPr/>
            <p:nvPr/>
          </p:nvSpPr>
          <p:spPr>
            <a:xfrm>
              <a:off x="3096360" y="3943080"/>
              <a:ext cx="21240" cy="18000"/>
            </a:xfrm>
            <a:custGeom>
              <a:avLst/>
              <a:gdLst/>
              <a:ahLst/>
              <a:rect l="l" t="t" r="r" b="b"/>
              <a:pathLst>
                <a:path w="2489" h="2134">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600" name="CustomShape 281"/>
            <p:cNvSpPr/>
            <p:nvPr/>
          </p:nvSpPr>
          <p:spPr>
            <a:xfrm>
              <a:off x="2983680" y="3943080"/>
              <a:ext cx="21600" cy="18000"/>
            </a:xfrm>
            <a:custGeom>
              <a:avLst/>
              <a:gdLst/>
              <a:ahLst/>
              <a:rect l="l" t="t" r="r" b="b"/>
              <a:pathLst>
                <a:path w="2497" h="2134">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601" name="CustomShape 282"/>
            <p:cNvSpPr/>
            <p:nvPr/>
          </p:nvSpPr>
          <p:spPr>
            <a:xfrm>
              <a:off x="2955600" y="3943080"/>
              <a:ext cx="21240" cy="18000"/>
            </a:xfrm>
            <a:custGeom>
              <a:avLst/>
              <a:gdLst/>
              <a:ahLst/>
              <a:rect l="l" t="t" r="r" b="b"/>
              <a:pathLst>
                <a:path w="2489" h="2134">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style>
            <a:lnRef idx="0"/>
            <a:fillRef idx="0"/>
            <a:effectRef idx="0"/>
            <a:fontRef idx="minor"/>
          </p:style>
        </p:sp>
        <p:sp>
          <p:nvSpPr>
            <p:cNvPr id="3602" name="CustomShape 283"/>
            <p:cNvSpPr/>
            <p:nvPr/>
          </p:nvSpPr>
          <p:spPr>
            <a:xfrm>
              <a:off x="2927880" y="3943080"/>
              <a:ext cx="21240" cy="18000"/>
            </a:xfrm>
            <a:custGeom>
              <a:avLst/>
              <a:gdLst/>
              <a:ahLst/>
              <a:rect l="l" t="t" r="r" b="b"/>
              <a:pathLst>
                <a:path w="2488" h="2134">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603" name="CustomShape 284"/>
            <p:cNvSpPr/>
            <p:nvPr/>
          </p:nvSpPr>
          <p:spPr>
            <a:xfrm>
              <a:off x="2815920" y="3915360"/>
              <a:ext cx="21240" cy="18000"/>
            </a:xfrm>
            <a:custGeom>
              <a:avLst/>
              <a:gdLst/>
              <a:ahLst/>
              <a:rect l="l" t="t" r="r" b="b"/>
              <a:pathLst>
                <a:path w="2489" h="2137">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3604" name="CustomShape 285"/>
            <p:cNvSpPr/>
            <p:nvPr/>
          </p:nvSpPr>
          <p:spPr>
            <a:xfrm>
              <a:off x="2815920" y="3943080"/>
              <a:ext cx="21240" cy="18000"/>
            </a:xfrm>
            <a:custGeom>
              <a:avLst/>
              <a:gdLst/>
              <a:ahLst/>
              <a:rect l="l" t="t" r="r" b="b"/>
              <a:pathLst>
                <a:path w="2489" h="2134">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605" name="CustomShape 286"/>
            <p:cNvSpPr/>
            <p:nvPr/>
          </p:nvSpPr>
          <p:spPr>
            <a:xfrm>
              <a:off x="2843640" y="3887280"/>
              <a:ext cx="21600" cy="18000"/>
            </a:xfrm>
            <a:custGeom>
              <a:avLst/>
              <a:gdLst/>
              <a:ahLst/>
              <a:rect l="l" t="t" r="r" b="b"/>
              <a:pathLst>
                <a:path w="2497" h="213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style>
            <a:lnRef idx="0"/>
            <a:fillRef idx="0"/>
            <a:effectRef idx="0"/>
            <a:fontRef idx="minor"/>
          </p:style>
        </p:sp>
        <p:sp>
          <p:nvSpPr>
            <p:cNvPr id="3606" name="CustomShape 287"/>
            <p:cNvSpPr/>
            <p:nvPr/>
          </p:nvSpPr>
          <p:spPr>
            <a:xfrm>
              <a:off x="2843640" y="3915360"/>
              <a:ext cx="21600" cy="18000"/>
            </a:xfrm>
            <a:custGeom>
              <a:avLst/>
              <a:gdLst/>
              <a:ahLst/>
              <a:rect l="l" t="t" r="r" b="b"/>
              <a:pathLst>
                <a:path w="2497" h="213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style>
            <a:lnRef idx="0"/>
            <a:fillRef idx="0"/>
            <a:effectRef idx="0"/>
            <a:fontRef idx="minor"/>
          </p:style>
        </p:sp>
        <p:sp>
          <p:nvSpPr>
            <p:cNvPr id="3607" name="CustomShape 288"/>
            <p:cNvSpPr/>
            <p:nvPr/>
          </p:nvSpPr>
          <p:spPr>
            <a:xfrm>
              <a:off x="2843640" y="3943080"/>
              <a:ext cx="21600" cy="18000"/>
            </a:xfrm>
            <a:custGeom>
              <a:avLst/>
              <a:gdLst/>
              <a:ahLst/>
              <a:rect l="l" t="t" r="r" b="b"/>
              <a:pathLst>
                <a:path w="2497" h="2134">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3608" name="CustomShape 289"/>
            <p:cNvSpPr/>
            <p:nvPr/>
          </p:nvSpPr>
          <p:spPr>
            <a:xfrm>
              <a:off x="2871720" y="3859200"/>
              <a:ext cx="21600" cy="18360"/>
            </a:xfrm>
            <a:custGeom>
              <a:avLst/>
              <a:gdLst/>
              <a:ahLst/>
              <a:rect l="l" t="t" r="r" b="b"/>
              <a:pathLst>
                <a:path w="2497" h="2139">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style>
            <a:lnRef idx="0"/>
            <a:fillRef idx="0"/>
            <a:effectRef idx="0"/>
            <a:fontRef idx="minor"/>
          </p:style>
        </p:sp>
        <p:sp>
          <p:nvSpPr>
            <p:cNvPr id="3609" name="CustomShape 290"/>
            <p:cNvSpPr/>
            <p:nvPr/>
          </p:nvSpPr>
          <p:spPr>
            <a:xfrm>
              <a:off x="2871720" y="3887280"/>
              <a:ext cx="21600" cy="18000"/>
            </a:xfrm>
            <a:custGeom>
              <a:avLst/>
              <a:gdLst/>
              <a:ahLst/>
              <a:rect l="l" t="t" r="r" b="b"/>
              <a:pathLst>
                <a:path w="2497" h="2132">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style>
            <a:lnRef idx="0"/>
            <a:fillRef idx="0"/>
            <a:effectRef idx="0"/>
            <a:fontRef idx="minor"/>
          </p:style>
        </p:sp>
        <p:sp>
          <p:nvSpPr>
            <p:cNvPr id="3610" name="CustomShape 291"/>
            <p:cNvSpPr/>
            <p:nvPr/>
          </p:nvSpPr>
          <p:spPr>
            <a:xfrm>
              <a:off x="2871720" y="3915360"/>
              <a:ext cx="21600" cy="18360"/>
            </a:xfrm>
            <a:custGeom>
              <a:avLst/>
              <a:gdLst/>
              <a:ahLst/>
              <a:rect l="l" t="t" r="r" b="b"/>
              <a:pathLst>
                <a:path w="2497" h="2139">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3611" name="CustomShape 292"/>
            <p:cNvSpPr/>
            <p:nvPr/>
          </p:nvSpPr>
          <p:spPr>
            <a:xfrm>
              <a:off x="2871720" y="3943080"/>
              <a:ext cx="21600" cy="18000"/>
            </a:xfrm>
            <a:custGeom>
              <a:avLst/>
              <a:gdLst/>
              <a:ahLst/>
              <a:rect l="l" t="t" r="r" b="b"/>
              <a:pathLst>
                <a:path w="2497" h="2134">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3612" name="CustomShape 293"/>
            <p:cNvSpPr/>
            <p:nvPr/>
          </p:nvSpPr>
          <p:spPr>
            <a:xfrm>
              <a:off x="2899800" y="3831120"/>
              <a:ext cx="21240" cy="18000"/>
            </a:xfrm>
            <a:custGeom>
              <a:avLst/>
              <a:gdLst/>
              <a:ahLst/>
              <a:rect l="l" t="t" r="r" b="b"/>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613" name="CustomShape 294"/>
            <p:cNvSpPr/>
            <p:nvPr/>
          </p:nvSpPr>
          <p:spPr>
            <a:xfrm>
              <a:off x="2899800" y="3859200"/>
              <a:ext cx="21600" cy="18000"/>
            </a:xfrm>
            <a:custGeom>
              <a:avLst/>
              <a:gdLst/>
              <a:ahLst/>
              <a:rect l="l" t="t" r="r" b="b"/>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614" name="CustomShape 295"/>
            <p:cNvSpPr/>
            <p:nvPr/>
          </p:nvSpPr>
          <p:spPr>
            <a:xfrm>
              <a:off x="2899800" y="3943080"/>
              <a:ext cx="21240" cy="18000"/>
            </a:xfrm>
            <a:custGeom>
              <a:avLst/>
              <a:gdLst/>
              <a:ahLst/>
              <a:rect l="l" t="t" r="r" b="b"/>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615" name="CustomShape 296"/>
            <p:cNvSpPr/>
            <p:nvPr/>
          </p:nvSpPr>
          <p:spPr>
            <a:xfrm>
              <a:off x="2899800" y="3915360"/>
              <a:ext cx="21240" cy="18000"/>
            </a:xfrm>
            <a:custGeom>
              <a:avLst/>
              <a:gdLst/>
              <a:ahLst/>
              <a:rect l="l" t="t" r="r" b="b"/>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616" name="CustomShape 297"/>
            <p:cNvSpPr/>
            <p:nvPr/>
          </p:nvSpPr>
          <p:spPr>
            <a:xfrm>
              <a:off x="2899800" y="3887280"/>
              <a:ext cx="21240" cy="18000"/>
            </a:xfrm>
            <a:custGeom>
              <a:avLst/>
              <a:gdLst/>
              <a:ahLst/>
              <a:rect l="l" t="t" r="r" b="b"/>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style>
            <a:lnRef idx="0"/>
            <a:fillRef idx="0"/>
            <a:effectRef idx="0"/>
            <a:fontRef idx="minor"/>
          </p:style>
        </p:sp>
        <p:sp>
          <p:nvSpPr>
            <p:cNvPr id="3617" name="CustomShape 298"/>
            <p:cNvSpPr/>
            <p:nvPr/>
          </p:nvSpPr>
          <p:spPr>
            <a:xfrm>
              <a:off x="3263400" y="3859200"/>
              <a:ext cx="21600" cy="18000"/>
            </a:xfrm>
            <a:custGeom>
              <a:avLst/>
              <a:gdLst/>
              <a:ahLst/>
              <a:rect l="l" t="t" r="r" b="b"/>
              <a:pathLst>
                <a:path w="2496"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3618" name="CustomShape 299"/>
            <p:cNvSpPr/>
            <p:nvPr/>
          </p:nvSpPr>
          <p:spPr>
            <a:xfrm>
              <a:off x="3151440" y="3887280"/>
              <a:ext cx="21240" cy="18000"/>
            </a:xfrm>
            <a:custGeom>
              <a:avLst/>
              <a:gdLst/>
              <a:ahLst/>
              <a:rect l="l" t="t" r="r" b="b"/>
              <a:pathLst>
                <a:path w="2488" h="213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3619" name="CustomShape 300"/>
            <p:cNvSpPr/>
            <p:nvPr/>
          </p:nvSpPr>
          <p:spPr>
            <a:xfrm>
              <a:off x="3151440" y="3859200"/>
              <a:ext cx="21600" cy="18000"/>
            </a:xfrm>
            <a:custGeom>
              <a:avLst/>
              <a:gdLst/>
              <a:ahLst/>
              <a:rect l="l" t="t" r="r" b="b"/>
              <a:pathLst>
                <a:path w="2496"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3620" name="CustomShape 301"/>
            <p:cNvSpPr/>
            <p:nvPr/>
          </p:nvSpPr>
          <p:spPr>
            <a:xfrm>
              <a:off x="3179520" y="383112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621" name="CustomShape 302"/>
            <p:cNvSpPr/>
            <p:nvPr/>
          </p:nvSpPr>
          <p:spPr>
            <a:xfrm>
              <a:off x="3123360" y="3803400"/>
              <a:ext cx="21600" cy="18000"/>
            </a:xfrm>
            <a:custGeom>
              <a:avLst/>
              <a:gdLst/>
              <a:ahLst/>
              <a:rect l="l" t="t" r="r" b="b"/>
              <a:pathLst>
                <a:path w="2497" h="213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style>
            <a:lnRef idx="0"/>
            <a:fillRef idx="0"/>
            <a:effectRef idx="0"/>
            <a:fontRef idx="minor"/>
          </p:style>
        </p:sp>
        <p:sp>
          <p:nvSpPr>
            <p:cNvPr id="3622" name="CustomShape 303"/>
            <p:cNvSpPr/>
            <p:nvPr/>
          </p:nvSpPr>
          <p:spPr>
            <a:xfrm>
              <a:off x="3067560" y="3747600"/>
              <a:ext cx="21240" cy="18000"/>
            </a:xfrm>
            <a:custGeom>
              <a:avLst/>
              <a:gdLst/>
              <a:ahLst/>
              <a:rect l="l" t="t" r="r" b="b"/>
              <a:pathLst>
                <a:path w="2489" h="2134">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style>
            <a:lnRef idx="0"/>
            <a:fillRef idx="0"/>
            <a:effectRef idx="0"/>
            <a:fontRef idx="minor"/>
          </p:style>
        </p:sp>
        <p:sp>
          <p:nvSpPr>
            <p:cNvPr id="3623" name="CustomShape 304"/>
            <p:cNvSpPr/>
            <p:nvPr/>
          </p:nvSpPr>
          <p:spPr>
            <a:xfrm>
              <a:off x="2927880" y="3719520"/>
              <a:ext cx="21240" cy="18000"/>
            </a:xfrm>
            <a:custGeom>
              <a:avLst/>
              <a:gdLst/>
              <a:ahLst/>
              <a:rect l="l" t="t" r="r" b="b"/>
              <a:pathLst>
                <a:path w="2488" h="2134">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624" name="CustomShape 305"/>
            <p:cNvSpPr/>
            <p:nvPr/>
          </p:nvSpPr>
          <p:spPr>
            <a:xfrm>
              <a:off x="3011400" y="3775320"/>
              <a:ext cx="21600" cy="18000"/>
            </a:xfrm>
            <a:custGeom>
              <a:avLst/>
              <a:gdLst/>
              <a:ahLst/>
              <a:rect l="l" t="t" r="r" b="b"/>
              <a:pathLst>
                <a:path w="2497" h="213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style>
            <a:lnRef idx="0"/>
            <a:fillRef idx="0"/>
            <a:effectRef idx="0"/>
            <a:fontRef idx="minor"/>
          </p:style>
        </p:sp>
        <p:sp>
          <p:nvSpPr>
            <p:cNvPr id="3625" name="CustomShape 306"/>
            <p:cNvSpPr/>
            <p:nvPr/>
          </p:nvSpPr>
          <p:spPr>
            <a:xfrm>
              <a:off x="3011400" y="3747600"/>
              <a:ext cx="21600" cy="18000"/>
            </a:xfrm>
            <a:custGeom>
              <a:avLst/>
              <a:gdLst/>
              <a:ahLst/>
              <a:rect l="l" t="t" r="r" b="b"/>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626" name="CustomShape 307"/>
            <p:cNvSpPr/>
            <p:nvPr/>
          </p:nvSpPr>
          <p:spPr>
            <a:xfrm>
              <a:off x="2983680" y="3775320"/>
              <a:ext cx="21600" cy="18000"/>
            </a:xfrm>
            <a:custGeom>
              <a:avLst/>
              <a:gdLst/>
              <a:ahLst/>
              <a:rect l="l" t="t" r="r" b="b"/>
              <a:pathLst>
                <a:path w="2497" h="213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style>
            <a:lnRef idx="0"/>
            <a:fillRef idx="0"/>
            <a:effectRef idx="0"/>
            <a:fontRef idx="minor"/>
          </p:style>
        </p:sp>
        <p:sp>
          <p:nvSpPr>
            <p:cNvPr id="3627" name="CustomShape 308"/>
            <p:cNvSpPr/>
            <p:nvPr/>
          </p:nvSpPr>
          <p:spPr>
            <a:xfrm>
              <a:off x="2983680" y="3747600"/>
              <a:ext cx="21600" cy="18000"/>
            </a:xfrm>
            <a:custGeom>
              <a:avLst/>
              <a:gdLst/>
              <a:ahLst/>
              <a:rect l="l" t="t" r="r" b="b"/>
              <a:pathLst>
                <a:path w="2497" h="2134">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628" name="CustomShape 309"/>
            <p:cNvSpPr/>
            <p:nvPr/>
          </p:nvSpPr>
          <p:spPr>
            <a:xfrm>
              <a:off x="2955600" y="374760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style>
            <a:lnRef idx="0"/>
            <a:fillRef idx="0"/>
            <a:effectRef idx="0"/>
            <a:fontRef idx="minor"/>
          </p:style>
        </p:sp>
        <p:sp>
          <p:nvSpPr>
            <p:cNvPr id="3629" name="CustomShape 310"/>
            <p:cNvSpPr/>
            <p:nvPr/>
          </p:nvSpPr>
          <p:spPr>
            <a:xfrm>
              <a:off x="2955600" y="3719520"/>
              <a:ext cx="21240" cy="18000"/>
            </a:xfrm>
            <a:custGeom>
              <a:avLst/>
              <a:gdLst/>
              <a:ahLst/>
              <a:rect l="l" t="t" r="r" b="b"/>
              <a:pathLst>
                <a:path w="2489" h="2134">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style>
            <a:lnRef idx="0"/>
            <a:fillRef idx="0"/>
            <a:effectRef idx="0"/>
            <a:fontRef idx="minor"/>
          </p:style>
        </p:sp>
        <p:sp>
          <p:nvSpPr>
            <p:cNvPr id="3630" name="CustomShape 311"/>
            <p:cNvSpPr/>
            <p:nvPr/>
          </p:nvSpPr>
          <p:spPr>
            <a:xfrm>
              <a:off x="3235320" y="4026960"/>
              <a:ext cx="21600" cy="18000"/>
            </a:xfrm>
            <a:custGeom>
              <a:avLst/>
              <a:gdLst/>
              <a:ahLst/>
              <a:rect l="l" t="t" r="r" b="b"/>
              <a:pathLst>
                <a:path w="2497" h="213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style>
            <a:lnRef idx="0"/>
            <a:fillRef idx="0"/>
            <a:effectRef idx="0"/>
            <a:fontRef idx="minor"/>
          </p:style>
        </p:sp>
        <p:sp>
          <p:nvSpPr>
            <p:cNvPr id="3631" name="CustomShape 312"/>
            <p:cNvSpPr/>
            <p:nvPr/>
          </p:nvSpPr>
          <p:spPr>
            <a:xfrm>
              <a:off x="3207240" y="4083120"/>
              <a:ext cx="21600" cy="18000"/>
            </a:xfrm>
            <a:custGeom>
              <a:avLst/>
              <a:gdLst/>
              <a:ahLst/>
              <a:rect l="l" t="t" r="r" b="b"/>
              <a:pathLst>
                <a:path w="2496" h="2134">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style>
            <a:lnRef idx="0"/>
            <a:fillRef idx="0"/>
            <a:effectRef idx="0"/>
            <a:fontRef idx="minor"/>
          </p:style>
        </p:sp>
        <p:sp>
          <p:nvSpPr>
            <p:cNvPr id="3632" name="CustomShape 313"/>
            <p:cNvSpPr/>
            <p:nvPr/>
          </p:nvSpPr>
          <p:spPr>
            <a:xfrm>
              <a:off x="3207240" y="4055040"/>
              <a:ext cx="21600" cy="18000"/>
            </a:xfrm>
            <a:custGeom>
              <a:avLst/>
              <a:gdLst/>
              <a:ahLst/>
              <a:rect l="l" t="t" r="r" b="b"/>
              <a:pathLst>
                <a:path w="2496" h="2138">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3633" name="CustomShape 314"/>
            <p:cNvSpPr/>
            <p:nvPr/>
          </p:nvSpPr>
          <p:spPr>
            <a:xfrm>
              <a:off x="3179520" y="408312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style>
            <a:lnRef idx="0"/>
            <a:fillRef idx="0"/>
            <a:effectRef idx="0"/>
            <a:fontRef idx="minor"/>
          </p:style>
        </p:sp>
        <p:sp>
          <p:nvSpPr>
            <p:cNvPr id="3634" name="CustomShape 315"/>
            <p:cNvSpPr/>
            <p:nvPr/>
          </p:nvSpPr>
          <p:spPr>
            <a:xfrm>
              <a:off x="3011400" y="4083120"/>
              <a:ext cx="21600" cy="18000"/>
            </a:xfrm>
            <a:custGeom>
              <a:avLst/>
              <a:gdLst/>
              <a:ahLst/>
              <a:rect l="l" t="t" r="r" b="b"/>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style>
            <a:lnRef idx="0"/>
            <a:fillRef idx="0"/>
            <a:effectRef idx="0"/>
            <a:fontRef idx="minor"/>
          </p:style>
        </p:sp>
        <p:sp>
          <p:nvSpPr>
            <p:cNvPr id="3635" name="CustomShape 316"/>
            <p:cNvSpPr/>
            <p:nvPr/>
          </p:nvSpPr>
          <p:spPr>
            <a:xfrm>
              <a:off x="3039480" y="4026960"/>
              <a:ext cx="21240" cy="18000"/>
            </a:xfrm>
            <a:custGeom>
              <a:avLst/>
              <a:gdLst/>
              <a:ahLst/>
              <a:rect l="l" t="t" r="r" b="b"/>
              <a:pathLst>
                <a:path w="2488" h="2137">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style>
            <a:lnRef idx="0"/>
            <a:fillRef idx="0"/>
            <a:effectRef idx="0"/>
            <a:fontRef idx="minor"/>
          </p:style>
        </p:sp>
        <p:sp>
          <p:nvSpPr>
            <p:cNvPr id="3636" name="CustomShape 317"/>
            <p:cNvSpPr/>
            <p:nvPr/>
          </p:nvSpPr>
          <p:spPr>
            <a:xfrm>
              <a:off x="3039480" y="3999240"/>
              <a:ext cx="21240" cy="18000"/>
            </a:xfrm>
            <a:custGeom>
              <a:avLst/>
              <a:gdLst/>
              <a:ahLst/>
              <a:rect l="l" t="t" r="r" b="b"/>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3637" name="CustomShape 318"/>
            <p:cNvSpPr/>
            <p:nvPr/>
          </p:nvSpPr>
          <p:spPr>
            <a:xfrm>
              <a:off x="3039480" y="3971160"/>
              <a:ext cx="21240" cy="18000"/>
            </a:xfrm>
            <a:custGeom>
              <a:avLst/>
              <a:gdLst/>
              <a:ahLst/>
              <a:rect l="l" t="t" r="r" b="b"/>
              <a:pathLst>
                <a:path w="2488" h="2134">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style>
            <a:lnRef idx="0"/>
            <a:fillRef idx="0"/>
            <a:effectRef idx="0"/>
            <a:fontRef idx="minor"/>
          </p:style>
        </p:sp>
        <p:sp>
          <p:nvSpPr>
            <p:cNvPr id="3638" name="CustomShape 319"/>
            <p:cNvSpPr/>
            <p:nvPr/>
          </p:nvSpPr>
          <p:spPr>
            <a:xfrm>
              <a:off x="3039480" y="3943080"/>
              <a:ext cx="21240" cy="18000"/>
            </a:xfrm>
            <a:custGeom>
              <a:avLst/>
              <a:gdLst/>
              <a:ahLst/>
              <a:rect l="l" t="t" r="r" b="b"/>
              <a:pathLst>
                <a:path w="2488" h="2134">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639" name="CustomShape 320"/>
            <p:cNvSpPr/>
            <p:nvPr/>
          </p:nvSpPr>
          <p:spPr>
            <a:xfrm>
              <a:off x="3039480" y="3915360"/>
              <a:ext cx="21240" cy="18000"/>
            </a:xfrm>
            <a:custGeom>
              <a:avLst/>
              <a:gdLst/>
              <a:ahLst/>
              <a:rect l="l" t="t" r="r" b="b"/>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640" name="CustomShape 321"/>
            <p:cNvSpPr/>
            <p:nvPr/>
          </p:nvSpPr>
          <p:spPr>
            <a:xfrm>
              <a:off x="3039480" y="3887280"/>
              <a:ext cx="21240" cy="18000"/>
            </a:xfrm>
            <a:custGeom>
              <a:avLst/>
              <a:gdLst/>
              <a:ahLst/>
              <a:rect l="l" t="t" r="r" b="b"/>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3641" name="CustomShape 322"/>
            <p:cNvSpPr/>
            <p:nvPr/>
          </p:nvSpPr>
          <p:spPr>
            <a:xfrm>
              <a:off x="3039480" y="3859200"/>
              <a:ext cx="21600" cy="18000"/>
            </a:xfrm>
            <a:custGeom>
              <a:avLst/>
              <a:gdLst/>
              <a:ahLst/>
              <a:rect l="l" t="t" r="r" b="b"/>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3642" name="CustomShape 323"/>
            <p:cNvSpPr/>
            <p:nvPr/>
          </p:nvSpPr>
          <p:spPr>
            <a:xfrm>
              <a:off x="3011400" y="4026960"/>
              <a:ext cx="21600" cy="18000"/>
            </a:xfrm>
            <a:custGeom>
              <a:avLst/>
              <a:gdLst/>
              <a:ahLst/>
              <a:rect l="l" t="t" r="r" b="b"/>
              <a:pathLst>
                <a:path w="2497" h="213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style>
            <a:lnRef idx="0"/>
            <a:fillRef idx="0"/>
            <a:effectRef idx="0"/>
            <a:fontRef idx="minor"/>
          </p:style>
        </p:sp>
        <p:sp>
          <p:nvSpPr>
            <p:cNvPr id="3643" name="CustomShape 324"/>
            <p:cNvSpPr/>
            <p:nvPr/>
          </p:nvSpPr>
          <p:spPr>
            <a:xfrm>
              <a:off x="3011400" y="3859200"/>
              <a:ext cx="21600" cy="18000"/>
            </a:xfrm>
            <a:custGeom>
              <a:avLst/>
              <a:gdLst/>
              <a:ahLst/>
              <a:rect l="l" t="t" r="r" b="b"/>
              <a:pathLst>
                <a:path w="2497" h="213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644" name="CustomShape 325"/>
            <p:cNvSpPr/>
            <p:nvPr/>
          </p:nvSpPr>
          <p:spPr>
            <a:xfrm>
              <a:off x="3011400" y="3831120"/>
              <a:ext cx="21600" cy="18000"/>
            </a:xfrm>
            <a:custGeom>
              <a:avLst/>
              <a:gdLst/>
              <a:ahLst/>
              <a:rect l="l" t="t" r="r" b="b"/>
              <a:pathLst>
                <a:path w="2497" h="2138">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645" name="CustomShape 326"/>
            <p:cNvSpPr/>
            <p:nvPr/>
          </p:nvSpPr>
          <p:spPr>
            <a:xfrm>
              <a:off x="2983680" y="4026960"/>
              <a:ext cx="21600" cy="18000"/>
            </a:xfrm>
            <a:custGeom>
              <a:avLst/>
              <a:gdLst/>
              <a:ahLst/>
              <a:rect l="l" t="t" r="r" b="b"/>
              <a:pathLst>
                <a:path w="2497" h="213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style>
            <a:lnRef idx="0"/>
            <a:fillRef idx="0"/>
            <a:effectRef idx="0"/>
            <a:fontRef idx="minor"/>
          </p:style>
        </p:sp>
        <p:sp>
          <p:nvSpPr>
            <p:cNvPr id="3646" name="CustomShape 327"/>
            <p:cNvSpPr/>
            <p:nvPr/>
          </p:nvSpPr>
          <p:spPr>
            <a:xfrm>
              <a:off x="2983680" y="3999240"/>
              <a:ext cx="21600" cy="18000"/>
            </a:xfrm>
            <a:custGeom>
              <a:avLst/>
              <a:gdLst/>
              <a:ahLst/>
              <a:rect l="l" t="t" r="r" b="b"/>
              <a:pathLst>
                <a:path w="2497" h="2132">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style>
            <a:lnRef idx="0"/>
            <a:fillRef idx="0"/>
            <a:effectRef idx="0"/>
            <a:fontRef idx="minor"/>
          </p:style>
        </p:sp>
        <p:sp>
          <p:nvSpPr>
            <p:cNvPr id="3647" name="CustomShape 328"/>
            <p:cNvSpPr/>
            <p:nvPr/>
          </p:nvSpPr>
          <p:spPr>
            <a:xfrm>
              <a:off x="2983680" y="3859200"/>
              <a:ext cx="21600" cy="18000"/>
            </a:xfrm>
            <a:custGeom>
              <a:avLst/>
              <a:gdLst/>
              <a:ahLst/>
              <a:rect l="l" t="t" r="r" b="b"/>
              <a:pathLst>
                <a:path w="2497" h="213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style>
            <a:lnRef idx="0"/>
            <a:fillRef idx="0"/>
            <a:effectRef idx="0"/>
            <a:fontRef idx="minor"/>
          </p:style>
        </p:sp>
        <p:sp>
          <p:nvSpPr>
            <p:cNvPr id="3648" name="CustomShape 329"/>
            <p:cNvSpPr/>
            <p:nvPr/>
          </p:nvSpPr>
          <p:spPr>
            <a:xfrm>
              <a:off x="2983680" y="3831120"/>
              <a:ext cx="21600" cy="18000"/>
            </a:xfrm>
            <a:custGeom>
              <a:avLst/>
              <a:gdLst/>
              <a:ahLst/>
              <a:rect l="l" t="t" r="r" b="b"/>
              <a:pathLst>
                <a:path w="2497" h="2138">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649" name="CustomShape 330"/>
            <p:cNvSpPr/>
            <p:nvPr/>
          </p:nvSpPr>
          <p:spPr>
            <a:xfrm>
              <a:off x="2955600" y="3999240"/>
              <a:ext cx="21240" cy="18000"/>
            </a:xfrm>
            <a:custGeom>
              <a:avLst/>
              <a:gdLst/>
              <a:ahLst/>
              <a:rect l="l" t="t" r="r" b="b"/>
              <a:pathLst>
                <a:path w="2489" h="2132">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style>
            <a:lnRef idx="0"/>
            <a:fillRef idx="0"/>
            <a:effectRef idx="0"/>
            <a:fontRef idx="minor"/>
          </p:style>
        </p:sp>
        <p:sp>
          <p:nvSpPr>
            <p:cNvPr id="3650" name="CustomShape 331"/>
            <p:cNvSpPr/>
            <p:nvPr/>
          </p:nvSpPr>
          <p:spPr>
            <a:xfrm>
              <a:off x="2955600" y="397116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style>
            <a:lnRef idx="0"/>
            <a:fillRef idx="0"/>
            <a:effectRef idx="0"/>
            <a:fontRef idx="minor"/>
          </p:style>
        </p:sp>
        <p:sp>
          <p:nvSpPr>
            <p:cNvPr id="3651" name="CustomShape 332"/>
            <p:cNvSpPr/>
            <p:nvPr/>
          </p:nvSpPr>
          <p:spPr>
            <a:xfrm>
              <a:off x="2955600" y="3859200"/>
              <a:ext cx="21600" cy="18000"/>
            </a:xfrm>
            <a:custGeom>
              <a:avLst/>
              <a:gdLst/>
              <a:ahLst/>
              <a:rect l="l" t="t" r="r" b="b"/>
              <a:pathLst>
                <a:path w="2497" h="213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style>
            <a:lnRef idx="0"/>
            <a:fillRef idx="0"/>
            <a:effectRef idx="0"/>
            <a:fontRef idx="minor"/>
          </p:style>
        </p:sp>
        <p:sp>
          <p:nvSpPr>
            <p:cNvPr id="3652" name="CustomShape 333"/>
            <p:cNvSpPr/>
            <p:nvPr/>
          </p:nvSpPr>
          <p:spPr>
            <a:xfrm>
              <a:off x="2955600" y="383112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style>
            <a:lnRef idx="0"/>
            <a:fillRef idx="0"/>
            <a:effectRef idx="0"/>
            <a:fontRef idx="minor"/>
          </p:style>
        </p:sp>
        <p:sp>
          <p:nvSpPr>
            <p:cNvPr id="3653" name="CustomShape 334"/>
            <p:cNvSpPr/>
            <p:nvPr/>
          </p:nvSpPr>
          <p:spPr>
            <a:xfrm>
              <a:off x="2927880" y="3971160"/>
              <a:ext cx="21240" cy="18000"/>
            </a:xfrm>
            <a:custGeom>
              <a:avLst/>
              <a:gdLst/>
              <a:ahLst/>
              <a:rect l="l" t="t" r="r" b="b"/>
              <a:pathLst>
                <a:path w="2488" h="2134">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style>
            <a:lnRef idx="0"/>
            <a:fillRef idx="0"/>
            <a:effectRef idx="0"/>
            <a:fontRef idx="minor"/>
          </p:style>
        </p:sp>
        <p:sp>
          <p:nvSpPr>
            <p:cNvPr id="3654" name="CustomShape 335"/>
            <p:cNvSpPr/>
            <p:nvPr/>
          </p:nvSpPr>
          <p:spPr>
            <a:xfrm>
              <a:off x="2927880" y="3831120"/>
              <a:ext cx="21240" cy="18000"/>
            </a:xfrm>
            <a:custGeom>
              <a:avLst/>
              <a:gdLst/>
              <a:ahLst/>
              <a:rect l="l" t="t" r="r" b="b"/>
              <a:pathLst>
                <a:path w="2488" h="213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655" name="CustomShape 336"/>
            <p:cNvSpPr/>
            <p:nvPr/>
          </p:nvSpPr>
          <p:spPr>
            <a:xfrm>
              <a:off x="2927880" y="3803400"/>
              <a:ext cx="21240" cy="18000"/>
            </a:xfrm>
            <a:custGeom>
              <a:avLst/>
              <a:gdLst/>
              <a:ahLst/>
              <a:rect l="l" t="t" r="r" b="b"/>
              <a:pathLst>
                <a:path w="2488" h="2137">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style>
            <a:lnRef idx="0"/>
            <a:fillRef idx="0"/>
            <a:effectRef idx="0"/>
            <a:fontRef idx="minor"/>
          </p:style>
        </p:sp>
        <p:sp>
          <p:nvSpPr>
            <p:cNvPr id="3656" name="CustomShape 337"/>
            <p:cNvSpPr/>
            <p:nvPr/>
          </p:nvSpPr>
          <p:spPr>
            <a:xfrm>
              <a:off x="2899800" y="3971160"/>
              <a:ext cx="21240" cy="18000"/>
            </a:xfrm>
            <a:custGeom>
              <a:avLst/>
              <a:gdLst/>
              <a:ahLst/>
              <a:rect l="l" t="t" r="r" b="b"/>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style>
            <a:lnRef idx="0"/>
            <a:fillRef idx="0"/>
            <a:effectRef idx="0"/>
            <a:fontRef idx="minor"/>
          </p:style>
        </p:sp>
        <p:sp>
          <p:nvSpPr>
            <p:cNvPr id="3657" name="CustomShape 338"/>
            <p:cNvSpPr/>
            <p:nvPr/>
          </p:nvSpPr>
          <p:spPr>
            <a:xfrm>
              <a:off x="2899800" y="3803400"/>
              <a:ext cx="21240" cy="18000"/>
            </a:xfrm>
            <a:custGeom>
              <a:avLst/>
              <a:gdLst/>
              <a:ahLst/>
              <a:rect l="l" t="t" r="r" b="b"/>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style>
            <a:lnRef idx="0"/>
            <a:fillRef idx="0"/>
            <a:effectRef idx="0"/>
            <a:fontRef idx="minor"/>
          </p:style>
        </p:sp>
        <p:sp>
          <p:nvSpPr>
            <p:cNvPr id="3658" name="CustomShape 339"/>
            <p:cNvSpPr/>
            <p:nvPr/>
          </p:nvSpPr>
          <p:spPr>
            <a:xfrm>
              <a:off x="2871720" y="3971160"/>
              <a:ext cx="21600" cy="18000"/>
            </a:xfrm>
            <a:custGeom>
              <a:avLst/>
              <a:gdLst/>
              <a:ahLst/>
              <a:rect l="l" t="t" r="r" b="b"/>
              <a:pathLst>
                <a:path w="2497" h="2134">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style>
            <a:lnRef idx="0"/>
            <a:fillRef idx="0"/>
            <a:effectRef idx="0"/>
            <a:fontRef idx="minor"/>
          </p:style>
        </p:sp>
        <p:sp>
          <p:nvSpPr>
            <p:cNvPr id="3659" name="CustomShape 340"/>
            <p:cNvSpPr/>
            <p:nvPr/>
          </p:nvSpPr>
          <p:spPr>
            <a:xfrm>
              <a:off x="2871720" y="3831120"/>
              <a:ext cx="21600" cy="18000"/>
            </a:xfrm>
            <a:custGeom>
              <a:avLst/>
              <a:gdLst/>
              <a:ahLst/>
              <a:rect l="l" t="t" r="r" b="b"/>
              <a:pathLst>
                <a:path w="2497" h="2138">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3660" name="CustomShape 341"/>
            <p:cNvSpPr/>
            <p:nvPr/>
          </p:nvSpPr>
          <p:spPr>
            <a:xfrm>
              <a:off x="2843640" y="3971160"/>
              <a:ext cx="21600" cy="18000"/>
            </a:xfrm>
            <a:custGeom>
              <a:avLst/>
              <a:gdLst/>
              <a:ahLst/>
              <a:rect l="l" t="t" r="r" b="b"/>
              <a:pathLst>
                <a:path w="2497" h="2134">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style>
            <a:lnRef idx="0"/>
            <a:fillRef idx="0"/>
            <a:effectRef idx="0"/>
            <a:fontRef idx="minor"/>
          </p:style>
        </p:sp>
        <p:sp>
          <p:nvSpPr>
            <p:cNvPr id="3661" name="CustomShape 342"/>
            <p:cNvSpPr/>
            <p:nvPr/>
          </p:nvSpPr>
          <p:spPr>
            <a:xfrm>
              <a:off x="2843640" y="3859200"/>
              <a:ext cx="21600" cy="18000"/>
            </a:xfrm>
            <a:custGeom>
              <a:avLst/>
              <a:gdLst/>
              <a:ahLst/>
              <a:rect l="l" t="t" r="r" b="b"/>
              <a:pathLst>
                <a:path w="2497" h="213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style>
            <a:lnRef idx="0"/>
            <a:fillRef idx="0"/>
            <a:effectRef idx="0"/>
            <a:fontRef idx="minor"/>
          </p:style>
        </p:sp>
        <p:sp>
          <p:nvSpPr>
            <p:cNvPr id="3662" name="CustomShape 343"/>
            <p:cNvSpPr/>
            <p:nvPr/>
          </p:nvSpPr>
          <p:spPr>
            <a:xfrm>
              <a:off x="2843640" y="3831120"/>
              <a:ext cx="21600" cy="18000"/>
            </a:xfrm>
            <a:custGeom>
              <a:avLst/>
              <a:gdLst/>
              <a:ahLst/>
              <a:rect l="l" t="t" r="r" b="b"/>
              <a:pathLst>
                <a:path w="2497" h="2138">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3663" name="CustomShape 344"/>
            <p:cNvSpPr/>
            <p:nvPr/>
          </p:nvSpPr>
          <p:spPr>
            <a:xfrm>
              <a:off x="2815920" y="397116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style>
            <a:lnRef idx="0"/>
            <a:fillRef idx="0"/>
            <a:effectRef idx="0"/>
            <a:fontRef idx="minor"/>
          </p:style>
        </p:sp>
        <p:sp>
          <p:nvSpPr>
            <p:cNvPr id="3664" name="CustomShape 345"/>
            <p:cNvSpPr/>
            <p:nvPr/>
          </p:nvSpPr>
          <p:spPr>
            <a:xfrm>
              <a:off x="2815920" y="3887280"/>
              <a:ext cx="21240" cy="18000"/>
            </a:xfrm>
            <a:custGeom>
              <a:avLst/>
              <a:gdLst/>
              <a:ahLst/>
              <a:rect l="l" t="t" r="r" b="b"/>
              <a:pathLst>
                <a:path w="2489" h="213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style>
            <a:lnRef idx="0"/>
            <a:fillRef idx="0"/>
            <a:effectRef idx="0"/>
            <a:fontRef idx="minor"/>
          </p:style>
        </p:sp>
        <p:sp>
          <p:nvSpPr>
            <p:cNvPr id="3665" name="CustomShape 346"/>
            <p:cNvSpPr/>
            <p:nvPr/>
          </p:nvSpPr>
          <p:spPr>
            <a:xfrm>
              <a:off x="2815920" y="3859200"/>
              <a:ext cx="21600" cy="18000"/>
            </a:xfrm>
            <a:custGeom>
              <a:avLst/>
              <a:gdLst/>
              <a:ahLst/>
              <a:rect l="l" t="t" r="r" b="b"/>
              <a:pathLst>
                <a:path w="2497" h="213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3666" name="CustomShape 347"/>
            <p:cNvSpPr/>
            <p:nvPr/>
          </p:nvSpPr>
          <p:spPr>
            <a:xfrm>
              <a:off x="2787840" y="3971160"/>
              <a:ext cx="21240" cy="18000"/>
            </a:xfrm>
            <a:custGeom>
              <a:avLst/>
              <a:gdLst/>
              <a:ahLst/>
              <a:rect l="l" t="t" r="r" b="b"/>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style>
            <a:lnRef idx="0"/>
            <a:fillRef idx="0"/>
            <a:effectRef idx="0"/>
            <a:fontRef idx="minor"/>
          </p:style>
        </p:sp>
        <p:sp>
          <p:nvSpPr>
            <p:cNvPr id="3667" name="CustomShape 348"/>
            <p:cNvSpPr/>
            <p:nvPr/>
          </p:nvSpPr>
          <p:spPr>
            <a:xfrm>
              <a:off x="2787840" y="3943080"/>
              <a:ext cx="21240" cy="18000"/>
            </a:xfrm>
            <a:custGeom>
              <a:avLst/>
              <a:gdLst/>
              <a:ahLst/>
              <a:rect l="l" t="t" r="r" b="b"/>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668" name="CustomShape 349"/>
            <p:cNvSpPr/>
            <p:nvPr/>
          </p:nvSpPr>
          <p:spPr>
            <a:xfrm>
              <a:off x="2787840" y="3915360"/>
              <a:ext cx="21240" cy="18000"/>
            </a:xfrm>
            <a:custGeom>
              <a:avLst/>
              <a:gdLst/>
              <a:ahLst/>
              <a:rect l="l" t="t" r="r" b="b"/>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style>
            <a:lnRef idx="0"/>
            <a:fillRef idx="0"/>
            <a:effectRef idx="0"/>
            <a:fontRef idx="minor"/>
          </p:style>
        </p:sp>
        <p:sp>
          <p:nvSpPr>
            <p:cNvPr id="3669" name="CustomShape 350"/>
            <p:cNvSpPr/>
            <p:nvPr/>
          </p:nvSpPr>
          <p:spPr>
            <a:xfrm>
              <a:off x="2787840" y="3887280"/>
              <a:ext cx="21240" cy="18000"/>
            </a:xfrm>
            <a:custGeom>
              <a:avLst/>
              <a:gdLst/>
              <a:ahLst/>
              <a:rect l="l" t="t" r="r" b="b"/>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style>
            <a:lnRef idx="0"/>
            <a:fillRef idx="0"/>
            <a:effectRef idx="0"/>
            <a:fontRef idx="minor"/>
          </p:style>
        </p:sp>
        <p:sp>
          <p:nvSpPr>
            <p:cNvPr id="3670" name="CustomShape 351"/>
            <p:cNvSpPr/>
            <p:nvPr/>
          </p:nvSpPr>
          <p:spPr>
            <a:xfrm>
              <a:off x="2284560" y="3887280"/>
              <a:ext cx="21240" cy="18000"/>
            </a:xfrm>
            <a:custGeom>
              <a:avLst/>
              <a:gdLst/>
              <a:ahLst/>
              <a:rect l="l" t="t" r="r" b="b"/>
              <a:pathLst>
                <a:path w="2488" h="213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3671" name="CustomShape 352"/>
            <p:cNvSpPr/>
            <p:nvPr/>
          </p:nvSpPr>
          <p:spPr>
            <a:xfrm>
              <a:off x="2284560" y="3859200"/>
              <a:ext cx="21600" cy="18000"/>
            </a:xfrm>
            <a:custGeom>
              <a:avLst/>
              <a:gdLst/>
              <a:ahLst/>
              <a:rect l="l" t="t" r="r" b="b"/>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3672" name="CustomShape 353"/>
            <p:cNvSpPr/>
            <p:nvPr/>
          </p:nvSpPr>
          <p:spPr>
            <a:xfrm>
              <a:off x="2284560" y="3831120"/>
              <a:ext cx="21240" cy="18000"/>
            </a:xfrm>
            <a:custGeom>
              <a:avLst/>
              <a:gdLst/>
              <a:ahLst/>
              <a:rect l="l" t="t" r="r" b="b"/>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673" name="CustomShape 354"/>
            <p:cNvSpPr/>
            <p:nvPr/>
          </p:nvSpPr>
          <p:spPr>
            <a:xfrm>
              <a:off x="2256840" y="3915360"/>
              <a:ext cx="21600" cy="18000"/>
            </a:xfrm>
            <a:custGeom>
              <a:avLst/>
              <a:gdLst/>
              <a:ahLst/>
              <a:rect l="l" t="t" r="r" b="b"/>
              <a:pathLst>
                <a:path w="2497" h="213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674" name="CustomShape 355"/>
            <p:cNvSpPr/>
            <p:nvPr/>
          </p:nvSpPr>
          <p:spPr>
            <a:xfrm>
              <a:off x="2256840" y="3887280"/>
              <a:ext cx="21600" cy="18000"/>
            </a:xfrm>
            <a:custGeom>
              <a:avLst/>
              <a:gdLst/>
              <a:ahLst/>
              <a:rect l="l" t="t" r="r" b="b"/>
              <a:pathLst>
                <a:path w="2494" h="213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style>
            <a:lnRef idx="0"/>
            <a:fillRef idx="0"/>
            <a:effectRef idx="0"/>
            <a:fontRef idx="minor"/>
          </p:style>
        </p:sp>
        <p:sp>
          <p:nvSpPr>
            <p:cNvPr id="3675" name="CustomShape 356"/>
            <p:cNvSpPr/>
            <p:nvPr/>
          </p:nvSpPr>
          <p:spPr>
            <a:xfrm>
              <a:off x="2256840" y="3859200"/>
              <a:ext cx="21600" cy="18000"/>
            </a:xfrm>
            <a:custGeom>
              <a:avLst/>
              <a:gdLst/>
              <a:ahLst/>
              <a:rect l="l" t="t" r="r" b="b"/>
              <a:pathLst>
                <a:path w="2497" h="213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676" name="CustomShape 357"/>
            <p:cNvSpPr/>
            <p:nvPr/>
          </p:nvSpPr>
          <p:spPr>
            <a:xfrm>
              <a:off x="2228760" y="3635640"/>
              <a:ext cx="21600" cy="18000"/>
            </a:xfrm>
            <a:custGeom>
              <a:avLst/>
              <a:gdLst/>
              <a:ahLst/>
              <a:rect l="l" t="t" r="r" b="b"/>
              <a:pathLst>
                <a:path w="2497" h="2134">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677" name="CustomShape 358"/>
            <p:cNvSpPr/>
            <p:nvPr/>
          </p:nvSpPr>
          <p:spPr>
            <a:xfrm>
              <a:off x="2228760" y="3663720"/>
              <a:ext cx="21600" cy="18000"/>
            </a:xfrm>
            <a:custGeom>
              <a:avLst/>
              <a:gdLst/>
              <a:ahLst/>
              <a:rect l="l" t="t" r="r" b="b"/>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style>
            <a:lnRef idx="0"/>
            <a:fillRef idx="0"/>
            <a:effectRef idx="0"/>
            <a:fontRef idx="minor"/>
          </p:style>
        </p:sp>
        <p:sp>
          <p:nvSpPr>
            <p:cNvPr id="3678" name="CustomShape 359"/>
            <p:cNvSpPr/>
            <p:nvPr/>
          </p:nvSpPr>
          <p:spPr>
            <a:xfrm>
              <a:off x="2089080" y="3495960"/>
              <a:ext cx="21240" cy="18000"/>
            </a:xfrm>
            <a:custGeom>
              <a:avLst/>
              <a:gdLst/>
              <a:ahLst/>
              <a:rect l="l" t="t" r="r" b="b"/>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679" name="CustomShape 360"/>
            <p:cNvSpPr/>
            <p:nvPr/>
          </p:nvSpPr>
          <p:spPr>
            <a:xfrm>
              <a:off x="2089080" y="3523680"/>
              <a:ext cx="21240" cy="18000"/>
            </a:xfrm>
            <a:custGeom>
              <a:avLst/>
              <a:gdLst/>
              <a:ahLst/>
              <a:rect l="l" t="t" r="r" b="b"/>
              <a:pathLst>
                <a:path w="2489" h="2131">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style>
            <a:lnRef idx="0"/>
            <a:fillRef idx="0"/>
            <a:effectRef idx="0"/>
            <a:fontRef idx="minor"/>
          </p:style>
        </p:sp>
        <p:sp>
          <p:nvSpPr>
            <p:cNvPr id="3680" name="CustomShape 361"/>
            <p:cNvSpPr/>
            <p:nvPr/>
          </p:nvSpPr>
          <p:spPr>
            <a:xfrm>
              <a:off x="2089080" y="3551760"/>
              <a:ext cx="21240" cy="18000"/>
            </a:xfrm>
            <a:custGeom>
              <a:avLst/>
              <a:gdLst/>
              <a:ahLst/>
              <a:rect l="l" t="t" r="r" b="b"/>
              <a:pathLst>
                <a:path w="2489" h="2138">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style>
            <a:lnRef idx="0"/>
            <a:fillRef idx="0"/>
            <a:effectRef idx="0"/>
            <a:fontRef idx="minor"/>
          </p:style>
        </p:sp>
        <p:sp>
          <p:nvSpPr>
            <p:cNvPr id="3681" name="CustomShape 362"/>
            <p:cNvSpPr/>
            <p:nvPr/>
          </p:nvSpPr>
          <p:spPr>
            <a:xfrm>
              <a:off x="2089080" y="3579840"/>
              <a:ext cx="21240" cy="18000"/>
            </a:xfrm>
            <a:custGeom>
              <a:avLst/>
              <a:gdLst/>
              <a:ahLst/>
              <a:rect l="l" t="t" r="r" b="b"/>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682" name="CustomShape 363"/>
            <p:cNvSpPr/>
            <p:nvPr/>
          </p:nvSpPr>
          <p:spPr>
            <a:xfrm>
              <a:off x="2089080" y="3607560"/>
              <a:ext cx="21240" cy="18000"/>
            </a:xfrm>
            <a:custGeom>
              <a:avLst/>
              <a:gdLst/>
              <a:ahLst/>
              <a:rect l="l" t="t" r="r" b="b"/>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683" name="CustomShape 364"/>
            <p:cNvSpPr/>
            <p:nvPr/>
          </p:nvSpPr>
          <p:spPr>
            <a:xfrm>
              <a:off x="2089080" y="3635640"/>
              <a:ext cx="21240" cy="18000"/>
            </a:xfrm>
            <a:custGeom>
              <a:avLst/>
              <a:gdLst/>
              <a:ahLst/>
              <a:rect l="l" t="t" r="r" b="b"/>
              <a:pathLst>
                <a:path w="2489" h="2134">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684" name="CustomShape 365"/>
            <p:cNvSpPr/>
            <p:nvPr/>
          </p:nvSpPr>
          <p:spPr>
            <a:xfrm>
              <a:off x="2089080" y="3663720"/>
              <a:ext cx="21240" cy="18000"/>
            </a:xfrm>
            <a:custGeom>
              <a:avLst/>
              <a:gdLst/>
              <a:ahLst/>
              <a:rect l="l" t="t" r="r" b="b"/>
              <a:pathLst>
                <a:path w="2489" h="2138">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style>
            <a:lnRef idx="0"/>
            <a:fillRef idx="0"/>
            <a:effectRef idx="0"/>
            <a:fontRef idx="minor"/>
          </p:style>
        </p:sp>
        <p:sp>
          <p:nvSpPr>
            <p:cNvPr id="3685" name="CustomShape 366"/>
            <p:cNvSpPr/>
            <p:nvPr/>
          </p:nvSpPr>
          <p:spPr>
            <a:xfrm>
              <a:off x="2089080" y="3691440"/>
              <a:ext cx="21240" cy="18000"/>
            </a:xfrm>
            <a:custGeom>
              <a:avLst/>
              <a:gdLst/>
              <a:ahLst/>
              <a:rect l="l" t="t" r="r" b="b"/>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style>
            <a:lnRef idx="0"/>
            <a:fillRef idx="0"/>
            <a:effectRef idx="0"/>
            <a:fontRef idx="minor"/>
          </p:style>
        </p:sp>
        <p:sp>
          <p:nvSpPr>
            <p:cNvPr id="3686" name="CustomShape 367"/>
            <p:cNvSpPr/>
            <p:nvPr/>
          </p:nvSpPr>
          <p:spPr>
            <a:xfrm>
              <a:off x="2089080" y="3719520"/>
              <a:ext cx="21240" cy="18000"/>
            </a:xfrm>
            <a:custGeom>
              <a:avLst/>
              <a:gdLst/>
              <a:ahLst/>
              <a:rect l="l" t="t" r="r" b="b"/>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687" name="CustomShape 368"/>
            <p:cNvSpPr/>
            <p:nvPr/>
          </p:nvSpPr>
          <p:spPr>
            <a:xfrm>
              <a:off x="2089080" y="3747600"/>
              <a:ext cx="21240" cy="18000"/>
            </a:xfrm>
            <a:custGeom>
              <a:avLst/>
              <a:gdLst/>
              <a:ahLst/>
              <a:rect l="l" t="t" r="r" b="b"/>
              <a:pathLst>
                <a:path w="2489" h="2134">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688" name="CustomShape 369"/>
            <p:cNvSpPr/>
            <p:nvPr/>
          </p:nvSpPr>
          <p:spPr>
            <a:xfrm>
              <a:off x="2089080" y="3775320"/>
              <a:ext cx="21240" cy="18000"/>
            </a:xfrm>
            <a:custGeom>
              <a:avLst/>
              <a:gdLst/>
              <a:ahLst/>
              <a:rect l="l" t="t" r="r" b="b"/>
              <a:pathLst>
                <a:path w="2489" h="213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style>
            <a:lnRef idx="0"/>
            <a:fillRef idx="0"/>
            <a:effectRef idx="0"/>
            <a:fontRef idx="minor"/>
          </p:style>
        </p:sp>
        <p:sp>
          <p:nvSpPr>
            <p:cNvPr id="3689" name="CustomShape 370"/>
            <p:cNvSpPr/>
            <p:nvPr/>
          </p:nvSpPr>
          <p:spPr>
            <a:xfrm>
              <a:off x="2089080" y="3803400"/>
              <a:ext cx="21240" cy="18000"/>
            </a:xfrm>
            <a:custGeom>
              <a:avLst/>
              <a:gdLst/>
              <a:ahLst/>
              <a:rect l="l" t="t" r="r" b="b"/>
              <a:pathLst>
                <a:path w="2489" h="2137">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style>
            <a:lnRef idx="0"/>
            <a:fillRef idx="0"/>
            <a:effectRef idx="0"/>
            <a:fontRef idx="minor"/>
          </p:style>
        </p:sp>
        <p:sp>
          <p:nvSpPr>
            <p:cNvPr id="3690" name="CustomShape 371"/>
            <p:cNvSpPr/>
            <p:nvPr/>
          </p:nvSpPr>
          <p:spPr>
            <a:xfrm>
              <a:off x="2089080" y="3831120"/>
              <a:ext cx="21240" cy="18000"/>
            </a:xfrm>
            <a:custGeom>
              <a:avLst/>
              <a:gdLst/>
              <a:ahLst/>
              <a:rect l="l" t="t" r="r" b="b"/>
              <a:pathLst>
                <a:path w="2489" h="2138">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691" name="CustomShape 372"/>
            <p:cNvSpPr/>
            <p:nvPr/>
          </p:nvSpPr>
          <p:spPr>
            <a:xfrm>
              <a:off x="2089080" y="3859200"/>
              <a:ext cx="21600" cy="18000"/>
            </a:xfrm>
            <a:custGeom>
              <a:avLst/>
              <a:gdLst/>
              <a:ahLst/>
              <a:rect l="l" t="t" r="r" b="b"/>
              <a:pathLst>
                <a:path w="2497" h="213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692" name="CustomShape 373"/>
            <p:cNvSpPr/>
            <p:nvPr/>
          </p:nvSpPr>
          <p:spPr>
            <a:xfrm>
              <a:off x="2089080" y="3887280"/>
              <a:ext cx="21240" cy="18000"/>
            </a:xfrm>
            <a:custGeom>
              <a:avLst/>
              <a:gdLst/>
              <a:ahLst/>
              <a:rect l="l" t="t" r="r" b="b"/>
              <a:pathLst>
                <a:path w="2489" h="213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style>
            <a:lnRef idx="0"/>
            <a:fillRef idx="0"/>
            <a:effectRef idx="0"/>
            <a:fontRef idx="minor"/>
          </p:style>
        </p:sp>
        <p:sp>
          <p:nvSpPr>
            <p:cNvPr id="3693" name="CustomShape 374"/>
            <p:cNvSpPr/>
            <p:nvPr/>
          </p:nvSpPr>
          <p:spPr>
            <a:xfrm>
              <a:off x="2089080" y="3943080"/>
              <a:ext cx="21240" cy="18000"/>
            </a:xfrm>
            <a:custGeom>
              <a:avLst/>
              <a:gdLst/>
              <a:ahLst/>
              <a:rect l="l" t="t" r="r" b="b"/>
              <a:pathLst>
                <a:path w="2489" h="2134">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694" name="CustomShape 375"/>
            <p:cNvSpPr/>
            <p:nvPr/>
          </p:nvSpPr>
          <p:spPr>
            <a:xfrm>
              <a:off x="2116800" y="3495960"/>
              <a:ext cx="21600" cy="18000"/>
            </a:xfrm>
            <a:custGeom>
              <a:avLst/>
              <a:gdLst/>
              <a:ahLst/>
              <a:rect l="l" t="t" r="r" b="b"/>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695" name="CustomShape 376"/>
            <p:cNvSpPr/>
            <p:nvPr/>
          </p:nvSpPr>
          <p:spPr>
            <a:xfrm>
              <a:off x="2116800" y="3523680"/>
              <a:ext cx="21600" cy="18000"/>
            </a:xfrm>
            <a:custGeom>
              <a:avLst/>
              <a:gdLst/>
              <a:ahLst/>
              <a:rect l="l" t="t" r="r" b="b"/>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style>
            <a:lnRef idx="0"/>
            <a:fillRef idx="0"/>
            <a:effectRef idx="0"/>
            <a:fontRef idx="minor"/>
          </p:style>
        </p:sp>
        <p:sp>
          <p:nvSpPr>
            <p:cNvPr id="3696" name="CustomShape 377"/>
            <p:cNvSpPr/>
            <p:nvPr/>
          </p:nvSpPr>
          <p:spPr>
            <a:xfrm>
              <a:off x="2116800" y="3551760"/>
              <a:ext cx="21600" cy="18000"/>
            </a:xfrm>
            <a:custGeom>
              <a:avLst/>
              <a:gdLst/>
              <a:ahLst/>
              <a:rect l="l" t="t" r="r" b="b"/>
              <a:pathLst>
                <a:path w="2497" h="2138">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697" name="CustomShape 378"/>
            <p:cNvSpPr/>
            <p:nvPr/>
          </p:nvSpPr>
          <p:spPr>
            <a:xfrm>
              <a:off x="2116800" y="3579840"/>
              <a:ext cx="21600" cy="18000"/>
            </a:xfrm>
            <a:custGeom>
              <a:avLst/>
              <a:gdLst/>
              <a:ahLst/>
              <a:rect l="l" t="t" r="r" b="b"/>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698" name="CustomShape 379"/>
            <p:cNvSpPr/>
            <p:nvPr/>
          </p:nvSpPr>
          <p:spPr>
            <a:xfrm>
              <a:off x="2116800" y="3607560"/>
              <a:ext cx="21600" cy="18000"/>
            </a:xfrm>
            <a:custGeom>
              <a:avLst/>
              <a:gdLst/>
              <a:ahLst/>
              <a:rect l="l" t="t" r="r" b="b"/>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699" name="CustomShape 380"/>
            <p:cNvSpPr/>
            <p:nvPr/>
          </p:nvSpPr>
          <p:spPr>
            <a:xfrm>
              <a:off x="2116800" y="3635640"/>
              <a:ext cx="21600" cy="18000"/>
            </a:xfrm>
            <a:custGeom>
              <a:avLst/>
              <a:gdLst/>
              <a:ahLst/>
              <a:rect l="l" t="t" r="r" b="b"/>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style>
            <a:lnRef idx="0"/>
            <a:fillRef idx="0"/>
            <a:effectRef idx="0"/>
            <a:fontRef idx="minor"/>
          </p:style>
        </p:sp>
        <p:sp>
          <p:nvSpPr>
            <p:cNvPr id="3700" name="CustomShape 381"/>
            <p:cNvSpPr/>
            <p:nvPr/>
          </p:nvSpPr>
          <p:spPr>
            <a:xfrm>
              <a:off x="2116800" y="3663720"/>
              <a:ext cx="21600" cy="18000"/>
            </a:xfrm>
            <a:custGeom>
              <a:avLst/>
              <a:gdLst/>
              <a:ahLst/>
              <a:rect l="l" t="t" r="r" b="b"/>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style>
            <a:lnRef idx="0"/>
            <a:fillRef idx="0"/>
            <a:effectRef idx="0"/>
            <a:fontRef idx="minor"/>
          </p:style>
        </p:sp>
        <p:sp>
          <p:nvSpPr>
            <p:cNvPr id="3701" name="CustomShape 382"/>
            <p:cNvSpPr/>
            <p:nvPr/>
          </p:nvSpPr>
          <p:spPr>
            <a:xfrm>
              <a:off x="2116800" y="3691440"/>
              <a:ext cx="21600" cy="18000"/>
            </a:xfrm>
            <a:custGeom>
              <a:avLst/>
              <a:gdLst/>
              <a:ahLst/>
              <a:rect l="l" t="t" r="r" b="b"/>
              <a:pathLst>
                <a:path w="2497" h="213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style>
            <a:lnRef idx="0"/>
            <a:fillRef idx="0"/>
            <a:effectRef idx="0"/>
            <a:fontRef idx="minor"/>
          </p:style>
        </p:sp>
        <p:sp>
          <p:nvSpPr>
            <p:cNvPr id="3702" name="CustomShape 383"/>
            <p:cNvSpPr/>
            <p:nvPr/>
          </p:nvSpPr>
          <p:spPr>
            <a:xfrm>
              <a:off x="2116800" y="3719520"/>
              <a:ext cx="21600" cy="18000"/>
            </a:xfrm>
            <a:custGeom>
              <a:avLst/>
              <a:gdLst/>
              <a:ahLst/>
              <a:rect l="l" t="t" r="r" b="b"/>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703" name="CustomShape 384"/>
            <p:cNvSpPr/>
            <p:nvPr/>
          </p:nvSpPr>
          <p:spPr>
            <a:xfrm>
              <a:off x="2116800" y="3747600"/>
              <a:ext cx="21600" cy="18000"/>
            </a:xfrm>
            <a:custGeom>
              <a:avLst/>
              <a:gdLst/>
              <a:ahLst/>
              <a:rect l="l" t="t" r="r" b="b"/>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704" name="CustomShape 385"/>
            <p:cNvSpPr/>
            <p:nvPr/>
          </p:nvSpPr>
          <p:spPr>
            <a:xfrm>
              <a:off x="2116800" y="3775320"/>
              <a:ext cx="21600" cy="18000"/>
            </a:xfrm>
            <a:custGeom>
              <a:avLst/>
              <a:gdLst/>
              <a:ahLst/>
              <a:rect l="l" t="t" r="r" b="b"/>
              <a:pathLst>
                <a:path w="2497" h="213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style>
            <a:lnRef idx="0"/>
            <a:fillRef idx="0"/>
            <a:effectRef idx="0"/>
            <a:fontRef idx="minor"/>
          </p:style>
        </p:sp>
        <p:sp>
          <p:nvSpPr>
            <p:cNvPr id="3705" name="CustomShape 386"/>
            <p:cNvSpPr/>
            <p:nvPr/>
          </p:nvSpPr>
          <p:spPr>
            <a:xfrm>
              <a:off x="2116800" y="3803400"/>
              <a:ext cx="21600" cy="18000"/>
            </a:xfrm>
            <a:custGeom>
              <a:avLst/>
              <a:gdLst/>
              <a:ahLst/>
              <a:rect l="l" t="t" r="r" b="b"/>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style>
            <a:lnRef idx="0"/>
            <a:fillRef idx="0"/>
            <a:effectRef idx="0"/>
            <a:fontRef idx="minor"/>
          </p:style>
        </p:sp>
        <p:sp>
          <p:nvSpPr>
            <p:cNvPr id="3706" name="CustomShape 387"/>
            <p:cNvSpPr/>
            <p:nvPr/>
          </p:nvSpPr>
          <p:spPr>
            <a:xfrm>
              <a:off x="2116800" y="3831120"/>
              <a:ext cx="21600" cy="18000"/>
            </a:xfrm>
            <a:custGeom>
              <a:avLst/>
              <a:gdLst/>
              <a:ahLst/>
              <a:rect l="l" t="t" r="r" b="b"/>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707" name="CustomShape 388"/>
            <p:cNvSpPr/>
            <p:nvPr/>
          </p:nvSpPr>
          <p:spPr>
            <a:xfrm>
              <a:off x="2144880" y="3495960"/>
              <a:ext cx="21600" cy="18000"/>
            </a:xfrm>
            <a:custGeom>
              <a:avLst/>
              <a:gdLst/>
              <a:ahLst/>
              <a:rect l="l" t="t" r="r" b="b"/>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708" name="CustomShape 389"/>
            <p:cNvSpPr/>
            <p:nvPr/>
          </p:nvSpPr>
          <p:spPr>
            <a:xfrm>
              <a:off x="2144880" y="3523680"/>
              <a:ext cx="21600" cy="18000"/>
            </a:xfrm>
            <a:custGeom>
              <a:avLst/>
              <a:gdLst/>
              <a:ahLst/>
              <a:rect l="l" t="t" r="r" b="b"/>
              <a:pathLst>
                <a:path w="2497" h="2131">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style>
            <a:lnRef idx="0"/>
            <a:fillRef idx="0"/>
            <a:effectRef idx="0"/>
            <a:fontRef idx="minor"/>
          </p:style>
        </p:sp>
        <p:sp>
          <p:nvSpPr>
            <p:cNvPr id="3709" name="CustomShape 390"/>
            <p:cNvSpPr/>
            <p:nvPr/>
          </p:nvSpPr>
          <p:spPr>
            <a:xfrm>
              <a:off x="2144880" y="3551760"/>
              <a:ext cx="21600" cy="18000"/>
            </a:xfrm>
            <a:custGeom>
              <a:avLst/>
              <a:gdLst/>
              <a:ahLst/>
              <a:rect l="l" t="t" r="r" b="b"/>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style>
            <a:lnRef idx="0"/>
            <a:fillRef idx="0"/>
            <a:effectRef idx="0"/>
            <a:fontRef idx="minor"/>
          </p:style>
        </p:sp>
        <p:sp>
          <p:nvSpPr>
            <p:cNvPr id="3710" name="CustomShape 391"/>
            <p:cNvSpPr/>
            <p:nvPr/>
          </p:nvSpPr>
          <p:spPr>
            <a:xfrm>
              <a:off x="2144880" y="3579840"/>
              <a:ext cx="21600" cy="18000"/>
            </a:xfrm>
            <a:custGeom>
              <a:avLst/>
              <a:gdLst/>
              <a:ahLst/>
              <a:rect l="l" t="t" r="r" b="b"/>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711" name="CustomShape 392"/>
            <p:cNvSpPr/>
            <p:nvPr/>
          </p:nvSpPr>
          <p:spPr>
            <a:xfrm>
              <a:off x="2144880" y="3607560"/>
              <a:ext cx="21600" cy="18000"/>
            </a:xfrm>
            <a:custGeom>
              <a:avLst/>
              <a:gdLst/>
              <a:ahLst/>
              <a:rect l="l" t="t" r="r" b="b"/>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712" name="CustomShape 393"/>
            <p:cNvSpPr/>
            <p:nvPr/>
          </p:nvSpPr>
          <p:spPr>
            <a:xfrm>
              <a:off x="2144880" y="3635640"/>
              <a:ext cx="21600" cy="18000"/>
            </a:xfrm>
            <a:custGeom>
              <a:avLst/>
              <a:gdLst/>
              <a:ahLst/>
              <a:rect l="l" t="t" r="r" b="b"/>
              <a:pathLst>
                <a:path w="2497" h="2134">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713" name="CustomShape 394"/>
            <p:cNvSpPr/>
            <p:nvPr/>
          </p:nvSpPr>
          <p:spPr>
            <a:xfrm>
              <a:off x="2144880" y="3663720"/>
              <a:ext cx="21600" cy="18000"/>
            </a:xfrm>
            <a:custGeom>
              <a:avLst/>
              <a:gdLst/>
              <a:ahLst/>
              <a:rect l="l" t="t" r="r" b="b"/>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style>
            <a:lnRef idx="0"/>
            <a:fillRef idx="0"/>
            <a:effectRef idx="0"/>
            <a:fontRef idx="minor"/>
          </p:style>
        </p:sp>
        <p:sp>
          <p:nvSpPr>
            <p:cNvPr id="3714" name="CustomShape 395"/>
            <p:cNvSpPr/>
            <p:nvPr/>
          </p:nvSpPr>
          <p:spPr>
            <a:xfrm>
              <a:off x="2144880" y="3691440"/>
              <a:ext cx="21600" cy="18000"/>
            </a:xfrm>
            <a:custGeom>
              <a:avLst/>
              <a:gdLst/>
              <a:ahLst/>
              <a:rect l="l" t="t" r="r" b="b"/>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style>
            <a:lnRef idx="0"/>
            <a:fillRef idx="0"/>
            <a:effectRef idx="0"/>
            <a:fontRef idx="minor"/>
          </p:style>
        </p:sp>
        <p:sp>
          <p:nvSpPr>
            <p:cNvPr id="3715" name="CustomShape 396"/>
            <p:cNvSpPr/>
            <p:nvPr/>
          </p:nvSpPr>
          <p:spPr>
            <a:xfrm>
              <a:off x="2144880" y="3719520"/>
              <a:ext cx="21600" cy="18000"/>
            </a:xfrm>
            <a:custGeom>
              <a:avLst/>
              <a:gdLst/>
              <a:ahLst/>
              <a:rect l="l" t="t" r="r" b="b"/>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716" name="CustomShape 397"/>
            <p:cNvSpPr/>
            <p:nvPr/>
          </p:nvSpPr>
          <p:spPr>
            <a:xfrm>
              <a:off x="2144880" y="3747600"/>
              <a:ext cx="21600" cy="18000"/>
            </a:xfrm>
            <a:custGeom>
              <a:avLst/>
              <a:gdLst/>
              <a:ahLst/>
              <a:rect l="l" t="t" r="r" b="b"/>
              <a:pathLst>
                <a:path w="2497" h="2134">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717" name="CustomShape 398"/>
            <p:cNvSpPr/>
            <p:nvPr/>
          </p:nvSpPr>
          <p:spPr>
            <a:xfrm>
              <a:off x="2144880" y="3775320"/>
              <a:ext cx="21600" cy="18000"/>
            </a:xfrm>
            <a:custGeom>
              <a:avLst/>
              <a:gdLst/>
              <a:ahLst/>
              <a:rect l="l" t="t" r="r" b="b"/>
              <a:pathLst>
                <a:path w="2497" h="213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style>
            <a:lnRef idx="0"/>
            <a:fillRef idx="0"/>
            <a:effectRef idx="0"/>
            <a:fontRef idx="minor"/>
          </p:style>
        </p:sp>
        <p:sp>
          <p:nvSpPr>
            <p:cNvPr id="3718" name="CustomShape 399"/>
            <p:cNvSpPr/>
            <p:nvPr/>
          </p:nvSpPr>
          <p:spPr>
            <a:xfrm>
              <a:off x="2144880" y="3803400"/>
              <a:ext cx="21600" cy="18000"/>
            </a:xfrm>
            <a:custGeom>
              <a:avLst/>
              <a:gdLst/>
              <a:ahLst/>
              <a:rect l="l" t="t" r="r" b="b"/>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style>
            <a:lnRef idx="0"/>
            <a:fillRef idx="0"/>
            <a:effectRef idx="0"/>
            <a:fontRef idx="minor"/>
          </p:style>
        </p:sp>
        <p:sp>
          <p:nvSpPr>
            <p:cNvPr id="3719" name="CustomShape 400"/>
            <p:cNvSpPr/>
            <p:nvPr/>
          </p:nvSpPr>
          <p:spPr>
            <a:xfrm>
              <a:off x="2172960" y="3579840"/>
              <a:ext cx="21240" cy="18000"/>
            </a:xfrm>
            <a:custGeom>
              <a:avLst/>
              <a:gdLst/>
              <a:ahLst/>
              <a:rect l="l" t="t" r="r" b="b"/>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720" name="CustomShape 401"/>
            <p:cNvSpPr/>
            <p:nvPr/>
          </p:nvSpPr>
          <p:spPr>
            <a:xfrm>
              <a:off x="2172960" y="3607560"/>
              <a:ext cx="21240" cy="18000"/>
            </a:xfrm>
            <a:custGeom>
              <a:avLst/>
              <a:gdLst/>
              <a:ahLst/>
              <a:rect l="l" t="t" r="r" b="b"/>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721" name="CustomShape 402"/>
            <p:cNvSpPr/>
            <p:nvPr/>
          </p:nvSpPr>
          <p:spPr>
            <a:xfrm>
              <a:off x="2172960" y="3635640"/>
              <a:ext cx="21240" cy="18000"/>
            </a:xfrm>
            <a:custGeom>
              <a:avLst/>
              <a:gdLst/>
              <a:ahLst/>
              <a:rect l="l" t="t" r="r" b="b"/>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style>
            <a:lnRef idx="0"/>
            <a:fillRef idx="0"/>
            <a:effectRef idx="0"/>
            <a:fontRef idx="minor"/>
          </p:style>
        </p:sp>
        <p:sp>
          <p:nvSpPr>
            <p:cNvPr id="3722" name="CustomShape 403"/>
            <p:cNvSpPr/>
            <p:nvPr/>
          </p:nvSpPr>
          <p:spPr>
            <a:xfrm>
              <a:off x="2172960" y="3663720"/>
              <a:ext cx="21240" cy="18000"/>
            </a:xfrm>
            <a:custGeom>
              <a:avLst/>
              <a:gdLst/>
              <a:ahLst/>
              <a:rect l="l" t="t" r="r" b="b"/>
              <a:pathLst>
                <a:path w="2488" h="213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3723" name="CustomShape 404"/>
            <p:cNvSpPr/>
            <p:nvPr/>
          </p:nvSpPr>
          <p:spPr>
            <a:xfrm>
              <a:off x="2201040" y="3579840"/>
              <a:ext cx="21240" cy="18000"/>
            </a:xfrm>
            <a:custGeom>
              <a:avLst/>
              <a:gdLst/>
              <a:ahLst/>
              <a:rect l="l" t="t" r="r" b="b"/>
              <a:pathLst>
                <a:path w="2489" h="2137">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3724" name="CustomShape 405"/>
            <p:cNvSpPr/>
            <p:nvPr/>
          </p:nvSpPr>
          <p:spPr>
            <a:xfrm>
              <a:off x="2201040" y="3607560"/>
              <a:ext cx="21240" cy="18000"/>
            </a:xfrm>
            <a:custGeom>
              <a:avLst/>
              <a:gdLst/>
              <a:ahLst/>
              <a:rect l="l" t="t" r="r" b="b"/>
              <a:pathLst>
                <a:path w="2489" h="2134">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725" name="CustomShape 406"/>
            <p:cNvSpPr/>
            <p:nvPr/>
          </p:nvSpPr>
          <p:spPr>
            <a:xfrm>
              <a:off x="2201040" y="3635640"/>
              <a:ext cx="21240" cy="18000"/>
            </a:xfrm>
            <a:custGeom>
              <a:avLst/>
              <a:gdLst/>
              <a:ahLst/>
              <a:rect l="l" t="t" r="r" b="b"/>
              <a:pathLst>
                <a:path w="2489" h="2131">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style>
            <a:lnRef idx="0"/>
            <a:fillRef idx="0"/>
            <a:effectRef idx="0"/>
            <a:fontRef idx="minor"/>
          </p:style>
        </p:sp>
        <p:sp>
          <p:nvSpPr>
            <p:cNvPr id="3726" name="CustomShape 407"/>
            <p:cNvSpPr/>
            <p:nvPr/>
          </p:nvSpPr>
          <p:spPr>
            <a:xfrm>
              <a:off x="2201040" y="3663720"/>
              <a:ext cx="21240" cy="18000"/>
            </a:xfrm>
            <a:custGeom>
              <a:avLst/>
              <a:gdLst/>
              <a:ahLst/>
              <a:rect l="l" t="t" r="r" b="b"/>
              <a:pathLst>
                <a:path w="2489" h="2138">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3727" name="CustomShape 408"/>
            <p:cNvSpPr/>
            <p:nvPr/>
          </p:nvSpPr>
          <p:spPr>
            <a:xfrm>
              <a:off x="2200680" y="3691440"/>
              <a:ext cx="21600" cy="18000"/>
            </a:xfrm>
            <a:custGeom>
              <a:avLst/>
              <a:gdLst/>
              <a:ahLst/>
              <a:rect l="l" t="t" r="r" b="b"/>
              <a:pathLst>
                <a:path w="2494" h="2137">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style>
            <a:lnRef idx="0"/>
            <a:fillRef idx="0"/>
            <a:effectRef idx="0"/>
            <a:fontRef idx="minor"/>
          </p:style>
        </p:sp>
        <p:sp>
          <p:nvSpPr>
            <p:cNvPr id="3728" name="CustomShape 409"/>
            <p:cNvSpPr/>
            <p:nvPr/>
          </p:nvSpPr>
          <p:spPr>
            <a:xfrm>
              <a:off x="2172960" y="3691440"/>
              <a:ext cx="21240" cy="18000"/>
            </a:xfrm>
            <a:custGeom>
              <a:avLst/>
              <a:gdLst/>
              <a:ahLst/>
              <a:rect l="l" t="t" r="r" b="b"/>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style>
            <a:lnRef idx="0"/>
            <a:fillRef idx="0"/>
            <a:effectRef idx="0"/>
            <a:fontRef idx="minor"/>
          </p:style>
        </p:sp>
        <p:sp>
          <p:nvSpPr>
            <p:cNvPr id="3729" name="CustomShape 410"/>
            <p:cNvSpPr/>
            <p:nvPr/>
          </p:nvSpPr>
          <p:spPr>
            <a:xfrm>
              <a:off x="2172960" y="3719520"/>
              <a:ext cx="21240" cy="18000"/>
            </a:xfrm>
            <a:custGeom>
              <a:avLst/>
              <a:gdLst/>
              <a:ahLst/>
              <a:rect l="l" t="t" r="r" b="b"/>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730" name="CustomShape 411"/>
            <p:cNvSpPr/>
            <p:nvPr/>
          </p:nvSpPr>
          <p:spPr>
            <a:xfrm>
              <a:off x="2172960" y="3747600"/>
              <a:ext cx="21240" cy="18000"/>
            </a:xfrm>
            <a:custGeom>
              <a:avLst/>
              <a:gdLst/>
              <a:ahLst/>
              <a:rect l="l" t="t" r="r" b="b"/>
              <a:pathLst>
                <a:path w="2488" h="2134">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731" name="CustomShape 412"/>
            <p:cNvSpPr/>
            <p:nvPr/>
          </p:nvSpPr>
          <p:spPr>
            <a:xfrm>
              <a:off x="2172960" y="3775320"/>
              <a:ext cx="21240" cy="18000"/>
            </a:xfrm>
            <a:custGeom>
              <a:avLst/>
              <a:gdLst/>
              <a:ahLst/>
              <a:rect l="l" t="t" r="r" b="b"/>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3732" name="CustomShape 413"/>
            <p:cNvSpPr/>
            <p:nvPr/>
          </p:nvSpPr>
          <p:spPr>
            <a:xfrm>
              <a:off x="2172960" y="3803400"/>
              <a:ext cx="21240" cy="18000"/>
            </a:xfrm>
            <a:custGeom>
              <a:avLst/>
              <a:gdLst/>
              <a:ahLst/>
              <a:rect l="l" t="t" r="r" b="b"/>
              <a:pathLst>
                <a:path w="2488" h="2137">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style>
            <a:lnRef idx="0"/>
            <a:fillRef idx="0"/>
            <a:effectRef idx="0"/>
            <a:fontRef idx="minor"/>
          </p:style>
        </p:sp>
        <p:sp>
          <p:nvSpPr>
            <p:cNvPr id="3733" name="CustomShape 414"/>
            <p:cNvSpPr/>
            <p:nvPr/>
          </p:nvSpPr>
          <p:spPr>
            <a:xfrm>
              <a:off x="2172960" y="3831120"/>
              <a:ext cx="21240" cy="18000"/>
            </a:xfrm>
            <a:custGeom>
              <a:avLst/>
              <a:gdLst/>
              <a:ahLst/>
              <a:rect l="l" t="t" r="r" b="b"/>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734" name="CustomShape 415"/>
            <p:cNvSpPr/>
            <p:nvPr/>
          </p:nvSpPr>
          <p:spPr>
            <a:xfrm>
              <a:off x="2144880" y="3831120"/>
              <a:ext cx="21600" cy="18000"/>
            </a:xfrm>
            <a:custGeom>
              <a:avLst/>
              <a:gdLst/>
              <a:ahLst/>
              <a:rect l="l" t="t" r="r" b="b"/>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735" name="CustomShape 416"/>
            <p:cNvSpPr/>
            <p:nvPr/>
          </p:nvSpPr>
          <p:spPr>
            <a:xfrm>
              <a:off x="2144880" y="3859200"/>
              <a:ext cx="21600" cy="18000"/>
            </a:xfrm>
            <a:custGeom>
              <a:avLst/>
              <a:gdLst/>
              <a:ahLst/>
              <a:rect l="l" t="t" r="r" b="b"/>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736" name="CustomShape 417"/>
            <p:cNvSpPr/>
            <p:nvPr/>
          </p:nvSpPr>
          <p:spPr>
            <a:xfrm>
              <a:off x="2116800" y="3859200"/>
              <a:ext cx="21600" cy="18000"/>
            </a:xfrm>
            <a:custGeom>
              <a:avLst/>
              <a:gdLst/>
              <a:ahLst/>
              <a:rect l="l" t="t" r="r" b="b"/>
              <a:pathLst>
                <a:path w="2497" h="213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style>
            <a:lnRef idx="0"/>
            <a:fillRef idx="0"/>
            <a:effectRef idx="0"/>
            <a:fontRef idx="minor"/>
          </p:style>
        </p:sp>
        <p:sp>
          <p:nvSpPr>
            <p:cNvPr id="3737" name="CustomShape 418"/>
            <p:cNvSpPr/>
            <p:nvPr/>
          </p:nvSpPr>
          <p:spPr>
            <a:xfrm>
              <a:off x="2116800" y="3887280"/>
              <a:ext cx="21600" cy="18000"/>
            </a:xfrm>
            <a:custGeom>
              <a:avLst/>
              <a:gdLst/>
              <a:ahLst/>
              <a:rect l="l" t="t" r="r" b="b"/>
              <a:pathLst>
                <a:path w="2497" h="213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style>
            <a:lnRef idx="0"/>
            <a:fillRef idx="0"/>
            <a:effectRef idx="0"/>
            <a:fontRef idx="minor"/>
          </p:style>
        </p:sp>
        <p:sp>
          <p:nvSpPr>
            <p:cNvPr id="3738" name="CustomShape 419"/>
            <p:cNvSpPr/>
            <p:nvPr/>
          </p:nvSpPr>
          <p:spPr>
            <a:xfrm>
              <a:off x="2116800" y="3943080"/>
              <a:ext cx="21600" cy="18000"/>
            </a:xfrm>
            <a:custGeom>
              <a:avLst/>
              <a:gdLst/>
              <a:ahLst/>
              <a:rect l="l" t="t" r="r" b="b"/>
              <a:pathLst>
                <a:path w="2497" h="2134">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739" name="CustomShape 420"/>
            <p:cNvSpPr/>
            <p:nvPr/>
          </p:nvSpPr>
          <p:spPr>
            <a:xfrm>
              <a:off x="2116800" y="3915360"/>
              <a:ext cx="21600" cy="18000"/>
            </a:xfrm>
            <a:custGeom>
              <a:avLst/>
              <a:gdLst/>
              <a:ahLst/>
              <a:rect l="l" t="t" r="r" b="b"/>
              <a:pathLst>
                <a:path w="2497" h="213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740" name="CustomShape 421"/>
            <p:cNvSpPr/>
            <p:nvPr/>
          </p:nvSpPr>
          <p:spPr>
            <a:xfrm>
              <a:off x="2089080" y="3915360"/>
              <a:ext cx="21240" cy="18000"/>
            </a:xfrm>
            <a:custGeom>
              <a:avLst/>
              <a:gdLst/>
              <a:ahLst/>
              <a:rect l="l" t="t" r="r" b="b"/>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style>
            <a:lnRef idx="0"/>
            <a:fillRef idx="0"/>
            <a:effectRef idx="0"/>
            <a:fontRef idx="minor"/>
          </p:style>
        </p:sp>
        <p:sp>
          <p:nvSpPr>
            <p:cNvPr id="3741" name="CustomShape 422"/>
            <p:cNvSpPr/>
            <p:nvPr/>
          </p:nvSpPr>
          <p:spPr>
            <a:xfrm>
              <a:off x="1949040" y="3439800"/>
              <a:ext cx="21240" cy="18000"/>
            </a:xfrm>
            <a:custGeom>
              <a:avLst/>
              <a:gdLst/>
              <a:ahLst/>
              <a:rect l="l" t="t" r="r" b="b"/>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742" name="CustomShape 423"/>
            <p:cNvSpPr/>
            <p:nvPr/>
          </p:nvSpPr>
          <p:spPr>
            <a:xfrm>
              <a:off x="1949040" y="3467880"/>
              <a:ext cx="21240" cy="18000"/>
            </a:xfrm>
            <a:custGeom>
              <a:avLst/>
              <a:gdLst/>
              <a:ahLst/>
              <a:rect l="l" t="t" r="r" b="b"/>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3743" name="CustomShape 424"/>
            <p:cNvSpPr/>
            <p:nvPr/>
          </p:nvSpPr>
          <p:spPr>
            <a:xfrm>
              <a:off x="1949040" y="3495960"/>
              <a:ext cx="21240" cy="18000"/>
            </a:xfrm>
            <a:custGeom>
              <a:avLst/>
              <a:gdLst/>
              <a:ahLst/>
              <a:rect l="l" t="t" r="r" b="b"/>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744" name="CustomShape 425"/>
            <p:cNvSpPr/>
            <p:nvPr/>
          </p:nvSpPr>
          <p:spPr>
            <a:xfrm>
              <a:off x="1949040" y="3523680"/>
              <a:ext cx="21240" cy="18000"/>
            </a:xfrm>
            <a:custGeom>
              <a:avLst/>
              <a:gdLst/>
              <a:ahLst/>
              <a:rect l="l" t="t" r="r" b="b"/>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style>
            <a:lnRef idx="0"/>
            <a:fillRef idx="0"/>
            <a:effectRef idx="0"/>
            <a:fontRef idx="minor"/>
          </p:style>
        </p:sp>
        <p:sp>
          <p:nvSpPr>
            <p:cNvPr id="3745" name="CustomShape 426"/>
            <p:cNvSpPr/>
            <p:nvPr/>
          </p:nvSpPr>
          <p:spPr>
            <a:xfrm>
              <a:off x="1949040" y="3551760"/>
              <a:ext cx="21240" cy="18000"/>
            </a:xfrm>
            <a:custGeom>
              <a:avLst/>
              <a:gdLst/>
              <a:ahLst/>
              <a:rect l="l" t="t" r="r" b="b"/>
              <a:pathLst>
                <a:path w="2489" h="2138">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746" name="CustomShape 427"/>
            <p:cNvSpPr/>
            <p:nvPr/>
          </p:nvSpPr>
          <p:spPr>
            <a:xfrm>
              <a:off x="1949040" y="3579840"/>
              <a:ext cx="21240" cy="18000"/>
            </a:xfrm>
            <a:custGeom>
              <a:avLst/>
              <a:gdLst/>
              <a:ahLst/>
              <a:rect l="l" t="t" r="r" b="b"/>
              <a:pathLst>
                <a:path w="2489" h="2137">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3747" name="CustomShape 428"/>
            <p:cNvSpPr/>
            <p:nvPr/>
          </p:nvSpPr>
          <p:spPr>
            <a:xfrm>
              <a:off x="1949040" y="3607560"/>
              <a:ext cx="21240" cy="18000"/>
            </a:xfrm>
            <a:custGeom>
              <a:avLst/>
              <a:gdLst/>
              <a:ahLst/>
              <a:rect l="l" t="t" r="r" b="b"/>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748" name="CustomShape 429"/>
            <p:cNvSpPr/>
            <p:nvPr/>
          </p:nvSpPr>
          <p:spPr>
            <a:xfrm>
              <a:off x="1837440" y="3523680"/>
              <a:ext cx="21240" cy="18000"/>
            </a:xfrm>
            <a:custGeom>
              <a:avLst/>
              <a:gdLst/>
              <a:ahLst/>
              <a:rect l="l" t="t" r="r" b="b"/>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style>
            <a:lnRef idx="0"/>
            <a:fillRef idx="0"/>
            <a:effectRef idx="0"/>
            <a:fontRef idx="minor"/>
          </p:style>
        </p:sp>
        <p:sp>
          <p:nvSpPr>
            <p:cNvPr id="3749" name="CustomShape 430"/>
            <p:cNvSpPr/>
            <p:nvPr/>
          </p:nvSpPr>
          <p:spPr>
            <a:xfrm>
              <a:off x="1837440" y="3551760"/>
              <a:ext cx="21240" cy="18000"/>
            </a:xfrm>
            <a:custGeom>
              <a:avLst/>
              <a:gdLst/>
              <a:ahLst/>
              <a:rect l="l" t="t" r="r" b="b"/>
              <a:pathLst>
                <a:path w="2489" h="2138">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750" name="CustomShape 431"/>
            <p:cNvSpPr/>
            <p:nvPr/>
          </p:nvSpPr>
          <p:spPr>
            <a:xfrm>
              <a:off x="1837440" y="3579840"/>
              <a:ext cx="21240" cy="18000"/>
            </a:xfrm>
            <a:custGeom>
              <a:avLst/>
              <a:gdLst/>
              <a:ahLst/>
              <a:rect l="l" t="t" r="r" b="b"/>
              <a:pathLst>
                <a:path w="2489" h="2137">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3751" name="CustomShape 432"/>
            <p:cNvSpPr/>
            <p:nvPr/>
          </p:nvSpPr>
          <p:spPr>
            <a:xfrm>
              <a:off x="1865520" y="3495960"/>
              <a:ext cx="21240" cy="18000"/>
            </a:xfrm>
            <a:custGeom>
              <a:avLst/>
              <a:gdLst/>
              <a:ahLst/>
              <a:rect l="l" t="t" r="r" b="b"/>
              <a:pathLst>
                <a:path w="2488" h="2134">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752" name="CustomShape 433"/>
            <p:cNvSpPr/>
            <p:nvPr/>
          </p:nvSpPr>
          <p:spPr>
            <a:xfrm>
              <a:off x="1865520" y="3523680"/>
              <a:ext cx="21240" cy="18000"/>
            </a:xfrm>
            <a:custGeom>
              <a:avLst/>
              <a:gdLst/>
              <a:ahLst/>
              <a:rect l="l" t="t" r="r" b="b"/>
              <a:pathLst>
                <a:path w="2488" h="2131">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style>
            <a:lnRef idx="0"/>
            <a:fillRef idx="0"/>
            <a:effectRef idx="0"/>
            <a:fontRef idx="minor"/>
          </p:style>
        </p:sp>
        <p:sp>
          <p:nvSpPr>
            <p:cNvPr id="3753" name="CustomShape 434"/>
            <p:cNvSpPr/>
            <p:nvPr/>
          </p:nvSpPr>
          <p:spPr>
            <a:xfrm>
              <a:off x="1865520" y="3551760"/>
              <a:ext cx="21240" cy="18000"/>
            </a:xfrm>
            <a:custGeom>
              <a:avLst/>
              <a:gdLst/>
              <a:ahLst/>
              <a:rect l="l" t="t" r="r" b="b"/>
              <a:pathLst>
                <a:path w="2488" h="213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754" name="CustomShape 435"/>
            <p:cNvSpPr/>
            <p:nvPr/>
          </p:nvSpPr>
          <p:spPr>
            <a:xfrm>
              <a:off x="1865520" y="3579840"/>
              <a:ext cx="21240" cy="18000"/>
            </a:xfrm>
            <a:custGeom>
              <a:avLst/>
              <a:gdLst/>
              <a:ahLst/>
              <a:rect l="l" t="t" r="r" b="b"/>
              <a:pathLst>
                <a:path w="2488" h="2137">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755" name="CustomShape 436"/>
            <p:cNvSpPr/>
            <p:nvPr/>
          </p:nvSpPr>
          <p:spPr>
            <a:xfrm>
              <a:off x="1865520" y="3607560"/>
              <a:ext cx="21240" cy="18000"/>
            </a:xfrm>
            <a:custGeom>
              <a:avLst/>
              <a:gdLst/>
              <a:ahLst/>
              <a:rect l="l" t="t" r="r" b="b"/>
              <a:pathLst>
                <a:path w="2488" h="2134">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756" name="CustomShape 437"/>
            <p:cNvSpPr/>
            <p:nvPr/>
          </p:nvSpPr>
          <p:spPr>
            <a:xfrm>
              <a:off x="1893240" y="3439800"/>
              <a:ext cx="21600" cy="18000"/>
            </a:xfrm>
            <a:custGeom>
              <a:avLst/>
              <a:gdLst/>
              <a:ahLst/>
              <a:rect l="l" t="t" r="r" b="b"/>
              <a:pathLst>
                <a:path w="2497" h="2138">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3757" name="CustomShape 438"/>
            <p:cNvSpPr/>
            <p:nvPr/>
          </p:nvSpPr>
          <p:spPr>
            <a:xfrm>
              <a:off x="1893240" y="3467880"/>
              <a:ext cx="21600" cy="18000"/>
            </a:xfrm>
            <a:custGeom>
              <a:avLst/>
              <a:gdLst/>
              <a:ahLst/>
              <a:rect l="l" t="t" r="r" b="b"/>
              <a:pathLst>
                <a:path w="2497" h="2134">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3758" name="CustomShape 439"/>
            <p:cNvSpPr/>
            <p:nvPr/>
          </p:nvSpPr>
          <p:spPr>
            <a:xfrm>
              <a:off x="1893240" y="3495960"/>
              <a:ext cx="21600" cy="18000"/>
            </a:xfrm>
            <a:custGeom>
              <a:avLst/>
              <a:gdLst/>
              <a:ahLst/>
              <a:rect l="l" t="t" r="r" b="b"/>
              <a:pathLst>
                <a:path w="2497" h="2134">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3759" name="CustomShape 440"/>
            <p:cNvSpPr/>
            <p:nvPr/>
          </p:nvSpPr>
          <p:spPr>
            <a:xfrm>
              <a:off x="1893240" y="3523680"/>
              <a:ext cx="21600" cy="18000"/>
            </a:xfrm>
            <a:custGeom>
              <a:avLst/>
              <a:gdLst/>
              <a:ahLst/>
              <a:rect l="l" t="t" r="r" b="b"/>
              <a:pathLst>
                <a:path w="2497" h="2131">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style>
            <a:lnRef idx="0"/>
            <a:fillRef idx="0"/>
            <a:effectRef idx="0"/>
            <a:fontRef idx="minor"/>
          </p:style>
        </p:sp>
        <p:sp>
          <p:nvSpPr>
            <p:cNvPr id="3760" name="CustomShape 441"/>
            <p:cNvSpPr/>
            <p:nvPr/>
          </p:nvSpPr>
          <p:spPr>
            <a:xfrm>
              <a:off x="1893240" y="3551760"/>
              <a:ext cx="21600" cy="18000"/>
            </a:xfrm>
            <a:custGeom>
              <a:avLst/>
              <a:gdLst/>
              <a:ahLst/>
              <a:rect l="l" t="t" r="r" b="b"/>
              <a:pathLst>
                <a:path w="2497" h="2138">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3761" name="CustomShape 442"/>
            <p:cNvSpPr/>
            <p:nvPr/>
          </p:nvSpPr>
          <p:spPr>
            <a:xfrm>
              <a:off x="1893240" y="3579840"/>
              <a:ext cx="21600" cy="18000"/>
            </a:xfrm>
            <a:custGeom>
              <a:avLst/>
              <a:gdLst/>
              <a:ahLst/>
              <a:rect l="l" t="t" r="r" b="b"/>
              <a:pathLst>
                <a:path w="2497" h="213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3762" name="CustomShape 443"/>
            <p:cNvSpPr/>
            <p:nvPr/>
          </p:nvSpPr>
          <p:spPr>
            <a:xfrm>
              <a:off x="1893240" y="3607560"/>
              <a:ext cx="21600" cy="18000"/>
            </a:xfrm>
            <a:custGeom>
              <a:avLst/>
              <a:gdLst/>
              <a:ahLst/>
              <a:rect l="l" t="t" r="r" b="b"/>
              <a:pathLst>
                <a:path w="2497" h="2134">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3763" name="CustomShape 444"/>
            <p:cNvSpPr/>
            <p:nvPr/>
          </p:nvSpPr>
          <p:spPr>
            <a:xfrm>
              <a:off x="1921320" y="3439800"/>
              <a:ext cx="21600" cy="18000"/>
            </a:xfrm>
            <a:custGeom>
              <a:avLst/>
              <a:gdLst/>
              <a:ahLst/>
              <a:rect l="l" t="t" r="r" b="b"/>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3764" name="CustomShape 445"/>
            <p:cNvSpPr/>
            <p:nvPr/>
          </p:nvSpPr>
          <p:spPr>
            <a:xfrm>
              <a:off x="1921320" y="3467880"/>
              <a:ext cx="21600" cy="18000"/>
            </a:xfrm>
            <a:custGeom>
              <a:avLst/>
              <a:gdLst/>
              <a:ahLst/>
              <a:rect l="l" t="t" r="r" b="b"/>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3765" name="CustomShape 446"/>
            <p:cNvSpPr/>
            <p:nvPr/>
          </p:nvSpPr>
          <p:spPr>
            <a:xfrm>
              <a:off x="1921320" y="3495960"/>
              <a:ext cx="21600" cy="18000"/>
            </a:xfrm>
            <a:custGeom>
              <a:avLst/>
              <a:gdLst/>
              <a:ahLst/>
              <a:rect l="l" t="t" r="r" b="b"/>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3766" name="CustomShape 447"/>
            <p:cNvSpPr/>
            <p:nvPr/>
          </p:nvSpPr>
          <p:spPr>
            <a:xfrm>
              <a:off x="1921320" y="3523680"/>
              <a:ext cx="21600" cy="18000"/>
            </a:xfrm>
            <a:custGeom>
              <a:avLst/>
              <a:gdLst/>
              <a:ahLst/>
              <a:rect l="l" t="t" r="r" b="b"/>
              <a:pathLst>
                <a:path w="2497" h="2131">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style>
            <a:lnRef idx="0"/>
            <a:fillRef idx="0"/>
            <a:effectRef idx="0"/>
            <a:fontRef idx="minor"/>
          </p:style>
        </p:sp>
        <p:sp>
          <p:nvSpPr>
            <p:cNvPr id="3767" name="CustomShape 448"/>
            <p:cNvSpPr/>
            <p:nvPr/>
          </p:nvSpPr>
          <p:spPr>
            <a:xfrm>
              <a:off x="1921320" y="3551760"/>
              <a:ext cx="21600" cy="18000"/>
            </a:xfrm>
            <a:custGeom>
              <a:avLst/>
              <a:gdLst/>
              <a:ahLst/>
              <a:rect l="l" t="t" r="r" b="b"/>
              <a:pathLst>
                <a:path w="2497" h="2138">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3768" name="CustomShape 449"/>
            <p:cNvSpPr/>
            <p:nvPr/>
          </p:nvSpPr>
          <p:spPr>
            <a:xfrm>
              <a:off x="1921320" y="3579840"/>
              <a:ext cx="21600" cy="18000"/>
            </a:xfrm>
            <a:custGeom>
              <a:avLst/>
              <a:gdLst/>
              <a:ahLst/>
              <a:rect l="l" t="t" r="r" b="b"/>
              <a:pathLst>
                <a:path w="2497"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3769" name="CustomShape 450"/>
            <p:cNvSpPr/>
            <p:nvPr/>
          </p:nvSpPr>
          <p:spPr>
            <a:xfrm>
              <a:off x="1921320" y="3607560"/>
              <a:ext cx="21600" cy="18000"/>
            </a:xfrm>
            <a:custGeom>
              <a:avLst/>
              <a:gdLst/>
              <a:ahLst/>
              <a:rect l="l" t="t" r="r" b="b"/>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3770" name="CustomShape 451"/>
            <p:cNvSpPr/>
            <p:nvPr/>
          </p:nvSpPr>
          <p:spPr>
            <a:xfrm>
              <a:off x="1921320" y="3635640"/>
              <a:ext cx="21600" cy="18000"/>
            </a:xfrm>
            <a:custGeom>
              <a:avLst/>
              <a:gdLst/>
              <a:ahLst/>
              <a:rect l="l" t="t" r="r" b="b"/>
              <a:pathLst>
                <a:path w="2497" h="2131">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style>
            <a:lnRef idx="0"/>
            <a:fillRef idx="0"/>
            <a:effectRef idx="0"/>
            <a:fontRef idx="minor"/>
          </p:style>
        </p:sp>
        <p:sp>
          <p:nvSpPr>
            <p:cNvPr id="3771" name="CustomShape 452"/>
            <p:cNvSpPr/>
            <p:nvPr/>
          </p:nvSpPr>
          <p:spPr>
            <a:xfrm>
              <a:off x="1949040" y="3635640"/>
              <a:ext cx="21240" cy="18000"/>
            </a:xfrm>
            <a:custGeom>
              <a:avLst/>
              <a:gdLst/>
              <a:ahLst/>
              <a:rect l="l" t="t" r="r" b="b"/>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style>
            <a:lnRef idx="0"/>
            <a:fillRef idx="0"/>
            <a:effectRef idx="0"/>
            <a:fontRef idx="minor"/>
          </p:style>
        </p:sp>
        <p:sp>
          <p:nvSpPr>
            <p:cNvPr id="3772" name="CustomShape 453"/>
            <p:cNvSpPr/>
            <p:nvPr/>
          </p:nvSpPr>
          <p:spPr>
            <a:xfrm>
              <a:off x="1977120" y="3439800"/>
              <a:ext cx="21240" cy="18000"/>
            </a:xfrm>
            <a:custGeom>
              <a:avLst/>
              <a:gdLst/>
              <a:ahLst/>
              <a:rect l="l" t="t" r="r" b="b"/>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773" name="CustomShape 454"/>
            <p:cNvSpPr/>
            <p:nvPr/>
          </p:nvSpPr>
          <p:spPr>
            <a:xfrm>
              <a:off x="1977120" y="3467880"/>
              <a:ext cx="21240" cy="18000"/>
            </a:xfrm>
            <a:custGeom>
              <a:avLst/>
              <a:gdLst/>
              <a:ahLst/>
              <a:rect l="l" t="t" r="r" b="b"/>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774" name="CustomShape 455"/>
            <p:cNvSpPr/>
            <p:nvPr/>
          </p:nvSpPr>
          <p:spPr>
            <a:xfrm>
              <a:off x="1977120" y="3495960"/>
              <a:ext cx="21240" cy="18000"/>
            </a:xfrm>
            <a:custGeom>
              <a:avLst/>
              <a:gdLst/>
              <a:ahLst/>
              <a:rect l="l" t="t" r="r" b="b"/>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775" name="CustomShape 456"/>
            <p:cNvSpPr/>
            <p:nvPr/>
          </p:nvSpPr>
          <p:spPr>
            <a:xfrm>
              <a:off x="1977120" y="3551760"/>
              <a:ext cx="21240" cy="18000"/>
            </a:xfrm>
            <a:custGeom>
              <a:avLst/>
              <a:gdLst/>
              <a:ahLst/>
              <a:rect l="l" t="t" r="r" b="b"/>
              <a:pathLst>
                <a:path w="2488" h="213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776" name="CustomShape 457"/>
            <p:cNvSpPr/>
            <p:nvPr/>
          </p:nvSpPr>
          <p:spPr>
            <a:xfrm>
              <a:off x="1977120" y="3579840"/>
              <a:ext cx="21240" cy="18000"/>
            </a:xfrm>
            <a:custGeom>
              <a:avLst/>
              <a:gdLst/>
              <a:ahLst/>
              <a:rect l="l" t="t" r="r" b="b"/>
              <a:pathLst>
                <a:path w="2488" h="2137">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777" name="CustomShape 458"/>
            <p:cNvSpPr/>
            <p:nvPr/>
          </p:nvSpPr>
          <p:spPr>
            <a:xfrm>
              <a:off x="1977120" y="3607560"/>
              <a:ext cx="21240" cy="18000"/>
            </a:xfrm>
            <a:custGeom>
              <a:avLst/>
              <a:gdLst/>
              <a:ahLst/>
              <a:rect l="l" t="t" r="r" b="b"/>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778" name="CustomShape 459"/>
            <p:cNvSpPr/>
            <p:nvPr/>
          </p:nvSpPr>
          <p:spPr>
            <a:xfrm>
              <a:off x="1977120" y="3635640"/>
              <a:ext cx="21240" cy="18000"/>
            </a:xfrm>
            <a:custGeom>
              <a:avLst/>
              <a:gdLst/>
              <a:ahLst/>
              <a:rect l="l" t="t" r="r" b="b"/>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style>
            <a:lnRef idx="0"/>
            <a:fillRef idx="0"/>
            <a:effectRef idx="0"/>
            <a:fontRef idx="minor"/>
          </p:style>
        </p:sp>
        <p:sp>
          <p:nvSpPr>
            <p:cNvPr id="3779" name="CustomShape 460"/>
            <p:cNvSpPr/>
            <p:nvPr/>
          </p:nvSpPr>
          <p:spPr>
            <a:xfrm>
              <a:off x="2005200" y="3439800"/>
              <a:ext cx="21240" cy="18000"/>
            </a:xfrm>
            <a:custGeom>
              <a:avLst/>
              <a:gdLst/>
              <a:ahLst/>
              <a:rect l="l" t="t" r="r" b="b"/>
              <a:pathLst>
                <a:path w="2489" h="2138">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style>
            <a:lnRef idx="0"/>
            <a:fillRef idx="0"/>
            <a:effectRef idx="0"/>
            <a:fontRef idx="minor"/>
          </p:style>
        </p:sp>
        <p:sp>
          <p:nvSpPr>
            <p:cNvPr id="3780" name="CustomShape 461"/>
            <p:cNvSpPr/>
            <p:nvPr/>
          </p:nvSpPr>
          <p:spPr>
            <a:xfrm>
              <a:off x="2005200" y="3467880"/>
              <a:ext cx="21240" cy="18000"/>
            </a:xfrm>
            <a:custGeom>
              <a:avLst/>
              <a:gdLst/>
              <a:ahLst/>
              <a:rect l="l" t="t" r="r" b="b"/>
              <a:pathLst>
                <a:path w="2489" h="2134">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style>
            <a:lnRef idx="0"/>
            <a:fillRef idx="0"/>
            <a:effectRef idx="0"/>
            <a:fontRef idx="minor"/>
          </p:style>
        </p:sp>
        <p:sp>
          <p:nvSpPr>
            <p:cNvPr id="3781" name="CustomShape 462"/>
            <p:cNvSpPr/>
            <p:nvPr/>
          </p:nvSpPr>
          <p:spPr>
            <a:xfrm>
              <a:off x="2005200" y="3495960"/>
              <a:ext cx="21240" cy="18000"/>
            </a:xfrm>
            <a:custGeom>
              <a:avLst/>
              <a:gdLst/>
              <a:ahLst/>
              <a:rect l="l" t="t" r="r" b="b"/>
              <a:pathLst>
                <a:path w="2489" h="2134">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782" name="CustomShape 463"/>
            <p:cNvSpPr/>
            <p:nvPr/>
          </p:nvSpPr>
          <p:spPr>
            <a:xfrm>
              <a:off x="2005200" y="3551760"/>
              <a:ext cx="21240" cy="18000"/>
            </a:xfrm>
            <a:custGeom>
              <a:avLst/>
              <a:gdLst/>
              <a:ahLst/>
              <a:rect l="l" t="t" r="r" b="b"/>
              <a:pathLst>
                <a:path w="2489" h="2138">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style>
            <a:lnRef idx="0"/>
            <a:fillRef idx="0"/>
            <a:effectRef idx="0"/>
            <a:fontRef idx="minor"/>
          </p:style>
        </p:sp>
        <p:sp>
          <p:nvSpPr>
            <p:cNvPr id="3783" name="CustomShape 464"/>
            <p:cNvSpPr/>
            <p:nvPr/>
          </p:nvSpPr>
          <p:spPr>
            <a:xfrm>
              <a:off x="2005200" y="3579840"/>
              <a:ext cx="21240" cy="18000"/>
            </a:xfrm>
            <a:custGeom>
              <a:avLst/>
              <a:gdLst/>
              <a:ahLst/>
              <a:rect l="l" t="t" r="r" b="b"/>
              <a:pathLst>
                <a:path w="2489" h="2134">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style>
            <a:lnRef idx="0"/>
            <a:fillRef idx="0"/>
            <a:effectRef idx="0"/>
            <a:fontRef idx="minor"/>
          </p:style>
        </p:sp>
        <p:sp>
          <p:nvSpPr>
            <p:cNvPr id="3784" name="CustomShape 465"/>
            <p:cNvSpPr/>
            <p:nvPr/>
          </p:nvSpPr>
          <p:spPr>
            <a:xfrm>
              <a:off x="2005200" y="3607560"/>
              <a:ext cx="21240" cy="18000"/>
            </a:xfrm>
            <a:custGeom>
              <a:avLst/>
              <a:gdLst/>
              <a:ahLst/>
              <a:rect l="l" t="t" r="r" b="b"/>
              <a:pathLst>
                <a:path w="2489" h="2134">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785" name="CustomShape 466"/>
            <p:cNvSpPr/>
            <p:nvPr/>
          </p:nvSpPr>
          <p:spPr>
            <a:xfrm>
              <a:off x="2005200" y="3635640"/>
              <a:ext cx="21240" cy="18000"/>
            </a:xfrm>
            <a:custGeom>
              <a:avLst/>
              <a:gdLst/>
              <a:ahLst/>
              <a:rect l="l" t="t" r="r" b="b"/>
              <a:pathLst>
                <a:path w="2489" h="2132">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3786" name="CustomShape 467"/>
            <p:cNvSpPr/>
            <p:nvPr/>
          </p:nvSpPr>
          <p:spPr>
            <a:xfrm>
              <a:off x="2005200" y="3663720"/>
              <a:ext cx="21240" cy="18000"/>
            </a:xfrm>
            <a:custGeom>
              <a:avLst/>
              <a:gdLst/>
              <a:ahLst/>
              <a:rect l="l" t="t" r="r" b="b"/>
              <a:pathLst>
                <a:path w="2489" h="2138">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style>
            <a:lnRef idx="0"/>
            <a:fillRef idx="0"/>
            <a:effectRef idx="0"/>
            <a:fontRef idx="minor"/>
          </p:style>
        </p:sp>
        <p:sp>
          <p:nvSpPr>
            <p:cNvPr id="3787" name="CustomShape 468"/>
            <p:cNvSpPr/>
            <p:nvPr/>
          </p:nvSpPr>
          <p:spPr>
            <a:xfrm>
              <a:off x="2033280" y="3467880"/>
              <a:ext cx="21240" cy="18000"/>
            </a:xfrm>
            <a:custGeom>
              <a:avLst/>
              <a:gdLst/>
              <a:ahLst/>
              <a:rect l="l" t="t" r="r" b="b"/>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788" name="CustomShape 469"/>
            <p:cNvSpPr/>
            <p:nvPr/>
          </p:nvSpPr>
          <p:spPr>
            <a:xfrm>
              <a:off x="2033280" y="3495960"/>
              <a:ext cx="21240" cy="18000"/>
            </a:xfrm>
            <a:custGeom>
              <a:avLst/>
              <a:gdLst/>
              <a:ahLst/>
              <a:rect l="l" t="t" r="r" b="b"/>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789" name="CustomShape 470"/>
            <p:cNvSpPr/>
            <p:nvPr/>
          </p:nvSpPr>
          <p:spPr>
            <a:xfrm>
              <a:off x="2033280" y="3551760"/>
              <a:ext cx="21240" cy="18000"/>
            </a:xfrm>
            <a:custGeom>
              <a:avLst/>
              <a:gdLst/>
              <a:ahLst/>
              <a:rect l="l" t="t" r="r" b="b"/>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790" name="CustomShape 471"/>
            <p:cNvSpPr/>
            <p:nvPr/>
          </p:nvSpPr>
          <p:spPr>
            <a:xfrm>
              <a:off x="2033280" y="3579840"/>
              <a:ext cx="21240" cy="18000"/>
            </a:xfrm>
            <a:custGeom>
              <a:avLst/>
              <a:gdLst/>
              <a:ahLst/>
              <a:rect l="l" t="t" r="r" b="b"/>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791" name="CustomShape 472"/>
            <p:cNvSpPr/>
            <p:nvPr/>
          </p:nvSpPr>
          <p:spPr>
            <a:xfrm>
              <a:off x="2033280" y="3607560"/>
              <a:ext cx="21240" cy="18000"/>
            </a:xfrm>
            <a:custGeom>
              <a:avLst/>
              <a:gdLst/>
              <a:ahLst/>
              <a:rect l="l" t="t" r="r" b="b"/>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792" name="CustomShape 473"/>
            <p:cNvSpPr/>
            <p:nvPr/>
          </p:nvSpPr>
          <p:spPr>
            <a:xfrm>
              <a:off x="2033280" y="3635640"/>
              <a:ext cx="21240" cy="18000"/>
            </a:xfrm>
            <a:custGeom>
              <a:avLst/>
              <a:gdLst/>
              <a:ahLst/>
              <a:rect l="l" t="t" r="r" b="b"/>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style>
            <a:lnRef idx="0"/>
            <a:fillRef idx="0"/>
            <a:effectRef idx="0"/>
            <a:fontRef idx="minor"/>
          </p:style>
        </p:sp>
        <p:sp>
          <p:nvSpPr>
            <p:cNvPr id="3793" name="CustomShape 474"/>
            <p:cNvSpPr/>
            <p:nvPr/>
          </p:nvSpPr>
          <p:spPr>
            <a:xfrm>
              <a:off x="2033280" y="3663720"/>
              <a:ext cx="21240" cy="18000"/>
            </a:xfrm>
            <a:custGeom>
              <a:avLst/>
              <a:gdLst/>
              <a:ahLst/>
              <a:rect l="l" t="t" r="r" b="b"/>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style>
            <a:lnRef idx="0"/>
            <a:fillRef idx="0"/>
            <a:effectRef idx="0"/>
            <a:fontRef idx="minor"/>
          </p:style>
        </p:sp>
        <p:sp>
          <p:nvSpPr>
            <p:cNvPr id="3794" name="CustomShape 475"/>
            <p:cNvSpPr/>
            <p:nvPr/>
          </p:nvSpPr>
          <p:spPr>
            <a:xfrm>
              <a:off x="2033280" y="3691440"/>
              <a:ext cx="21240" cy="18000"/>
            </a:xfrm>
            <a:custGeom>
              <a:avLst/>
              <a:gdLst/>
              <a:ahLst/>
              <a:rect l="l" t="t" r="r" b="b"/>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style>
            <a:lnRef idx="0"/>
            <a:fillRef idx="0"/>
            <a:effectRef idx="0"/>
            <a:fontRef idx="minor"/>
          </p:style>
        </p:sp>
        <p:sp>
          <p:nvSpPr>
            <p:cNvPr id="3795" name="CustomShape 476"/>
            <p:cNvSpPr/>
            <p:nvPr/>
          </p:nvSpPr>
          <p:spPr>
            <a:xfrm>
              <a:off x="2033280" y="3719520"/>
              <a:ext cx="21240" cy="18000"/>
            </a:xfrm>
            <a:custGeom>
              <a:avLst/>
              <a:gdLst/>
              <a:ahLst/>
              <a:rect l="l" t="t" r="r" b="b"/>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796" name="CustomShape 477"/>
            <p:cNvSpPr/>
            <p:nvPr/>
          </p:nvSpPr>
          <p:spPr>
            <a:xfrm>
              <a:off x="2033280" y="3859200"/>
              <a:ext cx="21600" cy="18000"/>
            </a:xfrm>
            <a:custGeom>
              <a:avLst/>
              <a:gdLst/>
              <a:ahLst/>
              <a:rect l="l" t="t" r="r" b="b"/>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797" name="CustomShape 478"/>
            <p:cNvSpPr/>
            <p:nvPr/>
          </p:nvSpPr>
          <p:spPr>
            <a:xfrm>
              <a:off x="2061000" y="3495960"/>
              <a:ext cx="21240" cy="18000"/>
            </a:xfrm>
            <a:custGeom>
              <a:avLst/>
              <a:gdLst/>
              <a:ahLst/>
              <a:rect l="l" t="t" r="r" b="b"/>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798" name="CustomShape 479"/>
            <p:cNvSpPr/>
            <p:nvPr/>
          </p:nvSpPr>
          <p:spPr>
            <a:xfrm>
              <a:off x="2061000" y="3915360"/>
              <a:ext cx="21240" cy="18000"/>
            </a:xfrm>
            <a:custGeom>
              <a:avLst/>
              <a:gdLst/>
              <a:ahLst/>
              <a:rect l="l" t="t" r="r" b="b"/>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3799" name="CustomShape 480"/>
            <p:cNvSpPr/>
            <p:nvPr/>
          </p:nvSpPr>
          <p:spPr>
            <a:xfrm>
              <a:off x="2061000" y="3887280"/>
              <a:ext cx="21240" cy="18000"/>
            </a:xfrm>
            <a:custGeom>
              <a:avLst/>
              <a:gdLst/>
              <a:ahLst/>
              <a:rect l="l" t="t" r="r" b="b"/>
              <a:pathLst>
                <a:path w="2487" h="213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style>
            <a:lnRef idx="0"/>
            <a:fillRef idx="0"/>
            <a:effectRef idx="0"/>
            <a:fontRef idx="minor"/>
          </p:style>
        </p:sp>
        <p:sp>
          <p:nvSpPr>
            <p:cNvPr id="3800" name="CustomShape 481"/>
            <p:cNvSpPr/>
            <p:nvPr/>
          </p:nvSpPr>
          <p:spPr>
            <a:xfrm>
              <a:off x="2061000" y="3859200"/>
              <a:ext cx="21600" cy="18000"/>
            </a:xfrm>
            <a:custGeom>
              <a:avLst/>
              <a:gdLst/>
              <a:ahLst/>
              <a:rect l="l" t="t" r="r" b="b"/>
              <a:pathLst>
                <a:path w="2497" h="213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3801" name="CustomShape 482"/>
            <p:cNvSpPr/>
            <p:nvPr/>
          </p:nvSpPr>
          <p:spPr>
            <a:xfrm>
              <a:off x="2061000" y="3831120"/>
              <a:ext cx="21240" cy="18000"/>
            </a:xfrm>
            <a:custGeom>
              <a:avLst/>
              <a:gdLst/>
              <a:ahLst/>
              <a:rect l="l" t="t" r="r" b="b"/>
              <a:pathLst>
                <a:path w="2489" h="2138">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802" name="CustomShape 483"/>
            <p:cNvSpPr/>
            <p:nvPr/>
          </p:nvSpPr>
          <p:spPr>
            <a:xfrm>
              <a:off x="2061000" y="3803400"/>
              <a:ext cx="21240" cy="18000"/>
            </a:xfrm>
            <a:custGeom>
              <a:avLst/>
              <a:gdLst/>
              <a:ahLst/>
              <a:rect l="l" t="t" r="r" b="b"/>
              <a:pathLst>
                <a:path w="2489" h="2137">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style>
            <a:lnRef idx="0"/>
            <a:fillRef idx="0"/>
            <a:effectRef idx="0"/>
            <a:fontRef idx="minor"/>
          </p:style>
        </p:sp>
        <p:sp>
          <p:nvSpPr>
            <p:cNvPr id="3803" name="CustomShape 484"/>
            <p:cNvSpPr/>
            <p:nvPr/>
          </p:nvSpPr>
          <p:spPr>
            <a:xfrm>
              <a:off x="2061000" y="3775320"/>
              <a:ext cx="21240" cy="18000"/>
            </a:xfrm>
            <a:custGeom>
              <a:avLst/>
              <a:gdLst/>
              <a:ahLst/>
              <a:rect l="l" t="t" r="r" b="b"/>
              <a:pathLst>
                <a:path w="2487" h="213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style>
            <a:lnRef idx="0"/>
            <a:fillRef idx="0"/>
            <a:effectRef idx="0"/>
            <a:fontRef idx="minor"/>
          </p:style>
        </p:sp>
        <p:sp>
          <p:nvSpPr>
            <p:cNvPr id="3804" name="CustomShape 485"/>
            <p:cNvSpPr/>
            <p:nvPr/>
          </p:nvSpPr>
          <p:spPr>
            <a:xfrm>
              <a:off x="2061000" y="3747600"/>
              <a:ext cx="21240" cy="18000"/>
            </a:xfrm>
            <a:custGeom>
              <a:avLst/>
              <a:gdLst/>
              <a:ahLst/>
              <a:rect l="l" t="t" r="r" b="b"/>
              <a:pathLst>
                <a:path w="2489" h="2134">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3805" name="CustomShape 486"/>
            <p:cNvSpPr/>
            <p:nvPr/>
          </p:nvSpPr>
          <p:spPr>
            <a:xfrm>
              <a:off x="2061000" y="3719520"/>
              <a:ext cx="21240" cy="18000"/>
            </a:xfrm>
            <a:custGeom>
              <a:avLst/>
              <a:gdLst/>
              <a:ahLst/>
              <a:rect l="l" t="t" r="r" b="b"/>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806" name="CustomShape 487"/>
            <p:cNvSpPr/>
            <p:nvPr/>
          </p:nvSpPr>
          <p:spPr>
            <a:xfrm>
              <a:off x="2061000" y="3691440"/>
              <a:ext cx="21600" cy="18000"/>
            </a:xfrm>
            <a:custGeom>
              <a:avLst/>
              <a:gdLst/>
              <a:ahLst/>
              <a:rect l="l" t="t" r="r" b="b"/>
              <a:pathLst>
                <a:path w="2494" h="2137">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style>
            <a:lnRef idx="0"/>
            <a:fillRef idx="0"/>
            <a:effectRef idx="0"/>
            <a:fontRef idx="minor"/>
          </p:style>
        </p:sp>
        <p:sp>
          <p:nvSpPr>
            <p:cNvPr id="3807" name="CustomShape 488"/>
            <p:cNvSpPr/>
            <p:nvPr/>
          </p:nvSpPr>
          <p:spPr>
            <a:xfrm>
              <a:off x="2061000" y="3663720"/>
              <a:ext cx="21240" cy="18000"/>
            </a:xfrm>
            <a:custGeom>
              <a:avLst/>
              <a:gdLst/>
              <a:ahLst/>
              <a:rect l="l" t="t" r="r" b="b"/>
              <a:pathLst>
                <a:path w="2489" h="2138">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style>
            <a:lnRef idx="0"/>
            <a:fillRef idx="0"/>
            <a:effectRef idx="0"/>
            <a:fontRef idx="minor"/>
          </p:style>
        </p:sp>
        <p:sp>
          <p:nvSpPr>
            <p:cNvPr id="3808" name="CustomShape 489"/>
            <p:cNvSpPr/>
            <p:nvPr/>
          </p:nvSpPr>
          <p:spPr>
            <a:xfrm>
              <a:off x="2061000" y="3635640"/>
              <a:ext cx="21240" cy="18000"/>
            </a:xfrm>
            <a:custGeom>
              <a:avLst/>
              <a:gdLst/>
              <a:ahLst/>
              <a:rect l="l" t="t" r="r" b="b"/>
              <a:pathLst>
                <a:path w="2489" h="2131">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style>
            <a:lnRef idx="0"/>
            <a:fillRef idx="0"/>
            <a:effectRef idx="0"/>
            <a:fontRef idx="minor"/>
          </p:style>
        </p:sp>
        <p:sp>
          <p:nvSpPr>
            <p:cNvPr id="3809" name="CustomShape 490"/>
            <p:cNvSpPr/>
            <p:nvPr/>
          </p:nvSpPr>
          <p:spPr>
            <a:xfrm>
              <a:off x="2061000" y="3607560"/>
              <a:ext cx="21240" cy="18000"/>
            </a:xfrm>
            <a:custGeom>
              <a:avLst/>
              <a:gdLst/>
              <a:ahLst/>
              <a:rect l="l" t="t" r="r" b="b"/>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810" name="CustomShape 491"/>
            <p:cNvSpPr/>
            <p:nvPr/>
          </p:nvSpPr>
          <p:spPr>
            <a:xfrm>
              <a:off x="2061000" y="3579840"/>
              <a:ext cx="21240" cy="18000"/>
            </a:xfrm>
            <a:custGeom>
              <a:avLst/>
              <a:gdLst/>
              <a:ahLst/>
              <a:rect l="l" t="t" r="r" b="b"/>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3811" name="CustomShape 492"/>
            <p:cNvSpPr/>
            <p:nvPr/>
          </p:nvSpPr>
          <p:spPr>
            <a:xfrm>
              <a:off x="2061000" y="3551760"/>
              <a:ext cx="21240" cy="18000"/>
            </a:xfrm>
            <a:custGeom>
              <a:avLst/>
              <a:gdLst/>
              <a:ahLst/>
              <a:rect l="l" t="t" r="r" b="b"/>
              <a:pathLst>
                <a:path w="2489" h="2138">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812" name="CustomShape 493"/>
            <p:cNvSpPr/>
            <p:nvPr/>
          </p:nvSpPr>
          <p:spPr>
            <a:xfrm>
              <a:off x="2061000" y="3523680"/>
              <a:ext cx="21240" cy="18000"/>
            </a:xfrm>
            <a:custGeom>
              <a:avLst/>
              <a:gdLst/>
              <a:ahLst/>
              <a:rect l="l" t="t" r="r" b="b"/>
              <a:pathLst>
                <a:path w="2489" h="2131">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style>
            <a:lnRef idx="0"/>
            <a:fillRef idx="0"/>
            <a:effectRef idx="0"/>
            <a:fontRef idx="minor"/>
          </p:style>
        </p:sp>
        <p:sp>
          <p:nvSpPr>
            <p:cNvPr id="3813" name="CustomShape 494"/>
            <p:cNvSpPr/>
            <p:nvPr/>
          </p:nvSpPr>
          <p:spPr>
            <a:xfrm>
              <a:off x="2033280" y="3523680"/>
              <a:ext cx="21240" cy="18000"/>
            </a:xfrm>
            <a:custGeom>
              <a:avLst/>
              <a:gdLst/>
              <a:ahLst/>
              <a:rect l="l" t="t" r="r" b="b"/>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style>
            <a:lnRef idx="0"/>
            <a:fillRef idx="0"/>
            <a:effectRef idx="0"/>
            <a:fontRef idx="minor"/>
          </p:style>
        </p:sp>
        <p:sp>
          <p:nvSpPr>
            <p:cNvPr id="3814" name="CustomShape 495"/>
            <p:cNvSpPr/>
            <p:nvPr/>
          </p:nvSpPr>
          <p:spPr>
            <a:xfrm>
              <a:off x="2005200" y="3523680"/>
              <a:ext cx="21240" cy="18000"/>
            </a:xfrm>
            <a:custGeom>
              <a:avLst/>
              <a:gdLst/>
              <a:ahLst/>
              <a:rect l="l" t="t" r="r" b="b"/>
              <a:pathLst>
                <a:path w="2489" h="212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style>
            <a:lnRef idx="0"/>
            <a:fillRef idx="0"/>
            <a:effectRef idx="0"/>
            <a:fontRef idx="minor"/>
          </p:style>
        </p:sp>
        <p:sp>
          <p:nvSpPr>
            <p:cNvPr id="3815" name="CustomShape 496"/>
            <p:cNvSpPr/>
            <p:nvPr/>
          </p:nvSpPr>
          <p:spPr>
            <a:xfrm>
              <a:off x="1977120" y="3523680"/>
              <a:ext cx="21240" cy="18000"/>
            </a:xfrm>
            <a:custGeom>
              <a:avLst/>
              <a:gdLst/>
              <a:ahLst/>
              <a:rect l="l" t="t" r="r" b="b"/>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style>
            <a:lnRef idx="0"/>
            <a:fillRef idx="0"/>
            <a:effectRef idx="0"/>
            <a:fontRef idx="minor"/>
          </p:style>
        </p:sp>
        <p:sp>
          <p:nvSpPr>
            <p:cNvPr id="3816" name="CustomShape 497"/>
            <p:cNvSpPr/>
            <p:nvPr/>
          </p:nvSpPr>
          <p:spPr>
            <a:xfrm>
              <a:off x="2284560" y="3663720"/>
              <a:ext cx="21240" cy="18000"/>
            </a:xfrm>
            <a:custGeom>
              <a:avLst/>
              <a:gdLst/>
              <a:ahLst/>
              <a:rect l="l" t="t" r="r" b="b"/>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3817" name="CustomShape 498"/>
            <p:cNvSpPr/>
            <p:nvPr/>
          </p:nvSpPr>
          <p:spPr>
            <a:xfrm>
              <a:off x="2284560" y="3635640"/>
              <a:ext cx="21240" cy="18000"/>
            </a:xfrm>
            <a:custGeom>
              <a:avLst/>
              <a:gdLst/>
              <a:ahLst/>
              <a:rect l="l" t="t" r="r" b="b"/>
              <a:pathLst>
                <a:path w="2488" h="2134">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818" name="CustomShape 499"/>
            <p:cNvSpPr/>
            <p:nvPr/>
          </p:nvSpPr>
          <p:spPr>
            <a:xfrm>
              <a:off x="2284560" y="3607560"/>
              <a:ext cx="21240" cy="18000"/>
            </a:xfrm>
            <a:custGeom>
              <a:avLst/>
              <a:gdLst/>
              <a:ahLst/>
              <a:rect l="l" t="t" r="r" b="b"/>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819" name="CustomShape 500"/>
            <p:cNvSpPr/>
            <p:nvPr/>
          </p:nvSpPr>
          <p:spPr>
            <a:xfrm>
              <a:off x="2256840" y="3691440"/>
              <a:ext cx="21600" cy="18000"/>
            </a:xfrm>
            <a:custGeom>
              <a:avLst/>
              <a:gdLst/>
              <a:ahLst/>
              <a:rect l="l" t="t" r="r" b="b"/>
              <a:pathLst>
                <a:path w="2497" h="213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style>
            <a:lnRef idx="0"/>
            <a:fillRef idx="0"/>
            <a:effectRef idx="0"/>
            <a:fontRef idx="minor"/>
          </p:style>
        </p:sp>
        <p:sp>
          <p:nvSpPr>
            <p:cNvPr id="3820" name="CustomShape 501"/>
            <p:cNvSpPr/>
            <p:nvPr/>
          </p:nvSpPr>
          <p:spPr>
            <a:xfrm>
              <a:off x="2256840" y="3663720"/>
              <a:ext cx="21600" cy="18000"/>
            </a:xfrm>
            <a:custGeom>
              <a:avLst/>
              <a:gdLst/>
              <a:ahLst/>
              <a:rect l="l" t="t" r="r" b="b"/>
              <a:pathLst>
                <a:path w="2497" h="2138">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style>
            <a:lnRef idx="0"/>
            <a:fillRef idx="0"/>
            <a:effectRef idx="0"/>
            <a:fontRef idx="minor"/>
          </p:style>
        </p:sp>
        <p:sp>
          <p:nvSpPr>
            <p:cNvPr id="3821" name="CustomShape 502"/>
            <p:cNvSpPr/>
            <p:nvPr/>
          </p:nvSpPr>
          <p:spPr>
            <a:xfrm>
              <a:off x="2256840" y="3635640"/>
              <a:ext cx="21600" cy="18000"/>
            </a:xfrm>
            <a:custGeom>
              <a:avLst/>
              <a:gdLst/>
              <a:ahLst/>
              <a:rect l="l" t="t" r="r" b="b"/>
              <a:pathLst>
                <a:path w="2497" h="2131">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style>
            <a:lnRef idx="0"/>
            <a:fillRef idx="0"/>
            <a:effectRef idx="0"/>
            <a:fontRef idx="minor"/>
          </p:style>
        </p:sp>
        <p:sp>
          <p:nvSpPr>
            <p:cNvPr id="3822" name="CustomShape 503"/>
            <p:cNvSpPr/>
            <p:nvPr/>
          </p:nvSpPr>
          <p:spPr>
            <a:xfrm>
              <a:off x="2256840" y="3607560"/>
              <a:ext cx="21600" cy="18000"/>
            </a:xfrm>
            <a:custGeom>
              <a:avLst/>
              <a:gdLst/>
              <a:ahLst/>
              <a:rect l="l" t="t" r="r" b="b"/>
              <a:pathLst>
                <a:path w="2497" h="2134">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823" name="CustomShape 504"/>
            <p:cNvSpPr/>
            <p:nvPr/>
          </p:nvSpPr>
          <p:spPr>
            <a:xfrm>
              <a:off x="2256840" y="3579840"/>
              <a:ext cx="21600" cy="18000"/>
            </a:xfrm>
            <a:custGeom>
              <a:avLst/>
              <a:gdLst/>
              <a:ahLst/>
              <a:rect l="l" t="t" r="r" b="b"/>
              <a:pathLst>
                <a:path w="2497" h="213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824" name="CustomShape 505"/>
            <p:cNvSpPr/>
            <p:nvPr/>
          </p:nvSpPr>
          <p:spPr>
            <a:xfrm>
              <a:off x="2228760" y="3719520"/>
              <a:ext cx="21600" cy="18000"/>
            </a:xfrm>
            <a:custGeom>
              <a:avLst/>
              <a:gdLst/>
              <a:ahLst/>
              <a:rect l="l" t="t" r="r" b="b"/>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825" name="CustomShape 506"/>
            <p:cNvSpPr/>
            <p:nvPr/>
          </p:nvSpPr>
          <p:spPr>
            <a:xfrm>
              <a:off x="2228760" y="3691440"/>
              <a:ext cx="21600" cy="18000"/>
            </a:xfrm>
            <a:custGeom>
              <a:avLst/>
              <a:gdLst/>
              <a:ahLst/>
              <a:rect l="l" t="t" r="r" b="b"/>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style>
            <a:lnRef idx="0"/>
            <a:fillRef idx="0"/>
            <a:effectRef idx="0"/>
            <a:fontRef idx="minor"/>
          </p:style>
        </p:sp>
        <p:sp>
          <p:nvSpPr>
            <p:cNvPr id="3826" name="CustomShape 507"/>
            <p:cNvSpPr/>
            <p:nvPr/>
          </p:nvSpPr>
          <p:spPr>
            <a:xfrm>
              <a:off x="2228760" y="3607560"/>
              <a:ext cx="21600" cy="18000"/>
            </a:xfrm>
            <a:custGeom>
              <a:avLst/>
              <a:gdLst/>
              <a:ahLst/>
              <a:rect l="l" t="t" r="r" b="b"/>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827" name="CustomShape 508"/>
            <p:cNvSpPr/>
            <p:nvPr/>
          </p:nvSpPr>
          <p:spPr>
            <a:xfrm>
              <a:off x="2228760" y="3579840"/>
              <a:ext cx="21600" cy="18000"/>
            </a:xfrm>
            <a:custGeom>
              <a:avLst/>
              <a:gdLst/>
              <a:ahLst/>
              <a:rect l="l" t="t" r="r" b="b"/>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828" name="CustomShape 509"/>
            <p:cNvSpPr/>
            <p:nvPr/>
          </p:nvSpPr>
          <p:spPr>
            <a:xfrm>
              <a:off x="2228760" y="3551760"/>
              <a:ext cx="21600" cy="18000"/>
            </a:xfrm>
            <a:custGeom>
              <a:avLst/>
              <a:gdLst/>
              <a:ahLst/>
              <a:rect l="l" t="t" r="r" b="b"/>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style>
            <a:lnRef idx="0"/>
            <a:fillRef idx="0"/>
            <a:effectRef idx="0"/>
            <a:fontRef idx="minor"/>
          </p:style>
        </p:sp>
        <p:sp>
          <p:nvSpPr>
            <p:cNvPr id="3829" name="CustomShape 510"/>
            <p:cNvSpPr/>
            <p:nvPr/>
          </p:nvSpPr>
          <p:spPr>
            <a:xfrm>
              <a:off x="2201040" y="3859200"/>
              <a:ext cx="21600" cy="18000"/>
            </a:xfrm>
            <a:custGeom>
              <a:avLst/>
              <a:gdLst/>
              <a:ahLst/>
              <a:rect l="l" t="t" r="r" b="b"/>
              <a:pathLst>
                <a:path w="2497" h="213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style>
            <a:lnRef idx="0"/>
            <a:fillRef idx="0"/>
            <a:effectRef idx="0"/>
            <a:fontRef idx="minor"/>
          </p:style>
        </p:sp>
        <p:sp>
          <p:nvSpPr>
            <p:cNvPr id="3830" name="CustomShape 511"/>
            <p:cNvSpPr/>
            <p:nvPr/>
          </p:nvSpPr>
          <p:spPr>
            <a:xfrm>
              <a:off x="2201040" y="383112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831" name="CustomShape 512"/>
            <p:cNvSpPr/>
            <p:nvPr/>
          </p:nvSpPr>
          <p:spPr>
            <a:xfrm>
              <a:off x="2201040" y="3803400"/>
              <a:ext cx="21240" cy="18000"/>
            </a:xfrm>
            <a:custGeom>
              <a:avLst/>
              <a:gdLst/>
              <a:ahLst/>
              <a:rect l="l" t="t" r="r" b="b"/>
              <a:pathLst>
                <a:path w="2489" h="2137">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style>
            <a:lnRef idx="0"/>
            <a:fillRef idx="0"/>
            <a:effectRef idx="0"/>
            <a:fontRef idx="minor"/>
          </p:style>
        </p:sp>
        <p:sp>
          <p:nvSpPr>
            <p:cNvPr id="3832" name="CustomShape 513"/>
            <p:cNvSpPr/>
            <p:nvPr/>
          </p:nvSpPr>
          <p:spPr>
            <a:xfrm>
              <a:off x="2201040" y="3775320"/>
              <a:ext cx="21240" cy="18000"/>
            </a:xfrm>
            <a:custGeom>
              <a:avLst/>
              <a:gdLst/>
              <a:ahLst/>
              <a:rect l="l" t="t" r="r" b="b"/>
              <a:pathLst>
                <a:path w="2489" h="213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style>
            <a:lnRef idx="0"/>
            <a:fillRef idx="0"/>
            <a:effectRef idx="0"/>
            <a:fontRef idx="minor"/>
          </p:style>
        </p:sp>
        <p:sp>
          <p:nvSpPr>
            <p:cNvPr id="3833" name="CustomShape 514"/>
            <p:cNvSpPr/>
            <p:nvPr/>
          </p:nvSpPr>
          <p:spPr>
            <a:xfrm>
              <a:off x="2201040" y="3747600"/>
              <a:ext cx="21240" cy="18000"/>
            </a:xfrm>
            <a:custGeom>
              <a:avLst/>
              <a:gdLst/>
              <a:ahLst/>
              <a:rect l="l" t="t" r="r" b="b"/>
              <a:pathLst>
                <a:path w="2489" h="2134">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3834" name="CustomShape 515"/>
            <p:cNvSpPr/>
            <p:nvPr/>
          </p:nvSpPr>
          <p:spPr>
            <a:xfrm>
              <a:off x="2201040" y="3719520"/>
              <a:ext cx="21240" cy="18000"/>
            </a:xfrm>
            <a:custGeom>
              <a:avLst/>
              <a:gdLst/>
              <a:ahLst/>
              <a:rect l="l" t="t" r="r" b="b"/>
              <a:pathLst>
                <a:path w="2489" h="2134">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835" name="CustomShape 516"/>
            <p:cNvSpPr/>
            <p:nvPr/>
          </p:nvSpPr>
          <p:spPr>
            <a:xfrm>
              <a:off x="2201040" y="3551760"/>
              <a:ext cx="21240" cy="18000"/>
            </a:xfrm>
            <a:custGeom>
              <a:avLst/>
              <a:gdLst/>
              <a:ahLst/>
              <a:rect l="l" t="t" r="r" b="b"/>
              <a:pathLst>
                <a:path w="2489" h="2138">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836" name="CustomShape 517"/>
            <p:cNvSpPr/>
            <p:nvPr/>
          </p:nvSpPr>
          <p:spPr>
            <a:xfrm>
              <a:off x="2201040" y="3523680"/>
              <a:ext cx="21240" cy="18000"/>
            </a:xfrm>
            <a:custGeom>
              <a:avLst/>
              <a:gdLst/>
              <a:ahLst/>
              <a:rect l="l" t="t" r="r" b="b"/>
              <a:pathLst>
                <a:path w="2489" h="2131">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style>
            <a:lnRef idx="0"/>
            <a:fillRef idx="0"/>
            <a:effectRef idx="0"/>
            <a:fontRef idx="minor"/>
          </p:style>
        </p:sp>
        <p:sp>
          <p:nvSpPr>
            <p:cNvPr id="3837" name="CustomShape 518"/>
            <p:cNvSpPr/>
            <p:nvPr/>
          </p:nvSpPr>
          <p:spPr>
            <a:xfrm>
              <a:off x="2172960" y="3887280"/>
              <a:ext cx="21240" cy="18000"/>
            </a:xfrm>
            <a:custGeom>
              <a:avLst/>
              <a:gdLst/>
              <a:ahLst/>
              <a:rect l="l" t="t" r="r" b="b"/>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3838" name="CustomShape 519"/>
            <p:cNvSpPr/>
            <p:nvPr/>
          </p:nvSpPr>
          <p:spPr>
            <a:xfrm>
              <a:off x="2172960" y="3859200"/>
              <a:ext cx="21600" cy="18000"/>
            </a:xfrm>
            <a:custGeom>
              <a:avLst/>
              <a:gdLst/>
              <a:ahLst/>
              <a:rect l="l" t="t" r="r" b="b"/>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3839" name="CustomShape 520"/>
            <p:cNvSpPr/>
            <p:nvPr/>
          </p:nvSpPr>
          <p:spPr>
            <a:xfrm>
              <a:off x="2172960" y="3523680"/>
              <a:ext cx="21240" cy="18000"/>
            </a:xfrm>
            <a:custGeom>
              <a:avLst/>
              <a:gdLst/>
              <a:ahLst/>
              <a:rect l="l" t="t" r="r" b="b"/>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style>
            <a:lnRef idx="0"/>
            <a:fillRef idx="0"/>
            <a:effectRef idx="0"/>
            <a:fontRef idx="minor"/>
          </p:style>
        </p:sp>
        <p:sp>
          <p:nvSpPr>
            <p:cNvPr id="3840" name="CustomShape 521"/>
            <p:cNvSpPr/>
            <p:nvPr/>
          </p:nvSpPr>
          <p:spPr>
            <a:xfrm>
              <a:off x="2172960" y="3495960"/>
              <a:ext cx="21240" cy="18000"/>
            </a:xfrm>
            <a:custGeom>
              <a:avLst/>
              <a:gdLst/>
              <a:ahLst/>
              <a:rect l="l" t="t" r="r" b="b"/>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841" name="CustomShape 522"/>
            <p:cNvSpPr/>
            <p:nvPr/>
          </p:nvSpPr>
          <p:spPr>
            <a:xfrm>
              <a:off x="2144880" y="3971160"/>
              <a:ext cx="21600" cy="18000"/>
            </a:xfrm>
            <a:custGeom>
              <a:avLst/>
              <a:gdLst/>
              <a:ahLst/>
              <a:rect l="l" t="t" r="r" b="b"/>
              <a:pathLst>
                <a:path w="2497" h="2134">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style>
            <a:lnRef idx="0"/>
            <a:fillRef idx="0"/>
            <a:effectRef idx="0"/>
            <a:fontRef idx="minor"/>
          </p:style>
        </p:sp>
        <p:sp>
          <p:nvSpPr>
            <p:cNvPr id="3842" name="CustomShape 523"/>
            <p:cNvSpPr/>
            <p:nvPr/>
          </p:nvSpPr>
          <p:spPr>
            <a:xfrm>
              <a:off x="2144880" y="3943080"/>
              <a:ext cx="21600" cy="18000"/>
            </a:xfrm>
            <a:custGeom>
              <a:avLst/>
              <a:gdLst/>
              <a:ahLst/>
              <a:rect l="l" t="t" r="r" b="b"/>
              <a:pathLst>
                <a:path w="2497" h="2134">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843" name="CustomShape 524"/>
            <p:cNvSpPr/>
            <p:nvPr/>
          </p:nvSpPr>
          <p:spPr>
            <a:xfrm>
              <a:off x="2144880" y="3915360"/>
              <a:ext cx="21600" cy="18000"/>
            </a:xfrm>
            <a:custGeom>
              <a:avLst/>
              <a:gdLst/>
              <a:ahLst/>
              <a:rect l="l" t="t" r="r" b="b"/>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style>
            <a:lnRef idx="0"/>
            <a:fillRef idx="0"/>
            <a:effectRef idx="0"/>
            <a:fontRef idx="minor"/>
          </p:style>
        </p:sp>
        <p:sp>
          <p:nvSpPr>
            <p:cNvPr id="3844" name="CustomShape 525"/>
            <p:cNvSpPr/>
            <p:nvPr/>
          </p:nvSpPr>
          <p:spPr>
            <a:xfrm>
              <a:off x="2144880" y="3887280"/>
              <a:ext cx="21600" cy="18000"/>
            </a:xfrm>
            <a:custGeom>
              <a:avLst/>
              <a:gdLst/>
              <a:ahLst/>
              <a:rect l="l" t="t" r="r" b="b"/>
              <a:pathLst>
                <a:path w="2497" h="213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style>
            <a:lnRef idx="0"/>
            <a:fillRef idx="0"/>
            <a:effectRef idx="0"/>
            <a:fontRef idx="minor"/>
          </p:style>
        </p:sp>
        <p:sp>
          <p:nvSpPr>
            <p:cNvPr id="3845" name="CustomShape 526"/>
            <p:cNvSpPr/>
            <p:nvPr/>
          </p:nvSpPr>
          <p:spPr>
            <a:xfrm>
              <a:off x="2144880" y="3467880"/>
              <a:ext cx="21600" cy="18000"/>
            </a:xfrm>
            <a:custGeom>
              <a:avLst/>
              <a:gdLst/>
              <a:ahLst/>
              <a:rect l="l" t="t" r="r" b="b"/>
              <a:pathLst>
                <a:path w="2497" h="2134">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846" name="CustomShape 527"/>
            <p:cNvSpPr/>
            <p:nvPr/>
          </p:nvSpPr>
          <p:spPr>
            <a:xfrm>
              <a:off x="2116800" y="3971160"/>
              <a:ext cx="21600" cy="18000"/>
            </a:xfrm>
            <a:custGeom>
              <a:avLst/>
              <a:gdLst/>
              <a:ahLst/>
              <a:rect l="l" t="t" r="r" b="b"/>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style>
            <a:lnRef idx="0"/>
            <a:fillRef idx="0"/>
            <a:effectRef idx="0"/>
            <a:fontRef idx="minor"/>
          </p:style>
        </p:sp>
        <p:sp>
          <p:nvSpPr>
            <p:cNvPr id="3847" name="CustomShape 528"/>
            <p:cNvSpPr/>
            <p:nvPr/>
          </p:nvSpPr>
          <p:spPr>
            <a:xfrm>
              <a:off x="2116800" y="3467880"/>
              <a:ext cx="21600" cy="18000"/>
            </a:xfrm>
            <a:custGeom>
              <a:avLst/>
              <a:gdLst/>
              <a:ahLst/>
              <a:rect l="l" t="t" r="r" b="b"/>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848" name="CustomShape 529"/>
            <p:cNvSpPr/>
            <p:nvPr/>
          </p:nvSpPr>
          <p:spPr>
            <a:xfrm>
              <a:off x="2116800" y="3439800"/>
              <a:ext cx="21600" cy="18000"/>
            </a:xfrm>
            <a:custGeom>
              <a:avLst/>
              <a:gdLst/>
              <a:ahLst/>
              <a:rect l="l" t="t" r="r" b="b"/>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849" name="CustomShape 530"/>
            <p:cNvSpPr/>
            <p:nvPr/>
          </p:nvSpPr>
          <p:spPr>
            <a:xfrm>
              <a:off x="2089080" y="3971160"/>
              <a:ext cx="21240" cy="18000"/>
            </a:xfrm>
            <a:custGeom>
              <a:avLst/>
              <a:gdLst/>
              <a:ahLst/>
              <a:rect l="l" t="t" r="r" b="b"/>
              <a:pathLst>
                <a:path w="2489" h="2134">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style>
            <a:lnRef idx="0"/>
            <a:fillRef idx="0"/>
            <a:effectRef idx="0"/>
            <a:fontRef idx="minor"/>
          </p:style>
        </p:sp>
        <p:sp>
          <p:nvSpPr>
            <p:cNvPr id="3850" name="CustomShape 531"/>
            <p:cNvSpPr/>
            <p:nvPr/>
          </p:nvSpPr>
          <p:spPr>
            <a:xfrm>
              <a:off x="2089080" y="3467880"/>
              <a:ext cx="21240" cy="18000"/>
            </a:xfrm>
            <a:custGeom>
              <a:avLst/>
              <a:gdLst/>
              <a:ahLst/>
              <a:rect l="l" t="t" r="r" b="b"/>
              <a:pathLst>
                <a:path w="2489" h="2134">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851" name="CustomShape 532"/>
            <p:cNvSpPr/>
            <p:nvPr/>
          </p:nvSpPr>
          <p:spPr>
            <a:xfrm>
              <a:off x="2089080" y="3439800"/>
              <a:ext cx="21240" cy="18000"/>
            </a:xfrm>
            <a:custGeom>
              <a:avLst/>
              <a:gdLst/>
              <a:ahLst/>
              <a:rect l="l" t="t" r="r" b="b"/>
              <a:pathLst>
                <a:path w="2489" h="2138">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style>
            <a:lnRef idx="0"/>
            <a:fillRef idx="0"/>
            <a:effectRef idx="0"/>
            <a:fontRef idx="minor"/>
          </p:style>
        </p:sp>
        <p:sp>
          <p:nvSpPr>
            <p:cNvPr id="3852" name="CustomShape 533"/>
            <p:cNvSpPr/>
            <p:nvPr/>
          </p:nvSpPr>
          <p:spPr>
            <a:xfrm>
              <a:off x="2061000" y="3971160"/>
              <a:ext cx="21240" cy="18000"/>
            </a:xfrm>
            <a:custGeom>
              <a:avLst/>
              <a:gdLst/>
              <a:ahLst/>
              <a:rect l="l" t="t" r="r" b="b"/>
              <a:pathLst>
                <a:path w="2489" h="2134">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style>
            <a:lnRef idx="0"/>
            <a:fillRef idx="0"/>
            <a:effectRef idx="0"/>
            <a:fontRef idx="minor"/>
          </p:style>
        </p:sp>
        <p:sp>
          <p:nvSpPr>
            <p:cNvPr id="3853" name="CustomShape 534"/>
            <p:cNvSpPr/>
            <p:nvPr/>
          </p:nvSpPr>
          <p:spPr>
            <a:xfrm>
              <a:off x="2061000" y="3943080"/>
              <a:ext cx="21240" cy="18000"/>
            </a:xfrm>
            <a:custGeom>
              <a:avLst/>
              <a:gdLst/>
              <a:ahLst/>
              <a:rect l="l" t="t" r="r" b="b"/>
              <a:pathLst>
                <a:path w="2489" h="2134">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854" name="CustomShape 535"/>
            <p:cNvSpPr/>
            <p:nvPr/>
          </p:nvSpPr>
          <p:spPr>
            <a:xfrm>
              <a:off x="2061000" y="3467880"/>
              <a:ext cx="21240" cy="18000"/>
            </a:xfrm>
            <a:custGeom>
              <a:avLst/>
              <a:gdLst/>
              <a:ahLst/>
              <a:rect l="l" t="t" r="r" b="b"/>
              <a:pathLst>
                <a:path w="2489" h="2134">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3855" name="CustomShape 536"/>
            <p:cNvSpPr/>
            <p:nvPr/>
          </p:nvSpPr>
          <p:spPr>
            <a:xfrm>
              <a:off x="2061000" y="3439800"/>
              <a:ext cx="21240" cy="18000"/>
            </a:xfrm>
            <a:custGeom>
              <a:avLst/>
              <a:gdLst/>
              <a:ahLst/>
              <a:rect l="l" t="t" r="r" b="b"/>
              <a:pathLst>
                <a:path w="2489" h="2138">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856" name="CustomShape 537"/>
            <p:cNvSpPr/>
            <p:nvPr/>
          </p:nvSpPr>
          <p:spPr>
            <a:xfrm>
              <a:off x="2033280" y="3943080"/>
              <a:ext cx="21240" cy="18000"/>
            </a:xfrm>
            <a:custGeom>
              <a:avLst/>
              <a:gdLst/>
              <a:ahLst/>
              <a:rect l="l" t="t" r="r" b="b"/>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857" name="CustomShape 538"/>
            <p:cNvSpPr/>
            <p:nvPr/>
          </p:nvSpPr>
          <p:spPr>
            <a:xfrm>
              <a:off x="2033280" y="3915360"/>
              <a:ext cx="21240" cy="18000"/>
            </a:xfrm>
            <a:custGeom>
              <a:avLst/>
              <a:gdLst/>
              <a:ahLst/>
              <a:rect l="l" t="t" r="r" b="b"/>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858" name="CustomShape 539"/>
            <p:cNvSpPr/>
            <p:nvPr/>
          </p:nvSpPr>
          <p:spPr>
            <a:xfrm>
              <a:off x="2033280" y="3887280"/>
              <a:ext cx="21240" cy="18000"/>
            </a:xfrm>
            <a:custGeom>
              <a:avLst/>
              <a:gdLst/>
              <a:ahLst/>
              <a:rect l="l" t="t" r="r" b="b"/>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style>
            <a:lnRef idx="0"/>
            <a:fillRef idx="0"/>
            <a:effectRef idx="0"/>
            <a:fontRef idx="minor"/>
          </p:style>
        </p:sp>
        <p:sp>
          <p:nvSpPr>
            <p:cNvPr id="3859" name="CustomShape 540"/>
            <p:cNvSpPr/>
            <p:nvPr/>
          </p:nvSpPr>
          <p:spPr>
            <a:xfrm>
              <a:off x="2033280" y="3831120"/>
              <a:ext cx="21240" cy="18000"/>
            </a:xfrm>
            <a:custGeom>
              <a:avLst/>
              <a:gdLst/>
              <a:ahLst/>
              <a:rect l="l" t="t" r="r" b="b"/>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860" name="CustomShape 541"/>
            <p:cNvSpPr/>
            <p:nvPr/>
          </p:nvSpPr>
          <p:spPr>
            <a:xfrm>
              <a:off x="2033280" y="3803400"/>
              <a:ext cx="21240" cy="18000"/>
            </a:xfrm>
            <a:custGeom>
              <a:avLst/>
              <a:gdLst/>
              <a:ahLst/>
              <a:rect l="l" t="t" r="r" b="b"/>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style>
            <a:lnRef idx="0"/>
            <a:fillRef idx="0"/>
            <a:effectRef idx="0"/>
            <a:fontRef idx="minor"/>
          </p:style>
        </p:sp>
        <p:sp>
          <p:nvSpPr>
            <p:cNvPr id="3861" name="CustomShape 542"/>
            <p:cNvSpPr/>
            <p:nvPr/>
          </p:nvSpPr>
          <p:spPr>
            <a:xfrm>
              <a:off x="2033280" y="3775320"/>
              <a:ext cx="21240" cy="18000"/>
            </a:xfrm>
            <a:custGeom>
              <a:avLst/>
              <a:gdLst/>
              <a:ahLst/>
              <a:rect l="l" t="t" r="r" b="b"/>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style>
            <a:lnRef idx="0"/>
            <a:fillRef idx="0"/>
            <a:effectRef idx="0"/>
            <a:fontRef idx="minor"/>
          </p:style>
        </p:sp>
        <p:sp>
          <p:nvSpPr>
            <p:cNvPr id="3862" name="CustomShape 543"/>
            <p:cNvSpPr/>
            <p:nvPr/>
          </p:nvSpPr>
          <p:spPr>
            <a:xfrm>
              <a:off x="2033280" y="3747600"/>
              <a:ext cx="21240" cy="18000"/>
            </a:xfrm>
            <a:custGeom>
              <a:avLst/>
              <a:gdLst/>
              <a:ahLst/>
              <a:rect l="l" t="t" r="r" b="b"/>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863" name="CustomShape 544"/>
            <p:cNvSpPr/>
            <p:nvPr/>
          </p:nvSpPr>
          <p:spPr>
            <a:xfrm>
              <a:off x="2033280" y="3439800"/>
              <a:ext cx="21240" cy="18000"/>
            </a:xfrm>
            <a:custGeom>
              <a:avLst/>
              <a:gdLst/>
              <a:ahLst/>
              <a:rect l="l" t="t" r="r" b="b"/>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864" name="CustomShape 545"/>
            <p:cNvSpPr/>
            <p:nvPr/>
          </p:nvSpPr>
          <p:spPr>
            <a:xfrm>
              <a:off x="2005200" y="3859200"/>
              <a:ext cx="21240" cy="18000"/>
            </a:xfrm>
            <a:custGeom>
              <a:avLst/>
              <a:gdLst/>
              <a:ahLst/>
              <a:rect l="l" t="t" r="r" b="b"/>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style>
            <a:lnRef idx="0"/>
            <a:fillRef idx="0"/>
            <a:effectRef idx="0"/>
            <a:fontRef idx="minor"/>
          </p:style>
        </p:sp>
        <p:sp>
          <p:nvSpPr>
            <p:cNvPr id="3865" name="CustomShape 546"/>
            <p:cNvSpPr/>
            <p:nvPr/>
          </p:nvSpPr>
          <p:spPr>
            <a:xfrm>
              <a:off x="2005200" y="3831120"/>
              <a:ext cx="21240" cy="18000"/>
            </a:xfrm>
            <a:custGeom>
              <a:avLst/>
              <a:gdLst/>
              <a:ahLst/>
              <a:rect l="l" t="t" r="r" b="b"/>
              <a:pathLst>
                <a:path w="2489" h="2138">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style>
            <a:lnRef idx="0"/>
            <a:fillRef idx="0"/>
            <a:effectRef idx="0"/>
            <a:fontRef idx="minor"/>
          </p:style>
        </p:sp>
        <p:sp>
          <p:nvSpPr>
            <p:cNvPr id="3866" name="CustomShape 547"/>
            <p:cNvSpPr/>
            <p:nvPr/>
          </p:nvSpPr>
          <p:spPr>
            <a:xfrm>
              <a:off x="2005200" y="3747600"/>
              <a:ext cx="21240" cy="18000"/>
            </a:xfrm>
            <a:custGeom>
              <a:avLst/>
              <a:gdLst/>
              <a:ahLst/>
              <a:rect l="l" t="t" r="r" b="b"/>
              <a:pathLst>
                <a:path w="2489" h="2134">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3867" name="CustomShape 548"/>
            <p:cNvSpPr/>
            <p:nvPr/>
          </p:nvSpPr>
          <p:spPr>
            <a:xfrm>
              <a:off x="2005200" y="3719520"/>
              <a:ext cx="21240" cy="18000"/>
            </a:xfrm>
            <a:custGeom>
              <a:avLst/>
              <a:gdLst/>
              <a:ahLst/>
              <a:rect l="l" t="t" r="r" b="b"/>
              <a:pathLst>
                <a:path w="2489" h="2134">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868" name="CustomShape 549"/>
            <p:cNvSpPr/>
            <p:nvPr/>
          </p:nvSpPr>
          <p:spPr>
            <a:xfrm>
              <a:off x="2005200" y="3691440"/>
              <a:ext cx="21600" cy="18000"/>
            </a:xfrm>
            <a:custGeom>
              <a:avLst/>
              <a:gdLst/>
              <a:ahLst/>
              <a:rect l="l" t="t" r="r" b="b"/>
              <a:pathLst>
                <a:path w="2494" h="2137">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style>
            <a:lnRef idx="0"/>
            <a:fillRef idx="0"/>
            <a:effectRef idx="0"/>
            <a:fontRef idx="minor"/>
          </p:style>
        </p:sp>
        <p:sp>
          <p:nvSpPr>
            <p:cNvPr id="3869" name="CustomShape 550"/>
            <p:cNvSpPr/>
            <p:nvPr/>
          </p:nvSpPr>
          <p:spPr>
            <a:xfrm>
              <a:off x="2005200" y="3412080"/>
              <a:ext cx="21240" cy="18000"/>
            </a:xfrm>
            <a:custGeom>
              <a:avLst/>
              <a:gdLst/>
              <a:ahLst/>
              <a:rect l="l" t="t" r="r" b="b"/>
              <a:pathLst>
                <a:path w="2489" h="2137">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style>
            <a:lnRef idx="0"/>
            <a:fillRef idx="0"/>
            <a:effectRef idx="0"/>
            <a:fontRef idx="minor"/>
          </p:style>
        </p:sp>
        <p:sp>
          <p:nvSpPr>
            <p:cNvPr id="3870" name="CustomShape 551"/>
            <p:cNvSpPr/>
            <p:nvPr/>
          </p:nvSpPr>
          <p:spPr>
            <a:xfrm>
              <a:off x="1977120" y="3691440"/>
              <a:ext cx="21600" cy="18000"/>
            </a:xfrm>
            <a:custGeom>
              <a:avLst/>
              <a:gdLst/>
              <a:ahLst/>
              <a:rect l="l" t="t" r="r" b="b"/>
              <a:pathLst>
                <a:path w="2494" h="2137">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style>
            <a:lnRef idx="0"/>
            <a:fillRef idx="0"/>
            <a:effectRef idx="0"/>
            <a:fontRef idx="minor"/>
          </p:style>
        </p:sp>
        <p:sp>
          <p:nvSpPr>
            <p:cNvPr id="3871" name="CustomShape 552"/>
            <p:cNvSpPr/>
            <p:nvPr/>
          </p:nvSpPr>
          <p:spPr>
            <a:xfrm>
              <a:off x="1977120" y="3663720"/>
              <a:ext cx="21240" cy="18000"/>
            </a:xfrm>
            <a:custGeom>
              <a:avLst/>
              <a:gdLst/>
              <a:ahLst/>
              <a:rect l="l" t="t" r="r" b="b"/>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3872" name="CustomShape 553"/>
            <p:cNvSpPr/>
            <p:nvPr/>
          </p:nvSpPr>
          <p:spPr>
            <a:xfrm>
              <a:off x="1977120" y="3412080"/>
              <a:ext cx="21240" cy="18000"/>
            </a:xfrm>
            <a:custGeom>
              <a:avLst/>
              <a:gdLst/>
              <a:ahLst/>
              <a:rect l="l" t="t" r="r" b="b"/>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style>
            <a:lnRef idx="0"/>
            <a:fillRef idx="0"/>
            <a:effectRef idx="0"/>
            <a:fontRef idx="minor"/>
          </p:style>
        </p:sp>
        <p:sp>
          <p:nvSpPr>
            <p:cNvPr id="3873" name="CustomShape 554"/>
            <p:cNvSpPr/>
            <p:nvPr/>
          </p:nvSpPr>
          <p:spPr>
            <a:xfrm>
              <a:off x="1949040" y="3663720"/>
              <a:ext cx="21240" cy="18000"/>
            </a:xfrm>
            <a:custGeom>
              <a:avLst/>
              <a:gdLst/>
              <a:ahLst/>
              <a:rect l="l" t="t" r="r" b="b"/>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3874" name="CustomShape 555"/>
            <p:cNvSpPr/>
            <p:nvPr/>
          </p:nvSpPr>
          <p:spPr>
            <a:xfrm>
              <a:off x="1949040" y="3412080"/>
              <a:ext cx="21240" cy="18000"/>
            </a:xfrm>
            <a:custGeom>
              <a:avLst/>
              <a:gdLst/>
              <a:ahLst/>
              <a:rect l="l" t="t" r="r" b="b"/>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style>
            <a:lnRef idx="0"/>
            <a:fillRef idx="0"/>
            <a:effectRef idx="0"/>
            <a:fontRef idx="minor"/>
          </p:style>
        </p:sp>
        <p:sp>
          <p:nvSpPr>
            <p:cNvPr id="3875" name="CustomShape 556"/>
            <p:cNvSpPr/>
            <p:nvPr/>
          </p:nvSpPr>
          <p:spPr>
            <a:xfrm>
              <a:off x="1949040" y="3384000"/>
              <a:ext cx="21240" cy="18000"/>
            </a:xfrm>
            <a:custGeom>
              <a:avLst/>
              <a:gdLst/>
              <a:ahLst/>
              <a:rect l="l" t="t" r="r" b="b"/>
              <a:pathLst>
                <a:path w="2489" h="2132">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style>
            <a:lnRef idx="0"/>
            <a:fillRef idx="0"/>
            <a:effectRef idx="0"/>
            <a:fontRef idx="minor"/>
          </p:style>
        </p:sp>
        <p:sp>
          <p:nvSpPr>
            <p:cNvPr id="3876" name="CustomShape 557"/>
            <p:cNvSpPr/>
            <p:nvPr/>
          </p:nvSpPr>
          <p:spPr>
            <a:xfrm>
              <a:off x="1921320" y="3663720"/>
              <a:ext cx="21600" cy="18000"/>
            </a:xfrm>
            <a:custGeom>
              <a:avLst/>
              <a:gdLst/>
              <a:ahLst/>
              <a:rect l="l" t="t" r="r" b="b"/>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style>
            <a:lnRef idx="0"/>
            <a:fillRef idx="0"/>
            <a:effectRef idx="0"/>
            <a:fontRef idx="minor"/>
          </p:style>
        </p:sp>
        <p:sp>
          <p:nvSpPr>
            <p:cNvPr id="3877" name="CustomShape 558"/>
            <p:cNvSpPr/>
            <p:nvPr/>
          </p:nvSpPr>
          <p:spPr>
            <a:xfrm>
              <a:off x="1921320" y="3412080"/>
              <a:ext cx="21600" cy="18000"/>
            </a:xfrm>
            <a:custGeom>
              <a:avLst/>
              <a:gdLst/>
              <a:ahLst/>
              <a:rect l="l" t="t" r="r" b="b"/>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style>
            <a:lnRef idx="0"/>
            <a:fillRef idx="0"/>
            <a:effectRef idx="0"/>
            <a:fontRef idx="minor"/>
          </p:style>
        </p:sp>
        <p:sp>
          <p:nvSpPr>
            <p:cNvPr id="3878" name="CustomShape 559"/>
            <p:cNvSpPr/>
            <p:nvPr/>
          </p:nvSpPr>
          <p:spPr>
            <a:xfrm>
              <a:off x="1921320" y="3384000"/>
              <a:ext cx="21600" cy="18000"/>
            </a:xfrm>
            <a:custGeom>
              <a:avLst/>
              <a:gdLst/>
              <a:ahLst/>
              <a:rect l="l" t="t" r="r" b="b"/>
              <a:pathLst>
                <a:path w="2497" h="2132">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style>
            <a:lnRef idx="0"/>
            <a:fillRef idx="0"/>
            <a:effectRef idx="0"/>
            <a:fontRef idx="minor"/>
          </p:style>
        </p:sp>
        <p:sp>
          <p:nvSpPr>
            <p:cNvPr id="3879" name="CustomShape 560"/>
            <p:cNvSpPr/>
            <p:nvPr/>
          </p:nvSpPr>
          <p:spPr>
            <a:xfrm>
              <a:off x="1893240" y="3663720"/>
              <a:ext cx="21600" cy="18000"/>
            </a:xfrm>
            <a:custGeom>
              <a:avLst/>
              <a:gdLst/>
              <a:ahLst/>
              <a:rect l="l" t="t" r="r" b="b"/>
              <a:pathLst>
                <a:path w="2497" h="2138">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style>
            <a:lnRef idx="0"/>
            <a:fillRef idx="0"/>
            <a:effectRef idx="0"/>
            <a:fontRef idx="minor"/>
          </p:style>
        </p:sp>
        <p:sp>
          <p:nvSpPr>
            <p:cNvPr id="3880" name="CustomShape 561"/>
            <p:cNvSpPr/>
            <p:nvPr/>
          </p:nvSpPr>
          <p:spPr>
            <a:xfrm>
              <a:off x="1893240" y="3635640"/>
              <a:ext cx="21600" cy="18000"/>
            </a:xfrm>
            <a:custGeom>
              <a:avLst/>
              <a:gdLst/>
              <a:ahLst/>
              <a:rect l="l" t="t" r="r" b="b"/>
              <a:pathLst>
                <a:path w="2497" h="2131">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style>
            <a:lnRef idx="0"/>
            <a:fillRef idx="0"/>
            <a:effectRef idx="0"/>
            <a:fontRef idx="minor"/>
          </p:style>
        </p:sp>
        <p:sp>
          <p:nvSpPr>
            <p:cNvPr id="3881" name="CustomShape 562"/>
            <p:cNvSpPr/>
            <p:nvPr/>
          </p:nvSpPr>
          <p:spPr>
            <a:xfrm>
              <a:off x="1893240" y="3412080"/>
              <a:ext cx="21600" cy="18000"/>
            </a:xfrm>
            <a:custGeom>
              <a:avLst/>
              <a:gdLst/>
              <a:ahLst/>
              <a:rect l="l" t="t" r="r" b="b"/>
              <a:pathLst>
                <a:path w="2497" h="213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style>
            <a:lnRef idx="0"/>
            <a:fillRef idx="0"/>
            <a:effectRef idx="0"/>
            <a:fontRef idx="minor"/>
          </p:style>
        </p:sp>
        <p:sp>
          <p:nvSpPr>
            <p:cNvPr id="3882" name="CustomShape 563"/>
            <p:cNvSpPr/>
            <p:nvPr/>
          </p:nvSpPr>
          <p:spPr>
            <a:xfrm>
              <a:off x="1893240" y="3384000"/>
              <a:ext cx="21600" cy="18000"/>
            </a:xfrm>
            <a:custGeom>
              <a:avLst/>
              <a:gdLst/>
              <a:ahLst/>
              <a:rect l="l" t="t" r="r" b="b"/>
              <a:pathLst>
                <a:path w="2497" h="2132">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style>
            <a:lnRef idx="0"/>
            <a:fillRef idx="0"/>
            <a:effectRef idx="0"/>
            <a:fontRef idx="minor"/>
          </p:style>
        </p:sp>
        <p:sp>
          <p:nvSpPr>
            <p:cNvPr id="3883" name="CustomShape 564"/>
            <p:cNvSpPr/>
            <p:nvPr/>
          </p:nvSpPr>
          <p:spPr>
            <a:xfrm>
              <a:off x="1865520" y="3635640"/>
              <a:ext cx="21240" cy="18000"/>
            </a:xfrm>
            <a:custGeom>
              <a:avLst/>
              <a:gdLst/>
              <a:ahLst/>
              <a:rect l="l" t="t" r="r" b="b"/>
              <a:pathLst>
                <a:path w="2488" h="2131">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style>
            <a:lnRef idx="0"/>
            <a:fillRef idx="0"/>
            <a:effectRef idx="0"/>
            <a:fontRef idx="minor"/>
          </p:style>
        </p:sp>
        <p:sp>
          <p:nvSpPr>
            <p:cNvPr id="3884" name="CustomShape 565"/>
            <p:cNvSpPr/>
            <p:nvPr/>
          </p:nvSpPr>
          <p:spPr>
            <a:xfrm>
              <a:off x="1865520" y="3467880"/>
              <a:ext cx="21240" cy="18000"/>
            </a:xfrm>
            <a:custGeom>
              <a:avLst/>
              <a:gdLst/>
              <a:ahLst/>
              <a:rect l="l" t="t" r="r" b="b"/>
              <a:pathLst>
                <a:path w="2488" h="2134">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885" name="CustomShape 566"/>
            <p:cNvSpPr/>
            <p:nvPr/>
          </p:nvSpPr>
          <p:spPr>
            <a:xfrm>
              <a:off x="1865520" y="3439800"/>
              <a:ext cx="21240" cy="18000"/>
            </a:xfrm>
            <a:custGeom>
              <a:avLst/>
              <a:gdLst/>
              <a:ahLst/>
              <a:rect l="l" t="t" r="r" b="b"/>
              <a:pathLst>
                <a:path w="2488" h="213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886" name="CustomShape 567"/>
            <p:cNvSpPr/>
            <p:nvPr/>
          </p:nvSpPr>
          <p:spPr>
            <a:xfrm>
              <a:off x="1865520" y="3412080"/>
              <a:ext cx="21240" cy="18000"/>
            </a:xfrm>
            <a:custGeom>
              <a:avLst/>
              <a:gdLst/>
              <a:ahLst/>
              <a:rect l="l" t="t" r="r" b="b"/>
              <a:pathLst>
                <a:path w="2488" h="2137">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style>
            <a:lnRef idx="0"/>
            <a:fillRef idx="0"/>
            <a:effectRef idx="0"/>
            <a:fontRef idx="minor"/>
          </p:style>
        </p:sp>
        <p:sp>
          <p:nvSpPr>
            <p:cNvPr id="3887" name="CustomShape 568"/>
            <p:cNvSpPr/>
            <p:nvPr/>
          </p:nvSpPr>
          <p:spPr>
            <a:xfrm>
              <a:off x="1837440" y="3635640"/>
              <a:ext cx="21240" cy="18000"/>
            </a:xfrm>
            <a:custGeom>
              <a:avLst/>
              <a:gdLst/>
              <a:ahLst/>
              <a:rect l="l" t="t" r="r" b="b"/>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style>
            <a:lnRef idx="0"/>
            <a:fillRef idx="0"/>
            <a:effectRef idx="0"/>
            <a:fontRef idx="minor"/>
          </p:style>
        </p:sp>
        <p:sp>
          <p:nvSpPr>
            <p:cNvPr id="3888" name="CustomShape 569"/>
            <p:cNvSpPr/>
            <p:nvPr/>
          </p:nvSpPr>
          <p:spPr>
            <a:xfrm>
              <a:off x="1837440" y="3607560"/>
              <a:ext cx="21240" cy="18000"/>
            </a:xfrm>
            <a:custGeom>
              <a:avLst/>
              <a:gdLst/>
              <a:ahLst/>
              <a:rect l="l" t="t" r="r" b="b"/>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889" name="CustomShape 570"/>
            <p:cNvSpPr/>
            <p:nvPr/>
          </p:nvSpPr>
          <p:spPr>
            <a:xfrm>
              <a:off x="1837440" y="3495960"/>
              <a:ext cx="21240" cy="18000"/>
            </a:xfrm>
            <a:custGeom>
              <a:avLst/>
              <a:gdLst/>
              <a:ahLst/>
              <a:rect l="l" t="t" r="r" b="b"/>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890" name="CustomShape 571"/>
            <p:cNvSpPr/>
            <p:nvPr/>
          </p:nvSpPr>
          <p:spPr>
            <a:xfrm>
              <a:off x="1837440" y="3467880"/>
              <a:ext cx="21240" cy="18000"/>
            </a:xfrm>
            <a:custGeom>
              <a:avLst/>
              <a:gdLst/>
              <a:ahLst/>
              <a:rect l="l" t="t" r="r" b="b"/>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3891" name="CustomShape 572"/>
            <p:cNvSpPr/>
            <p:nvPr/>
          </p:nvSpPr>
          <p:spPr>
            <a:xfrm>
              <a:off x="1809360" y="3607560"/>
              <a:ext cx="21240" cy="18000"/>
            </a:xfrm>
            <a:custGeom>
              <a:avLst/>
              <a:gdLst/>
              <a:ahLst/>
              <a:rect l="l" t="t" r="r" b="b"/>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892" name="CustomShape 573"/>
            <p:cNvSpPr/>
            <p:nvPr/>
          </p:nvSpPr>
          <p:spPr>
            <a:xfrm>
              <a:off x="1809360" y="3579840"/>
              <a:ext cx="21240" cy="18000"/>
            </a:xfrm>
            <a:custGeom>
              <a:avLst/>
              <a:gdLst/>
              <a:ahLst/>
              <a:rect l="l" t="t" r="r" b="b"/>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893" name="CustomShape 574"/>
            <p:cNvSpPr/>
            <p:nvPr/>
          </p:nvSpPr>
          <p:spPr>
            <a:xfrm>
              <a:off x="1809360" y="3551760"/>
              <a:ext cx="21240" cy="18000"/>
            </a:xfrm>
            <a:custGeom>
              <a:avLst/>
              <a:gdLst/>
              <a:ahLst/>
              <a:rect l="l" t="t" r="r" b="b"/>
              <a:pathLst>
                <a:path w="2488" h="213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894" name="CustomShape 575"/>
            <p:cNvSpPr/>
            <p:nvPr/>
          </p:nvSpPr>
          <p:spPr>
            <a:xfrm>
              <a:off x="1809360" y="3523680"/>
              <a:ext cx="21240" cy="18000"/>
            </a:xfrm>
            <a:custGeom>
              <a:avLst/>
              <a:gdLst/>
              <a:ahLst/>
              <a:rect l="l" t="t" r="r" b="b"/>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style>
            <a:lnRef idx="0"/>
            <a:fillRef idx="0"/>
            <a:effectRef idx="0"/>
            <a:fontRef idx="minor"/>
          </p:style>
        </p:sp>
        <p:sp>
          <p:nvSpPr>
            <p:cNvPr id="3895" name="CustomShape 576"/>
            <p:cNvSpPr/>
            <p:nvPr/>
          </p:nvSpPr>
          <p:spPr>
            <a:xfrm>
              <a:off x="1809360" y="3495960"/>
              <a:ext cx="21240" cy="18000"/>
            </a:xfrm>
            <a:custGeom>
              <a:avLst/>
              <a:gdLst/>
              <a:ahLst/>
              <a:rect l="l" t="t" r="r" b="b"/>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896" name="CustomShape 577"/>
            <p:cNvSpPr/>
            <p:nvPr/>
          </p:nvSpPr>
          <p:spPr>
            <a:xfrm>
              <a:off x="2172960" y="3551760"/>
              <a:ext cx="21240" cy="18000"/>
            </a:xfrm>
            <a:custGeom>
              <a:avLst/>
              <a:gdLst/>
              <a:ahLst/>
              <a:rect l="l" t="t" r="r" b="b"/>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897" name="CustomShape 578"/>
            <p:cNvSpPr/>
            <p:nvPr/>
          </p:nvSpPr>
          <p:spPr>
            <a:xfrm>
              <a:off x="1781640" y="2880720"/>
              <a:ext cx="21600" cy="18000"/>
            </a:xfrm>
            <a:custGeom>
              <a:avLst/>
              <a:gdLst/>
              <a:ahLst/>
              <a:rect l="l" t="t" r="r" b="b"/>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style>
            <a:lnRef idx="0"/>
            <a:fillRef idx="0"/>
            <a:effectRef idx="0"/>
            <a:fontRef idx="minor"/>
          </p:style>
        </p:sp>
        <p:sp>
          <p:nvSpPr>
            <p:cNvPr id="3898" name="CustomShape 579"/>
            <p:cNvSpPr/>
            <p:nvPr/>
          </p:nvSpPr>
          <p:spPr>
            <a:xfrm>
              <a:off x="1753560" y="2880720"/>
              <a:ext cx="21240" cy="18000"/>
            </a:xfrm>
            <a:custGeom>
              <a:avLst/>
              <a:gdLst/>
              <a:ahLst/>
              <a:rect l="l" t="t" r="r" b="b"/>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899" name="CustomShape 580"/>
            <p:cNvSpPr/>
            <p:nvPr/>
          </p:nvSpPr>
          <p:spPr>
            <a:xfrm>
              <a:off x="2228760" y="3076560"/>
              <a:ext cx="21600" cy="18000"/>
            </a:xfrm>
            <a:custGeom>
              <a:avLst/>
              <a:gdLst/>
              <a:ahLst/>
              <a:rect l="l" t="t" r="r" b="b"/>
              <a:pathLst>
                <a:path w="2497" h="2138">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style>
            <a:lnRef idx="0"/>
            <a:fillRef idx="0"/>
            <a:effectRef idx="0"/>
            <a:fontRef idx="minor"/>
          </p:style>
        </p:sp>
        <p:sp>
          <p:nvSpPr>
            <p:cNvPr id="3900" name="CustomShape 581"/>
            <p:cNvSpPr/>
            <p:nvPr/>
          </p:nvSpPr>
          <p:spPr>
            <a:xfrm>
              <a:off x="2228760" y="3104280"/>
              <a:ext cx="21600" cy="18000"/>
            </a:xfrm>
            <a:custGeom>
              <a:avLst/>
              <a:gdLst/>
              <a:ahLst/>
              <a:rect l="l" t="t" r="r" b="b"/>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901" name="CustomShape 582"/>
            <p:cNvSpPr/>
            <p:nvPr/>
          </p:nvSpPr>
          <p:spPr>
            <a:xfrm>
              <a:off x="2228760" y="3132360"/>
              <a:ext cx="21600" cy="18000"/>
            </a:xfrm>
            <a:custGeom>
              <a:avLst/>
              <a:gdLst/>
              <a:ahLst/>
              <a:rect l="l" t="t" r="r" b="b"/>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902" name="CustomShape 583"/>
            <p:cNvSpPr/>
            <p:nvPr/>
          </p:nvSpPr>
          <p:spPr>
            <a:xfrm>
              <a:off x="2228760" y="3160440"/>
              <a:ext cx="21600" cy="18000"/>
            </a:xfrm>
            <a:custGeom>
              <a:avLst/>
              <a:gdLst/>
              <a:ahLst/>
              <a:rect l="l" t="t" r="r" b="b"/>
              <a:pathLst>
                <a:path w="2497" h="2134">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903" name="CustomShape 584"/>
            <p:cNvSpPr/>
            <p:nvPr/>
          </p:nvSpPr>
          <p:spPr>
            <a:xfrm>
              <a:off x="2228760" y="3188160"/>
              <a:ext cx="21600" cy="18000"/>
            </a:xfrm>
            <a:custGeom>
              <a:avLst/>
              <a:gdLst/>
              <a:ahLst/>
              <a:rect l="l" t="t" r="r" b="b"/>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style>
            <a:lnRef idx="0"/>
            <a:fillRef idx="0"/>
            <a:effectRef idx="0"/>
            <a:fontRef idx="minor"/>
          </p:style>
        </p:sp>
        <p:sp>
          <p:nvSpPr>
            <p:cNvPr id="3904" name="CustomShape 585"/>
            <p:cNvSpPr/>
            <p:nvPr/>
          </p:nvSpPr>
          <p:spPr>
            <a:xfrm>
              <a:off x="2228760" y="3216240"/>
              <a:ext cx="21600" cy="18000"/>
            </a:xfrm>
            <a:custGeom>
              <a:avLst/>
              <a:gdLst/>
              <a:ahLst/>
              <a:rect l="l" t="t" r="r" b="b"/>
              <a:pathLst>
                <a:path w="2497" h="2138">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style>
            <a:lnRef idx="0"/>
            <a:fillRef idx="0"/>
            <a:effectRef idx="0"/>
            <a:fontRef idx="minor"/>
          </p:style>
        </p:sp>
        <p:sp>
          <p:nvSpPr>
            <p:cNvPr id="3905" name="CustomShape 586"/>
            <p:cNvSpPr/>
            <p:nvPr/>
          </p:nvSpPr>
          <p:spPr>
            <a:xfrm>
              <a:off x="2228760" y="3244320"/>
              <a:ext cx="21600" cy="18000"/>
            </a:xfrm>
            <a:custGeom>
              <a:avLst/>
              <a:gdLst/>
              <a:ahLst/>
              <a:rect l="l" t="t" r="r" b="b"/>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906" name="CustomShape 587"/>
            <p:cNvSpPr/>
            <p:nvPr/>
          </p:nvSpPr>
          <p:spPr>
            <a:xfrm>
              <a:off x="2089080" y="3160440"/>
              <a:ext cx="21240" cy="18000"/>
            </a:xfrm>
            <a:custGeom>
              <a:avLst/>
              <a:gdLst/>
              <a:ahLst/>
              <a:rect l="l" t="t" r="r" b="b"/>
              <a:pathLst>
                <a:path w="2489" h="2134">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907" name="CustomShape 588"/>
            <p:cNvSpPr/>
            <p:nvPr/>
          </p:nvSpPr>
          <p:spPr>
            <a:xfrm>
              <a:off x="2089080" y="3188160"/>
              <a:ext cx="21240" cy="18000"/>
            </a:xfrm>
            <a:custGeom>
              <a:avLst/>
              <a:gdLst/>
              <a:ahLst/>
              <a:rect l="l" t="t" r="r" b="b"/>
              <a:pathLst>
                <a:path w="2489" h="2138">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style>
            <a:lnRef idx="0"/>
            <a:fillRef idx="0"/>
            <a:effectRef idx="0"/>
            <a:fontRef idx="minor"/>
          </p:style>
        </p:sp>
        <p:sp>
          <p:nvSpPr>
            <p:cNvPr id="3908" name="CustomShape 589"/>
            <p:cNvSpPr/>
            <p:nvPr/>
          </p:nvSpPr>
          <p:spPr>
            <a:xfrm>
              <a:off x="1977120" y="3188160"/>
              <a:ext cx="21240" cy="18000"/>
            </a:xfrm>
            <a:custGeom>
              <a:avLst/>
              <a:gdLst/>
              <a:ahLst/>
              <a:rect l="l" t="t" r="r" b="b"/>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3909" name="CustomShape 590"/>
            <p:cNvSpPr/>
            <p:nvPr/>
          </p:nvSpPr>
          <p:spPr>
            <a:xfrm>
              <a:off x="2005200" y="3216240"/>
              <a:ext cx="21240" cy="18000"/>
            </a:xfrm>
            <a:custGeom>
              <a:avLst/>
              <a:gdLst/>
              <a:ahLst/>
              <a:rect l="l" t="t" r="r" b="b"/>
              <a:pathLst>
                <a:path w="2489" h="2138">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style>
            <a:lnRef idx="0"/>
            <a:fillRef idx="0"/>
            <a:effectRef idx="0"/>
            <a:fontRef idx="minor"/>
          </p:style>
        </p:sp>
        <p:sp>
          <p:nvSpPr>
            <p:cNvPr id="3910" name="CustomShape 591"/>
            <p:cNvSpPr/>
            <p:nvPr/>
          </p:nvSpPr>
          <p:spPr>
            <a:xfrm>
              <a:off x="2005200" y="3188160"/>
              <a:ext cx="21240" cy="18000"/>
            </a:xfrm>
            <a:custGeom>
              <a:avLst/>
              <a:gdLst/>
              <a:ahLst/>
              <a:rect l="l" t="t" r="r" b="b"/>
              <a:pathLst>
                <a:path w="2489" h="2138">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style>
            <a:lnRef idx="0"/>
            <a:fillRef idx="0"/>
            <a:effectRef idx="0"/>
            <a:fontRef idx="minor"/>
          </p:style>
        </p:sp>
        <p:sp>
          <p:nvSpPr>
            <p:cNvPr id="3911" name="CustomShape 592"/>
            <p:cNvSpPr/>
            <p:nvPr/>
          </p:nvSpPr>
          <p:spPr>
            <a:xfrm>
              <a:off x="2033280" y="3188160"/>
              <a:ext cx="21240" cy="18000"/>
            </a:xfrm>
            <a:custGeom>
              <a:avLst/>
              <a:gdLst/>
              <a:ahLst/>
              <a:rect l="l" t="t" r="r" b="b"/>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style>
            <a:lnRef idx="0"/>
            <a:fillRef idx="0"/>
            <a:effectRef idx="0"/>
            <a:fontRef idx="minor"/>
          </p:style>
        </p:sp>
        <p:sp>
          <p:nvSpPr>
            <p:cNvPr id="3912" name="CustomShape 593"/>
            <p:cNvSpPr/>
            <p:nvPr/>
          </p:nvSpPr>
          <p:spPr>
            <a:xfrm>
              <a:off x="2061000" y="3188160"/>
              <a:ext cx="21240" cy="18000"/>
            </a:xfrm>
            <a:custGeom>
              <a:avLst/>
              <a:gdLst/>
              <a:ahLst/>
              <a:rect l="l" t="t" r="r" b="b"/>
              <a:pathLst>
                <a:path w="2489" h="2138">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style>
            <a:lnRef idx="0"/>
            <a:fillRef idx="0"/>
            <a:effectRef idx="0"/>
            <a:fontRef idx="minor"/>
          </p:style>
        </p:sp>
        <p:sp>
          <p:nvSpPr>
            <p:cNvPr id="3913" name="CustomShape 594"/>
            <p:cNvSpPr/>
            <p:nvPr/>
          </p:nvSpPr>
          <p:spPr>
            <a:xfrm>
              <a:off x="2061000" y="3216240"/>
              <a:ext cx="21240" cy="18000"/>
            </a:xfrm>
            <a:custGeom>
              <a:avLst/>
              <a:gdLst/>
              <a:ahLst/>
              <a:rect l="l" t="t" r="r" b="b"/>
              <a:pathLst>
                <a:path w="2489" h="2138">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style>
            <a:lnRef idx="0"/>
            <a:fillRef idx="0"/>
            <a:effectRef idx="0"/>
            <a:fontRef idx="minor"/>
          </p:style>
        </p:sp>
        <p:sp>
          <p:nvSpPr>
            <p:cNvPr id="3914" name="CustomShape 595"/>
            <p:cNvSpPr/>
            <p:nvPr/>
          </p:nvSpPr>
          <p:spPr>
            <a:xfrm>
              <a:off x="2089080" y="3216240"/>
              <a:ext cx="21240" cy="18000"/>
            </a:xfrm>
            <a:custGeom>
              <a:avLst/>
              <a:gdLst/>
              <a:ahLst/>
              <a:rect l="l" t="t" r="r" b="b"/>
              <a:pathLst>
                <a:path w="2489" h="2138">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style>
            <a:lnRef idx="0"/>
            <a:fillRef idx="0"/>
            <a:effectRef idx="0"/>
            <a:fontRef idx="minor"/>
          </p:style>
        </p:sp>
        <p:sp>
          <p:nvSpPr>
            <p:cNvPr id="3915" name="CustomShape 596"/>
            <p:cNvSpPr/>
            <p:nvPr/>
          </p:nvSpPr>
          <p:spPr>
            <a:xfrm>
              <a:off x="2089080" y="3244320"/>
              <a:ext cx="21240" cy="18000"/>
            </a:xfrm>
            <a:custGeom>
              <a:avLst/>
              <a:gdLst/>
              <a:ahLst/>
              <a:rect l="l" t="t" r="r" b="b"/>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916" name="CustomShape 597"/>
            <p:cNvSpPr/>
            <p:nvPr/>
          </p:nvSpPr>
          <p:spPr>
            <a:xfrm>
              <a:off x="2116800" y="3160440"/>
              <a:ext cx="21600" cy="18000"/>
            </a:xfrm>
            <a:custGeom>
              <a:avLst/>
              <a:gdLst/>
              <a:ahLst/>
              <a:rect l="l" t="t" r="r" b="b"/>
              <a:pathLst>
                <a:path w="2497" h="2131">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style>
            <a:lnRef idx="0"/>
            <a:fillRef idx="0"/>
            <a:effectRef idx="0"/>
            <a:fontRef idx="minor"/>
          </p:style>
        </p:sp>
        <p:sp>
          <p:nvSpPr>
            <p:cNvPr id="3917" name="CustomShape 598"/>
            <p:cNvSpPr/>
            <p:nvPr/>
          </p:nvSpPr>
          <p:spPr>
            <a:xfrm>
              <a:off x="2116800" y="3188160"/>
              <a:ext cx="21600" cy="18000"/>
            </a:xfrm>
            <a:custGeom>
              <a:avLst/>
              <a:gdLst/>
              <a:ahLst/>
              <a:rect l="l" t="t" r="r" b="b"/>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style>
            <a:lnRef idx="0"/>
            <a:fillRef idx="0"/>
            <a:effectRef idx="0"/>
            <a:fontRef idx="minor"/>
          </p:style>
        </p:sp>
        <p:sp>
          <p:nvSpPr>
            <p:cNvPr id="3918" name="CustomShape 599"/>
            <p:cNvSpPr/>
            <p:nvPr/>
          </p:nvSpPr>
          <p:spPr>
            <a:xfrm>
              <a:off x="2116800" y="3216240"/>
              <a:ext cx="21600" cy="18000"/>
            </a:xfrm>
            <a:custGeom>
              <a:avLst/>
              <a:gdLst/>
              <a:ahLst/>
              <a:rect l="l" t="t" r="r" b="b"/>
              <a:pathLst>
                <a:path w="2497" h="2138">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style>
            <a:lnRef idx="0"/>
            <a:fillRef idx="0"/>
            <a:effectRef idx="0"/>
            <a:fontRef idx="minor"/>
          </p:style>
        </p:sp>
        <p:sp>
          <p:nvSpPr>
            <p:cNvPr id="3919" name="CustomShape 600"/>
            <p:cNvSpPr/>
            <p:nvPr/>
          </p:nvSpPr>
          <p:spPr>
            <a:xfrm>
              <a:off x="2116800" y="3244320"/>
              <a:ext cx="21600" cy="18000"/>
            </a:xfrm>
            <a:custGeom>
              <a:avLst/>
              <a:gdLst/>
              <a:ahLst/>
              <a:rect l="l" t="t" r="r" b="b"/>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920" name="CustomShape 601"/>
            <p:cNvSpPr/>
            <p:nvPr/>
          </p:nvSpPr>
          <p:spPr>
            <a:xfrm>
              <a:off x="2144880" y="3104280"/>
              <a:ext cx="21600" cy="18000"/>
            </a:xfrm>
            <a:custGeom>
              <a:avLst/>
              <a:gdLst/>
              <a:ahLst/>
              <a:rect l="l" t="t" r="r" b="b"/>
              <a:pathLst>
                <a:path w="2497" h="2134">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921" name="CustomShape 602"/>
            <p:cNvSpPr/>
            <p:nvPr/>
          </p:nvSpPr>
          <p:spPr>
            <a:xfrm>
              <a:off x="2144880" y="3132360"/>
              <a:ext cx="21600" cy="18000"/>
            </a:xfrm>
            <a:custGeom>
              <a:avLst/>
              <a:gdLst/>
              <a:ahLst/>
              <a:rect l="l" t="t" r="r" b="b"/>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922" name="CustomShape 603"/>
            <p:cNvSpPr/>
            <p:nvPr/>
          </p:nvSpPr>
          <p:spPr>
            <a:xfrm>
              <a:off x="2144880" y="3160440"/>
              <a:ext cx="21600" cy="18000"/>
            </a:xfrm>
            <a:custGeom>
              <a:avLst/>
              <a:gdLst/>
              <a:ahLst/>
              <a:rect l="l" t="t" r="r" b="b"/>
              <a:pathLst>
                <a:path w="2497" h="2134">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923" name="CustomShape 604"/>
            <p:cNvSpPr/>
            <p:nvPr/>
          </p:nvSpPr>
          <p:spPr>
            <a:xfrm>
              <a:off x="2144880" y="3188160"/>
              <a:ext cx="21600" cy="18000"/>
            </a:xfrm>
            <a:custGeom>
              <a:avLst/>
              <a:gdLst/>
              <a:ahLst/>
              <a:rect l="l" t="t" r="r" b="b"/>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style>
            <a:lnRef idx="0"/>
            <a:fillRef idx="0"/>
            <a:effectRef idx="0"/>
            <a:fontRef idx="minor"/>
          </p:style>
        </p:sp>
        <p:sp>
          <p:nvSpPr>
            <p:cNvPr id="3924" name="CustomShape 605"/>
            <p:cNvSpPr/>
            <p:nvPr/>
          </p:nvSpPr>
          <p:spPr>
            <a:xfrm>
              <a:off x="2144880" y="3216240"/>
              <a:ext cx="21600" cy="18000"/>
            </a:xfrm>
            <a:custGeom>
              <a:avLst/>
              <a:gdLst/>
              <a:ahLst/>
              <a:rect l="l" t="t" r="r" b="b"/>
              <a:pathLst>
                <a:path w="2497" h="2138">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style>
            <a:lnRef idx="0"/>
            <a:fillRef idx="0"/>
            <a:effectRef idx="0"/>
            <a:fontRef idx="minor"/>
          </p:style>
        </p:sp>
        <p:sp>
          <p:nvSpPr>
            <p:cNvPr id="3925" name="CustomShape 606"/>
            <p:cNvSpPr/>
            <p:nvPr/>
          </p:nvSpPr>
          <p:spPr>
            <a:xfrm>
              <a:off x="2144880" y="3244320"/>
              <a:ext cx="21600" cy="18000"/>
            </a:xfrm>
            <a:custGeom>
              <a:avLst/>
              <a:gdLst/>
              <a:ahLst/>
              <a:rect l="l" t="t" r="r" b="b"/>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926" name="CustomShape 607"/>
            <p:cNvSpPr/>
            <p:nvPr/>
          </p:nvSpPr>
          <p:spPr>
            <a:xfrm>
              <a:off x="2172960" y="310428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927" name="CustomShape 608"/>
            <p:cNvSpPr/>
            <p:nvPr/>
          </p:nvSpPr>
          <p:spPr>
            <a:xfrm>
              <a:off x="2172960" y="31323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928" name="CustomShape 609"/>
            <p:cNvSpPr/>
            <p:nvPr/>
          </p:nvSpPr>
          <p:spPr>
            <a:xfrm>
              <a:off x="2172960" y="3160440"/>
              <a:ext cx="21240" cy="18000"/>
            </a:xfrm>
            <a:custGeom>
              <a:avLst/>
              <a:gdLst/>
              <a:ahLst/>
              <a:rect l="l" t="t" r="r" b="b"/>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3929" name="CustomShape 610"/>
            <p:cNvSpPr/>
            <p:nvPr/>
          </p:nvSpPr>
          <p:spPr>
            <a:xfrm>
              <a:off x="2172960" y="3188160"/>
              <a:ext cx="21240" cy="18000"/>
            </a:xfrm>
            <a:custGeom>
              <a:avLst/>
              <a:gdLst/>
              <a:ahLst/>
              <a:rect l="l" t="t" r="r" b="b"/>
              <a:pathLst>
                <a:path w="2488" h="213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3930" name="CustomShape 611"/>
            <p:cNvSpPr/>
            <p:nvPr/>
          </p:nvSpPr>
          <p:spPr>
            <a:xfrm>
              <a:off x="2172960" y="3216240"/>
              <a:ext cx="21240" cy="18000"/>
            </a:xfrm>
            <a:custGeom>
              <a:avLst/>
              <a:gdLst/>
              <a:ahLst/>
              <a:rect l="l" t="t" r="r" b="b"/>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style>
            <a:lnRef idx="0"/>
            <a:fillRef idx="0"/>
            <a:effectRef idx="0"/>
            <a:fontRef idx="minor"/>
          </p:style>
        </p:sp>
        <p:sp>
          <p:nvSpPr>
            <p:cNvPr id="3931" name="CustomShape 612"/>
            <p:cNvSpPr/>
            <p:nvPr/>
          </p:nvSpPr>
          <p:spPr>
            <a:xfrm>
              <a:off x="2172960" y="324432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932" name="CustomShape 613"/>
            <p:cNvSpPr/>
            <p:nvPr/>
          </p:nvSpPr>
          <p:spPr>
            <a:xfrm>
              <a:off x="2172960" y="3272040"/>
              <a:ext cx="21240" cy="18000"/>
            </a:xfrm>
            <a:custGeom>
              <a:avLst/>
              <a:gdLst/>
              <a:ahLst/>
              <a:rect l="l" t="t" r="r" b="b"/>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933" name="CustomShape 614"/>
            <p:cNvSpPr/>
            <p:nvPr/>
          </p:nvSpPr>
          <p:spPr>
            <a:xfrm>
              <a:off x="2201040" y="3076560"/>
              <a:ext cx="21240" cy="18000"/>
            </a:xfrm>
            <a:custGeom>
              <a:avLst/>
              <a:gdLst/>
              <a:ahLst/>
              <a:rect l="l" t="t" r="r" b="b"/>
              <a:pathLst>
                <a:path w="2489" h="2138">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934" name="CustomShape 615"/>
            <p:cNvSpPr/>
            <p:nvPr/>
          </p:nvSpPr>
          <p:spPr>
            <a:xfrm>
              <a:off x="2201040" y="31042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935" name="CustomShape 616"/>
            <p:cNvSpPr/>
            <p:nvPr/>
          </p:nvSpPr>
          <p:spPr>
            <a:xfrm>
              <a:off x="2201040" y="31323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style>
            <a:lnRef idx="0"/>
            <a:fillRef idx="0"/>
            <a:effectRef idx="0"/>
            <a:fontRef idx="minor"/>
          </p:style>
        </p:sp>
        <p:sp>
          <p:nvSpPr>
            <p:cNvPr id="3936" name="CustomShape 617"/>
            <p:cNvSpPr/>
            <p:nvPr/>
          </p:nvSpPr>
          <p:spPr>
            <a:xfrm>
              <a:off x="2201040" y="3160440"/>
              <a:ext cx="21240" cy="18000"/>
            </a:xfrm>
            <a:custGeom>
              <a:avLst/>
              <a:gdLst/>
              <a:ahLst/>
              <a:rect l="l" t="t" r="r" b="b"/>
              <a:pathLst>
                <a:path w="2489" h="2131">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style>
            <a:lnRef idx="0"/>
            <a:fillRef idx="0"/>
            <a:effectRef idx="0"/>
            <a:fontRef idx="minor"/>
          </p:style>
        </p:sp>
        <p:sp>
          <p:nvSpPr>
            <p:cNvPr id="3937" name="CustomShape 618"/>
            <p:cNvSpPr/>
            <p:nvPr/>
          </p:nvSpPr>
          <p:spPr>
            <a:xfrm>
              <a:off x="2201040" y="3188160"/>
              <a:ext cx="21240" cy="18000"/>
            </a:xfrm>
            <a:custGeom>
              <a:avLst/>
              <a:gdLst/>
              <a:ahLst/>
              <a:rect l="l" t="t" r="r" b="b"/>
              <a:pathLst>
                <a:path w="2489" h="2138">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style>
            <a:lnRef idx="0"/>
            <a:fillRef idx="0"/>
            <a:effectRef idx="0"/>
            <a:fontRef idx="minor"/>
          </p:style>
        </p:sp>
        <p:sp>
          <p:nvSpPr>
            <p:cNvPr id="3938" name="CustomShape 619"/>
            <p:cNvSpPr/>
            <p:nvPr/>
          </p:nvSpPr>
          <p:spPr>
            <a:xfrm>
              <a:off x="2201040" y="3216240"/>
              <a:ext cx="21240" cy="18000"/>
            </a:xfrm>
            <a:custGeom>
              <a:avLst/>
              <a:gdLst/>
              <a:ahLst/>
              <a:rect l="l" t="t" r="r" b="b"/>
              <a:pathLst>
                <a:path w="2489" h="2138">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style>
            <a:lnRef idx="0"/>
            <a:fillRef idx="0"/>
            <a:effectRef idx="0"/>
            <a:fontRef idx="minor"/>
          </p:style>
        </p:sp>
        <p:sp>
          <p:nvSpPr>
            <p:cNvPr id="3939" name="CustomShape 620"/>
            <p:cNvSpPr/>
            <p:nvPr/>
          </p:nvSpPr>
          <p:spPr>
            <a:xfrm>
              <a:off x="2201040" y="324432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style>
            <a:lnRef idx="0"/>
            <a:fillRef idx="0"/>
            <a:effectRef idx="0"/>
            <a:fontRef idx="minor"/>
          </p:style>
        </p:sp>
        <p:sp>
          <p:nvSpPr>
            <p:cNvPr id="3940" name="CustomShape 621"/>
            <p:cNvSpPr/>
            <p:nvPr/>
          </p:nvSpPr>
          <p:spPr>
            <a:xfrm>
              <a:off x="2201040" y="3272040"/>
              <a:ext cx="21240" cy="18000"/>
            </a:xfrm>
            <a:custGeom>
              <a:avLst/>
              <a:gdLst/>
              <a:ahLst/>
              <a:rect l="l" t="t" r="r" b="b"/>
              <a:pathLst>
                <a:path w="2489" h="2134">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941" name="CustomShape 622"/>
            <p:cNvSpPr/>
            <p:nvPr/>
          </p:nvSpPr>
          <p:spPr>
            <a:xfrm>
              <a:off x="2228760" y="3272040"/>
              <a:ext cx="21600" cy="18000"/>
            </a:xfrm>
            <a:custGeom>
              <a:avLst/>
              <a:gdLst/>
              <a:ahLst/>
              <a:rect l="l" t="t" r="r" b="b"/>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942" name="CustomShape 623"/>
            <p:cNvSpPr/>
            <p:nvPr/>
          </p:nvSpPr>
          <p:spPr>
            <a:xfrm>
              <a:off x="2256840" y="3076560"/>
              <a:ext cx="21600" cy="18000"/>
            </a:xfrm>
            <a:custGeom>
              <a:avLst/>
              <a:gdLst/>
              <a:ahLst/>
              <a:rect l="l" t="t" r="r" b="b"/>
              <a:pathLst>
                <a:path w="2497" h="2138">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943" name="CustomShape 624"/>
            <p:cNvSpPr/>
            <p:nvPr/>
          </p:nvSpPr>
          <p:spPr>
            <a:xfrm>
              <a:off x="2256840" y="3104280"/>
              <a:ext cx="21600" cy="18000"/>
            </a:xfrm>
            <a:custGeom>
              <a:avLst/>
              <a:gdLst/>
              <a:ahLst/>
              <a:rect l="l" t="t" r="r" b="b"/>
              <a:pathLst>
                <a:path w="2497" h="2134">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944" name="CustomShape 625"/>
            <p:cNvSpPr/>
            <p:nvPr/>
          </p:nvSpPr>
          <p:spPr>
            <a:xfrm>
              <a:off x="2256840" y="3132360"/>
              <a:ext cx="21600" cy="18000"/>
            </a:xfrm>
            <a:custGeom>
              <a:avLst/>
              <a:gdLst/>
              <a:ahLst/>
              <a:rect l="l" t="t" r="r" b="b"/>
              <a:pathLst>
                <a:path w="2497" h="2133">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945" name="CustomShape 626"/>
            <p:cNvSpPr/>
            <p:nvPr/>
          </p:nvSpPr>
          <p:spPr>
            <a:xfrm>
              <a:off x="2256840" y="3160440"/>
              <a:ext cx="21600" cy="18000"/>
            </a:xfrm>
            <a:custGeom>
              <a:avLst/>
              <a:gdLst/>
              <a:ahLst/>
              <a:rect l="l" t="t" r="r" b="b"/>
              <a:pathLst>
                <a:path w="2497" h="2131">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style>
            <a:lnRef idx="0"/>
            <a:fillRef idx="0"/>
            <a:effectRef idx="0"/>
            <a:fontRef idx="minor"/>
          </p:style>
        </p:sp>
        <p:sp>
          <p:nvSpPr>
            <p:cNvPr id="3946" name="CustomShape 627"/>
            <p:cNvSpPr/>
            <p:nvPr/>
          </p:nvSpPr>
          <p:spPr>
            <a:xfrm>
              <a:off x="2256840" y="3188160"/>
              <a:ext cx="21600" cy="18000"/>
            </a:xfrm>
            <a:custGeom>
              <a:avLst/>
              <a:gdLst/>
              <a:ahLst/>
              <a:rect l="l" t="t" r="r" b="b"/>
              <a:pathLst>
                <a:path w="2497" h="2138">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style>
            <a:lnRef idx="0"/>
            <a:fillRef idx="0"/>
            <a:effectRef idx="0"/>
            <a:fontRef idx="minor"/>
          </p:style>
        </p:sp>
        <p:sp>
          <p:nvSpPr>
            <p:cNvPr id="3947" name="CustomShape 628"/>
            <p:cNvSpPr/>
            <p:nvPr/>
          </p:nvSpPr>
          <p:spPr>
            <a:xfrm>
              <a:off x="2256840" y="3216240"/>
              <a:ext cx="21600" cy="18000"/>
            </a:xfrm>
            <a:custGeom>
              <a:avLst/>
              <a:gdLst/>
              <a:ahLst/>
              <a:rect l="l" t="t" r="r" b="b"/>
              <a:pathLst>
                <a:path w="2497" h="2138">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style>
            <a:lnRef idx="0"/>
            <a:fillRef idx="0"/>
            <a:effectRef idx="0"/>
            <a:fontRef idx="minor"/>
          </p:style>
        </p:sp>
        <p:sp>
          <p:nvSpPr>
            <p:cNvPr id="3948" name="CustomShape 629"/>
            <p:cNvSpPr/>
            <p:nvPr/>
          </p:nvSpPr>
          <p:spPr>
            <a:xfrm>
              <a:off x="2256840" y="3244320"/>
              <a:ext cx="21600" cy="18000"/>
            </a:xfrm>
            <a:custGeom>
              <a:avLst/>
              <a:gdLst/>
              <a:ahLst/>
              <a:rect l="l" t="t" r="r" b="b"/>
              <a:pathLst>
                <a:path w="2497" h="2133">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949" name="CustomShape 630"/>
            <p:cNvSpPr/>
            <p:nvPr/>
          </p:nvSpPr>
          <p:spPr>
            <a:xfrm>
              <a:off x="2256840" y="3272040"/>
              <a:ext cx="21600" cy="18000"/>
            </a:xfrm>
            <a:custGeom>
              <a:avLst/>
              <a:gdLst/>
              <a:ahLst/>
              <a:rect l="l" t="t" r="r" b="b"/>
              <a:pathLst>
                <a:path w="2497" h="2134">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950" name="CustomShape 631"/>
            <p:cNvSpPr/>
            <p:nvPr/>
          </p:nvSpPr>
          <p:spPr>
            <a:xfrm>
              <a:off x="2256840" y="3048480"/>
              <a:ext cx="21600" cy="18000"/>
            </a:xfrm>
            <a:custGeom>
              <a:avLst/>
              <a:gdLst/>
              <a:ahLst/>
              <a:rect l="l" t="t" r="r" b="b"/>
              <a:pathLst>
                <a:path w="2494" h="213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style>
            <a:lnRef idx="0"/>
            <a:fillRef idx="0"/>
            <a:effectRef idx="0"/>
            <a:fontRef idx="minor"/>
          </p:style>
        </p:sp>
        <p:sp>
          <p:nvSpPr>
            <p:cNvPr id="3951" name="CustomShape 632"/>
            <p:cNvSpPr/>
            <p:nvPr/>
          </p:nvSpPr>
          <p:spPr>
            <a:xfrm>
              <a:off x="2228760" y="3048480"/>
              <a:ext cx="21600" cy="18000"/>
            </a:xfrm>
            <a:custGeom>
              <a:avLst/>
              <a:gdLst/>
              <a:ahLst/>
              <a:rect l="l" t="t" r="r" b="b"/>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style>
            <a:lnRef idx="0"/>
            <a:fillRef idx="0"/>
            <a:effectRef idx="0"/>
            <a:fontRef idx="minor"/>
          </p:style>
        </p:sp>
        <p:sp>
          <p:nvSpPr>
            <p:cNvPr id="3952" name="CustomShape 633"/>
            <p:cNvSpPr/>
            <p:nvPr/>
          </p:nvSpPr>
          <p:spPr>
            <a:xfrm>
              <a:off x="2201040" y="3048480"/>
              <a:ext cx="21240" cy="18000"/>
            </a:xfrm>
            <a:custGeom>
              <a:avLst/>
              <a:gdLst/>
              <a:ahLst/>
              <a:rect l="l" t="t" r="r" b="b"/>
              <a:pathLst>
                <a:path w="2489" h="213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style>
            <a:lnRef idx="0"/>
            <a:fillRef idx="0"/>
            <a:effectRef idx="0"/>
            <a:fontRef idx="minor"/>
          </p:style>
        </p:sp>
        <p:sp>
          <p:nvSpPr>
            <p:cNvPr id="3953" name="CustomShape 634"/>
            <p:cNvSpPr/>
            <p:nvPr/>
          </p:nvSpPr>
          <p:spPr>
            <a:xfrm>
              <a:off x="2201040" y="29926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style>
            <a:lnRef idx="0"/>
            <a:fillRef idx="0"/>
            <a:effectRef idx="0"/>
            <a:fontRef idx="minor"/>
          </p:style>
        </p:sp>
        <p:sp>
          <p:nvSpPr>
            <p:cNvPr id="3954" name="CustomShape 635"/>
            <p:cNvSpPr/>
            <p:nvPr/>
          </p:nvSpPr>
          <p:spPr>
            <a:xfrm>
              <a:off x="2172960" y="3076560"/>
              <a:ext cx="21240" cy="18000"/>
            </a:xfrm>
            <a:custGeom>
              <a:avLst/>
              <a:gdLst/>
              <a:ahLst/>
              <a:rect l="l" t="t" r="r" b="b"/>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955" name="CustomShape 636"/>
            <p:cNvSpPr/>
            <p:nvPr/>
          </p:nvSpPr>
          <p:spPr>
            <a:xfrm>
              <a:off x="2172960" y="3048480"/>
              <a:ext cx="21240" cy="18000"/>
            </a:xfrm>
            <a:custGeom>
              <a:avLst/>
              <a:gdLst/>
              <a:ahLst/>
              <a:rect l="l" t="t" r="r" b="b"/>
              <a:pathLst>
                <a:path w="2488" h="213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3956" name="CustomShape 637"/>
            <p:cNvSpPr/>
            <p:nvPr/>
          </p:nvSpPr>
          <p:spPr>
            <a:xfrm>
              <a:off x="2172960" y="30207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3957" name="CustomShape 638"/>
            <p:cNvSpPr/>
            <p:nvPr/>
          </p:nvSpPr>
          <p:spPr>
            <a:xfrm>
              <a:off x="2172960" y="299268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3958" name="CustomShape 639"/>
            <p:cNvSpPr/>
            <p:nvPr/>
          </p:nvSpPr>
          <p:spPr>
            <a:xfrm>
              <a:off x="2144880" y="3272040"/>
              <a:ext cx="21600" cy="18000"/>
            </a:xfrm>
            <a:custGeom>
              <a:avLst/>
              <a:gdLst/>
              <a:ahLst/>
              <a:rect l="l" t="t" r="r" b="b"/>
              <a:pathLst>
                <a:path w="2497" h="2134">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959" name="CustomShape 640"/>
            <p:cNvSpPr/>
            <p:nvPr/>
          </p:nvSpPr>
          <p:spPr>
            <a:xfrm>
              <a:off x="2144880" y="3076560"/>
              <a:ext cx="21600" cy="18000"/>
            </a:xfrm>
            <a:custGeom>
              <a:avLst/>
              <a:gdLst/>
              <a:ahLst/>
              <a:rect l="l" t="t" r="r" b="b"/>
              <a:pathLst>
                <a:path w="2497" h="2138">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style>
            <a:lnRef idx="0"/>
            <a:fillRef idx="0"/>
            <a:effectRef idx="0"/>
            <a:fontRef idx="minor"/>
          </p:style>
        </p:sp>
        <p:sp>
          <p:nvSpPr>
            <p:cNvPr id="3960" name="CustomShape 641"/>
            <p:cNvSpPr/>
            <p:nvPr/>
          </p:nvSpPr>
          <p:spPr>
            <a:xfrm>
              <a:off x="2144880" y="3048480"/>
              <a:ext cx="21600" cy="18000"/>
            </a:xfrm>
            <a:custGeom>
              <a:avLst/>
              <a:gdLst/>
              <a:ahLst/>
              <a:rect l="l" t="t" r="r" b="b"/>
              <a:pathLst>
                <a:path w="2497" h="213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style>
            <a:lnRef idx="0"/>
            <a:fillRef idx="0"/>
            <a:effectRef idx="0"/>
            <a:fontRef idx="minor"/>
          </p:style>
        </p:sp>
        <p:sp>
          <p:nvSpPr>
            <p:cNvPr id="3961" name="CustomShape 642"/>
            <p:cNvSpPr/>
            <p:nvPr/>
          </p:nvSpPr>
          <p:spPr>
            <a:xfrm>
              <a:off x="2144880" y="3020760"/>
              <a:ext cx="21600" cy="18000"/>
            </a:xfrm>
            <a:custGeom>
              <a:avLst/>
              <a:gdLst/>
              <a:ahLst/>
              <a:rect l="l" t="t" r="r" b="b"/>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style>
            <a:lnRef idx="0"/>
            <a:fillRef idx="0"/>
            <a:effectRef idx="0"/>
            <a:fontRef idx="minor"/>
          </p:style>
        </p:sp>
        <p:sp>
          <p:nvSpPr>
            <p:cNvPr id="3962" name="CustomShape 643"/>
            <p:cNvSpPr/>
            <p:nvPr/>
          </p:nvSpPr>
          <p:spPr>
            <a:xfrm>
              <a:off x="2144880" y="2992680"/>
              <a:ext cx="21600" cy="18000"/>
            </a:xfrm>
            <a:custGeom>
              <a:avLst/>
              <a:gdLst/>
              <a:ahLst/>
              <a:rect l="l" t="t" r="r" b="b"/>
              <a:pathLst>
                <a:path w="2497" h="2134">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963" name="CustomShape 644"/>
            <p:cNvSpPr/>
            <p:nvPr/>
          </p:nvSpPr>
          <p:spPr>
            <a:xfrm>
              <a:off x="2144880" y="2964600"/>
              <a:ext cx="21600" cy="18000"/>
            </a:xfrm>
            <a:custGeom>
              <a:avLst/>
              <a:gdLst/>
              <a:ahLst/>
              <a:rect l="l" t="t" r="r" b="b"/>
              <a:pathLst>
                <a:path w="2497" h="2138">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style>
            <a:lnRef idx="0"/>
            <a:fillRef idx="0"/>
            <a:effectRef idx="0"/>
            <a:fontRef idx="minor"/>
          </p:style>
        </p:sp>
        <p:sp>
          <p:nvSpPr>
            <p:cNvPr id="3964" name="CustomShape 645"/>
            <p:cNvSpPr/>
            <p:nvPr/>
          </p:nvSpPr>
          <p:spPr>
            <a:xfrm>
              <a:off x="2116800" y="3272040"/>
              <a:ext cx="21600" cy="18000"/>
            </a:xfrm>
            <a:custGeom>
              <a:avLst/>
              <a:gdLst/>
              <a:ahLst/>
              <a:rect l="l" t="t" r="r" b="b"/>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965" name="CustomShape 646"/>
            <p:cNvSpPr/>
            <p:nvPr/>
          </p:nvSpPr>
          <p:spPr>
            <a:xfrm>
              <a:off x="2116800" y="3132360"/>
              <a:ext cx="21600" cy="18000"/>
            </a:xfrm>
            <a:custGeom>
              <a:avLst/>
              <a:gdLst/>
              <a:ahLst/>
              <a:rect l="l" t="t" r="r" b="b"/>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966" name="CustomShape 647"/>
            <p:cNvSpPr/>
            <p:nvPr/>
          </p:nvSpPr>
          <p:spPr>
            <a:xfrm>
              <a:off x="2116800" y="3104280"/>
              <a:ext cx="21600" cy="18000"/>
            </a:xfrm>
            <a:custGeom>
              <a:avLst/>
              <a:gdLst/>
              <a:ahLst/>
              <a:rect l="l" t="t" r="r" b="b"/>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967" name="CustomShape 648"/>
            <p:cNvSpPr/>
            <p:nvPr/>
          </p:nvSpPr>
          <p:spPr>
            <a:xfrm>
              <a:off x="2116800" y="3076560"/>
              <a:ext cx="21600" cy="18000"/>
            </a:xfrm>
            <a:custGeom>
              <a:avLst/>
              <a:gdLst/>
              <a:ahLst/>
              <a:rect l="l" t="t" r="r" b="b"/>
              <a:pathLst>
                <a:path w="2497" h="2138">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968" name="CustomShape 649"/>
            <p:cNvSpPr/>
            <p:nvPr/>
          </p:nvSpPr>
          <p:spPr>
            <a:xfrm>
              <a:off x="2116800" y="3048480"/>
              <a:ext cx="21600" cy="18000"/>
            </a:xfrm>
            <a:custGeom>
              <a:avLst/>
              <a:gdLst/>
              <a:ahLst/>
              <a:rect l="l" t="t" r="r" b="b"/>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style>
            <a:lnRef idx="0"/>
            <a:fillRef idx="0"/>
            <a:effectRef idx="0"/>
            <a:fontRef idx="minor"/>
          </p:style>
        </p:sp>
        <p:sp>
          <p:nvSpPr>
            <p:cNvPr id="3969" name="CustomShape 650"/>
            <p:cNvSpPr/>
            <p:nvPr/>
          </p:nvSpPr>
          <p:spPr>
            <a:xfrm>
              <a:off x="2116800" y="3020760"/>
              <a:ext cx="21600" cy="18000"/>
            </a:xfrm>
            <a:custGeom>
              <a:avLst/>
              <a:gdLst/>
              <a:ahLst/>
              <a:rect l="l" t="t" r="r" b="b"/>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3970" name="CustomShape 651"/>
            <p:cNvSpPr/>
            <p:nvPr/>
          </p:nvSpPr>
          <p:spPr>
            <a:xfrm>
              <a:off x="2116800" y="2992680"/>
              <a:ext cx="21600" cy="18000"/>
            </a:xfrm>
            <a:custGeom>
              <a:avLst/>
              <a:gdLst/>
              <a:ahLst/>
              <a:rect l="l" t="t" r="r" b="b"/>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971" name="CustomShape 652"/>
            <p:cNvSpPr/>
            <p:nvPr/>
          </p:nvSpPr>
          <p:spPr>
            <a:xfrm>
              <a:off x="2116800" y="2964600"/>
              <a:ext cx="21600" cy="18000"/>
            </a:xfrm>
            <a:custGeom>
              <a:avLst/>
              <a:gdLst/>
              <a:ahLst/>
              <a:rect l="l" t="t" r="r" b="b"/>
              <a:pathLst>
                <a:path w="2497" h="2138">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3972" name="CustomShape 653"/>
            <p:cNvSpPr/>
            <p:nvPr/>
          </p:nvSpPr>
          <p:spPr>
            <a:xfrm>
              <a:off x="2089080" y="3300120"/>
              <a:ext cx="21600" cy="18000"/>
            </a:xfrm>
            <a:custGeom>
              <a:avLst/>
              <a:gdLst/>
              <a:ahLst/>
              <a:rect l="l" t="t" r="r" b="b"/>
              <a:pathLst>
                <a:path w="2494" h="2137">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style>
            <a:lnRef idx="0"/>
            <a:fillRef idx="0"/>
            <a:effectRef idx="0"/>
            <a:fontRef idx="minor"/>
          </p:style>
        </p:sp>
        <p:sp>
          <p:nvSpPr>
            <p:cNvPr id="3973" name="CustomShape 654"/>
            <p:cNvSpPr/>
            <p:nvPr/>
          </p:nvSpPr>
          <p:spPr>
            <a:xfrm>
              <a:off x="2089080" y="3272040"/>
              <a:ext cx="21240" cy="18000"/>
            </a:xfrm>
            <a:custGeom>
              <a:avLst/>
              <a:gdLst/>
              <a:ahLst/>
              <a:rect l="l" t="t" r="r" b="b"/>
              <a:pathLst>
                <a:path w="2489" h="2134">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974" name="CustomShape 655"/>
            <p:cNvSpPr/>
            <p:nvPr/>
          </p:nvSpPr>
          <p:spPr>
            <a:xfrm>
              <a:off x="2089080" y="3132360"/>
              <a:ext cx="21240" cy="18000"/>
            </a:xfrm>
            <a:custGeom>
              <a:avLst/>
              <a:gdLst/>
              <a:ahLst/>
              <a:rect l="l" t="t" r="r" b="b"/>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975" name="CustomShape 656"/>
            <p:cNvSpPr/>
            <p:nvPr/>
          </p:nvSpPr>
          <p:spPr>
            <a:xfrm>
              <a:off x="2089080" y="3076560"/>
              <a:ext cx="21240" cy="18000"/>
            </a:xfrm>
            <a:custGeom>
              <a:avLst/>
              <a:gdLst/>
              <a:ahLst/>
              <a:rect l="l" t="t" r="r" b="b"/>
              <a:pathLst>
                <a:path w="2489" h="2138">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style>
            <a:lnRef idx="0"/>
            <a:fillRef idx="0"/>
            <a:effectRef idx="0"/>
            <a:fontRef idx="minor"/>
          </p:style>
        </p:sp>
        <p:sp>
          <p:nvSpPr>
            <p:cNvPr id="3976" name="CustomShape 657"/>
            <p:cNvSpPr/>
            <p:nvPr/>
          </p:nvSpPr>
          <p:spPr>
            <a:xfrm>
              <a:off x="2089080" y="3048480"/>
              <a:ext cx="21240" cy="18000"/>
            </a:xfrm>
            <a:custGeom>
              <a:avLst/>
              <a:gdLst/>
              <a:ahLst/>
              <a:rect l="l" t="t" r="r" b="b"/>
              <a:pathLst>
                <a:path w="2489" h="213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style>
            <a:lnRef idx="0"/>
            <a:fillRef idx="0"/>
            <a:effectRef idx="0"/>
            <a:fontRef idx="minor"/>
          </p:style>
        </p:sp>
        <p:sp>
          <p:nvSpPr>
            <p:cNvPr id="3977" name="CustomShape 658"/>
            <p:cNvSpPr/>
            <p:nvPr/>
          </p:nvSpPr>
          <p:spPr>
            <a:xfrm>
              <a:off x="2089080" y="3020760"/>
              <a:ext cx="21240" cy="18000"/>
            </a:xfrm>
            <a:custGeom>
              <a:avLst/>
              <a:gdLst/>
              <a:ahLst/>
              <a:rect l="l" t="t" r="r" b="b"/>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978" name="CustomShape 659"/>
            <p:cNvSpPr/>
            <p:nvPr/>
          </p:nvSpPr>
          <p:spPr>
            <a:xfrm>
              <a:off x="2089080" y="2992680"/>
              <a:ext cx="21240" cy="18000"/>
            </a:xfrm>
            <a:custGeom>
              <a:avLst/>
              <a:gdLst/>
              <a:ahLst/>
              <a:rect l="l" t="t" r="r" b="b"/>
              <a:pathLst>
                <a:path w="2489" h="2134">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979" name="CustomShape 660"/>
            <p:cNvSpPr/>
            <p:nvPr/>
          </p:nvSpPr>
          <p:spPr>
            <a:xfrm>
              <a:off x="2089080" y="2964600"/>
              <a:ext cx="21240" cy="18000"/>
            </a:xfrm>
            <a:custGeom>
              <a:avLst/>
              <a:gdLst/>
              <a:ahLst/>
              <a:rect l="l" t="t" r="r" b="b"/>
              <a:pathLst>
                <a:path w="2489" h="2138">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980" name="CustomShape 661"/>
            <p:cNvSpPr/>
            <p:nvPr/>
          </p:nvSpPr>
          <p:spPr>
            <a:xfrm>
              <a:off x="2089080" y="2880720"/>
              <a:ext cx="21240" cy="18000"/>
            </a:xfrm>
            <a:custGeom>
              <a:avLst/>
              <a:gdLst/>
              <a:ahLst/>
              <a:rect l="l" t="t" r="r" b="b"/>
              <a:pathLst>
                <a:path w="2489" h="2134">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981" name="CustomShape 662"/>
            <p:cNvSpPr/>
            <p:nvPr/>
          </p:nvSpPr>
          <p:spPr>
            <a:xfrm>
              <a:off x="2061000" y="3244320"/>
              <a:ext cx="21240" cy="18000"/>
            </a:xfrm>
            <a:custGeom>
              <a:avLst/>
              <a:gdLst/>
              <a:ahLst/>
              <a:rect l="l" t="t" r="r" b="b"/>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3982" name="CustomShape 663"/>
            <p:cNvSpPr/>
            <p:nvPr/>
          </p:nvSpPr>
          <p:spPr>
            <a:xfrm>
              <a:off x="2061000" y="3160440"/>
              <a:ext cx="21240" cy="18000"/>
            </a:xfrm>
            <a:custGeom>
              <a:avLst/>
              <a:gdLst/>
              <a:ahLst/>
              <a:rect l="l" t="t" r="r" b="b"/>
              <a:pathLst>
                <a:path w="2489" h="2131">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style>
            <a:lnRef idx="0"/>
            <a:fillRef idx="0"/>
            <a:effectRef idx="0"/>
            <a:fontRef idx="minor"/>
          </p:style>
        </p:sp>
        <p:sp>
          <p:nvSpPr>
            <p:cNvPr id="3983" name="CustomShape 664"/>
            <p:cNvSpPr/>
            <p:nvPr/>
          </p:nvSpPr>
          <p:spPr>
            <a:xfrm>
              <a:off x="2061000" y="3132360"/>
              <a:ext cx="21240" cy="18000"/>
            </a:xfrm>
            <a:custGeom>
              <a:avLst/>
              <a:gdLst/>
              <a:ahLst/>
              <a:rect l="l" t="t" r="r" b="b"/>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3984" name="CustomShape 665"/>
            <p:cNvSpPr/>
            <p:nvPr/>
          </p:nvSpPr>
          <p:spPr>
            <a:xfrm>
              <a:off x="2061000" y="3104280"/>
              <a:ext cx="21240" cy="18000"/>
            </a:xfrm>
            <a:custGeom>
              <a:avLst/>
              <a:gdLst/>
              <a:ahLst/>
              <a:rect l="l" t="t" r="r" b="b"/>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985" name="CustomShape 666"/>
            <p:cNvSpPr/>
            <p:nvPr/>
          </p:nvSpPr>
          <p:spPr>
            <a:xfrm>
              <a:off x="2061000" y="3076560"/>
              <a:ext cx="21240" cy="18000"/>
            </a:xfrm>
            <a:custGeom>
              <a:avLst/>
              <a:gdLst/>
              <a:ahLst/>
              <a:rect l="l" t="t" r="r" b="b"/>
              <a:pathLst>
                <a:path w="2489" h="2138">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986" name="CustomShape 667"/>
            <p:cNvSpPr/>
            <p:nvPr/>
          </p:nvSpPr>
          <p:spPr>
            <a:xfrm>
              <a:off x="2061000" y="3048480"/>
              <a:ext cx="21240" cy="18000"/>
            </a:xfrm>
            <a:custGeom>
              <a:avLst/>
              <a:gdLst/>
              <a:ahLst/>
              <a:rect l="l" t="t" r="r" b="b"/>
              <a:pathLst>
                <a:path w="2487" h="213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style>
            <a:lnRef idx="0"/>
            <a:fillRef idx="0"/>
            <a:effectRef idx="0"/>
            <a:fontRef idx="minor"/>
          </p:style>
        </p:sp>
        <p:sp>
          <p:nvSpPr>
            <p:cNvPr id="3987" name="CustomShape 668"/>
            <p:cNvSpPr/>
            <p:nvPr/>
          </p:nvSpPr>
          <p:spPr>
            <a:xfrm>
              <a:off x="2061000" y="3020760"/>
              <a:ext cx="21240" cy="18000"/>
            </a:xfrm>
            <a:custGeom>
              <a:avLst/>
              <a:gdLst/>
              <a:ahLst/>
              <a:rect l="l" t="t" r="r" b="b"/>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3988" name="CustomShape 669"/>
            <p:cNvSpPr/>
            <p:nvPr/>
          </p:nvSpPr>
          <p:spPr>
            <a:xfrm>
              <a:off x="2061000" y="2992680"/>
              <a:ext cx="21240" cy="18000"/>
            </a:xfrm>
            <a:custGeom>
              <a:avLst/>
              <a:gdLst/>
              <a:ahLst/>
              <a:rect l="l" t="t" r="r" b="b"/>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989" name="CustomShape 670"/>
            <p:cNvSpPr/>
            <p:nvPr/>
          </p:nvSpPr>
          <p:spPr>
            <a:xfrm>
              <a:off x="2061000" y="2964600"/>
              <a:ext cx="21240" cy="18000"/>
            </a:xfrm>
            <a:custGeom>
              <a:avLst/>
              <a:gdLst/>
              <a:ahLst/>
              <a:rect l="l" t="t" r="r" b="b"/>
              <a:pathLst>
                <a:path w="2489" h="2138">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990" name="CustomShape 671"/>
            <p:cNvSpPr/>
            <p:nvPr/>
          </p:nvSpPr>
          <p:spPr>
            <a:xfrm>
              <a:off x="2061000" y="2880720"/>
              <a:ext cx="21240" cy="18000"/>
            </a:xfrm>
            <a:custGeom>
              <a:avLst/>
              <a:gdLst/>
              <a:ahLst/>
              <a:rect l="l" t="t" r="r" b="b"/>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3991" name="CustomShape 672"/>
            <p:cNvSpPr/>
            <p:nvPr/>
          </p:nvSpPr>
          <p:spPr>
            <a:xfrm>
              <a:off x="2033280" y="3300120"/>
              <a:ext cx="21600" cy="18000"/>
            </a:xfrm>
            <a:custGeom>
              <a:avLst/>
              <a:gdLst/>
              <a:ahLst/>
              <a:rect l="l" t="t" r="r" b="b"/>
              <a:pathLst>
                <a:path w="2494" h="2137">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style>
            <a:lnRef idx="0"/>
            <a:fillRef idx="0"/>
            <a:effectRef idx="0"/>
            <a:fontRef idx="minor"/>
          </p:style>
        </p:sp>
        <p:sp>
          <p:nvSpPr>
            <p:cNvPr id="3992" name="CustomShape 673"/>
            <p:cNvSpPr/>
            <p:nvPr/>
          </p:nvSpPr>
          <p:spPr>
            <a:xfrm>
              <a:off x="2033280" y="3272040"/>
              <a:ext cx="21240" cy="18000"/>
            </a:xfrm>
            <a:custGeom>
              <a:avLst/>
              <a:gdLst/>
              <a:ahLst/>
              <a:rect l="l" t="t" r="r" b="b"/>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993" name="CustomShape 674"/>
            <p:cNvSpPr/>
            <p:nvPr/>
          </p:nvSpPr>
          <p:spPr>
            <a:xfrm>
              <a:off x="2033280" y="3216240"/>
              <a:ext cx="21240" cy="18000"/>
            </a:xfrm>
            <a:custGeom>
              <a:avLst/>
              <a:gdLst/>
              <a:ahLst/>
              <a:rect l="l" t="t" r="r" b="b"/>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style>
            <a:lnRef idx="0"/>
            <a:fillRef idx="0"/>
            <a:effectRef idx="0"/>
            <a:fontRef idx="minor"/>
          </p:style>
        </p:sp>
        <p:sp>
          <p:nvSpPr>
            <p:cNvPr id="3994" name="CustomShape 675"/>
            <p:cNvSpPr/>
            <p:nvPr/>
          </p:nvSpPr>
          <p:spPr>
            <a:xfrm>
              <a:off x="2033280" y="3160440"/>
              <a:ext cx="21240" cy="18000"/>
            </a:xfrm>
            <a:custGeom>
              <a:avLst/>
              <a:gdLst/>
              <a:ahLst/>
              <a:rect l="l" t="t" r="r" b="b"/>
              <a:pathLst>
                <a:path w="2489" h="2131">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style>
            <a:lnRef idx="0"/>
            <a:fillRef idx="0"/>
            <a:effectRef idx="0"/>
            <a:fontRef idx="minor"/>
          </p:style>
        </p:sp>
        <p:sp>
          <p:nvSpPr>
            <p:cNvPr id="3995" name="CustomShape 676"/>
            <p:cNvSpPr/>
            <p:nvPr/>
          </p:nvSpPr>
          <p:spPr>
            <a:xfrm>
              <a:off x="2033280" y="3104280"/>
              <a:ext cx="21240" cy="18000"/>
            </a:xfrm>
            <a:custGeom>
              <a:avLst/>
              <a:gdLst/>
              <a:ahLst/>
              <a:rect l="l" t="t" r="r" b="b"/>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996" name="CustomShape 677"/>
            <p:cNvSpPr/>
            <p:nvPr/>
          </p:nvSpPr>
          <p:spPr>
            <a:xfrm>
              <a:off x="2033280" y="3076560"/>
              <a:ext cx="21240" cy="18000"/>
            </a:xfrm>
            <a:custGeom>
              <a:avLst/>
              <a:gdLst/>
              <a:ahLst/>
              <a:rect l="l" t="t" r="r" b="b"/>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3997" name="CustomShape 678"/>
            <p:cNvSpPr/>
            <p:nvPr/>
          </p:nvSpPr>
          <p:spPr>
            <a:xfrm>
              <a:off x="2033280" y="3048480"/>
              <a:ext cx="21240" cy="18000"/>
            </a:xfrm>
            <a:custGeom>
              <a:avLst/>
              <a:gdLst/>
              <a:ahLst/>
              <a:rect l="l" t="t" r="r" b="b"/>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style>
            <a:lnRef idx="0"/>
            <a:fillRef idx="0"/>
            <a:effectRef idx="0"/>
            <a:fontRef idx="minor"/>
          </p:style>
        </p:sp>
        <p:sp>
          <p:nvSpPr>
            <p:cNvPr id="3998" name="CustomShape 679"/>
            <p:cNvSpPr/>
            <p:nvPr/>
          </p:nvSpPr>
          <p:spPr>
            <a:xfrm>
              <a:off x="2033280" y="3020760"/>
              <a:ext cx="21240" cy="18000"/>
            </a:xfrm>
            <a:custGeom>
              <a:avLst/>
              <a:gdLst/>
              <a:ahLst/>
              <a:rect l="l" t="t" r="r" b="b"/>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3999" name="CustomShape 680"/>
            <p:cNvSpPr/>
            <p:nvPr/>
          </p:nvSpPr>
          <p:spPr>
            <a:xfrm>
              <a:off x="2033280" y="2992680"/>
              <a:ext cx="21240" cy="18000"/>
            </a:xfrm>
            <a:custGeom>
              <a:avLst/>
              <a:gdLst/>
              <a:ahLst/>
              <a:rect l="l" t="t" r="r" b="b"/>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000" name="CustomShape 681"/>
            <p:cNvSpPr/>
            <p:nvPr/>
          </p:nvSpPr>
          <p:spPr>
            <a:xfrm>
              <a:off x="2033280" y="2908800"/>
              <a:ext cx="21240" cy="18000"/>
            </a:xfrm>
            <a:custGeom>
              <a:avLst/>
              <a:gdLst/>
              <a:ahLst/>
              <a:rect l="l" t="t" r="r" b="b"/>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001" name="CustomShape 682"/>
            <p:cNvSpPr/>
            <p:nvPr/>
          </p:nvSpPr>
          <p:spPr>
            <a:xfrm>
              <a:off x="2033280" y="2880720"/>
              <a:ext cx="21240" cy="18000"/>
            </a:xfrm>
            <a:custGeom>
              <a:avLst/>
              <a:gdLst/>
              <a:ahLst/>
              <a:rect l="l" t="t" r="r" b="b"/>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002" name="CustomShape 683"/>
            <p:cNvSpPr/>
            <p:nvPr/>
          </p:nvSpPr>
          <p:spPr>
            <a:xfrm>
              <a:off x="2005200" y="3272040"/>
              <a:ext cx="21240" cy="18000"/>
            </a:xfrm>
            <a:custGeom>
              <a:avLst/>
              <a:gdLst/>
              <a:ahLst/>
              <a:rect l="l" t="t" r="r" b="b"/>
              <a:pathLst>
                <a:path w="2489" h="2134">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003" name="CustomShape 684"/>
            <p:cNvSpPr/>
            <p:nvPr/>
          </p:nvSpPr>
          <p:spPr>
            <a:xfrm>
              <a:off x="2005200" y="3244320"/>
              <a:ext cx="21240" cy="18000"/>
            </a:xfrm>
            <a:custGeom>
              <a:avLst/>
              <a:gdLst/>
              <a:ahLst/>
              <a:rect l="l" t="t" r="r" b="b"/>
              <a:pathLst>
                <a:path w="2489" h="2133">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style>
            <a:lnRef idx="0"/>
            <a:fillRef idx="0"/>
            <a:effectRef idx="0"/>
            <a:fontRef idx="minor"/>
          </p:style>
        </p:sp>
        <p:sp>
          <p:nvSpPr>
            <p:cNvPr id="4004" name="CustomShape 685"/>
            <p:cNvSpPr/>
            <p:nvPr/>
          </p:nvSpPr>
          <p:spPr>
            <a:xfrm>
              <a:off x="2005200" y="3160440"/>
              <a:ext cx="21240" cy="18000"/>
            </a:xfrm>
            <a:custGeom>
              <a:avLst/>
              <a:gdLst/>
              <a:ahLst/>
              <a:rect l="l" t="t" r="r" b="b"/>
              <a:pathLst>
                <a:path w="2489" h="2132">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005" name="CustomShape 686"/>
            <p:cNvSpPr/>
            <p:nvPr/>
          </p:nvSpPr>
          <p:spPr>
            <a:xfrm>
              <a:off x="2005200" y="3132360"/>
              <a:ext cx="21240" cy="18000"/>
            </a:xfrm>
            <a:custGeom>
              <a:avLst/>
              <a:gdLst/>
              <a:ahLst/>
              <a:rect l="l" t="t" r="r" b="b"/>
              <a:pathLst>
                <a:path w="2489" h="2133">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006" name="CustomShape 687"/>
            <p:cNvSpPr/>
            <p:nvPr/>
          </p:nvSpPr>
          <p:spPr>
            <a:xfrm>
              <a:off x="2005200" y="3104280"/>
              <a:ext cx="21240" cy="18000"/>
            </a:xfrm>
            <a:custGeom>
              <a:avLst/>
              <a:gdLst/>
              <a:ahLst/>
              <a:rect l="l" t="t" r="r" b="b"/>
              <a:pathLst>
                <a:path w="2489" h="2134">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style>
            <a:lnRef idx="0"/>
            <a:fillRef idx="0"/>
            <a:effectRef idx="0"/>
            <a:fontRef idx="minor"/>
          </p:style>
        </p:sp>
        <p:sp>
          <p:nvSpPr>
            <p:cNvPr id="4007" name="CustomShape 688"/>
            <p:cNvSpPr/>
            <p:nvPr/>
          </p:nvSpPr>
          <p:spPr>
            <a:xfrm>
              <a:off x="2005200" y="3076560"/>
              <a:ext cx="21240" cy="18000"/>
            </a:xfrm>
            <a:custGeom>
              <a:avLst/>
              <a:gdLst/>
              <a:ahLst/>
              <a:rect l="l" t="t" r="r" b="b"/>
              <a:pathLst>
                <a:path w="2489" h="2138">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style>
            <a:lnRef idx="0"/>
            <a:fillRef idx="0"/>
            <a:effectRef idx="0"/>
            <a:fontRef idx="minor"/>
          </p:style>
        </p:sp>
        <p:sp>
          <p:nvSpPr>
            <p:cNvPr id="4008" name="CustomShape 689"/>
            <p:cNvSpPr/>
            <p:nvPr/>
          </p:nvSpPr>
          <p:spPr>
            <a:xfrm>
              <a:off x="2005200" y="3048480"/>
              <a:ext cx="21240" cy="18000"/>
            </a:xfrm>
            <a:custGeom>
              <a:avLst/>
              <a:gdLst/>
              <a:ahLst/>
              <a:rect l="l" t="t" r="r" b="b"/>
              <a:pathLst>
                <a:path w="2489" h="213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style>
            <a:lnRef idx="0"/>
            <a:fillRef idx="0"/>
            <a:effectRef idx="0"/>
            <a:fontRef idx="minor"/>
          </p:style>
        </p:sp>
        <p:sp>
          <p:nvSpPr>
            <p:cNvPr id="4009" name="CustomShape 690"/>
            <p:cNvSpPr/>
            <p:nvPr/>
          </p:nvSpPr>
          <p:spPr>
            <a:xfrm>
              <a:off x="2005200" y="3020760"/>
              <a:ext cx="21240" cy="18000"/>
            </a:xfrm>
            <a:custGeom>
              <a:avLst/>
              <a:gdLst/>
              <a:ahLst/>
              <a:rect l="l" t="t" r="r" b="b"/>
              <a:pathLst>
                <a:path w="2489" h="2133">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010" name="CustomShape 691"/>
            <p:cNvSpPr/>
            <p:nvPr/>
          </p:nvSpPr>
          <p:spPr>
            <a:xfrm>
              <a:off x="2005200" y="2880720"/>
              <a:ext cx="21240" cy="18000"/>
            </a:xfrm>
            <a:custGeom>
              <a:avLst/>
              <a:gdLst/>
              <a:ahLst/>
              <a:rect l="l" t="t" r="r" b="b"/>
              <a:pathLst>
                <a:path w="2489" h="2134">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style>
            <a:lnRef idx="0"/>
            <a:fillRef idx="0"/>
            <a:effectRef idx="0"/>
            <a:fontRef idx="minor"/>
          </p:style>
        </p:sp>
        <p:sp>
          <p:nvSpPr>
            <p:cNvPr id="4011" name="CustomShape 692"/>
            <p:cNvSpPr/>
            <p:nvPr/>
          </p:nvSpPr>
          <p:spPr>
            <a:xfrm>
              <a:off x="1977120" y="3244320"/>
              <a:ext cx="21240" cy="18000"/>
            </a:xfrm>
            <a:custGeom>
              <a:avLst/>
              <a:gdLst/>
              <a:ahLst/>
              <a:rect l="l" t="t" r="r" b="b"/>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012" name="CustomShape 693"/>
            <p:cNvSpPr/>
            <p:nvPr/>
          </p:nvSpPr>
          <p:spPr>
            <a:xfrm>
              <a:off x="1977120" y="3216240"/>
              <a:ext cx="21240" cy="18000"/>
            </a:xfrm>
            <a:custGeom>
              <a:avLst/>
              <a:gdLst/>
              <a:ahLst/>
              <a:rect l="l" t="t" r="r" b="b"/>
              <a:pathLst>
                <a:path w="2488" h="213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style>
            <a:lnRef idx="0"/>
            <a:fillRef idx="0"/>
            <a:effectRef idx="0"/>
            <a:fontRef idx="minor"/>
          </p:style>
        </p:sp>
        <p:sp>
          <p:nvSpPr>
            <p:cNvPr id="4013" name="CustomShape 694"/>
            <p:cNvSpPr/>
            <p:nvPr/>
          </p:nvSpPr>
          <p:spPr>
            <a:xfrm>
              <a:off x="1977120" y="3160440"/>
              <a:ext cx="21240" cy="18000"/>
            </a:xfrm>
            <a:custGeom>
              <a:avLst/>
              <a:gdLst/>
              <a:ahLst/>
              <a:rect l="l" t="t" r="r" b="b"/>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014" name="CustomShape 695"/>
            <p:cNvSpPr/>
            <p:nvPr/>
          </p:nvSpPr>
          <p:spPr>
            <a:xfrm>
              <a:off x="1977120" y="3076560"/>
              <a:ext cx="21240" cy="18000"/>
            </a:xfrm>
            <a:custGeom>
              <a:avLst/>
              <a:gdLst/>
              <a:ahLst/>
              <a:rect l="l" t="t" r="r" b="b"/>
              <a:pathLst>
                <a:path w="2488" h="213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15" name="CustomShape 696"/>
            <p:cNvSpPr/>
            <p:nvPr/>
          </p:nvSpPr>
          <p:spPr>
            <a:xfrm>
              <a:off x="1977120" y="3048480"/>
              <a:ext cx="21240" cy="18000"/>
            </a:xfrm>
            <a:custGeom>
              <a:avLst/>
              <a:gdLst/>
              <a:ahLst/>
              <a:rect l="l" t="t" r="r" b="b"/>
              <a:pathLst>
                <a:path w="2486" h="213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style>
            <a:lnRef idx="0"/>
            <a:fillRef idx="0"/>
            <a:effectRef idx="0"/>
            <a:fontRef idx="minor"/>
          </p:style>
        </p:sp>
        <p:sp>
          <p:nvSpPr>
            <p:cNvPr id="4016" name="CustomShape 697"/>
            <p:cNvSpPr/>
            <p:nvPr/>
          </p:nvSpPr>
          <p:spPr>
            <a:xfrm>
              <a:off x="1949040" y="3272040"/>
              <a:ext cx="21240" cy="18000"/>
            </a:xfrm>
            <a:custGeom>
              <a:avLst/>
              <a:gdLst/>
              <a:ahLst/>
              <a:rect l="l" t="t" r="r" b="b"/>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17" name="CustomShape 698"/>
            <p:cNvSpPr/>
            <p:nvPr/>
          </p:nvSpPr>
          <p:spPr>
            <a:xfrm>
              <a:off x="1949040" y="324432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018" name="CustomShape 699"/>
            <p:cNvSpPr/>
            <p:nvPr/>
          </p:nvSpPr>
          <p:spPr>
            <a:xfrm>
              <a:off x="1949040" y="3216240"/>
              <a:ext cx="21240" cy="18000"/>
            </a:xfrm>
            <a:custGeom>
              <a:avLst/>
              <a:gdLst/>
              <a:ahLst/>
              <a:rect l="l" t="t" r="r" b="b"/>
              <a:pathLst>
                <a:path w="2489" h="2138">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style>
            <a:lnRef idx="0"/>
            <a:fillRef idx="0"/>
            <a:effectRef idx="0"/>
            <a:fontRef idx="minor"/>
          </p:style>
        </p:sp>
        <p:sp>
          <p:nvSpPr>
            <p:cNvPr id="4019" name="CustomShape 700"/>
            <p:cNvSpPr/>
            <p:nvPr/>
          </p:nvSpPr>
          <p:spPr>
            <a:xfrm>
              <a:off x="1949040" y="3188160"/>
              <a:ext cx="21240" cy="18000"/>
            </a:xfrm>
            <a:custGeom>
              <a:avLst/>
              <a:gdLst/>
              <a:ahLst/>
              <a:rect l="l" t="t" r="r" b="b"/>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020" name="CustomShape 701"/>
            <p:cNvSpPr/>
            <p:nvPr/>
          </p:nvSpPr>
          <p:spPr>
            <a:xfrm>
              <a:off x="1949040" y="3076560"/>
              <a:ext cx="21240" cy="18000"/>
            </a:xfrm>
            <a:custGeom>
              <a:avLst/>
              <a:gdLst/>
              <a:ahLst/>
              <a:rect l="l" t="t" r="r" b="b"/>
              <a:pathLst>
                <a:path w="2489" h="2138">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21" name="CustomShape 702"/>
            <p:cNvSpPr/>
            <p:nvPr/>
          </p:nvSpPr>
          <p:spPr>
            <a:xfrm>
              <a:off x="1921320" y="3300120"/>
              <a:ext cx="21600" cy="18000"/>
            </a:xfrm>
            <a:custGeom>
              <a:avLst/>
              <a:gdLst/>
              <a:ahLst/>
              <a:rect l="l" t="t" r="r" b="b"/>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style>
            <a:lnRef idx="0"/>
            <a:fillRef idx="0"/>
            <a:effectRef idx="0"/>
            <a:fontRef idx="minor"/>
          </p:style>
        </p:sp>
        <p:sp>
          <p:nvSpPr>
            <p:cNvPr id="4022" name="CustomShape 703"/>
            <p:cNvSpPr/>
            <p:nvPr/>
          </p:nvSpPr>
          <p:spPr>
            <a:xfrm>
              <a:off x="1921320" y="3272040"/>
              <a:ext cx="21600" cy="18000"/>
            </a:xfrm>
            <a:custGeom>
              <a:avLst/>
              <a:gdLst/>
              <a:ahLst/>
              <a:rect l="l" t="t" r="r" b="b"/>
              <a:pathLst>
                <a:path w="2497"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023" name="CustomShape 704"/>
            <p:cNvSpPr/>
            <p:nvPr/>
          </p:nvSpPr>
          <p:spPr>
            <a:xfrm>
              <a:off x="1921320" y="3244320"/>
              <a:ext cx="21600" cy="18000"/>
            </a:xfrm>
            <a:custGeom>
              <a:avLst/>
              <a:gdLst/>
              <a:ahLst/>
              <a:rect l="l" t="t" r="r" b="b"/>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024" name="CustomShape 705"/>
            <p:cNvSpPr/>
            <p:nvPr/>
          </p:nvSpPr>
          <p:spPr>
            <a:xfrm>
              <a:off x="1921320" y="3216240"/>
              <a:ext cx="21600" cy="18000"/>
            </a:xfrm>
            <a:custGeom>
              <a:avLst/>
              <a:gdLst/>
              <a:ahLst/>
              <a:rect l="l" t="t" r="r" b="b"/>
              <a:pathLst>
                <a:path w="2497"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style>
            <a:lnRef idx="0"/>
            <a:fillRef idx="0"/>
            <a:effectRef idx="0"/>
            <a:fontRef idx="minor"/>
          </p:style>
        </p:sp>
        <p:sp>
          <p:nvSpPr>
            <p:cNvPr id="4025" name="CustomShape 706"/>
            <p:cNvSpPr/>
            <p:nvPr/>
          </p:nvSpPr>
          <p:spPr>
            <a:xfrm>
              <a:off x="1921320" y="3188160"/>
              <a:ext cx="21600" cy="18000"/>
            </a:xfrm>
            <a:custGeom>
              <a:avLst/>
              <a:gdLst/>
              <a:ahLst/>
              <a:rect l="l" t="t" r="r" b="b"/>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style>
            <a:lnRef idx="0"/>
            <a:fillRef idx="0"/>
            <a:effectRef idx="0"/>
            <a:fontRef idx="minor"/>
          </p:style>
        </p:sp>
        <p:sp>
          <p:nvSpPr>
            <p:cNvPr id="4026" name="CustomShape 707"/>
            <p:cNvSpPr/>
            <p:nvPr/>
          </p:nvSpPr>
          <p:spPr>
            <a:xfrm>
              <a:off x="1921320" y="3160440"/>
              <a:ext cx="21600" cy="18000"/>
            </a:xfrm>
            <a:custGeom>
              <a:avLst/>
              <a:gdLst/>
              <a:ahLst/>
              <a:rect l="l" t="t" r="r" b="b"/>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style>
            <a:lnRef idx="0"/>
            <a:fillRef idx="0"/>
            <a:effectRef idx="0"/>
            <a:fontRef idx="minor"/>
          </p:style>
        </p:sp>
        <p:sp>
          <p:nvSpPr>
            <p:cNvPr id="4027" name="CustomShape 708"/>
            <p:cNvSpPr/>
            <p:nvPr/>
          </p:nvSpPr>
          <p:spPr>
            <a:xfrm>
              <a:off x="1921320" y="3132360"/>
              <a:ext cx="21600" cy="18000"/>
            </a:xfrm>
            <a:custGeom>
              <a:avLst/>
              <a:gdLst/>
              <a:ahLst/>
              <a:rect l="l" t="t" r="r" b="b"/>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028" name="CustomShape 709"/>
            <p:cNvSpPr/>
            <p:nvPr/>
          </p:nvSpPr>
          <p:spPr>
            <a:xfrm>
              <a:off x="1893240" y="3328200"/>
              <a:ext cx="21600" cy="18000"/>
            </a:xfrm>
            <a:custGeom>
              <a:avLst/>
              <a:gdLst/>
              <a:ahLst/>
              <a:rect l="l" t="t" r="r" b="b"/>
              <a:pathLst>
                <a:path w="2497" h="2138">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029" name="CustomShape 710"/>
            <p:cNvSpPr/>
            <p:nvPr/>
          </p:nvSpPr>
          <p:spPr>
            <a:xfrm>
              <a:off x="1893240" y="3300120"/>
              <a:ext cx="21600" cy="18000"/>
            </a:xfrm>
            <a:custGeom>
              <a:avLst/>
              <a:gdLst/>
              <a:ahLst/>
              <a:rect l="l" t="t" r="r" b="b"/>
              <a:pathLst>
                <a:path w="2503" h="2137">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style>
            <a:lnRef idx="0"/>
            <a:fillRef idx="0"/>
            <a:effectRef idx="0"/>
            <a:fontRef idx="minor"/>
          </p:style>
        </p:sp>
        <p:sp>
          <p:nvSpPr>
            <p:cNvPr id="4030" name="CustomShape 711"/>
            <p:cNvSpPr/>
            <p:nvPr/>
          </p:nvSpPr>
          <p:spPr>
            <a:xfrm>
              <a:off x="1893240" y="3272040"/>
              <a:ext cx="21600" cy="18000"/>
            </a:xfrm>
            <a:custGeom>
              <a:avLst/>
              <a:gdLst/>
              <a:ahLst/>
              <a:rect l="l" t="t" r="r" b="b"/>
              <a:pathLst>
                <a:path w="2497" h="2134">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031" name="CustomShape 712"/>
            <p:cNvSpPr/>
            <p:nvPr/>
          </p:nvSpPr>
          <p:spPr>
            <a:xfrm>
              <a:off x="1893240" y="3216240"/>
              <a:ext cx="21600" cy="18000"/>
            </a:xfrm>
            <a:custGeom>
              <a:avLst/>
              <a:gdLst/>
              <a:ahLst/>
              <a:rect l="l" t="t" r="r" b="b"/>
              <a:pathLst>
                <a:path w="2497" h="2138">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style>
            <a:lnRef idx="0"/>
            <a:fillRef idx="0"/>
            <a:effectRef idx="0"/>
            <a:fontRef idx="minor"/>
          </p:style>
        </p:sp>
        <p:sp>
          <p:nvSpPr>
            <p:cNvPr id="4032" name="CustomShape 713"/>
            <p:cNvSpPr/>
            <p:nvPr/>
          </p:nvSpPr>
          <p:spPr>
            <a:xfrm>
              <a:off x="1893240" y="3160440"/>
              <a:ext cx="21600" cy="18000"/>
            </a:xfrm>
            <a:custGeom>
              <a:avLst/>
              <a:gdLst/>
              <a:ahLst/>
              <a:rect l="l" t="t" r="r" b="b"/>
              <a:pathLst>
                <a:path w="2497" h="2131">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style>
            <a:lnRef idx="0"/>
            <a:fillRef idx="0"/>
            <a:effectRef idx="0"/>
            <a:fontRef idx="minor"/>
          </p:style>
        </p:sp>
        <p:sp>
          <p:nvSpPr>
            <p:cNvPr id="4033" name="CustomShape 714"/>
            <p:cNvSpPr/>
            <p:nvPr/>
          </p:nvSpPr>
          <p:spPr>
            <a:xfrm>
              <a:off x="1893240" y="3132360"/>
              <a:ext cx="21600" cy="18000"/>
            </a:xfrm>
            <a:custGeom>
              <a:avLst/>
              <a:gdLst/>
              <a:ahLst/>
              <a:rect l="l" t="t" r="r" b="b"/>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034" name="CustomShape 715"/>
            <p:cNvSpPr/>
            <p:nvPr/>
          </p:nvSpPr>
          <p:spPr>
            <a:xfrm>
              <a:off x="1893240" y="3104280"/>
              <a:ext cx="21600" cy="18000"/>
            </a:xfrm>
            <a:custGeom>
              <a:avLst/>
              <a:gdLst/>
              <a:ahLst/>
              <a:rect l="l" t="t" r="r" b="b"/>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035" name="CustomShape 716"/>
            <p:cNvSpPr/>
            <p:nvPr/>
          </p:nvSpPr>
          <p:spPr>
            <a:xfrm>
              <a:off x="1865520" y="3328200"/>
              <a:ext cx="21240" cy="18000"/>
            </a:xfrm>
            <a:custGeom>
              <a:avLst/>
              <a:gdLst/>
              <a:ahLst/>
              <a:rect l="l" t="t" r="r" b="b"/>
              <a:pathLst>
                <a:path w="2488" h="213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36" name="CustomShape 717"/>
            <p:cNvSpPr/>
            <p:nvPr/>
          </p:nvSpPr>
          <p:spPr>
            <a:xfrm>
              <a:off x="1865520" y="3300120"/>
              <a:ext cx="21600" cy="18000"/>
            </a:xfrm>
            <a:custGeom>
              <a:avLst/>
              <a:gdLst/>
              <a:ahLst/>
              <a:rect l="l" t="t" r="r" b="b"/>
              <a:pathLst>
                <a:path w="2494" h="2137">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style>
            <a:lnRef idx="0"/>
            <a:fillRef idx="0"/>
            <a:effectRef idx="0"/>
            <a:fontRef idx="minor"/>
          </p:style>
        </p:sp>
        <p:sp>
          <p:nvSpPr>
            <p:cNvPr id="4037" name="CustomShape 718"/>
            <p:cNvSpPr/>
            <p:nvPr/>
          </p:nvSpPr>
          <p:spPr>
            <a:xfrm>
              <a:off x="1865520" y="3272040"/>
              <a:ext cx="21240" cy="18000"/>
            </a:xfrm>
            <a:custGeom>
              <a:avLst/>
              <a:gdLst/>
              <a:ahLst/>
              <a:rect l="l" t="t" r="r" b="b"/>
              <a:pathLst>
                <a:path w="2488" h="2134">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38" name="CustomShape 719"/>
            <p:cNvSpPr/>
            <p:nvPr/>
          </p:nvSpPr>
          <p:spPr>
            <a:xfrm>
              <a:off x="1865520" y="3132360"/>
              <a:ext cx="21240" cy="18000"/>
            </a:xfrm>
            <a:custGeom>
              <a:avLst/>
              <a:gdLst/>
              <a:ahLst/>
              <a:rect l="l" t="t" r="r" b="b"/>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039" name="CustomShape 720"/>
            <p:cNvSpPr/>
            <p:nvPr/>
          </p:nvSpPr>
          <p:spPr>
            <a:xfrm>
              <a:off x="1837440" y="3160440"/>
              <a:ext cx="21240" cy="18000"/>
            </a:xfrm>
            <a:custGeom>
              <a:avLst/>
              <a:gdLst/>
              <a:ahLst/>
              <a:rect l="l" t="t" r="r" b="b"/>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040" name="CustomShape 721"/>
            <p:cNvSpPr/>
            <p:nvPr/>
          </p:nvSpPr>
          <p:spPr>
            <a:xfrm>
              <a:off x="1781640" y="3076560"/>
              <a:ext cx="21600" cy="18000"/>
            </a:xfrm>
            <a:custGeom>
              <a:avLst/>
              <a:gdLst/>
              <a:ahLst/>
              <a:rect l="l" t="t" r="r" b="b"/>
              <a:pathLst>
                <a:path w="2497" h="2138">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style>
            <a:lnRef idx="0"/>
            <a:fillRef idx="0"/>
            <a:effectRef idx="0"/>
            <a:fontRef idx="minor"/>
          </p:style>
        </p:sp>
        <p:sp>
          <p:nvSpPr>
            <p:cNvPr id="4041" name="CustomShape 722"/>
            <p:cNvSpPr/>
            <p:nvPr/>
          </p:nvSpPr>
          <p:spPr>
            <a:xfrm>
              <a:off x="1753560" y="3104280"/>
              <a:ext cx="21240" cy="18000"/>
            </a:xfrm>
            <a:custGeom>
              <a:avLst/>
              <a:gdLst/>
              <a:ahLst/>
              <a:rect l="l" t="t" r="r" b="b"/>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42" name="CustomShape 723"/>
            <p:cNvSpPr/>
            <p:nvPr/>
          </p:nvSpPr>
          <p:spPr>
            <a:xfrm>
              <a:off x="1753560" y="3076560"/>
              <a:ext cx="21240" cy="18000"/>
            </a:xfrm>
            <a:custGeom>
              <a:avLst/>
              <a:gdLst/>
              <a:ahLst/>
              <a:rect l="l" t="t" r="r" b="b"/>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43" name="CustomShape 724"/>
            <p:cNvSpPr/>
            <p:nvPr/>
          </p:nvSpPr>
          <p:spPr>
            <a:xfrm>
              <a:off x="1725480" y="31042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44" name="CustomShape 725"/>
            <p:cNvSpPr/>
            <p:nvPr/>
          </p:nvSpPr>
          <p:spPr>
            <a:xfrm>
              <a:off x="1725480" y="3076560"/>
              <a:ext cx="21240" cy="18000"/>
            </a:xfrm>
            <a:custGeom>
              <a:avLst/>
              <a:gdLst/>
              <a:ahLst/>
              <a:rect l="l" t="t" r="r" b="b"/>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45" name="CustomShape 726"/>
            <p:cNvSpPr/>
            <p:nvPr/>
          </p:nvSpPr>
          <p:spPr>
            <a:xfrm>
              <a:off x="1725480" y="2964600"/>
              <a:ext cx="21240" cy="18000"/>
            </a:xfrm>
            <a:custGeom>
              <a:avLst/>
              <a:gdLst/>
              <a:ahLst/>
              <a:rect l="l" t="t" r="r" b="b"/>
              <a:pathLst>
                <a:path w="2489" h="2138">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46" name="CustomShape 727"/>
            <p:cNvSpPr/>
            <p:nvPr/>
          </p:nvSpPr>
          <p:spPr>
            <a:xfrm>
              <a:off x="1725480" y="2936520"/>
              <a:ext cx="21240" cy="18000"/>
            </a:xfrm>
            <a:custGeom>
              <a:avLst/>
              <a:gdLst/>
              <a:ahLst/>
              <a:rect l="l" t="t" r="r" b="b"/>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style>
            <a:lnRef idx="0"/>
            <a:fillRef idx="0"/>
            <a:effectRef idx="0"/>
            <a:fontRef idx="minor"/>
          </p:style>
        </p:sp>
        <p:sp>
          <p:nvSpPr>
            <p:cNvPr id="4047" name="CustomShape 728"/>
            <p:cNvSpPr/>
            <p:nvPr/>
          </p:nvSpPr>
          <p:spPr>
            <a:xfrm>
              <a:off x="1725480" y="290880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048" name="CustomShape 729"/>
            <p:cNvSpPr/>
            <p:nvPr/>
          </p:nvSpPr>
          <p:spPr>
            <a:xfrm>
              <a:off x="1725480" y="288072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49" name="CustomShape 730"/>
            <p:cNvSpPr/>
            <p:nvPr/>
          </p:nvSpPr>
          <p:spPr>
            <a:xfrm>
              <a:off x="1697760" y="30207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050" name="CustomShape 731"/>
            <p:cNvSpPr/>
            <p:nvPr/>
          </p:nvSpPr>
          <p:spPr>
            <a:xfrm>
              <a:off x="1697760" y="299268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51" name="CustomShape 732"/>
            <p:cNvSpPr/>
            <p:nvPr/>
          </p:nvSpPr>
          <p:spPr>
            <a:xfrm>
              <a:off x="1697760" y="2964600"/>
              <a:ext cx="21240" cy="18000"/>
            </a:xfrm>
            <a:custGeom>
              <a:avLst/>
              <a:gdLst/>
              <a:ahLst/>
              <a:rect l="l" t="t" r="r" b="b"/>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52" name="CustomShape 733"/>
            <p:cNvSpPr/>
            <p:nvPr/>
          </p:nvSpPr>
          <p:spPr>
            <a:xfrm>
              <a:off x="1697760" y="2936520"/>
              <a:ext cx="21240" cy="18000"/>
            </a:xfrm>
            <a:custGeom>
              <a:avLst/>
              <a:gdLst/>
              <a:ahLst/>
              <a:rect l="l" t="t" r="r" b="b"/>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style>
            <a:lnRef idx="0"/>
            <a:fillRef idx="0"/>
            <a:effectRef idx="0"/>
            <a:fontRef idx="minor"/>
          </p:style>
        </p:sp>
        <p:sp>
          <p:nvSpPr>
            <p:cNvPr id="4053" name="CustomShape 734"/>
            <p:cNvSpPr/>
            <p:nvPr/>
          </p:nvSpPr>
          <p:spPr>
            <a:xfrm>
              <a:off x="1697760" y="290880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054" name="CustomShape 735"/>
            <p:cNvSpPr/>
            <p:nvPr/>
          </p:nvSpPr>
          <p:spPr>
            <a:xfrm>
              <a:off x="1697760" y="288072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55" name="CustomShape 736"/>
            <p:cNvSpPr/>
            <p:nvPr/>
          </p:nvSpPr>
          <p:spPr>
            <a:xfrm>
              <a:off x="1697760" y="285300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056" name="CustomShape 737"/>
            <p:cNvSpPr/>
            <p:nvPr/>
          </p:nvSpPr>
          <p:spPr>
            <a:xfrm>
              <a:off x="1669680" y="3048480"/>
              <a:ext cx="21240" cy="18000"/>
            </a:xfrm>
            <a:custGeom>
              <a:avLst/>
              <a:gdLst/>
              <a:ahLst/>
              <a:rect l="l" t="t" r="r" b="b"/>
              <a:pathLst>
                <a:path w="2486" h="213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style>
            <a:lnRef idx="0"/>
            <a:fillRef idx="0"/>
            <a:effectRef idx="0"/>
            <a:fontRef idx="minor"/>
          </p:style>
        </p:sp>
        <p:sp>
          <p:nvSpPr>
            <p:cNvPr id="4057" name="CustomShape 738"/>
            <p:cNvSpPr/>
            <p:nvPr/>
          </p:nvSpPr>
          <p:spPr>
            <a:xfrm>
              <a:off x="1669680" y="30207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058" name="CustomShape 739"/>
            <p:cNvSpPr/>
            <p:nvPr/>
          </p:nvSpPr>
          <p:spPr>
            <a:xfrm>
              <a:off x="1669680" y="29926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59" name="CustomShape 740"/>
            <p:cNvSpPr/>
            <p:nvPr/>
          </p:nvSpPr>
          <p:spPr>
            <a:xfrm>
              <a:off x="1669680" y="2964600"/>
              <a:ext cx="21240" cy="18000"/>
            </a:xfrm>
            <a:custGeom>
              <a:avLst/>
              <a:gdLst/>
              <a:ahLst/>
              <a:rect l="l" t="t" r="r" b="b"/>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60" name="CustomShape 741"/>
            <p:cNvSpPr/>
            <p:nvPr/>
          </p:nvSpPr>
          <p:spPr>
            <a:xfrm>
              <a:off x="1669680" y="2936520"/>
              <a:ext cx="21240" cy="18000"/>
            </a:xfrm>
            <a:custGeom>
              <a:avLst/>
              <a:gdLst/>
              <a:ahLst/>
              <a:rect l="l" t="t" r="r" b="b"/>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style>
            <a:lnRef idx="0"/>
            <a:fillRef idx="0"/>
            <a:effectRef idx="0"/>
            <a:fontRef idx="minor"/>
          </p:style>
        </p:sp>
        <p:sp>
          <p:nvSpPr>
            <p:cNvPr id="4061" name="CustomShape 742"/>
            <p:cNvSpPr/>
            <p:nvPr/>
          </p:nvSpPr>
          <p:spPr>
            <a:xfrm>
              <a:off x="1669680" y="290880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062" name="CustomShape 743"/>
            <p:cNvSpPr/>
            <p:nvPr/>
          </p:nvSpPr>
          <p:spPr>
            <a:xfrm>
              <a:off x="1669680" y="288072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63" name="CustomShape 744"/>
            <p:cNvSpPr/>
            <p:nvPr/>
          </p:nvSpPr>
          <p:spPr>
            <a:xfrm>
              <a:off x="1669680" y="285300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064" name="CustomShape 745"/>
            <p:cNvSpPr/>
            <p:nvPr/>
          </p:nvSpPr>
          <p:spPr>
            <a:xfrm>
              <a:off x="1641600" y="3048480"/>
              <a:ext cx="21240" cy="18000"/>
            </a:xfrm>
            <a:custGeom>
              <a:avLst/>
              <a:gdLst/>
              <a:ahLst/>
              <a:rect l="l" t="t" r="r" b="b"/>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065" name="CustomShape 746"/>
            <p:cNvSpPr/>
            <p:nvPr/>
          </p:nvSpPr>
          <p:spPr>
            <a:xfrm>
              <a:off x="1641600" y="30207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066" name="CustomShape 747"/>
            <p:cNvSpPr/>
            <p:nvPr/>
          </p:nvSpPr>
          <p:spPr>
            <a:xfrm>
              <a:off x="1641600" y="299268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67" name="CustomShape 748"/>
            <p:cNvSpPr/>
            <p:nvPr/>
          </p:nvSpPr>
          <p:spPr>
            <a:xfrm>
              <a:off x="1641600" y="2964600"/>
              <a:ext cx="21240" cy="18000"/>
            </a:xfrm>
            <a:custGeom>
              <a:avLst/>
              <a:gdLst/>
              <a:ahLst/>
              <a:rect l="l" t="t" r="r" b="b"/>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68" name="CustomShape 749"/>
            <p:cNvSpPr/>
            <p:nvPr/>
          </p:nvSpPr>
          <p:spPr>
            <a:xfrm>
              <a:off x="1641600" y="2936520"/>
              <a:ext cx="21240" cy="18000"/>
            </a:xfrm>
            <a:custGeom>
              <a:avLst/>
              <a:gdLst/>
              <a:ahLst/>
              <a:rect l="l" t="t" r="r" b="b"/>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style>
            <a:lnRef idx="0"/>
            <a:fillRef idx="0"/>
            <a:effectRef idx="0"/>
            <a:fontRef idx="minor"/>
          </p:style>
        </p:sp>
        <p:sp>
          <p:nvSpPr>
            <p:cNvPr id="4069" name="CustomShape 750"/>
            <p:cNvSpPr/>
            <p:nvPr/>
          </p:nvSpPr>
          <p:spPr>
            <a:xfrm>
              <a:off x="1641600" y="290880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070" name="CustomShape 751"/>
            <p:cNvSpPr/>
            <p:nvPr/>
          </p:nvSpPr>
          <p:spPr>
            <a:xfrm>
              <a:off x="1641600" y="288072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71" name="CustomShape 752"/>
            <p:cNvSpPr/>
            <p:nvPr/>
          </p:nvSpPr>
          <p:spPr>
            <a:xfrm>
              <a:off x="1641600" y="285300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072" name="CustomShape 753"/>
            <p:cNvSpPr/>
            <p:nvPr/>
          </p:nvSpPr>
          <p:spPr>
            <a:xfrm>
              <a:off x="1613880" y="3048480"/>
              <a:ext cx="21240" cy="18000"/>
            </a:xfrm>
            <a:custGeom>
              <a:avLst/>
              <a:gdLst/>
              <a:ahLst/>
              <a:rect l="l" t="t" r="r" b="b"/>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073" name="CustomShape 754"/>
            <p:cNvSpPr/>
            <p:nvPr/>
          </p:nvSpPr>
          <p:spPr>
            <a:xfrm>
              <a:off x="1613880" y="30207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074" name="CustomShape 755"/>
            <p:cNvSpPr/>
            <p:nvPr/>
          </p:nvSpPr>
          <p:spPr>
            <a:xfrm>
              <a:off x="1613880" y="29926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75" name="CustomShape 756"/>
            <p:cNvSpPr/>
            <p:nvPr/>
          </p:nvSpPr>
          <p:spPr>
            <a:xfrm>
              <a:off x="1613880" y="2964600"/>
              <a:ext cx="21240" cy="18000"/>
            </a:xfrm>
            <a:custGeom>
              <a:avLst/>
              <a:gdLst/>
              <a:ahLst/>
              <a:rect l="l" t="t" r="r" b="b"/>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76" name="CustomShape 757"/>
            <p:cNvSpPr/>
            <p:nvPr/>
          </p:nvSpPr>
          <p:spPr>
            <a:xfrm>
              <a:off x="1613880" y="2936520"/>
              <a:ext cx="21240" cy="18000"/>
            </a:xfrm>
            <a:custGeom>
              <a:avLst/>
              <a:gdLst/>
              <a:ahLst/>
              <a:rect l="l" t="t" r="r" b="b"/>
              <a:pathLst>
                <a:path w="2489" h="2138">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style>
            <a:lnRef idx="0"/>
            <a:fillRef idx="0"/>
            <a:effectRef idx="0"/>
            <a:fontRef idx="minor"/>
          </p:style>
        </p:sp>
        <p:sp>
          <p:nvSpPr>
            <p:cNvPr id="4077" name="CustomShape 758"/>
            <p:cNvSpPr/>
            <p:nvPr/>
          </p:nvSpPr>
          <p:spPr>
            <a:xfrm>
              <a:off x="1613880" y="290880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078" name="CustomShape 759"/>
            <p:cNvSpPr/>
            <p:nvPr/>
          </p:nvSpPr>
          <p:spPr>
            <a:xfrm>
              <a:off x="1613880" y="288072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79" name="CustomShape 760"/>
            <p:cNvSpPr/>
            <p:nvPr/>
          </p:nvSpPr>
          <p:spPr>
            <a:xfrm>
              <a:off x="1613880" y="285300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080" name="CustomShape 761"/>
            <p:cNvSpPr/>
            <p:nvPr/>
          </p:nvSpPr>
          <p:spPr>
            <a:xfrm>
              <a:off x="1585800" y="3076560"/>
              <a:ext cx="21240" cy="18000"/>
            </a:xfrm>
            <a:custGeom>
              <a:avLst/>
              <a:gdLst/>
              <a:ahLst/>
              <a:rect l="l" t="t" r="r" b="b"/>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81" name="CustomShape 762"/>
            <p:cNvSpPr/>
            <p:nvPr/>
          </p:nvSpPr>
          <p:spPr>
            <a:xfrm>
              <a:off x="1585800" y="3048480"/>
              <a:ext cx="21240" cy="18000"/>
            </a:xfrm>
            <a:custGeom>
              <a:avLst/>
              <a:gdLst/>
              <a:ahLst/>
              <a:rect l="l" t="t" r="r" b="b"/>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082" name="CustomShape 763"/>
            <p:cNvSpPr/>
            <p:nvPr/>
          </p:nvSpPr>
          <p:spPr>
            <a:xfrm>
              <a:off x="1585800" y="30207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083" name="CustomShape 764"/>
            <p:cNvSpPr/>
            <p:nvPr/>
          </p:nvSpPr>
          <p:spPr>
            <a:xfrm>
              <a:off x="1585800" y="299268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84" name="CustomShape 765"/>
            <p:cNvSpPr/>
            <p:nvPr/>
          </p:nvSpPr>
          <p:spPr>
            <a:xfrm>
              <a:off x="1585800" y="2964600"/>
              <a:ext cx="21240" cy="18000"/>
            </a:xfrm>
            <a:custGeom>
              <a:avLst/>
              <a:gdLst/>
              <a:ahLst/>
              <a:rect l="l" t="t" r="r" b="b"/>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85" name="CustomShape 766"/>
            <p:cNvSpPr/>
            <p:nvPr/>
          </p:nvSpPr>
          <p:spPr>
            <a:xfrm>
              <a:off x="1585800" y="2936520"/>
              <a:ext cx="21240" cy="18000"/>
            </a:xfrm>
            <a:custGeom>
              <a:avLst/>
              <a:gdLst/>
              <a:ahLst/>
              <a:rect l="l" t="t" r="r" b="b"/>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style>
            <a:lnRef idx="0"/>
            <a:fillRef idx="0"/>
            <a:effectRef idx="0"/>
            <a:fontRef idx="minor"/>
          </p:style>
        </p:sp>
        <p:sp>
          <p:nvSpPr>
            <p:cNvPr id="4086" name="CustomShape 767"/>
            <p:cNvSpPr/>
            <p:nvPr/>
          </p:nvSpPr>
          <p:spPr>
            <a:xfrm>
              <a:off x="1585800" y="290880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087" name="CustomShape 768"/>
            <p:cNvSpPr/>
            <p:nvPr/>
          </p:nvSpPr>
          <p:spPr>
            <a:xfrm>
              <a:off x="1585800" y="288072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088" name="CustomShape 769"/>
            <p:cNvSpPr/>
            <p:nvPr/>
          </p:nvSpPr>
          <p:spPr>
            <a:xfrm>
              <a:off x="1585800" y="285300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089" name="CustomShape 770"/>
            <p:cNvSpPr/>
            <p:nvPr/>
          </p:nvSpPr>
          <p:spPr>
            <a:xfrm>
              <a:off x="1557720" y="31042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90" name="CustomShape 771"/>
            <p:cNvSpPr/>
            <p:nvPr/>
          </p:nvSpPr>
          <p:spPr>
            <a:xfrm>
              <a:off x="1557720" y="3076560"/>
              <a:ext cx="21240" cy="18000"/>
            </a:xfrm>
            <a:custGeom>
              <a:avLst/>
              <a:gdLst/>
              <a:ahLst/>
              <a:rect l="l" t="t" r="r" b="b"/>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91" name="CustomShape 772"/>
            <p:cNvSpPr/>
            <p:nvPr/>
          </p:nvSpPr>
          <p:spPr>
            <a:xfrm>
              <a:off x="1557720" y="3048480"/>
              <a:ext cx="21240" cy="18000"/>
            </a:xfrm>
            <a:custGeom>
              <a:avLst/>
              <a:gdLst/>
              <a:ahLst/>
              <a:rect l="l" t="t" r="r" b="b"/>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092" name="CustomShape 773"/>
            <p:cNvSpPr/>
            <p:nvPr/>
          </p:nvSpPr>
          <p:spPr>
            <a:xfrm>
              <a:off x="1557720" y="30207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093" name="CustomShape 774"/>
            <p:cNvSpPr/>
            <p:nvPr/>
          </p:nvSpPr>
          <p:spPr>
            <a:xfrm>
              <a:off x="1557720" y="29926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94" name="CustomShape 775"/>
            <p:cNvSpPr/>
            <p:nvPr/>
          </p:nvSpPr>
          <p:spPr>
            <a:xfrm>
              <a:off x="1557720" y="2964600"/>
              <a:ext cx="21240" cy="18000"/>
            </a:xfrm>
            <a:custGeom>
              <a:avLst/>
              <a:gdLst/>
              <a:ahLst/>
              <a:rect l="l" t="t" r="r" b="b"/>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95" name="CustomShape 776"/>
            <p:cNvSpPr/>
            <p:nvPr/>
          </p:nvSpPr>
          <p:spPr>
            <a:xfrm>
              <a:off x="1557720" y="2936520"/>
              <a:ext cx="21240" cy="18000"/>
            </a:xfrm>
            <a:custGeom>
              <a:avLst/>
              <a:gdLst/>
              <a:ahLst/>
              <a:rect l="l" t="t" r="r" b="b"/>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style>
            <a:lnRef idx="0"/>
            <a:fillRef idx="0"/>
            <a:effectRef idx="0"/>
            <a:fontRef idx="minor"/>
          </p:style>
        </p:sp>
        <p:sp>
          <p:nvSpPr>
            <p:cNvPr id="4096" name="CustomShape 777"/>
            <p:cNvSpPr/>
            <p:nvPr/>
          </p:nvSpPr>
          <p:spPr>
            <a:xfrm>
              <a:off x="1557720" y="2908800"/>
              <a:ext cx="21240" cy="18000"/>
            </a:xfrm>
            <a:custGeom>
              <a:avLst/>
              <a:gdLst/>
              <a:ahLst/>
              <a:rect l="l" t="t" r="r" b="b"/>
              <a:pathLst>
                <a:path w="2489" h="2137">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097" name="CustomShape 778"/>
            <p:cNvSpPr/>
            <p:nvPr/>
          </p:nvSpPr>
          <p:spPr>
            <a:xfrm>
              <a:off x="1557720" y="288072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098" name="CustomShape 779"/>
            <p:cNvSpPr/>
            <p:nvPr/>
          </p:nvSpPr>
          <p:spPr>
            <a:xfrm>
              <a:off x="1557720" y="285300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099" name="CustomShape 780"/>
            <p:cNvSpPr/>
            <p:nvPr/>
          </p:nvSpPr>
          <p:spPr>
            <a:xfrm>
              <a:off x="1530000" y="3104280"/>
              <a:ext cx="21600" cy="18000"/>
            </a:xfrm>
            <a:custGeom>
              <a:avLst/>
              <a:gdLst/>
              <a:ahLst/>
              <a:rect l="l" t="t" r="r" b="b"/>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100" name="CustomShape 781"/>
            <p:cNvSpPr/>
            <p:nvPr/>
          </p:nvSpPr>
          <p:spPr>
            <a:xfrm>
              <a:off x="1530000" y="3076560"/>
              <a:ext cx="21600" cy="18000"/>
            </a:xfrm>
            <a:custGeom>
              <a:avLst/>
              <a:gdLst/>
              <a:ahLst/>
              <a:rect l="l" t="t" r="r" b="b"/>
              <a:pathLst>
                <a:path w="2496" h="2138">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101" name="CustomShape 782"/>
            <p:cNvSpPr/>
            <p:nvPr/>
          </p:nvSpPr>
          <p:spPr>
            <a:xfrm>
              <a:off x="1530000" y="3048480"/>
              <a:ext cx="21600" cy="18000"/>
            </a:xfrm>
            <a:custGeom>
              <a:avLst/>
              <a:gdLst/>
              <a:ahLst/>
              <a:rect l="l" t="t" r="r" b="b"/>
              <a:pathLst>
                <a:path w="2496" h="213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style>
            <a:lnRef idx="0"/>
            <a:fillRef idx="0"/>
            <a:effectRef idx="0"/>
            <a:fontRef idx="minor"/>
          </p:style>
        </p:sp>
        <p:sp>
          <p:nvSpPr>
            <p:cNvPr id="4102" name="CustomShape 783"/>
            <p:cNvSpPr/>
            <p:nvPr/>
          </p:nvSpPr>
          <p:spPr>
            <a:xfrm>
              <a:off x="1530000" y="3020760"/>
              <a:ext cx="21600" cy="18000"/>
            </a:xfrm>
            <a:custGeom>
              <a:avLst/>
              <a:gdLst/>
              <a:ahLst/>
              <a:rect l="l" t="t" r="r" b="b"/>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103" name="CustomShape 784"/>
            <p:cNvSpPr/>
            <p:nvPr/>
          </p:nvSpPr>
          <p:spPr>
            <a:xfrm>
              <a:off x="1530000" y="2992680"/>
              <a:ext cx="21600" cy="18000"/>
            </a:xfrm>
            <a:custGeom>
              <a:avLst/>
              <a:gdLst/>
              <a:ahLst/>
              <a:rect l="l" t="t" r="r" b="b"/>
              <a:pathLst>
                <a:path w="2496" h="2134">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104" name="CustomShape 785"/>
            <p:cNvSpPr/>
            <p:nvPr/>
          </p:nvSpPr>
          <p:spPr>
            <a:xfrm>
              <a:off x="1530000" y="2964600"/>
              <a:ext cx="21600" cy="18000"/>
            </a:xfrm>
            <a:custGeom>
              <a:avLst/>
              <a:gdLst/>
              <a:ahLst/>
              <a:rect l="l" t="t" r="r" b="b"/>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105" name="CustomShape 786"/>
            <p:cNvSpPr/>
            <p:nvPr/>
          </p:nvSpPr>
          <p:spPr>
            <a:xfrm>
              <a:off x="1530000" y="2936520"/>
              <a:ext cx="21600" cy="18000"/>
            </a:xfrm>
            <a:custGeom>
              <a:avLst/>
              <a:gdLst/>
              <a:ahLst/>
              <a:rect l="l" t="t" r="r" b="b"/>
              <a:pathLst>
                <a:path w="2496" h="2138">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style>
            <a:lnRef idx="0"/>
            <a:fillRef idx="0"/>
            <a:effectRef idx="0"/>
            <a:fontRef idx="minor"/>
          </p:style>
        </p:sp>
        <p:sp>
          <p:nvSpPr>
            <p:cNvPr id="4106" name="CustomShape 787"/>
            <p:cNvSpPr/>
            <p:nvPr/>
          </p:nvSpPr>
          <p:spPr>
            <a:xfrm>
              <a:off x="1530000" y="2908800"/>
              <a:ext cx="21600" cy="18000"/>
            </a:xfrm>
            <a:custGeom>
              <a:avLst/>
              <a:gdLst/>
              <a:ahLst/>
              <a:rect l="l" t="t" r="r" b="b"/>
              <a:pathLst>
                <a:path w="2496" h="2133">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107" name="CustomShape 788"/>
            <p:cNvSpPr/>
            <p:nvPr/>
          </p:nvSpPr>
          <p:spPr>
            <a:xfrm>
              <a:off x="1530000" y="2880720"/>
              <a:ext cx="21600" cy="18000"/>
            </a:xfrm>
            <a:custGeom>
              <a:avLst/>
              <a:gdLst/>
              <a:ahLst/>
              <a:rect l="l" t="t" r="r" b="b"/>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108" name="CustomShape 789"/>
            <p:cNvSpPr/>
            <p:nvPr/>
          </p:nvSpPr>
          <p:spPr>
            <a:xfrm>
              <a:off x="1530000" y="2853000"/>
              <a:ext cx="21600" cy="18000"/>
            </a:xfrm>
            <a:custGeom>
              <a:avLst/>
              <a:gdLst/>
              <a:ahLst/>
              <a:rect l="l" t="t" r="r" b="b"/>
              <a:pathLst>
                <a:path w="2496" h="2133">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109" name="CustomShape 790"/>
            <p:cNvSpPr/>
            <p:nvPr/>
          </p:nvSpPr>
          <p:spPr>
            <a:xfrm>
              <a:off x="1501920" y="3076560"/>
              <a:ext cx="21240" cy="18000"/>
            </a:xfrm>
            <a:custGeom>
              <a:avLst/>
              <a:gdLst/>
              <a:ahLst/>
              <a:rect l="l" t="t" r="r" b="b"/>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110" name="CustomShape 791"/>
            <p:cNvSpPr/>
            <p:nvPr/>
          </p:nvSpPr>
          <p:spPr>
            <a:xfrm>
              <a:off x="1501920" y="3048480"/>
              <a:ext cx="21240" cy="18000"/>
            </a:xfrm>
            <a:custGeom>
              <a:avLst/>
              <a:gdLst/>
              <a:ahLst/>
              <a:rect l="l" t="t" r="r" b="b"/>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style>
            <a:lnRef idx="0"/>
            <a:fillRef idx="0"/>
            <a:effectRef idx="0"/>
            <a:fontRef idx="minor"/>
          </p:style>
        </p:sp>
        <p:sp>
          <p:nvSpPr>
            <p:cNvPr id="4111" name="CustomShape 792"/>
            <p:cNvSpPr/>
            <p:nvPr/>
          </p:nvSpPr>
          <p:spPr>
            <a:xfrm>
              <a:off x="1501920" y="30207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112" name="CustomShape 793"/>
            <p:cNvSpPr/>
            <p:nvPr/>
          </p:nvSpPr>
          <p:spPr>
            <a:xfrm>
              <a:off x="1501920" y="29926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113" name="CustomShape 794"/>
            <p:cNvSpPr/>
            <p:nvPr/>
          </p:nvSpPr>
          <p:spPr>
            <a:xfrm>
              <a:off x="1501920" y="2964600"/>
              <a:ext cx="21240" cy="18000"/>
            </a:xfrm>
            <a:custGeom>
              <a:avLst/>
              <a:gdLst/>
              <a:ahLst/>
              <a:rect l="l" t="t" r="r" b="b"/>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114" name="CustomShape 795"/>
            <p:cNvSpPr/>
            <p:nvPr/>
          </p:nvSpPr>
          <p:spPr>
            <a:xfrm>
              <a:off x="1501920" y="2936520"/>
              <a:ext cx="21240" cy="18000"/>
            </a:xfrm>
            <a:custGeom>
              <a:avLst/>
              <a:gdLst/>
              <a:ahLst/>
              <a:rect l="l" t="t" r="r" b="b"/>
              <a:pathLst>
                <a:path w="2489" h="2138">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style>
            <a:lnRef idx="0"/>
            <a:fillRef idx="0"/>
            <a:effectRef idx="0"/>
            <a:fontRef idx="minor"/>
          </p:style>
        </p:sp>
        <p:sp>
          <p:nvSpPr>
            <p:cNvPr id="4115" name="CustomShape 796"/>
            <p:cNvSpPr/>
            <p:nvPr/>
          </p:nvSpPr>
          <p:spPr>
            <a:xfrm>
              <a:off x="1501920" y="290880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116" name="CustomShape 797"/>
            <p:cNvSpPr/>
            <p:nvPr/>
          </p:nvSpPr>
          <p:spPr>
            <a:xfrm>
              <a:off x="1501920" y="288072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117" name="CustomShape 798"/>
            <p:cNvSpPr/>
            <p:nvPr/>
          </p:nvSpPr>
          <p:spPr>
            <a:xfrm>
              <a:off x="1501920" y="285300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118" name="CustomShape 799"/>
            <p:cNvSpPr/>
            <p:nvPr/>
          </p:nvSpPr>
          <p:spPr>
            <a:xfrm>
              <a:off x="1473840" y="2964600"/>
              <a:ext cx="21240" cy="18000"/>
            </a:xfrm>
            <a:custGeom>
              <a:avLst/>
              <a:gdLst/>
              <a:ahLst/>
              <a:rect l="l" t="t" r="r" b="b"/>
              <a:pathLst>
                <a:path w="2488" h="213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119" name="CustomShape 800"/>
            <p:cNvSpPr/>
            <p:nvPr/>
          </p:nvSpPr>
          <p:spPr>
            <a:xfrm>
              <a:off x="1473840" y="2936520"/>
              <a:ext cx="21240" cy="18000"/>
            </a:xfrm>
            <a:custGeom>
              <a:avLst/>
              <a:gdLst/>
              <a:ahLst/>
              <a:rect l="l" t="t" r="r" b="b"/>
              <a:pathLst>
                <a:path w="2488" h="213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style>
            <a:lnRef idx="0"/>
            <a:fillRef idx="0"/>
            <a:effectRef idx="0"/>
            <a:fontRef idx="minor"/>
          </p:style>
        </p:sp>
        <p:sp>
          <p:nvSpPr>
            <p:cNvPr id="4120" name="CustomShape 801"/>
            <p:cNvSpPr/>
            <p:nvPr/>
          </p:nvSpPr>
          <p:spPr>
            <a:xfrm>
              <a:off x="1473840" y="2908800"/>
              <a:ext cx="21240" cy="18000"/>
            </a:xfrm>
            <a:custGeom>
              <a:avLst/>
              <a:gdLst/>
              <a:ahLst/>
              <a:rect l="l" t="t" r="r" b="b"/>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121" name="CustomShape 802"/>
            <p:cNvSpPr/>
            <p:nvPr/>
          </p:nvSpPr>
          <p:spPr>
            <a:xfrm>
              <a:off x="1473840" y="2880720"/>
              <a:ext cx="21240" cy="18000"/>
            </a:xfrm>
            <a:custGeom>
              <a:avLst/>
              <a:gdLst/>
              <a:ahLst/>
              <a:rect l="l" t="t" r="r" b="b"/>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122" name="CustomShape 803"/>
            <p:cNvSpPr/>
            <p:nvPr/>
          </p:nvSpPr>
          <p:spPr>
            <a:xfrm>
              <a:off x="1446120" y="2936520"/>
              <a:ext cx="21240" cy="18000"/>
            </a:xfrm>
            <a:custGeom>
              <a:avLst/>
              <a:gdLst/>
              <a:ahLst/>
              <a:rect l="l" t="t" r="r" b="b"/>
              <a:pathLst>
                <a:path w="2489" h="2138">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style>
            <a:lnRef idx="0"/>
            <a:fillRef idx="0"/>
            <a:effectRef idx="0"/>
            <a:fontRef idx="minor"/>
          </p:style>
        </p:sp>
        <p:sp>
          <p:nvSpPr>
            <p:cNvPr id="4123" name="CustomShape 804"/>
            <p:cNvSpPr/>
            <p:nvPr/>
          </p:nvSpPr>
          <p:spPr>
            <a:xfrm>
              <a:off x="1446120" y="2908800"/>
              <a:ext cx="21240" cy="18000"/>
            </a:xfrm>
            <a:custGeom>
              <a:avLst/>
              <a:gdLst/>
              <a:ahLst/>
              <a:rect l="l" t="t" r="r" b="b"/>
              <a:pathLst>
                <a:path w="2489" h="2133">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style>
            <a:lnRef idx="0"/>
            <a:fillRef idx="0"/>
            <a:effectRef idx="0"/>
            <a:fontRef idx="minor"/>
          </p:style>
        </p:sp>
        <p:sp>
          <p:nvSpPr>
            <p:cNvPr id="4124" name="CustomShape 805"/>
            <p:cNvSpPr/>
            <p:nvPr/>
          </p:nvSpPr>
          <p:spPr>
            <a:xfrm>
              <a:off x="1446120" y="2880720"/>
              <a:ext cx="21240" cy="18000"/>
            </a:xfrm>
            <a:custGeom>
              <a:avLst/>
              <a:gdLst/>
              <a:ahLst/>
              <a:rect l="l" t="t" r="r" b="b"/>
              <a:pathLst>
                <a:path w="2489" h="2134">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style>
            <a:lnRef idx="0"/>
            <a:fillRef idx="0"/>
            <a:effectRef idx="0"/>
            <a:fontRef idx="minor"/>
          </p:style>
        </p:sp>
        <p:sp>
          <p:nvSpPr>
            <p:cNvPr id="4125" name="CustomShape 806"/>
            <p:cNvSpPr/>
            <p:nvPr/>
          </p:nvSpPr>
          <p:spPr>
            <a:xfrm>
              <a:off x="1418040" y="2936520"/>
              <a:ext cx="21600" cy="18000"/>
            </a:xfrm>
            <a:custGeom>
              <a:avLst/>
              <a:gdLst/>
              <a:ahLst/>
              <a:rect l="l" t="t" r="r" b="b"/>
              <a:pathLst>
                <a:path w="2497" h="2138">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style>
            <a:lnRef idx="0"/>
            <a:fillRef idx="0"/>
            <a:effectRef idx="0"/>
            <a:fontRef idx="minor"/>
          </p:style>
        </p:sp>
        <p:sp>
          <p:nvSpPr>
            <p:cNvPr id="4126" name="CustomShape 807"/>
            <p:cNvSpPr/>
            <p:nvPr/>
          </p:nvSpPr>
          <p:spPr>
            <a:xfrm>
              <a:off x="1418040" y="2908800"/>
              <a:ext cx="21600" cy="18000"/>
            </a:xfrm>
            <a:custGeom>
              <a:avLst/>
              <a:gdLst/>
              <a:ahLst/>
              <a:rect l="l" t="t" r="r" b="b"/>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127" name="CustomShape 808"/>
            <p:cNvSpPr/>
            <p:nvPr/>
          </p:nvSpPr>
          <p:spPr>
            <a:xfrm>
              <a:off x="1641600" y="3803400"/>
              <a:ext cx="21240" cy="18000"/>
            </a:xfrm>
            <a:custGeom>
              <a:avLst/>
              <a:gdLst/>
              <a:ahLst/>
              <a:rect l="l" t="t" r="r" b="b"/>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style>
            <a:lnRef idx="0"/>
            <a:fillRef idx="0"/>
            <a:effectRef idx="0"/>
            <a:fontRef idx="minor"/>
          </p:style>
        </p:sp>
        <p:sp>
          <p:nvSpPr>
            <p:cNvPr id="4128" name="CustomShape 809"/>
            <p:cNvSpPr/>
            <p:nvPr/>
          </p:nvSpPr>
          <p:spPr>
            <a:xfrm>
              <a:off x="1641600" y="3775320"/>
              <a:ext cx="21600" cy="18000"/>
            </a:xfrm>
            <a:custGeom>
              <a:avLst/>
              <a:gdLst/>
              <a:ahLst/>
              <a:rect l="l" t="t" r="r" b="b"/>
              <a:pathLst>
                <a:path w="2494" h="2132">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style>
            <a:lnRef idx="0"/>
            <a:fillRef idx="0"/>
            <a:effectRef idx="0"/>
            <a:fontRef idx="minor"/>
          </p:style>
        </p:sp>
        <p:sp>
          <p:nvSpPr>
            <p:cNvPr id="4129" name="CustomShape 810"/>
            <p:cNvSpPr/>
            <p:nvPr/>
          </p:nvSpPr>
          <p:spPr>
            <a:xfrm>
              <a:off x="1641600" y="3747600"/>
              <a:ext cx="21600" cy="18000"/>
            </a:xfrm>
            <a:custGeom>
              <a:avLst/>
              <a:gdLst/>
              <a:ahLst/>
              <a:rect l="l" t="t" r="r" b="b"/>
              <a:pathLst>
                <a:path w="2494" h="2131">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style>
            <a:lnRef idx="0"/>
            <a:fillRef idx="0"/>
            <a:effectRef idx="0"/>
            <a:fontRef idx="minor"/>
          </p:style>
        </p:sp>
        <p:sp>
          <p:nvSpPr>
            <p:cNvPr id="4130" name="CustomShape 811"/>
            <p:cNvSpPr/>
            <p:nvPr/>
          </p:nvSpPr>
          <p:spPr>
            <a:xfrm>
              <a:off x="1613880" y="3887280"/>
              <a:ext cx="21240" cy="18000"/>
            </a:xfrm>
            <a:custGeom>
              <a:avLst/>
              <a:gdLst/>
              <a:ahLst/>
              <a:rect l="l" t="t" r="r" b="b"/>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style>
            <a:lnRef idx="0"/>
            <a:fillRef idx="0"/>
            <a:effectRef idx="0"/>
            <a:fontRef idx="minor"/>
          </p:style>
        </p:sp>
        <p:sp>
          <p:nvSpPr>
            <p:cNvPr id="4131" name="CustomShape 812"/>
            <p:cNvSpPr/>
            <p:nvPr/>
          </p:nvSpPr>
          <p:spPr>
            <a:xfrm>
              <a:off x="1613880" y="3859200"/>
              <a:ext cx="21600" cy="18360"/>
            </a:xfrm>
            <a:custGeom>
              <a:avLst/>
              <a:gdLst/>
              <a:ahLst/>
              <a:rect l="l" t="t" r="r" b="b"/>
              <a:pathLst>
                <a:path w="2497" h="2139">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style>
            <a:lnRef idx="0"/>
            <a:fillRef idx="0"/>
            <a:effectRef idx="0"/>
            <a:fontRef idx="minor"/>
          </p:style>
        </p:sp>
        <p:sp>
          <p:nvSpPr>
            <p:cNvPr id="4132" name="CustomShape 813"/>
            <p:cNvSpPr/>
            <p:nvPr/>
          </p:nvSpPr>
          <p:spPr>
            <a:xfrm>
              <a:off x="1613880" y="383112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133" name="CustomShape 814"/>
            <p:cNvSpPr/>
            <p:nvPr/>
          </p:nvSpPr>
          <p:spPr>
            <a:xfrm>
              <a:off x="1613880" y="3803400"/>
              <a:ext cx="21240" cy="18000"/>
            </a:xfrm>
            <a:custGeom>
              <a:avLst/>
              <a:gdLst/>
              <a:ahLst/>
              <a:rect l="l" t="t" r="r" b="b"/>
              <a:pathLst>
                <a:path w="2489" h="2137">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style>
            <a:lnRef idx="0"/>
            <a:fillRef idx="0"/>
            <a:effectRef idx="0"/>
            <a:fontRef idx="minor"/>
          </p:style>
        </p:sp>
        <p:sp>
          <p:nvSpPr>
            <p:cNvPr id="4134" name="CustomShape 815"/>
            <p:cNvSpPr/>
            <p:nvPr/>
          </p:nvSpPr>
          <p:spPr>
            <a:xfrm>
              <a:off x="1613880" y="3775320"/>
              <a:ext cx="21240" cy="18000"/>
            </a:xfrm>
            <a:custGeom>
              <a:avLst/>
              <a:gdLst/>
              <a:ahLst/>
              <a:rect l="l" t="t" r="r" b="b"/>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style>
            <a:lnRef idx="0"/>
            <a:fillRef idx="0"/>
            <a:effectRef idx="0"/>
            <a:fontRef idx="minor"/>
          </p:style>
        </p:sp>
        <p:sp>
          <p:nvSpPr>
            <p:cNvPr id="4135" name="CustomShape 816"/>
            <p:cNvSpPr/>
            <p:nvPr/>
          </p:nvSpPr>
          <p:spPr>
            <a:xfrm>
              <a:off x="1613880" y="374760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136" name="CustomShape 817"/>
            <p:cNvSpPr/>
            <p:nvPr/>
          </p:nvSpPr>
          <p:spPr>
            <a:xfrm>
              <a:off x="1585800" y="3887280"/>
              <a:ext cx="21240" cy="18000"/>
            </a:xfrm>
            <a:custGeom>
              <a:avLst/>
              <a:gdLst/>
              <a:ahLst/>
              <a:rect l="l" t="t" r="r" b="b"/>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4137" name="CustomShape 818"/>
            <p:cNvSpPr/>
            <p:nvPr/>
          </p:nvSpPr>
          <p:spPr>
            <a:xfrm>
              <a:off x="1585800" y="3859200"/>
              <a:ext cx="21600" cy="18360"/>
            </a:xfrm>
            <a:custGeom>
              <a:avLst/>
              <a:gdLst/>
              <a:ahLst/>
              <a:rect l="l" t="t" r="r" b="b"/>
              <a:pathLst>
                <a:path w="2496" h="2139">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138" name="CustomShape 819"/>
            <p:cNvSpPr/>
            <p:nvPr/>
          </p:nvSpPr>
          <p:spPr>
            <a:xfrm>
              <a:off x="1585800" y="3831120"/>
              <a:ext cx="21240" cy="18000"/>
            </a:xfrm>
            <a:custGeom>
              <a:avLst/>
              <a:gdLst/>
              <a:ahLst/>
              <a:rect l="l" t="t" r="r" b="b"/>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139" name="CustomShape 820"/>
            <p:cNvSpPr/>
            <p:nvPr/>
          </p:nvSpPr>
          <p:spPr>
            <a:xfrm>
              <a:off x="1585800" y="3803400"/>
              <a:ext cx="21240" cy="18000"/>
            </a:xfrm>
            <a:custGeom>
              <a:avLst/>
              <a:gdLst/>
              <a:ahLst/>
              <a:rect l="l" t="t" r="r" b="b"/>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style>
            <a:lnRef idx="0"/>
            <a:fillRef idx="0"/>
            <a:effectRef idx="0"/>
            <a:fontRef idx="minor"/>
          </p:style>
        </p:sp>
        <p:sp>
          <p:nvSpPr>
            <p:cNvPr id="4140" name="CustomShape 821"/>
            <p:cNvSpPr/>
            <p:nvPr/>
          </p:nvSpPr>
          <p:spPr>
            <a:xfrm>
              <a:off x="1585800" y="3775320"/>
              <a:ext cx="21240" cy="18000"/>
            </a:xfrm>
            <a:custGeom>
              <a:avLst/>
              <a:gdLst/>
              <a:ahLst/>
              <a:rect l="l" t="t" r="r" b="b"/>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4141" name="CustomShape 822"/>
            <p:cNvSpPr/>
            <p:nvPr/>
          </p:nvSpPr>
          <p:spPr>
            <a:xfrm>
              <a:off x="1585800" y="3747600"/>
              <a:ext cx="21240" cy="18000"/>
            </a:xfrm>
            <a:custGeom>
              <a:avLst/>
              <a:gdLst/>
              <a:ahLst/>
              <a:rect l="l" t="t" r="r" b="b"/>
              <a:pathLst>
                <a:path w="2488" h="2134">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142" name="CustomShape 823"/>
            <p:cNvSpPr/>
            <p:nvPr/>
          </p:nvSpPr>
          <p:spPr>
            <a:xfrm>
              <a:off x="1557720" y="3915360"/>
              <a:ext cx="21240" cy="18360"/>
            </a:xfrm>
            <a:custGeom>
              <a:avLst/>
              <a:gdLst/>
              <a:ahLst/>
              <a:rect l="l" t="t" r="r" b="b"/>
              <a:pathLst>
                <a:path w="2489" h="213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143" name="CustomShape 824"/>
            <p:cNvSpPr/>
            <p:nvPr/>
          </p:nvSpPr>
          <p:spPr>
            <a:xfrm>
              <a:off x="1557720" y="3887280"/>
              <a:ext cx="21240" cy="18000"/>
            </a:xfrm>
            <a:custGeom>
              <a:avLst/>
              <a:gdLst/>
              <a:ahLst/>
              <a:rect l="l" t="t" r="r" b="b"/>
              <a:pathLst>
                <a:path w="2489" h="2132">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style>
            <a:lnRef idx="0"/>
            <a:fillRef idx="0"/>
            <a:effectRef idx="0"/>
            <a:fontRef idx="minor"/>
          </p:style>
        </p:sp>
        <p:sp>
          <p:nvSpPr>
            <p:cNvPr id="4144" name="CustomShape 825"/>
            <p:cNvSpPr/>
            <p:nvPr/>
          </p:nvSpPr>
          <p:spPr>
            <a:xfrm>
              <a:off x="1557720" y="3859200"/>
              <a:ext cx="21600" cy="18360"/>
            </a:xfrm>
            <a:custGeom>
              <a:avLst/>
              <a:gdLst/>
              <a:ahLst/>
              <a:rect l="l" t="t" r="r" b="b"/>
              <a:pathLst>
                <a:path w="2497" h="2139">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style>
            <a:lnRef idx="0"/>
            <a:fillRef idx="0"/>
            <a:effectRef idx="0"/>
            <a:fontRef idx="minor"/>
          </p:style>
        </p:sp>
        <p:sp>
          <p:nvSpPr>
            <p:cNvPr id="4145" name="CustomShape 826"/>
            <p:cNvSpPr/>
            <p:nvPr/>
          </p:nvSpPr>
          <p:spPr>
            <a:xfrm>
              <a:off x="1557720" y="3831120"/>
              <a:ext cx="21240" cy="18000"/>
            </a:xfrm>
            <a:custGeom>
              <a:avLst/>
              <a:gdLst/>
              <a:ahLst/>
              <a:rect l="l" t="t" r="r" b="b"/>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146" name="CustomShape 827"/>
            <p:cNvSpPr/>
            <p:nvPr/>
          </p:nvSpPr>
          <p:spPr>
            <a:xfrm>
              <a:off x="1557720" y="3803400"/>
              <a:ext cx="21240" cy="18360"/>
            </a:xfrm>
            <a:custGeom>
              <a:avLst/>
              <a:gdLst/>
              <a:ahLst/>
              <a:rect l="l" t="t" r="r" b="b"/>
              <a:pathLst>
                <a:path w="2489" h="213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147" name="CustomShape 828"/>
            <p:cNvSpPr/>
            <p:nvPr/>
          </p:nvSpPr>
          <p:spPr>
            <a:xfrm>
              <a:off x="1557720" y="3775320"/>
              <a:ext cx="21240" cy="18000"/>
            </a:xfrm>
            <a:custGeom>
              <a:avLst/>
              <a:gdLst/>
              <a:ahLst/>
              <a:rect l="l" t="t" r="r" b="b"/>
              <a:pathLst>
                <a:path w="2489" h="2132">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style>
            <a:lnRef idx="0"/>
            <a:fillRef idx="0"/>
            <a:effectRef idx="0"/>
            <a:fontRef idx="minor"/>
          </p:style>
        </p:sp>
        <p:sp>
          <p:nvSpPr>
            <p:cNvPr id="4148" name="CustomShape 829"/>
            <p:cNvSpPr/>
            <p:nvPr/>
          </p:nvSpPr>
          <p:spPr>
            <a:xfrm>
              <a:off x="1557720" y="3747600"/>
              <a:ext cx="21240" cy="18000"/>
            </a:xfrm>
            <a:custGeom>
              <a:avLst/>
              <a:gdLst/>
              <a:ahLst/>
              <a:rect l="l" t="t" r="r" b="b"/>
              <a:pathLst>
                <a:path w="2489" h="2134">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149" name="CustomShape 830"/>
            <p:cNvSpPr/>
            <p:nvPr/>
          </p:nvSpPr>
          <p:spPr>
            <a:xfrm>
              <a:off x="1557720" y="3719520"/>
              <a:ext cx="21240" cy="18000"/>
            </a:xfrm>
            <a:custGeom>
              <a:avLst/>
              <a:gdLst/>
              <a:ahLst/>
              <a:rect l="l" t="t" r="r" b="b"/>
              <a:pathLst>
                <a:path w="2489" h="2134">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150" name="CustomShape 831"/>
            <p:cNvSpPr/>
            <p:nvPr/>
          </p:nvSpPr>
          <p:spPr>
            <a:xfrm>
              <a:off x="1530000" y="3971160"/>
              <a:ext cx="21600" cy="18000"/>
            </a:xfrm>
            <a:custGeom>
              <a:avLst/>
              <a:gdLst/>
              <a:ahLst/>
              <a:rect l="l" t="t" r="r" b="b"/>
              <a:pathLst>
                <a:path w="2496" h="2134">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style>
            <a:lnRef idx="0"/>
            <a:fillRef idx="0"/>
            <a:effectRef idx="0"/>
            <a:fontRef idx="minor"/>
          </p:style>
        </p:sp>
        <p:sp>
          <p:nvSpPr>
            <p:cNvPr id="4151" name="CustomShape 832"/>
            <p:cNvSpPr/>
            <p:nvPr/>
          </p:nvSpPr>
          <p:spPr>
            <a:xfrm>
              <a:off x="1530000" y="3943080"/>
              <a:ext cx="21600" cy="18000"/>
            </a:xfrm>
            <a:custGeom>
              <a:avLst/>
              <a:gdLst/>
              <a:ahLst/>
              <a:rect l="l" t="t" r="r" b="b"/>
              <a:pathLst>
                <a:path w="2496" h="2134">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152" name="CustomShape 833"/>
            <p:cNvSpPr/>
            <p:nvPr/>
          </p:nvSpPr>
          <p:spPr>
            <a:xfrm>
              <a:off x="1530000" y="3915360"/>
              <a:ext cx="21240" cy="18360"/>
            </a:xfrm>
            <a:custGeom>
              <a:avLst/>
              <a:gdLst/>
              <a:ahLst/>
              <a:rect l="l" t="t" r="r" b="b"/>
              <a:pathLst>
                <a:path w="2488" h="2139">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153" name="CustomShape 834"/>
            <p:cNvSpPr/>
            <p:nvPr/>
          </p:nvSpPr>
          <p:spPr>
            <a:xfrm>
              <a:off x="1530000" y="3887280"/>
              <a:ext cx="21240" cy="18000"/>
            </a:xfrm>
            <a:custGeom>
              <a:avLst/>
              <a:gdLst/>
              <a:ahLst/>
              <a:rect l="l" t="t" r="r" b="b"/>
              <a:pathLst>
                <a:path w="2488" h="2132">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4154" name="CustomShape 835"/>
            <p:cNvSpPr/>
            <p:nvPr/>
          </p:nvSpPr>
          <p:spPr>
            <a:xfrm>
              <a:off x="1530000" y="3859200"/>
              <a:ext cx="21600" cy="18360"/>
            </a:xfrm>
            <a:custGeom>
              <a:avLst/>
              <a:gdLst/>
              <a:ahLst/>
              <a:rect l="l" t="t" r="r" b="b"/>
              <a:pathLst>
                <a:path w="2496" h="2139">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155" name="CustomShape 836"/>
            <p:cNvSpPr/>
            <p:nvPr/>
          </p:nvSpPr>
          <p:spPr>
            <a:xfrm>
              <a:off x="1530000" y="3831120"/>
              <a:ext cx="21600" cy="18000"/>
            </a:xfrm>
            <a:custGeom>
              <a:avLst/>
              <a:gdLst/>
              <a:ahLst/>
              <a:rect l="l" t="t" r="r" b="b"/>
              <a:pathLst>
                <a:path w="2496" h="2138">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156" name="CustomShape 837"/>
            <p:cNvSpPr/>
            <p:nvPr/>
          </p:nvSpPr>
          <p:spPr>
            <a:xfrm>
              <a:off x="1530000" y="3803400"/>
              <a:ext cx="21600" cy="18000"/>
            </a:xfrm>
            <a:custGeom>
              <a:avLst/>
              <a:gdLst/>
              <a:ahLst/>
              <a:rect l="l" t="t" r="r" b="b"/>
              <a:pathLst>
                <a:path w="2496" h="2137">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style>
            <a:lnRef idx="0"/>
            <a:fillRef idx="0"/>
            <a:effectRef idx="0"/>
            <a:fontRef idx="minor"/>
          </p:style>
        </p:sp>
        <p:sp>
          <p:nvSpPr>
            <p:cNvPr id="4157" name="CustomShape 838"/>
            <p:cNvSpPr/>
            <p:nvPr/>
          </p:nvSpPr>
          <p:spPr>
            <a:xfrm>
              <a:off x="1530000" y="3775320"/>
              <a:ext cx="21240" cy="18000"/>
            </a:xfrm>
            <a:custGeom>
              <a:avLst/>
              <a:gdLst/>
              <a:ahLst/>
              <a:rect l="l" t="t" r="r" b="b"/>
              <a:pathLst>
                <a:path w="2488" h="2132">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4158" name="CustomShape 839"/>
            <p:cNvSpPr/>
            <p:nvPr/>
          </p:nvSpPr>
          <p:spPr>
            <a:xfrm>
              <a:off x="1530000" y="3747600"/>
              <a:ext cx="21600" cy="18000"/>
            </a:xfrm>
            <a:custGeom>
              <a:avLst/>
              <a:gdLst/>
              <a:ahLst/>
              <a:rect l="l" t="t" r="r" b="b"/>
              <a:pathLst>
                <a:path w="2496" h="2134">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159" name="CustomShape 840"/>
            <p:cNvSpPr/>
            <p:nvPr/>
          </p:nvSpPr>
          <p:spPr>
            <a:xfrm>
              <a:off x="1530000" y="3719520"/>
              <a:ext cx="21600" cy="18000"/>
            </a:xfrm>
            <a:custGeom>
              <a:avLst/>
              <a:gdLst/>
              <a:ahLst/>
              <a:rect l="l" t="t" r="r" b="b"/>
              <a:pathLst>
                <a:path w="2496" h="2134">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160" name="CustomShape 841"/>
            <p:cNvSpPr/>
            <p:nvPr/>
          </p:nvSpPr>
          <p:spPr>
            <a:xfrm>
              <a:off x="1530000" y="3691440"/>
              <a:ext cx="21600" cy="18000"/>
            </a:xfrm>
            <a:custGeom>
              <a:avLst/>
              <a:gdLst/>
              <a:ahLst/>
              <a:rect l="l" t="t" r="r" b="b"/>
              <a:pathLst>
                <a:path w="2496" h="2137">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style>
            <a:lnRef idx="0"/>
            <a:fillRef idx="0"/>
            <a:effectRef idx="0"/>
            <a:fontRef idx="minor"/>
          </p:style>
        </p:sp>
        <p:sp>
          <p:nvSpPr>
            <p:cNvPr id="4161" name="CustomShape 842"/>
            <p:cNvSpPr/>
            <p:nvPr/>
          </p:nvSpPr>
          <p:spPr>
            <a:xfrm>
              <a:off x="1501920" y="4026960"/>
              <a:ext cx="21240" cy="18000"/>
            </a:xfrm>
            <a:custGeom>
              <a:avLst/>
              <a:gdLst/>
              <a:ahLst/>
              <a:rect l="l" t="t" r="r" b="b"/>
              <a:pathLst>
                <a:path w="2489" h="2137">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style>
            <a:lnRef idx="0"/>
            <a:fillRef idx="0"/>
            <a:effectRef idx="0"/>
            <a:fontRef idx="minor"/>
          </p:style>
        </p:sp>
        <p:sp>
          <p:nvSpPr>
            <p:cNvPr id="4162" name="CustomShape 843"/>
            <p:cNvSpPr/>
            <p:nvPr/>
          </p:nvSpPr>
          <p:spPr>
            <a:xfrm>
              <a:off x="1501920" y="3999240"/>
              <a:ext cx="21240" cy="18000"/>
            </a:xfrm>
            <a:custGeom>
              <a:avLst/>
              <a:gdLst/>
              <a:ahLst/>
              <a:rect l="l" t="t" r="r" b="b"/>
              <a:pathLst>
                <a:path w="2489" h="2132">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style>
            <a:lnRef idx="0"/>
            <a:fillRef idx="0"/>
            <a:effectRef idx="0"/>
            <a:fontRef idx="minor"/>
          </p:style>
        </p:sp>
        <p:sp>
          <p:nvSpPr>
            <p:cNvPr id="4163" name="CustomShape 844"/>
            <p:cNvSpPr/>
            <p:nvPr/>
          </p:nvSpPr>
          <p:spPr>
            <a:xfrm>
              <a:off x="1501920" y="397116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style>
            <a:lnRef idx="0"/>
            <a:fillRef idx="0"/>
            <a:effectRef idx="0"/>
            <a:fontRef idx="minor"/>
          </p:style>
        </p:sp>
        <p:sp>
          <p:nvSpPr>
            <p:cNvPr id="4164" name="CustomShape 845"/>
            <p:cNvSpPr/>
            <p:nvPr/>
          </p:nvSpPr>
          <p:spPr>
            <a:xfrm>
              <a:off x="1501920" y="3943080"/>
              <a:ext cx="21240" cy="18000"/>
            </a:xfrm>
            <a:custGeom>
              <a:avLst/>
              <a:gdLst/>
              <a:ahLst/>
              <a:rect l="l" t="t" r="r" b="b"/>
              <a:pathLst>
                <a:path w="2489" h="2134">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165" name="CustomShape 846"/>
            <p:cNvSpPr/>
            <p:nvPr/>
          </p:nvSpPr>
          <p:spPr>
            <a:xfrm>
              <a:off x="1501920" y="3915360"/>
              <a:ext cx="21600" cy="18360"/>
            </a:xfrm>
            <a:custGeom>
              <a:avLst/>
              <a:gdLst/>
              <a:ahLst/>
              <a:rect l="l" t="t" r="r" b="b"/>
              <a:pathLst>
                <a:path w="2497" h="2139">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166" name="CustomShape 847"/>
            <p:cNvSpPr/>
            <p:nvPr/>
          </p:nvSpPr>
          <p:spPr>
            <a:xfrm>
              <a:off x="1501920" y="3887280"/>
              <a:ext cx="21600" cy="18000"/>
            </a:xfrm>
            <a:custGeom>
              <a:avLst/>
              <a:gdLst/>
              <a:ahLst/>
              <a:rect l="l" t="t" r="r" b="b"/>
              <a:pathLst>
                <a:path w="2497" h="2132">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style>
            <a:lnRef idx="0"/>
            <a:fillRef idx="0"/>
            <a:effectRef idx="0"/>
            <a:fontRef idx="minor"/>
          </p:style>
        </p:sp>
        <p:sp>
          <p:nvSpPr>
            <p:cNvPr id="4167" name="CustomShape 848"/>
            <p:cNvSpPr/>
            <p:nvPr/>
          </p:nvSpPr>
          <p:spPr>
            <a:xfrm>
              <a:off x="1501920" y="3859200"/>
              <a:ext cx="21600" cy="18360"/>
            </a:xfrm>
            <a:custGeom>
              <a:avLst/>
              <a:gdLst/>
              <a:ahLst/>
              <a:rect l="l" t="t" r="r" b="b"/>
              <a:pathLst>
                <a:path w="2497" h="2139">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style>
            <a:lnRef idx="0"/>
            <a:fillRef idx="0"/>
            <a:effectRef idx="0"/>
            <a:fontRef idx="minor"/>
          </p:style>
        </p:sp>
        <p:sp>
          <p:nvSpPr>
            <p:cNvPr id="4168" name="CustomShape 849"/>
            <p:cNvSpPr/>
            <p:nvPr/>
          </p:nvSpPr>
          <p:spPr>
            <a:xfrm>
              <a:off x="1501920" y="383112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169" name="CustomShape 850"/>
            <p:cNvSpPr/>
            <p:nvPr/>
          </p:nvSpPr>
          <p:spPr>
            <a:xfrm>
              <a:off x="1501920" y="3803400"/>
              <a:ext cx="21240" cy="18000"/>
            </a:xfrm>
            <a:custGeom>
              <a:avLst/>
              <a:gdLst/>
              <a:ahLst/>
              <a:rect l="l" t="t" r="r" b="b"/>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style>
            <a:lnRef idx="0"/>
            <a:fillRef idx="0"/>
            <a:effectRef idx="0"/>
            <a:fontRef idx="minor"/>
          </p:style>
        </p:sp>
        <p:sp>
          <p:nvSpPr>
            <p:cNvPr id="4170" name="CustomShape 851"/>
            <p:cNvSpPr/>
            <p:nvPr/>
          </p:nvSpPr>
          <p:spPr>
            <a:xfrm>
              <a:off x="1501920" y="3775320"/>
              <a:ext cx="21600" cy="18000"/>
            </a:xfrm>
            <a:custGeom>
              <a:avLst/>
              <a:gdLst/>
              <a:ahLst/>
              <a:rect l="l" t="t" r="r" b="b"/>
              <a:pathLst>
                <a:path w="2497" h="2132">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style>
            <a:lnRef idx="0"/>
            <a:fillRef idx="0"/>
            <a:effectRef idx="0"/>
            <a:fontRef idx="minor"/>
          </p:style>
        </p:sp>
        <p:sp>
          <p:nvSpPr>
            <p:cNvPr id="4171" name="CustomShape 852"/>
            <p:cNvSpPr/>
            <p:nvPr/>
          </p:nvSpPr>
          <p:spPr>
            <a:xfrm>
              <a:off x="1501920" y="3747600"/>
              <a:ext cx="21600" cy="18000"/>
            </a:xfrm>
            <a:custGeom>
              <a:avLst/>
              <a:gdLst/>
              <a:ahLst/>
              <a:rect l="l" t="t" r="r" b="b"/>
              <a:pathLst>
                <a:path w="2497" h="2134">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172" name="CustomShape 853"/>
            <p:cNvSpPr/>
            <p:nvPr/>
          </p:nvSpPr>
          <p:spPr>
            <a:xfrm>
              <a:off x="1501920" y="3719520"/>
              <a:ext cx="21600" cy="18000"/>
            </a:xfrm>
            <a:custGeom>
              <a:avLst/>
              <a:gdLst/>
              <a:ahLst/>
              <a:rect l="l" t="t" r="r" b="b"/>
              <a:pathLst>
                <a:path w="2497" h="2134">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173" name="CustomShape 854"/>
            <p:cNvSpPr/>
            <p:nvPr/>
          </p:nvSpPr>
          <p:spPr>
            <a:xfrm>
              <a:off x="1501920" y="3691440"/>
              <a:ext cx="21600" cy="18000"/>
            </a:xfrm>
            <a:custGeom>
              <a:avLst/>
              <a:gdLst/>
              <a:ahLst/>
              <a:rect l="l" t="t" r="r" b="b"/>
              <a:pathLst>
                <a:path w="2497" h="213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style>
            <a:lnRef idx="0"/>
            <a:fillRef idx="0"/>
            <a:effectRef idx="0"/>
            <a:fontRef idx="minor"/>
          </p:style>
        </p:sp>
        <p:sp>
          <p:nvSpPr>
            <p:cNvPr id="4174" name="CustomShape 855"/>
            <p:cNvSpPr/>
            <p:nvPr/>
          </p:nvSpPr>
          <p:spPr>
            <a:xfrm>
              <a:off x="1501920" y="3663720"/>
              <a:ext cx="21600" cy="18000"/>
            </a:xfrm>
            <a:custGeom>
              <a:avLst/>
              <a:gdLst/>
              <a:ahLst/>
              <a:rect l="l" t="t" r="r" b="b"/>
              <a:pathLst>
                <a:path w="2497" h="2138">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style>
            <a:lnRef idx="0"/>
            <a:fillRef idx="0"/>
            <a:effectRef idx="0"/>
            <a:fontRef idx="minor"/>
          </p:style>
        </p:sp>
        <p:sp>
          <p:nvSpPr>
            <p:cNvPr id="4175" name="CustomShape 856"/>
            <p:cNvSpPr/>
            <p:nvPr/>
          </p:nvSpPr>
          <p:spPr>
            <a:xfrm>
              <a:off x="1473840" y="4055040"/>
              <a:ext cx="21240" cy="18000"/>
            </a:xfrm>
            <a:custGeom>
              <a:avLst/>
              <a:gdLst/>
              <a:ahLst/>
              <a:rect l="l" t="t" r="r" b="b"/>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176" name="CustomShape 857"/>
            <p:cNvSpPr/>
            <p:nvPr/>
          </p:nvSpPr>
          <p:spPr>
            <a:xfrm>
              <a:off x="1473840" y="4026960"/>
              <a:ext cx="21240" cy="18000"/>
            </a:xfrm>
            <a:custGeom>
              <a:avLst/>
              <a:gdLst/>
              <a:ahLst/>
              <a:rect l="l" t="t" r="r" b="b"/>
              <a:pathLst>
                <a:path w="2488" h="2137">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style>
            <a:lnRef idx="0"/>
            <a:fillRef idx="0"/>
            <a:effectRef idx="0"/>
            <a:fontRef idx="minor"/>
          </p:style>
        </p:sp>
        <p:sp>
          <p:nvSpPr>
            <p:cNvPr id="4177" name="CustomShape 858"/>
            <p:cNvSpPr/>
            <p:nvPr/>
          </p:nvSpPr>
          <p:spPr>
            <a:xfrm>
              <a:off x="1473840" y="3999240"/>
              <a:ext cx="21240" cy="18000"/>
            </a:xfrm>
            <a:custGeom>
              <a:avLst/>
              <a:gdLst/>
              <a:ahLst/>
              <a:rect l="l" t="t" r="r" b="b"/>
              <a:pathLst>
                <a:path w="2488" h="2132">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4178" name="CustomShape 859"/>
            <p:cNvSpPr/>
            <p:nvPr/>
          </p:nvSpPr>
          <p:spPr>
            <a:xfrm>
              <a:off x="1473840" y="3971160"/>
              <a:ext cx="21240" cy="18000"/>
            </a:xfrm>
            <a:custGeom>
              <a:avLst/>
              <a:gdLst/>
              <a:ahLst/>
              <a:rect l="l" t="t" r="r" b="b"/>
              <a:pathLst>
                <a:path w="2488" h="2134">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style>
            <a:lnRef idx="0"/>
            <a:fillRef idx="0"/>
            <a:effectRef idx="0"/>
            <a:fontRef idx="minor"/>
          </p:style>
        </p:sp>
        <p:sp>
          <p:nvSpPr>
            <p:cNvPr id="4179" name="CustomShape 860"/>
            <p:cNvSpPr/>
            <p:nvPr/>
          </p:nvSpPr>
          <p:spPr>
            <a:xfrm>
              <a:off x="1473840" y="3943080"/>
              <a:ext cx="21240" cy="18000"/>
            </a:xfrm>
            <a:custGeom>
              <a:avLst/>
              <a:gdLst/>
              <a:ahLst/>
              <a:rect l="l" t="t" r="r" b="b"/>
              <a:pathLst>
                <a:path w="2488" h="2134">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180" name="CustomShape 861"/>
            <p:cNvSpPr/>
            <p:nvPr/>
          </p:nvSpPr>
          <p:spPr>
            <a:xfrm>
              <a:off x="1473840" y="3915360"/>
              <a:ext cx="21600" cy="18360"/>
            </a:xfrm>
            <a:custGeom>
              <a:avLst/>
              <a:gdLst/>
              <a:ahLst/>
              <a:rect l="l" t="t" r="r" b="b"/>
              <a:pathLst>
                <a:path w="2497" h="2139">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181" name="CustomShape 862"/>
            <p:cNvSpPr/>
            <p:nvPr/>
          </p:nvSpPr>
          <p:spPr>
            <a:xfrm>
              <a:off x="1473840" y="3887280"/>
              <a:ext cx="21240" cy="18000"/>
            </a:xfrm>
            <a:custGeom>
              <a:avLst/>
              <a:gdLst/>
              <a:ahLst/>
              <a:rect l="l" t="t" r="r" b="b"/>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style>
            <a:lnRef idx="0"/>
            <a:fillRef idx="0"/>
            <a:effectRef idx="0"/>
            <a:fontRef idx="minor"/>
          </p:style>
        </p:sp>
        <p:sp>
          <p:nvSpPr>
            <p:cNvPr id="4182" name="CustomShape 863"/>
            <p:cNvSpPr/>
            <p:nvPr/>
          </p:nvSpPr>
          <p:spPr>
            <a:xfrm>
              <a:off x="1473840" y="3859200"/>
              <a:ext cx="21600" cy="18360"/>
            </a:xfrm>
            <a:custGeom>
              <a:avLst/>
              <a:gdLst/>
              <a:ahLst/>
              <a:rect l="l" t="t" r="r" b="b"/>
              <a:pathLst>
                <a:path w="2505" h="2139">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style>
            <a:lnRef idx="0"/>
            <a:fillRef idx="0"/>
            <a:effectRef idx="0"/>
            <a:fontRef idx="minor"/>
          </p:style>
        </p:sp>
        <p:sp>
          <p:nvSpPr>
            <p:cNvPr id="4183" name="CustomShape 864"/>
            <p:cNvSpPr/>
            <p:nvPr/>
          </p:nvSpPr>
          <p:spPr>
            <a:xfrm>
              <a:off x="1473840" y="3831120"/>
              <a:ext cx="21240" cy="18000"/>
            </a:xfrm>
            <a:custGeom>
              <a:avLst/>
              <a:gdLst/>
              <a:ahLst/>
              <a:rect l="l" t="t" r="r" b="b"/>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184" name="CustomShape 865"/>
            <p:cNvSpPr/>
            <p:nvPr/>
          </p:nvSpPr>
          <p:spPr>
            <a:xfrm>
              <a:off x="1473840" y="3803400"/>
              <a:ext cx="21240" cy="18000"/>
            </a:xfrm>
            <a:custGeom>
              <a:avLst/>
              <a:gdLst/>
              <a:ahLst/>
              <a:rect l="l" t="t" r="r" b="b"/>
              <a:pathLst>
                <a:path w="2488" h="2137">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style>
            <a:lnRef idx="0"/>
            <a:fillRef idx="0"/>
            <a:effectRef idx="0"/>
            <a:fontRef idx="minor"/>
          </p:style>
        </p:sp>
        <p:sp>
          <p:nvSpPr>
            <p:cNvPr id="4185" name="CustomShape 866"/>
            <p:cNvSpPr/>
            <p:nvPr/>
          </p:nvSpPr>
          <p:spPr>
            <a:xfrm>
              <a:off x="1473840" y="3775320"/>
              <a:ext cx="21240" cy="18000"/>
            </a:xfrm>
            <a:custGeom>
              <a:avLst/>
              <a:gdLst/>
              <a:ahLst/>
              <a:rect l="l" t="t" r="r" b="b"/>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style>
            <a:lnRef idx="0"/>
            <a:fillRef idx="0"/>
            <a:effectRef idx="0"/>
            <a:fontRef idx="minor"/>
          </p:style>
        </p:sp>
        <p:sp>
          <p:nvSpPr>
            <p:cNvPr id="4186" name="CustomShape 867"/>
            <p:cNvSpPr/>
            <p:nvPr/>
          </p:nvSpPr>
          <p:spPr>
            <a:xfrm>
              <a:off x="1473840" y="3747600"/>
              <a:ext cx="21240" cy="18000"/>
            </a:xfrm>
            <a:custGeom>
              <a:avLst/>
              <a:gdLst/>
              <a:ahLst/>
              <a:rect l="l" t="t" r="r" b="b"/>
              <a:pathLst>
                <a:path w="2488" h="2134">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187" name="CustomShape 868"/>
            <p:cNvSpPr/>
            <p:nvPr/>
          </p:nvSpPr>
          <p:spPr>
            <a:xfrm>
              <a:off x="1473840" y="3719520"/>
              <a:ext cx="21240" cy="18000"/>
            </a:xfrm>
            <a:custGeom>
              <a:avLst/>
              <a:gdLst/>
              <a:ahLst/>
              <a:rect l="l" t="t" r="r" b="b"/>
              <a:pathLst>
                <a:path w="2488" h="2134">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188" name="CustomShape 869"/>
            <p:cNvSpPr/>
            <p:nvPr/>
          </p:nvSpPr>
          <p:spPr>
            <a:xfrm>
              <a:off x="1473840" y="3691440"/>
              <a:ext cx="21600" cy="18000"/>
            </a:xfrm>
            <a:custGeom>
              <a:avLst/>
              <a:gdLst/>
              <a:ahLst/>
              <a:rect l="l" t="t" r="r" b="b"/>
              <a:pathLst>
                <a:path w="2494" h="2137">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style>
            <a:lnRef idx="0"/>
            <a:fillRef idx="0"/>
            <a:effectRef idx="0"/>
            <a:fontRef idx="minor"/>
          </p:style>
        </p:sp>
        <p:sp>
          <p:nvSpPr>
            <p:cNvPr id="4189" name="CustomShape 870"/>
            <p:cNvSpPr/>
            <p:nvPr/>
          </p:nvSpPr>
          <p:spPr>
            <a:xfrm>
              <a:off x="1473840" y="3663720"/>
              <a:ext cx="21600" cy="18000"/>
            </a:xfrm>
            <a:custGeom>
              <a:avLst/>
              <a:gdLst/>
              <a:ahLst/>
              <a:rect l="l" t="t" r="r" b="b"/>
              <a:pathLst>
                <a:path w="2494" h="2138">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style>
            <a:lnRef idx="0"/>
            <a:fillRef idx="0"/>
            <a:effectRef idx="0"/>
            <a:fontRef idx="minor"/>
          </p:style>
        </p:sp>
        <p:sp>
          <p:nvSpPr>
            <p:cNvPr id="4190" name="CustomShape 871"/>
            <p:cNvSpPr/>
            <p:nvPr/>
          </p:nvSpPr>
          <p:spPr>
            <a:xfrm>
              <a:off x="1473840" y="3635640"/>
              <a:ext cx="21240" cy="18000"/>
            </a:xfrm>
            <a:custGeom>
              <a:avLst/>
              <a:gdLst/>
              <a:ahLst/>
              <a:rect l="l" t="t" r="r" b="b"/>
              <a:pathLst>
                <a:path w="2488" h="2131">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style>
            <a:lnRef idx="0"/>
            <a:fillRef idx="0"/>
            <a:effectRef idx="0"/>
            <a:fontRef idx="minor"/>
          </p:style>
        </p:sp>
        <p:sp>
          <p:nvSpPr>
            <p:cNvPr id="4191" name="CustomShape 872"/>
            <p:cNvSpPr/>
            <p:nvPr/>
          </p:nvSpPr>
          <p:spPr>
            <a:xfrm>
              <a:off x="1473840" y="3216240"/>
              <a:ext cx="21240" cy="18000"/>
            </a:xfrm>
            <a:custGeom>
              <a:avLst/>
              <a:gdLst/>
              <a:ahLst/>
              <a:rect l="l" t="t" r="r" b="b"/>
              <a:pathLst>
                <a:path w="2488" h="213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style>
            <a:lnRef idx="0"/>
            <a:fillRef idx="0"/>
            <a:effectRef idx="0"/>
            <a:fontRef idx="minor"/>
          </p:style>
        </p:sp>
        <p:sp>
          <p:nvSpPr>
            <p:cNvPr id="4192" name="CustomShape 873"/>
            <p:cNvSpPr/>
            <p:nvPr/>
          </p:nvSpPr>
          <p:spPr>
            <a:xfrm>
              <a:off x="1446120" y="4083120"/>
              <a:ext cx="21240" cy="18000"/>
            </a:xfrm>
            <a:custGeom>
              <a:avLst/>
              <a:gdLst/>
              <a:ahLst/>
              <a:rect l="l" t="t" r="r" b="b"/>
              <a:pathLst>
                <a:path w="2489" h="2134">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style>
            <a:lnRef idx="0"/>
            <a:fillRef idx="0"/>
            <a:effectRef idx="0"/>
            <a:fontRef idx="minor"/>
          </p:style>
        </p:sp>
        <p:sp>
          <p:nvSpPr>
            <p:cNvPr id="4193" name="CustomShape 874"/>
            <p:cNvSpPr/>
            <p:nvPr/>
          </p:nvSpPr>
          <p:spPr>
            <a:xfrm>
              <a:off x="1446120" y="4055040"/>
              <a:ext cx="21240" cy="18000"/>
            </a:xfrm>
            <a:custGeom>
              <a:avLst/>
              <a:gdLst/>
              <a:ahLst/>
              <a:rect l="l" t="t" r="r" b="b"/>
              <a:pathLst>
                <a:path w="2489" h="2138">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style>
            <a:lnRef idx="0"/>
            <a:fillRef idx="0"/>
            <a:effectRef idx="0"/>
            <a:fontRef idx="minor"/>
          </p:style>
        </p:sp>
        <p:sp>
          <p:nvSpPr>
            <p:cNvPr id="4194" name="CustomShape 875"/>
            <p:cNvSpPr/>
            <p:nvPr/>
          </p:nvSpPr>
          <p:spPr>
            <a:xfrm>
              <a:off x="1446120" y="4026960"/>
              <a:ext cx="21240" cy="18000"/>
            </a:xfrm>
            <a:custGeom>
              <a:avLst/>
              <a:gdLst/>
              <a:ahLst/>
              <a:rect l="l" t="t" r="r" b="b"/>
              <a:pathLst>
                <a:path w="2489" h="2137">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style>
            <a:lnRef idx="0"/>
            <a:fillRef idx="0"/>
            <a:effectRef idx="0"/>
            <a:fontRef idx="minor"/>
          </p:style>
        </p:sp>
        <p:sp>
          <p:nvSpPr>
            <p:cNvPr id="4195" name="CustomShape 876"/>
            <p:cNvSpPr/>
            <p:nvPr/>
          </p:nvSpPr>
          <p:spPr>
            <a:xfrm>
              <a:off x="1446120" y="3999240"/>
              <a:ext cx="21240" cy="18000"/>
            </a:xfrm>
            <a:custGeom>
              <a:avLst/>
              <a:gdLst/>
              <a:ahLst/>
              <a:rect l="l" t="t" r="r" b="b"/>
              <a:pathLst>
                <a:path w="2489" h="213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style>
            <a:lnRef idx="0"/>
            <a:fillRef idx="0"/>
            <a:effectRef idx="0"/>
            <a:fontRef idx="minor"/>
          </p:style>
        </p:sp>
        <p:sp>
          <p:nvSpPr>
            <p:cNvPr id="4196" name="CustomShape 877"/>
            <p:cNvSpPr/>
            <p:nvPr/>
          </p:nvSpPr>
          <p:spPr>
            <a:xfrm>
              <a:off x="1446120" y="3971160"/>
              <a:ext cx="21240" cy="18000"/>
            </a:xfrm>
            <a:custGeom>
              <a:avLst/>
              <a:gdLst/>
              <a:ahLst/>
              <a:rect l="l" t="t" r="r" b="b"/>
              <a:pathLst>
                <a:path w="2489" h="2134">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style>
            <a:lnRef idx="0"/>
            <a:fillRef idx="0"/>
            <a:effectRef idx="0"/>
            <a:fontRef idx="minor"/>
          </p:style>
        </p:sp>
        <p:sp>
          <p:nvSpPr>
            <p:cNvPr id="4197" name="CustomShape 878"/>
            <p:cNvSpPr/>
            <p:nvPr/>
          </p:nvSpPr>
          <p:spPr>
            <a:xfrm>
              <a:off x="1446120" y="3943080"/>
              <a:ext cx="21240" cy="18000"/>
            </a:xfrm>
            <a:custGeom>
              <a:avLst/>
              <a:gdLst/>
              <a:ahLst/>
              <a:rect l="l" t="t" r="r" b="b"/>
              <a:pathLst>
                <a:path w="2489" h="2134">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style>
            <a:lnRef idx="0"/>
            <a:fillRef idx="0"/>
            <a:effectRef idx="0"/>
            <a:fontRef idx="minor"/>
          </p:style>
        </p:sp>
        <p:sp>
          <p:nvSpPr>
            <p:cNvPr id="4198" name="CustomShape 879"/>
            <p:cNvSpPr/>
            <p:nvPr/>
          </p:nvSpPr>
          <p:spPr>
            <a:xfrm>
              <a:off x="1446120" y="3915360"/>
              <a:ext cx="21240" cy="18360"/>
            </a:xfrm>
            <a:custGeom>
              <a:avLst/>
              <a:gdLst/>
              <a:ahLst/>
              <a:rect l="l" t="t" r="r" b="b"/>
              <a:pathLst>
                <a:path w="2489" h="213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style>
            <a:lnRef idx="0"/>
            <a:fillRef idx="0"/>
            <a:effectRef idx="0"/>
            <a:fontRef idx="minor"/>
          </p:style>
        </p:sp>
        <p:sp>
          <p:nvSpPr>
            <p:cNvPr id="4199" name="CustomShape 880"/>
            <p:cNvSpPr/>
            <p:nvPr/>
          </p:nvSpPr>
          <p:spPr>
            <a:xfrm>
              <a:off x="1446120" y="3887280"/>
              <a:ext cx="21240" cy="18000"/>
            </a:xfrm>
            <a:custGeom>
              <a:avLst/>
              <a:gdLst/>
              <a:ahLst/>
              <a:rect l="l" t="t" r="r" b="b"/>
              <a:pathLst>
                <a:path w="2489" h="2132">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style>
            <a:lnRef idx="0"/>
            <a:fillRef idx="0"/>
            <a:effectRef idx="0"/>
            <a:fontRef idx="minor"/>
          </p:style>
        </p:sp>
        <p:sp>
          <p:nvSpPr>
            <p:cNvPr id="4200" name="CustomShape 881"/>
            <p:cNvSpPr/>
            <p:nvPr/>
          </p:nvSpPr>
          <p:spPr>
            <a:xfrm>
              <a:off x="1446120" y="3859200"/>
              <a:ext cx="21600" cy="18360"/>
            </a:xfrm>
            <a:custGeom>
              <a:avLst/>
              <a:gdLst/>
              <a:ahLst/>
              <a:rect l="l" t="t" r="r" b="b"/>
              <a:pathLst>
                <a:path w="2497" h="2139">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201" name="CustomShape 882"/>
            <p:cNvSpPr/>
            <p:nvPr/>
          </p:nvSpPr>
          <p:spPr>
            <a:xfrm>
              <a:off x="1446120" y="3831120"/>
              <a:ext cx="21240" cy="18000"/>
            </a:xfrm>
            <a:custGeom>
              <a:avLst/>
              <a:gdLst/>
              <a:ahLst/>
              <a:rect l="l" t="t" r="r" b="b"/>
              <a:pathLst>
                <a:path w="2489" h="2138">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style>
            <a:lnRef idx="0"/>
            <a:fillRef idx="0"/>
            <a:effectRef idx="0"/>
            <a:fontRef idx="minor"/>
          </p:style>
        </p:sp>
        <p:sp>
          <p:nvSpPr>
            <p:cNvPr id="4202" name="CustomShape 883"/>
            <p:cNvSpPr/>
            <p:nvPr/>
          </p:nvSpPr>
          <p:spPr>
            <a:xfrm>
              <a:off x="1446120" y="3803400"/>
              <a:ext cx="21240" cy="18000"/>
            </a:xfrm>
            <a:custGeom>
              <a:avLst/>
              <a:gdLst/>
              <a:ahLst/>
              <a:rect l="l" t="t" r="r" b="b"/>
              <a:pathLst>
                <a:path w="2489" h="2137">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style>
            <a:lnRef idx="0"/>
            <a:fillRef idx="0"/>
            <a:effectRef idx="0"/>
            <a:fontRef idx="minor"/>
          </p:style>
        </p:sp>
        <p:sp>
          <p:nvSpPr>
            <p:cNvPr id="4203" name="CustomShape 884"/>
            <p:cNvSpPr/>
            <p:nvPr/>
          </p:nvSpPr>
          <p:spPr>
            <a:xfrm>
              <a:off x="1446120" y="3775320"/>
              <a:ext cx="21240" cy="18000"/>
            </a:xfrm>
            <a:custGeom>
              <a:avLst/>
              <a:gdLst/>
              <a:ahLst/>
              <a:rect l="l" t="t" r="r" b="b"/>
              <a:pathLst>
                <a:path w="2489" h="2132">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style>
            <a:lnRef idx="0"/>
            <a:fillRef idx="0"/>
            <a:effectRef idx="0"/>
            <a:fontRef idx="minor"/>
          </p:style>
        </p:sp>
        <p:sp>
          <p:nvSpPr>
            <p:cNvPr id="4204" name="CustomShape 885"/>
            <p:cNvSpPr/>
            <p:nvPr/>
          </p:nvSpPr>
          <p:spPr>
            <a:xfrm>
              <a:off x="1446120" y="3747600"/>
              <a:ext cx="21240" cy="18000"/>
            </a:xfrm>
            <a:custGeom>
              <a:avLst/>
              <a:gdLst/>
              <a:ahLst/>
              <a:rect l="l" t="t" r="r" b="b"/>
              <a:pathLst>
                <a:path w="2489" h="2134">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style>
            <a:lnRef idx="0"/>
            <a:fillRef idx="0"/>
            <a:effectRef idx="0"/>
            <a:fontRef idx="minor"/>
          </p:style>
        </p:sp>
        <p:sp>
          <p:nvSpPr>
            <p:cNvPr id="4205" name="CustomShape 886"/>
            <p:cNvSpPr/>
            <p:nvPr/>
          </p:nvSpPr>
          <p:spPr>
            <a:xfrm>
              <a:off x="1446120" y="3719520"/>
              <a:ext cx="21600" cy="18000"/>
            </a:xfrm>
            <a:custGeom>
              <a:avLst/>
              <a:gdLst/>
              <a:ahLst/>
              <a:rect l="l" t="t" r="r" b="b"/>
              <a:pathLst>
                <a:path w="2497" h="2134">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style>
            <a:lnRef idx="0"/>
            <a:fillRef idx="0"/>
            <a:effectRef idx="0"/>
            <a:fontRef idx="minor"/>
          </p:style>
        </p:sp>
        <p:sp>
          <p:nvSpPr>
            <p:cNvPr id="4206" name="CustomShape 887"/>
            <p:cNvSpPr/>
            <p:nvPr/>
          </p:nvSpPr>
          <p:spPr>
            <a:xfrm>
              <a:off x="1446120" y="3691440"/>
              <a:ext cx="21600" cy="18000"/>
            </a:xfrm>
            <a:custGeom>
              <a:avLst/>
              <a:gdLst/>
              <a:ahLst/>
              <a:rect l="l" t="t" r="r" b="b"/>
              <a:pathLst>
                <a:path w="2497" h="213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style>
            <a:lnRef idx="0"/>
            <a:fillRef idx="0"/>
            <a:effectRef idx="0"/>
            <a:fontRef idx="minor"/>
          </p:style>
        </p:sp>
        <p:sp>
          <p:nvSpPr>
            <p:cNvPr id="4207" name="CustomShape 888"/>
            <p:cNvSpPr/>
            <p:nvPr/>
          </p:nvSpPr>
          <p:spPr>
            <a:xfrm>
              <a:off x="1446120" y="3663720"/>
              <a:ext cx="21600" cy="18360"/>
            </a:xfrm>
            <a:custGeom>
              <a:avLst/>
              <a:gdLst/>
              <a:ahLst/>
              <a:rect l="l" t="t" r="r" b="b"/>
              <a:pathLst>
                <a:path w="2497" h="214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style>
            <a:lnRef idx="0"/>
            <a:fillRef idx="0"/>
            <a:effectRef idx="0"/>
            <a:fontRef idx="minor"/>
          </p:style>
        </p:sp>
        <p:sp>
          <p:nvSpPr>
            <p:cNvPr id="4208" name="CustomShape 889"/>
            <p:cNvSpPr/>
            <p:nvPr/>
          </p:nvSpPr>
          <p:spPr>
            <a:xfrm>
              <a:off x="1446120" y="3635640"/>
              <a:ext cx="21240" cy="18000"/>
            </a:xfrm>
            <a:custGeom>
              <a:avLst/>
              <a:gdLst/>
              <a:ahLst/>
              <a:rect l="l" t="t" r="r" b="b"/>
              <a:pathLst>
                <a:path w="2489" h="2132">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style>
            <a:lnRef idx="0"/>
            <a:fillRef idx="0"/>
            <a:effectRef idx="0"/>
            <a:fontRef idx="minor"/>
          </p:style>
        </p:sp>
        <p:sp>
          <p:nvSpPr>
            <p:cNvPr id="4209" name="CustomShape 890"/>
            <p:cNvSpPr/>
            <p:nvPr/>
          </p:nvSpPr>
          <p:spPr>
            <a:xfrm>
              <a:off x="1446120" y="3272040"/>
              <a:ext cx="21240" cy="18000"/>
            </a:xfrm>
            <a:custGeom>
              <a:avLst/>
              <a:gdLst/>
              <a:ahLst/>
              <a:rect l="l" t="t" r="r" b="b"/>
              <a:pathLst>
                <a:path w="2489" h="2134">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style>
            <a:lnRef idx="0"/>
            <a:fillRef idx="0"/>
            <a:effectRef idx="0"/>
            <a:fontRef idx="minor"/>
          </p:style>
        </p:sp>
        <p:sp>
          <p:nvSpPr>
            <p:cNvPr id="4210" name="CustomShape 891"/>
            <p:cNvSpPr/>
            <p:nvPr/>
          </p:nvSpPr>
          <p:spPr>
            <a:xfrm>
              <a:off x="1446120" y="3216240"/>
              <a:ext cx="21240" cy="18000"/>
            </a:xfrm>
            <a:custGeom>
              <a:avLst/>
              <a:gdLst/>
              <a:ahLst/>
              <a:rect l="l" t="t" r="r" b="b"/>
              <a:pathLst>
                <a:path w="2489" h="2138">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style>
            <a:lnRef idx="0"/>
            <a:fillRef idx="0"/>
            <a:effectRef idx="0"/>
            <a:fontRef idx="minor"/>
          </p:style>
        </p:sp>
        <p:sp>
          <p:nvSpPr>
            <p:cNvPr id="4211" name="CustomShape 892"/>
            <p:cNvSpPr/>
            <p:nvPr/>
          </p:nvSpPr>
          <p:spPr>
            <a:xfrm>
              <a:off x="1446120" y="3188160"/>
              <a:ext cx="21240" cy="18000"/>
            </a:xfrm>
            <a:custGeom>
              <a:avLst/>
              <a:gdLst/>
              <a:ahLst/>
              <a:rect l="l" t="t" r="r" b="b"/>
              <a:pathLst>
                <a:path w="2489" h="2138">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style>
            <a:lnRef idx="0"/>
            <a:fillRef idx="0"/>
            <a:effectRef idx="0"/>
            <a:fontRef idx="minor"/>
          </p:style>
        </p:sp>
        <p:sp>
          <p:nvSpPr>
            <p:cNvPr id="4212" name="CustomShape 893"/>
            <p:cNvSpPr/>
            <p:nvPr/>
          </p:nvSpPr>
          <p:spPr>
            <a:xfrm>
              <a:off x="1418040" y="4166640"/>
              <a:ext cx="21600" cy="18000"/>
            </a:xfrm>
            <a:custGeom>
              <a:avLst/>
              <a:gdLst/>
              <a:ahLst/>
              <a:rect l="l" t="t" r="r" b="b"/>
              <a:pathLst>
                <a:path w="2497" h="2138">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213" name="CustomShape 894"/>
            <p:cNvSpPr/>
            <p:nvPr/>
          </p:nvSpPr>
          <p:spPr>
            <a:xfrm>
              <a:off x="1418040" y="4083120"/>
              <a:ext cx="21600" cy="18000"/>
            </a:xfrm>
            <a:custGeom>
              <a:avLst/>
              <a:gdLst/>
              <a:ahLst/>
              <a:rect l="l" t="t" r="r" b="b"/>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style>
            <a:lnRef idx="0"/>
            <a:fillRef idx="0"/>
            <a:effectRef idx="0"/>
            <a:fontRef idx="minor"/>
          </p:style>
        </p:sp>
        <p:sp>
          <p:nvSpPr>
            <p:cNvPr id="4214" name="CustomShape 895"/>
            <p:cNvSpPr/>
            <p:nvPr/>
          </p:nvSpPr>
          <p:spPr>
            <a:xfrm>
              <a:off x="1418040" y="4055040"/>
              <a:ext cx="21600" cy="18000"/>
            </a:xfrm>
            <a:custGeom>
              <a:avLst/>
              <a:gdLst/>
              <a:ahLst/>
              <a:rect l="l" t="t" r="r" b="b"/>
              <a:pathLst>
                <a:path w="2497" h="2138">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215" name="CustomShape 896"/>
            <p:cNvSpPr/>
            <p:nvPr/>
          </p:nvSpPr>
          <p:spPr>
            <a:xfrm>
              <a:off x="1418040" y="4026960"/>
              <a:ext cx="21600" cy="18000"/>
            </a:xfrm>
            <a:custGeom>
              <a:avLst/>
              <a:gdLst/>
              <a:ahLst/>
              <a:rect l="l" t="t" r="r" b="b"/>
              <a:pathLst>
                <a:path w="2497" h="213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style>
            <a:lnRef idx="0"/>
            <a:fillRef idx="0"/>
            <a:effectRef idx="0"/>
            <a:fontRef idx="minor"/>
          </p:style>
        </p:sp>
        <p:sp>
          <p:nvSpPr>
            <p:cNvPr id="4216" name="CustomShape 897"/>
            <p:cNvSpPr/>
            <p:nvPr/>
          </p:nvSpPr>
          <p:spPr>
            <a:xfrm>
              <a:off x="1418040" y="3999240"/>
              <a:ext cx="21600" cy="18000"/>
            </a:xfrm>
            <a:custGeom>
              <a:avLst/>
              <a:gdLst/>
              <a:ahLst/>
              <a:rect l="l" t="t" r="r" b="b"/>
              <a:pathLst>
                <a:path w="2497" h="2132">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style>
            <a:lnRef idx="0"/>
            <a:fillRef idx="0"/>
            <a:effectRef idx="0"/>
            <a:fontRef idx="minor"/>
          </p:style>
        </p:sp>
        <p:sp>
          <p:nvSpPr>
            <p:cNvPr id="4217" name="CustomShape 898"/>
            <p:cNvSpPr/>
            <p:nvPr/>
          </p:nvSpPr>
          <p:spPr>
            <a:xfrm>
              <a:off x="1418040" y="3971160"/>
              <a:ext cx="21600" cy="18000"/>
            </a:xfrm>
            <a:custGeom>
              <a:avLst/>
              <a:gdLst/>
              <a:ahLst/>
              <a:rect l="l" t="t" r="r" b="b"/>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style>
            <a:lnRef idx="0"/>
            <a:fillRef idx="0"/>
            <a:effectRef idx="0"/>
            <a:fontRef idx="minor"/>
          </p:style>
        </p:sp>
        <p:sp>
          <p:nvSpPr>
            <p:cNvPr id="4218" name="CustomShape 899"/>
            <p:cNvSpPr/>
            <p:nvPr/>
          </p:nvSpPr>
          <p:spPr>
            <a:xfrm>
              <a:off x="1418040" y="3943080"/>
              <a:ext cx="21600" cy="18000"/>
            </a:xfrm>
            <a:custGeom>
              <a:avLst/>
              <a:gdLst/>
              <a:ahLst/>
              <a:rect l="l" t="t" r="r" b="b"/>
              <a:pathLst>
                <a:path w="2497" h="2134">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219" name="CustomShape 900"/>
            <p:cNvSpPr/>
            <p:nvPr/>
          </p:nvSpPr>
          <p:spPr>
            <a:xfrm>
              <a:off x="1418040" y="3915360"/>
              <a:ext cx="21600" cy="18360"/>
            </a:xfrm>
            <a:custGeom>
              <a:avLst/>
              <a:gdLst/>
              <a:ahLst/>
              <a:rect l="l" t="t" r="r" b="b"/>
              <a:pathLst>
                <a:path w="2497" h="2139">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220" name="CustomShape 901"/>
            <p:cNvSpPr/>
            <p:nvPr/>
          </p:nvSpPr>
          <p:spPr>
            <a:xfrm>
              <a:off x="1418040" y="3887280"/>
              <a:ext cx="21600" cy="18000"/>
            </a:xfrm>
            <a:custGeom>
              <a:avLst/>
              <a:gdLst/>
              <a:ahLst/>
              <a:rect l="l" t="t" r="r" b="b"/>
              <a:pathLst>
                <a:path w="2497" h="2132">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style>
            <a:lnRef idx="0"/>
            <a:fillRef idx="0"/>
            <a:effectRef idx="0"/>
            <a:fontRef idx="minor"/>
          </p:style>
        </p:sp>
        <p:sp>
          <p:nvSpPr>
            <p:cNvPr id="4221" name="CustomShape 902"/>
            <p:cNvSpPr/>
            <p:nvPr/>
          </p:nvSpPr>
          <p:spPr>
            <a:xfrm>
              <a:off x="1418040" y="3859200"/>
              <a:ext cx="21600" cy="18360"/>
            </a:xfrm>
            <a:custGeom>
              <a:avLst/>
              <a:gdLst/>
              <a:ahLst/>
              <a:rect l="l" t="t" r="r" b="b"/>
              <a:pathLst>
                <a:path w="2497" h="2139">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222" name="CustomShape 903"/>
            <p:cNvSpPr/>
            <p:nvPr/>
          </p:nvSpPr>
          <p:spPr>
            <a:xfrm>
              <a:off x="1418040" y="3831120"/>
              <a:ext cx="21600" cy="18000"/>
            </a:xfrm>
            <a:custGeom>
              <a:avLst/>
              <a:gdLst/>
              <a:ahLst/>
              <a:rect l="l" t="t" r="r" b="b"/>
              <a:pathLst>
                <a:path w="2497" h="2138">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223" name="CustomShape 904"/>
            <p:cNvSpPr/>
            <p:nvPr/>
          </p:nvSpPr>
          <p:spPr>
            <a:xfrm>
              <a:off x="1418040" y="3803400"/>
              <a:ext cx="21600" cy="18000"/>
            </a:xfrm>
            <a:custGeom>
              <a:avLst/>
              <a:gdLst/>
              <a:ahLst/>
              <a:rect l="l" t="t" r="r" b="b"/>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style>
            <a:lnRef idx="0"/>
            <a:fillRef idx="0"/>
            <a:effectRef idx="0"/>
            <a:fontRef idx="minor"/>
          </p:style>
        </p:sp>
        <p:sp>
          <p:nvSpPr>
            <p:cNvPr id="4224" name="CustomShape 905"/>
            <p:cNvSpPr/>
            <p:nvPr/>
          </p:nvSpPr>
          <p:spPr>
            <a:xfrm>
              <a:off x="1418040" y="3775320"/>
              <a:ext cx="21600" cy="18000"/>
            </a:xfrm>
            <a:custGeom>
              <a:avLst/>
              <a:gdLst/>
              <a:ahLst/>
              <a:rect l="l" t="t" r="r" b="b"/>
              <a:pathLst>
                <a:path w="2497" h="2132">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style>
            <a:lnRef idx="0"/>
            <a:fillRef idx="0"/>
            <a:effectRef idx="0"/>
            <a:fontRef idx="minor"/>
          </p:style>
        </p:sp>
        <p:sp>
          <p:nvSpPr>
            <p:cNvPr id="4225" name="CustomShape 906"/>
            <p:cNvSpPr/>
            <p:nvPr/>
          </p:nvSpPr>
          <p:spPr>
            <a:xfrm>
              <a:off x="1418040" y="3747600"/>
              <a:ext cx="21600" cy="18000"/>
            </a:xfrm>
            <a:custGeom>
              <a:avLst/>
              <a:gdLst/>
              <a:ahLst/>
              <a:rect l="l" t="t" r="r" b="b"/>
              <a:pathLst>
                <a:path w="2497" h="2134">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226" name="CustomShape 907"/>
            <p:cNvSpPr/>
            <p:nvPr/>
          </p:nvSpPr>
          <p:spPr>
            <a:xfrm>
              <a:off x="1418040" y="3719520"/>
              <a:ext cx="21600" cy="18000"/>
            </a:xfrm>
            <a:custGeom>
              <a:avLst/>
              <a:gdLst/>
              <a:ahLst/>
              <a:rect l="l" t="t" r="r" b="b"/>
              <a:pathLst>
                <a:path w="2497" h="2134">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227" name="CustomShape 908"/>
            <p:cNvSpPr/>
            <p:nvPr/>
          </p:nvSpPr>
          <p:spPr>
            <a:xfrm>
              <a:off x="1418040" y="3691440"/>
              <a:ext cx="21600" cy="18000"/>
            </a:xfrm>
            <a:custGeom>
              <a:avLst/>
              <a:gdLst/>
              <a:ahLst/>
              <a:rect l="l" t="t" r="r" b="b"/>
              <a:pathLst>
                <a:path w="2497" h="213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style>
            <a:lnRef idx="0"/>
            <a:fillRef idx="0"/>
            <a:effectRef idx="0"/>
            <a:fontRef idx="minor"/>
          </p:style>
        </p:sp>
        <p:sp>
          <p:nvSpPr>
            <p:cNvPr id="4228" name="CustomShape 909"/>
            <p:cNvSpPr/>
            <p:nvPr/>
          </p:nvSpPr>
          <p:spPr>
            <a:xfrm>
              <a:off x="1418040" y="3663720"/>
              <a:ext cx="21600" cy="18000"/>
            </a:xfrm>
            <a:custGeom>
              <a:avLst/>
              <a:gdLst/>
              <a:ahLst/>
              <a:rect l="l" t="t" r="r" b="b"/>
              <a:pathLst>
                <a:path w="2497" h="2138">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style>
            <a:lnRef idx="0"/>
            <a:fillRef idx="0"/>
            <a:effectRef idx="0"/>
            <a:fontRef idx="minor"/>
          </p:style>
        </p:sp>
        <p:sp>
          <p:nvSpPr>
            <p:cNvPr id="4229" name="CustomShape 910"/>
            <p:cNvSpPr/>
            <p:nvPr/>
          </p:nvSpPr>
          <p:spPr>
            <a:xfrm>
              <a:off x="1418040" y="3635640"/>
              <a:ext cx="21600" cy="18000"/>
            </a:xfrm>
            <a:custGeom>
              <a:avLst/>
              <a:gdLst/>
              <a:ahLst/>
              <a:rect l="l" t="t" r="r" b="b"/>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style>
            <a:lnRef idx="0"/>
            <a:fillRef idx="0"/>
            <a:effectRef idx="0"/>
            <a:fontRef idx="minor"/>
          </p:style>
        </p:sp>
        <p:sp>
          <p:nvSpPr>
            <p:cNvPr id="4230" name="CustomShape 911"/>
            <p:cNvSpPr/>
            <p:nvPr/>
          </p:nvSpPr>
          <p:spPr>
            <a:xfrm>
              <a:off x="1418040" y="3272040"/>
              <a:ext cx="21600" cy="18000"/>
            </a:xfrm>
            <a:custGeom>
              <a:avLst/>
              <a:gdLst/>
              <a:ahLst/>
              <a:rect l="l" t="t" r="r" b="b"/>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231" name="CustomShape 912"/>
            <p:cNvSpPr/>
            <p:nvPr/>
          </p:nvSpPr>
          <p:spPr>
            <a:xfrm>
              <a:off x="1418040" y="3216240"/>
              <a:ext cx="21600" cy="18000"/>
            </a:xfrm>
            <a:custGeom>
              <a:avLst/>
              <a:gdLst/>
              <a:ahLst/>
              <a:rect l="l" t="t" r="r" b="b"/>
              <a:pathLst>
                <a:path w="2497" h="2138">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style>
            <a:lnRef idx="0"/>
            <a:fillRef idx="0"/>
            <a:effectRef idx="0"/>
            <a:fontRef idx="minor"/>
          </p:style>
        </p:sp>
        <p:sp>
          <p:nvSpPr>
            <p:cNvPr id="4232" name="CustomShape 913"/>
            <p:cNvSpPr/>
            <p:nvPr/>
          </p:nvSpPr>
          <p:spPr>
            <a:xfrm>
              <a:off x="1418040" y="3188160"/>
              <a:ext cx="21600" cy="18000"/>
            </a:xfrm>
            <a:custGeom>
              <a:avLst/>
              <a:gdLst/>
              <a:ahLst/>
              <a:rect l="l" t="t" r="r" b="b"/>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style>
            <a:lnRef idx="0"/>
            <a:fillRef idx="0"/>
            <a:effectRef idx="0"/>
            <a:fontRef idx="minor"/>
          </p:style>
        </p:sp>
        <p:sp>
          <p:nvSpPr>
            <p:cNvPr id="4233" name="CustomShape 914"/>
            <p:cNvSpPr/>
            <p:nvPr/>
          </p:nvSpPr>
          <p:spPr>
            <a:xfrm>
              <a:off x="1418040" y="3160440"/>
              <a:ext cx="21600" cy="18000"/>
            </a:xfrm>
            <a:custGeom>
              <a:avLst/>
              <a:gdLst/>
              <a:ahLst/>
              <a:rect l="l" t="t" r="r" b="b"/>
              <a:pathLst>
                <a:path w="2497" h="2131">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style>
            <a:lnRef idx="0"/>
            <a:fillRef idx="0"/>
            <a:effectRef idx="0"/>
            <a:fontRef idx="minor"/>
          </p:style>
        </p:sp>
        <p:sp>
          <p:nvSpPr>
            <p:cNvPr id="4234" name="CustomShape 915"/>
            <p:cNvSpPr/>
            <p:nvPr/>
          </p:nvSpPr>
          <p:spPr>
            <a:xfrm>
              <a:off x="1418040" y="3132360"/>
              <a:ext cx="21600" cy="18000"/>
            </a:xfrm>
            <a:custGeom>
              <a:avLst/>
              <a:gdLst/>
              <a:ahLst/>
              <a:rect l="l" t="t" r="r" b="b"/>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235" name="CustomShape 916"/>
            <p:cNvSpPr/>
            <p:nvPr/>
          </p:nvSpPr>
          <p:spPr>
            <a:xfrm>
              <a:off x="1418040" y="3048480"/>
              <a:ext cx="21600" cy="18000"/>
            </a:xfrm>
            <a:custGeom>
              <a:avLst/>
              <a:gdLst/>
              <a:ahLst/>
              <a:rect l="l" t="t" r="r" b="b"/>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style>
            <a:lnRef idx="0"/>
            <a:fillRef idx="0"/>
            <a:effectRef idx="0"/>
            <a:fontRef idx="minor"/>
          </p:style>
        </p:sp>
        <p:sp>
          <p:nvSpPr>
            <p:cNvPr id="4236" name="CustomShape 917"/>
            <p:cNvSpPr/>
            <p:nvPr/>
          </p:nvSpPr>
          <p:spPr>
            <a:xfrm>
              <a:off x="1418040" y="3020760"/>
              <a:ext cx="21600" cy="18000"/>
            </a:xfrm>
            <a:custGeom>
              <a:avLst/>
              <a:gdLst/>
              <a:ahLst/>
              <a:rect l="l" t="t" r="r" b="b"/>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237" name="CustomShape 918"/>
            <p:cNvSpPr/>
            <p:nvPr/>
          </p:nvSpPr>
          <p:spPr>
            <a:xfrm>
              <a:off x="1418040" y="2853000"/>
              <a:ext cx="21600" cy="18000"/>
            </a:xfrm>
            <a:custGeom>
              <a:avLst/>
              <a:gdLst/>
              <a:ahLst/>
              <a:rect l="l" t="t" r="r" b="b"/>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238" name="CustomShape 919"/>
            <p:cNvSpPr/>
            <p:nvPr/>
          </p:nvSpPr>
          <p:spPr>
            <a:xfrm>
              <a:off x="1389960" y="4166640"/>
              <a:ext cx="21240" cy="18000"/>
            </a:xfrm>
            <a:custGeom>
              <a:avLst/>
              <a:gdLst/>
              <a:ahLst/>
              <a:rect l="l" t="t" r="r" b="b"/>
              <a:pathLst>
                <a:path w="2489" h="2138">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239" name="CustomShape 920"/>
            <p:cNvSpPr/>
            <p:nvPr/>
          </p:nvSpPr>
          <p:spPr>
            <a:xfrm>
              <a:off x="1389960" y="4138920"/>
              <a:ext cx="21240" cy="18000"/>
            </a:xfrm>
            <a:custGeom>
              <a:avLst/>
              <a:gdLst/>
              <a:ahLst/>
              <a:rect l="l" t="t" r="r" b="b"/>
              <a:pathLst>
                <a:path w="2489" h="2131">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style>
            <a:lnRef idx="0"/>
            <a:fillRef idx="0"/>
            <a:effectRef idx="0"/>
            <a:fontRef idx="minor"/>
          </p:style>
        </p:sp>
        <p:sp>
          <p:nvSpPr>
            <p:cNvPr id="4240" name="CustomShape 921"/>
            <p:cNvSpPr/>
            <p:nvPr/>
          </p:nvSpPr>
          <p:spPr>
            <a:xfrm>
              <a:off x="1389960" y="4110840"/>
              <a:ext cx="21240" cy="18000"/>
            </a:xfrm>
            <a:custGeom>
              <a:avLst/>
              <a:gdLst/>
              <a:ahLst/>
              <a:rect l="l" t="t" r="r" b="b"/>
              <a:pathLst>
                <a:path w="2489" h="2132">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style>
            <a:lnRef idx="0"/>
            <a:fillRef idx="0"/>
            <a:effectRef idx="0"/>
            <a:fontRef idx="minor"/>
          </p:style>
        </p:sp>
        <p:sp>
          <p:nvSpPr>
            <p:cNvPr id="4241" name="CustomShape 922"/>
            <p:cNvSpPr/>
            <p:nvPr/>
          </p:nvSpPr>
          <p:spPr>
            <a:xfrm>
              <a:off x="1389960" y="4083120"/>
              <a:ext cx="21240" cy="18000"/>
            </a:xfrm>
            <a:custGeom>
              <a:avLst/>
              <a:gdLst/>
              <a:ahLst/>
              <a:rect l="l" t="t" r="r" b="b"/>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style>
            <a:lnRef idx="0"/>
            <a:fillRef idx="0"/>
            <a:effectRef idx="0"/>
            <a:fontRef idx="minor"/>
          </p:style>
        </p:sp>
        <p:sp>
          <p:nvSpPr>
            <p:cNvPr id="4242" name="CustomShape 923"/>
            <p:cNvSpPr/>
            <p:nvPr/>
          </p:nvSpPr>
          <p:spPr>
            <a:xfrm>
              <a:off x="1389960" y="4055040"/>
              <a:ext cx="21240" cy="18000"/>
            </a:xfrm>
            <a:custGeom>
              <a:avLst/>
              <a:gdLst/>
              <a:ahLst/>
              <a:rect l="l" t="t" r="r" b="b"/>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243" name="CustomShape 924"/>
            <p:cNvSpPr/>
            <p:nvPr/>
          </p:nvSpPr>
          <p:spPr>
            <a:xfrm>
              <a:off x="1389960" y="4026960"/>
              <a:ext cx="21240" cy="18000"/>
            </a:xfrm>
            <a:custGeom>
              <a:avLst/>
              <a:gdLst/>
              <a:ahLst/>
              <a:rect l="l" t="t" r="r" b="b"/>
              <a:pathLst>
                <a:path w="2489" h="2137">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style>
            <a:lnRef idx="0"/>
            <a:fillRef idx="0"/>
            <a:effectRef idx="0"/>
            <a:fontRef idx="minor"/>
          </p:style>
        </p:sp>
        <p:sp>
          <p:nvSpPr>
            <p:cNvPr id="4244" name="CustomShape 925"/>
            <p:cNvSpPr/>
            <p:nvPr/>
          </p:nvSpPr>
          <p:spPr>
            <a:xfrm>
              <a:off x="1389960" y="3999240"/>
              <a:ext cx="21240" cy="18000"/>
            </a:xfrm>
            <a:custGeom>
              <a:avLst/>
              <a:gdLst/>
              <a:ahLst/>
              <a:rect l="l" t="t" r="r" b="b"/>
              <a:pathLst>
                <a:path w="2489" h="2132">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style>
            <a:lnRef idx="0"/>
            <a:fillRef idx="0"/>
            <a:effectRef idx="0"/>
            <a:fontRef idx="minor"/>
          </p:style>
        </p:sp>
        <p:sp>
          <p:nvSpPr>
            <p:cNvPr id="4245" name="CustomShape 926"/>
            <p:cNvSpPr/>
            <p:nvPr/>
          </p:nvSpPr>
          <p:spPr>
            <a:xfrm>
              <a:off x="1389960" y="3831120"/>
              <a:ext cx="21240" cy="18000"/>
            </a:xfrm>
            <a:custGeom>
              <a:avLst/>
              <a:gdLst/>
              <a:ahLst/>
              <a:rect l="l" t="t" r="r" b="b"/>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246" name="CustomShape 927"/>
            <p:cNvSpPr/>
            <p:nvPr/>
          </p:nvSpPr>
          <p:spPr>
            <a:xfrm>
              <a:off x="1389960" y="3803400"/>
              <a:ext cx="21240" cy="18000"/>
            </a:xfrm>
            <a:custGeom>
              <a:avLst/>
              <a:gdLst/>
              <a:ahLst/>
              <a:rect l="l" t="t" r="r" b="b"/>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style>
            <a:lnRef idx="0"/>
            <a:fillRef idx="0"/>
            <a:effectRef idx="0"/>
            <a:fontRef idx="minor"/>
          </p:style>
        </p:sp>
        <p:sp>
          <p:nvSpPr>
            <p:cNvPr id="4247" name="CustomShape 928"/>
            <p:cNvSpPr/>
            <p:nvPr/>
          </p:nvSpPr>
          <p:spPr>
            <a:xfrm>
              <a:off x="1389960" y="3775320"/>
              <a:ext cx="21240" cy="18000"/>
            </a:xfrm>
            <a:custGeom>
              <a:avLst/>
              <a:gdLst/>
              <a:ahLst/>
              <a:rect l="l" t="t" r="r" b="b"/>
              <a:pathLst>
                <a:path w="2489" h="2132">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style>
            <a:lnRef idx="0"/>
            <a:fillRef idx="0"/>
            <a:effectRef idx="0"/>
            <a:fontRef idx="minor"/>
          </p:style>
        </p:sp>
        <p:sp>
          <p:nvSpPr>
            <p:cNvPr id="4248" name="CustomShape 929"/>
            <p:cNvSpPr/>
            <p:nvPr/>
          </p:nvSpPr>
          <p:spPr>
            <a:xfrm>
              <a:off x="1389960" y="3747600"/>
              <a:ext cx="21240" cy="18000"/>
            </a:xfrm>
            <a:custGeom>
              <a:avLst/>
              <a:gdLst/>
              <a:ahLst/>
              <a:rect l="l" t="t" r="r" b="b"/>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249" name="CustomShape 930"/>
            <p:cNvSpPr/>
            <p:nvPr/>
          </p:nvSpPr>
          <p:spPr>
            <a:xfrm>
              <a:off x="1389960" y="3719520"/>
              <a:ext cx="21600" cy="18000"/>
            </a:xfrm>
            <a:custGeom>
              <a:avLst/>
              <a:gdLst/>
              <a:ahLst/>
              <a:rect l="l" t="t" r="r" b="b"/>
              <a:pathLst>
                <a:path w="2495" h="2134">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style>
            <a:lnRef idx="0"/>
            <a:fillRef idx="0"/>
            <a:effectRef idx="0"/>
            <a:fontRef idx="minor"/>
          </p:style>
        </p:sp>
        <p:sp>
          <p:nvSpPr>
            <p:cNvPr id="4250" name="CustomShape 931"/>
            <p:cNvSpPr/>
            <p:nvPr/>
          </p:nvSpPr>
          <p:spPr>
            <a:xfrm>
              <a:off x="1389960" y="3691440"/>
              <a:ext cx="21600" cy="18000"/>
            </a:xfrm>
            <a:custGeom>
              <a:avLst/>
              <a:gdLst/>
              <a:ahLst/>
              <a:rect l="l" t="t" r="r" b="b"/>
              <a:pathLst>
                <a:path w="2495" h="2137">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style>
            <a:lnRef idx="0"/>
            <a:fillRef idx="0"/>
            <a:effectRef idx="0"/>
            <a:fontRef idx="minor"/>
          </p:style>
        </p:sp>
        <p:sp>
          <p:nvSpPr>
            <p:cNvPr id="4251" name="CustomShape 932"/>
            <p:cNvSpPr/>
            <p:nvPr/>
          </p:nvSpPr>
          <p:spPr>
            <a:xfrm>
              <a:off x="1389960" y="3663720"/>
              <a:ext cx="21600" cy="18000"/>
            </a:xfrm>
            <a:custGeom>
              <a:avLst/>
              <a:gdLst/>
              <a:ahLst/>
              <a:rect l="l" t="t" r="r" b="b"/>
              <a:pathLst>
                <a:path w="2495" h="2138">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style>
            <a:lnRef idx="0"/>
            <a:fillRef idx="0"/>
            <a:effectRef idx="0"/>
            <a:fontRef idx="minor"/>
          </p:style>
        </p:sp>
        <p:sp>
          <p:nvSpPr>
            <p:cNvPr id="4252" name="CustomShape 933"/>
            <p:cNvSpPr/>
            <p:nvPr/>
          </p:nvSpPr>
          <p:spPr>
            <a:xfrm>
              <a:off x="1389960" y="3635640"/>
              <a:ext cx="21240" cy="18000"/>
            </a:xfrm>
            <a:custGeom>
              <a:avLst/>
              <a:gdLst/>
              <a:ahLst/>
              <a:rect l="l" t="t" r="r" b="b"/>
              <a:pathLst>
                <a:path w="2489" h="2131">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style>
            <a:lnRef idx="0"/>
            <a:fillRef idx="0"/>
            <a:effectRef idx="0"/>
            <a:fontRef idx="minor"/>
          </p:style>
        </p:sp>
        <p:sp>
          <p:nvSpPr>
            <p:cNvPr id="4253" name="CustomShape 934"/>
            <p:cNvSpPr/>
            <p:nvPr/>
          </p:nvSpPr>
          <p:spPr>
            <a:xfrm>
              <a:off x="1389960" y="3607560"/>
              <a:ext cx="21240" cy="18000"/>
            </a:xfrm>
            <a:custGeom>
              <a:avLst/>
              <a:gdLst/>
              <a:ahLst/>
              <a:rect l="l" t="t" r="r" b="b"/>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254" name="CustomShape 935"/>
            <p:cNvSpPr/>
            <p:nvPr/>
          </p:nvSpPr>
          <p:spPr>
            <a:xfrm>
              <a:off x="1389960" y="3551760"/>
              <a:ext cx="21240" cy="18000"/>
            </a:xfrm>
            <a:custGeom>
              <a:avLst/>
              <a:gdLst/>
              <a:ahLst/>
              <a:rect l="l" t="t" r="r" b="b"/>
              <a:pathLst>
                <a:path w="2489" h="2138">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255" name="CustomShape 936"/>
            <p:cNvSpPr/>
            <p:nvPr/>
          </p:nvSpPr>
          <p:spPr>
            <a:xfrm>
              <a:off x="1389960" y="3300120"/>
              <a:ext cx="21600" cy="18000"/>
            </a:xfrm>
            <a:custGeom>
              <a:avLst/>
              <a:gdLst/>
              <a:ahLst/>
              <a:rect l="l" t="t" r="r" b="b"/>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style>
            <a:lnRef idx="0"/>
            <a:fillRef idx="0"/>
            <a:effectRef idx="0"/>
            <a:fontRef idx="minor"/>
          </p:style>
        </p:sp>
        <p:sp>
          <p:nvSpPr>
            <p:cNvPr id="4256" name="CustomShape 937"/>
            <p:cNvSpPr/>
            <p:nvPr/>
          </p:nvSpPr>
          <p:spPr>
            <a:xfrm>
              <a:off x="1389960" y="3272040"/>
              <a:ext cx="21240" cy="18000"/>
            </a:xfrm>
            <a:custGeom>
              <a:avLst/>
              <a:gdLst/>
              <a:ahLst/>
              <a:rect l="l" t="t" r="r" b="b"/>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257" name="CustomShape 938"/>
            <p:cNvSpPr/>
            <p:nvPr/>
          </p:nvSpPr>
          <p:spPr>
            <a:xfrm>
              <a:off x="1389960" y="3244320"/>
              <a:ext cx="21240" cy="18000"/>
            </a:xfrm>
            <a:custGeom>
              <a:avLst/>
              <a:gdLst/>
              <a:ahLst/>
              <a:rect l="l" t="t" r="r" b="b"/>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258" name="CustomShape 939"/>
            <p:cNvSpPr/>
            <p:nvPr/>
          </p:nvSpPr>
          <p:spPr>
            <a:xfrm>
              <a:off x="1389960" y="3216240"/>
              <a:ext cx="21240" cy="18000"/>
            </a:xfrm>
            <a:custGeom>
              <a:avLst/>
              <a:gdLst/>
              <a:ahLst/>
              <a:rect l="l" t="t" r="r" b="b"/>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style>
            <a:lnRef idx="0"/>
            <a:fillRef idx="0"/>
            <a:effectRef idx="0"/>
            <a:fontRef idx="minor"/>
          </p:style>
        </p:sp>
        <p:sp>
          <p:nvSpPr>
            <p:cNvPr id="4259" name="CustomShape 940"/>
            <p:cNvSpPr/>
            <p:nvPr/>
          </p:nvSpPr>
          <p:spPr>
            <a:xfrm>
              <a:off x="1389960" y="3160440"/>
              <a:ext cx="21240" cy="18000"/>
            </a:xfrm>
            <a:custGeom>
              <a:avLst/>
              <a:gdLst/>
              <a:ahLst/>
              <a:rect l="l" t="t" r="r" b="b"/>
              <a:pathLst>
                <a:path w="2489" h="2131">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style>
            <a:lnRef idx="0"/>
            <a:fillRef idx="0"/>
            <a:effectRef idx="0"/>
            <a:fontRef idx="minor"/>
          </p:style>
        </p:sp>
        <p:sp>
          <p:nvSpPr>
            <p:cNvPr id="4260" name="CustomShape 941"/>
            <p:cNvSpPr/>
            <p:nvPr/>
          </p:nvSpPr>
          <p:spPr>
            <a:xfrm>
              <a:off x="1389960" y="3076560"/>
              <a:ext cx="21240" cy="18000"/>
            </a:xfrm>
            <a:custGeom>
              <a:avLst/>
              <a:gdLst/>
              <a:ahLst/>
              <a:rect l="l" t="t" r="r" b="b"/>
              <a:pathLst>
                <a:path w="2489" h="2138">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261" name="CustomShape 942"/>
            <p:cNvSpPr/>
            <p:nvPr/>
          </p:nvSpPr>
          <p:spPr>
            <a:xfrm>
              <a:off x="1389960" y="3048480"/>
              <a:ext cx="21240" cy="18000"/>
            </a:xfrm>
            <a:custGeom>
              <a:avLst/>
              <a:gdLst/>
              <a:ahLst/>
              <a:rect l="l" t="t" r="r" b="b"/>
              <a:pathLst>
                <a:path w="2489" h="213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style>
            <a:lnRef idx="0"/>
            <a:fillRef idx="0"/>
            <a:effectRef idx="0"/>
            <a:fontRef idx="minor"/>
          </p:style>
        </p:sp>
        <p:sp>
          <p:nvSpPr>
            <p:cNvPr id="4262" name="CustomShape 943"/>
            <p:cNvSpPr/>
            <p:nvPr/>
          </p:nvSpPr>
          <p:spPr>
            <a:xfrm>
              <a:off x="1389960" y="3020760"/>
              <a:ext cx="21240" cy="18000"/>
            </a:xfrm>
            <a:custGeom>
              <a:avLst/>
              <a:gdLst/>
              <a:ahLst/>
              <a:rect l="l" t="t" r="r" b="b"/>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263" name="CustomShape 944"/>
            <p:cNvSpPr/>
            <p:nvPr/>
          </p:nvSpPr>
          <p:spPr>
            <a:xfrm>
              <a:off x="1389960" y="2992680"/>
              <a:ext cx="21240" cy="18000"/>
            </a:xfrm>
            <a:custGeom>
              <a:avLst/>
              <a:gdLst/>
              <a:ahLst/>
              <a:rect l="l" t="t" r="r" b="b"/>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264" name="CustomShape 945"/>
            <p:cNvSpPr/>
            <p:nvPr/>
          </p:nvSpPr>
          <p:spPr>
            <a:xfrm>
              <a:off x="1389960" y="2880720"/>
              <a:ext cx="21240" cy="18000"/>
            </a:xfrm>
            <a:custGeom>
              <a:avLst/>
              <a:gdLst/>
              <a:ahLst/>
              <a:rect l="l" t="t" r="r" b="b"/>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265" name="CustomShape 946"/>
            <p:cNvSpPr/>
            <p:nvPr/>
          </p:nvSpPr>
          <p:spPr>
            <a:xfrm>
              <a:off x="1389960" y="2853000"/>
              <a:ext cx="21240" cy="18000"/>
            </a:xfrm>
            <a:custGeom>
              <a:avLst/>
              <a:gdLst/>
              <a:ahLst/>
              <a:rect l="l" t="t" r="r" b="b"/>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266" name="CustomShape 947"/>
            <p:cNvSpPr/>
            <p:nvPr/>
          </p:nvSpPr>
          <p:spPr>
            <a:xfrm>
              <a:off x="1362240" y="4138920"/>
              <a:ext cx="21240" cy="18000"/>
            </a:xfrm>
            <a:custGeom>
              <a:avLst/>
              <a:gdLst/>
              <a:ahLst/>
              <a:rect l="l" t="t" r="r" b="b"/>
              <a:pathLst>
                <a:path w="2489" h="2131">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style>
            <a:lnRef idx="0"/>
            <a:fillRef idx="0"/>
            <a:effectRef idx="0"/>
            <a:fontRef idx="minor"/>
          </p:style>
        </p:sp>
        <p:sp>
          <p:nvSpPr>
            <p:cNvPr id="4267" name="CustomShape 948"/>
            <p:cNvSpPr/>
            <p:nvPr/>
          </p:nvSpPr>
          <p:spPr>
            <a:xfrm>
              <a:off x="1362240" y="4110840"/>
              <a:ext cx="21240" cy="18000"/>
            </a:xfrm>
            <a:custGeom>
              <a:avLst/>
              <a:gdLst/>
              <a:ahLst/>
              <a:rect l="l" t="t" r="r" b="b"/>
              <a:pathLst>
                <a:path w="2489" h="2132">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style>
            <a:lnRef idx="0"/>
            <a:fillRef idx="0"/>
            <a:effectRef idx="0"/>
            <a:fontRef idx="minor"/>
          </p:style>
        </p:sp>
        <p:sp>
          <p:nvSpPr>
            <p:cNvPr id="4268" name="CustomShape 949"/>
            <p:cNvSpPr/>
            <p:nvPr/>
          </p:nvSpPr>
          <p:spPr>
            <a:xfrm>
              <a:off x="1362240" y="4083120"/>
              <a:ext cx="21240" cy="18000"/>
            </a:xfrm>
            <a:custGeom>
              <a:avLst/>
              <a:gdLst/>
              <a:ahLst/>
              <a:rect l="l" t="t" r="r" b="b"/>
              <a:pathLst>
                <a:path w="2489" h="2134">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style>
            <a:lnRef idx="0"/>
            <a:fillRef idx="0"/>
            <a:effectRef idx="0"/>
            <a:fontRef idx="minor"/>
          </p:style>
        </p:sp>
        <p:sp>
          <p:nvSpPr>
            <p:cNvPr id="4269" name="CustomShape 950"/>
            <p:cNvSpPr/>
            <p:nvPr/>
          </p:nvSpPr>
          <p:spPr>
            <a:xfrm>
              <a:off x="1362240" y="3803400"/>
              <a:ext cx="21240" cy="18000"/>
            </a:xfrm>
            <a:custGeom>
              <a:avLst/>
              <a:gdLst/>
              <a:ahLst/>
              <a:rect l="l" t="t" r="r" b="b"/>
              <a:pathLst>
                <a:path w="2489" h="2137">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style>
            <a:lnRef idx="0"/>
            <a:fillRef idx="0"/>
            <a:effectRef idx="0"/>
            <a:fontRef idx="minor"/>
          </p:style>
        </p:sp>
        <p:sp>
          <p:nvSpPr>
            <p:cNvPr id="4270" name="CustomShape 951"/>
            <p:cNvSpPr/>
            <p:nvPr/>
          </p:nvSpPr>
          <p:spPr>
            <a:xfrm>
              <a:off x="1362240" y="3775320"/>
              <a:ext cx="21240" cy="18000"/>
            </a:xfrm>
            <a:custGeom>
              <a:avLst/>
              <a:gdLst/>
              <a:ahLst/>
              <a:rect l="l" t="t" r="r" b="b"/>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style>
            <a:lnRef idx="0"/>
            <a:fillRef idx="0"/>
            <a:effectRef idx="0"/>
            <a:fontRef idx="minor"/>
          </p:style>
        </p:sp>
        <p:sp>
          <p:nvSpPr>
            <p:cNvPr id="4271" name="CustomShape 952"/>
            <p:cNvSpPr/>
            <p:nvPr/>
          </p:nvSpPr>
          <p:spPr>
            <a:xfrm>
              <a:off x="1362240" y="3747600"/>
              <a:ext cx="21240" cy="18000"/>
            </a:xfrm>
            <a:custGeom>
              <a:avLst/>
              <a:gdLst/>
              <a:ahLst/>
              <a:rect l="l" t="t" r="r" b="b"/>
              <a:pathLst>
                <a:path w="2489" h="2134">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272" name="CustomShape 953"/>
            <p:cNvSpPr/>
            <p:nvPr/>
          </p:nvSpPr>
          <p:spPr>
            <a:xfrm>
              <a:off x="1362240" y="3719520"/>
              <a:ext cx="21240" cy="18000"/>
            </a:xfrm>
            <a:custGeom>
              <a:avLst/>
              <a:gdLst/>
              <a:ahLst/>
              <a:rect l="l" t="t" r="r" b="b"/>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273" name="CustomShape 954"/>
            <p:cNvSpPr/>
            <p:nvPr/>
          </p:nvSpPr>
          <p:spPr>
            <a:xfrm>
              <a:off x="1362240" y="3691440"/>
              <a:ext cx="21600" cy="18000"/>
            </a:xfrm>
            <a:custGeom>
              <a:avLst/>
              <a:gdLst/>
              <a:ahLst/>
              <a:rect l="l" t="t" r="r" b="b"/>
              <a:pathLst>
                <a:path w="2494" h="2137">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style>
            <a:lnRef idx="0"/>
            <a:fillRef idx="0"/>
            <a:effectRef idx="0"/>
            <a:fontRef idx="minor"/>
          </p:style>
        </p:sp>
        <p:sp>
          <p:nvSpPr>
            <p:cNvPr id="4274" name="CustomShape 955"/>
            <p:cNvSpPr/>
            <p:nvPr/>
          </p:nvSpPr>
          <p:spPr>
            <a:xfrm>
              <a:off x="1362240" y="3663720"/>
              <a:ext cx="21600" cy="18000"/>
            </a:xfrm>
            <a:custGeom>
              <a:avLst/>
              <a:gdLst/>
              <a:ahLst/>
              <a:rect l="l" t="t" r="r" b="b"/>
              <a:pathLst>
                <a:path w="2494" h="2138">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style>
            <a:lnRef idx="0"/>
            <a:fillRef idx="0"/>
            <a:effectRef idx="0"/>
            <a:fontRef idx="minor"/>
          </p:style>
        </p:sp>
        <p:sp>
          <p:nvSpPr>
            <p:cNvPr id="4275" name="CustomShape 956"/>
            <p:cNvSpPr/>
            <p:nvPr/>
          </p:nvSpPr>
          <p:spPr>
            <a:xfrm>
              <a:off x="1362240" y="3635640"/>
              <a:ext cx="21240" cy="18000"/>
            </a:xfrm>
            <a:custGeom>
              <a:avLst/>
              <a:gdLst/>
              <a:ahLst/>
              <a:rect l="l" t="t" r="r" b="b"/>
              <a:pathLst>
                <a:path w="2489" h="2131">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style>
            <a:lnRef idx="0"/>
            <a:fillRef idx="0"/>
            <a:effectRef idx="0"/>
            <a:fontRef idx="minor"/>
          </p:style>
        </p:sp>
        <p:sp>
          <p:nvSpPr>
            <p:cNvPr id="4276" name="CustomShape 957"/>
            <p:cNvSpPr/>
            <p:nvPr/>
          </p:nvSpPr>
          <p:spPr>
            <a:xfrm>
              <a:off x="1362240" y="3551760"/>
              <a:ext cx="21240" cy="18000"/>
            </a:xfrm>
            <a:custGeom>
              <a:avLst/>
              <a:gdLst/>
              <a:ahLst/>
              <a:rect l="l" t="t" r="r" b="b"/>
              <a:pathLst>
                <a:path w="2489" h="2138">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277" name="CustomShape 958"/>
            <p:cNvSpPr/>
            <p:nvPr/>
          </p:nvSpPr>
          <p:spPr>
            <a:xfrm>
              <a:off x="1362240" y="3523680"/>
              <a:ext cx="21240" cy="18000"/>
            </a:xfrm>
            <a:custGeom>
              <a:avLst/>
              <a:gdLst/>
              <a:ahLst/>
              <a:rect l="l" t="t" r="r" b="b"/>
              <a:pathLst>
                <a:path w="2489" h="2131">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style>
            <a:lnRef idx="0"/>
            <a:fillRef idx="0"/>
            <a:effectRef idx="0"/>
            <a:fontRef idx="minor"/>
          </p:style>
        </p:sp>
        <p:sp>
          <p:nvSpPr>
            <p:cNvPr id="4278" name="CustomShape 959"/>
            <p:cNvSpPr/>
            <p:nvPr/>
          </p:nvSpPr>
          <p:spPr>
            <a:xfrm>
              <a:off x="1362240" y="3328200"/>
              <a:ext cx="21240" cy="18000"/>
            </a:xfrm>
            <a:custGeom>
              <a:avLst/>
              <a:gdLst/>
              <a:ahLst/>
              <a:rect l="l" t="t" r="r" b="b"/>
              <a:pathLst>
                <a:path w="2489" h="2138">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279" name="CustomShape 960"/>
            <p:cNvSpPr/>
            <p:nvPr/>
          </p:nvSpPr>
          <p:spPr>
            <a:xfrm>
              <a:off x="1362240" y="3300120"/>
              <a:ext cx="21600" cy="18000"/>
            </a:xfrm>
            <a:custGeom>
              <a:avLst/>
              <a:gdLst/>
              <a:ahLst/>
              <a:rect l="l" t="t" r="r" b="b"/>
              <a:pathLst>
                <a:path w="2495" h="2137">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style>
            <a:lnRef idx="0"/>
            <a:fillRef idx="0"/>
            <a:effectRef idx="0"/>
            <a:fontRef idx="minor"/>
          </p:style>
        </p:sp>
        <p:sp>
          <p:nvSpPr>
            <p:cNvPr id="4280" name="CustomShape 961"/>
            <p:cNvSpPr/>
            <p:nvPr/>
          </p:nvSpPr>
          <p:spPr>
            <a:xfrm>
              <a:off x="1362240" y="3272040"/>
              <a:ext cx="21240" cy="18000"/>
            </a:xfrm>
            <a:custGeom>
              <a:avLst/>
              <a:gdLst/>
              <a:ahLst/>
              <a:rect l="l" t="t" r="r" b="b"/>
              <a:pathLst>
                <a:path w="2489" h="2134">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281" name="CustomShape 962"/>
            <p:cNvSpPr/>
            <p:nvPr/>
          </p:nvSpPr>
          <p:spPr>
            <a:xfrm>
              <a:off x="1362240" y="3244320"/>
              <a:ext cx="21240" cy="18000"/>
            </a:xfrm>
            <a:custGeom>
              <a:avLst/>
              <a:gdLst/>
              <a:ahLst/>
              <a:rect l="l" t="t" r="r" b="b"/>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282" name="CustomShape 963"/>
            <p:cNvSpPr/>
            <p:nvPr/>
          </p:nvSpPr>
          <p:spPr>
            <a:xfrm>
              <a:off x="1362240" y="3216240"/>
              <a:ext cx="21240" cy="18000"/>
            </a:xfrm>
            <a:custGeom>
              <a:avLst/>
              <a:gdLst/>
              <a:ahLst/>
              <a:rect l="l" t="t" r="r" b="b"/>
              <a:pathLst>
                <a:path w="2489" h="2138">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style>
            <a:lnRef idx="0"/>
            <a:fillRef idx="0"/>
            <a:effectRef idx="0"/>
            <a:fontRef idx="minor"/>
          </p:style>
        </p:sp>
        <p:sp>
          <p:nvSpPr>
            <p:cNvPr id="4283" name="CustomShape 964"/>
            <p:cNvSpPr/>
            <p:nvPr/>
          </p:nvSpPr>
          <p:spPr>
            <a:xfrm>
              <a:off x="1362240" y="3188160"/>
              <a:ext cx="21240" cy="18000"/>
            </a:xfrm>
            <a:custGeom>
              <a:avLst/>
              <a:gdLst/>
              <a:ahLst/>
              <a:rect l="l" t="t" r="r" b="b"/>
              <a:pathLst>
                <a:path w="2489" h="2138">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style>
            <a:lnRef idx="0"/>
            <a:fillRef idx="0"/>
            <a:effectRef idx="0"/>
            <a:fontRef idx="minor"/>
          </p:style>
        </p:sp>
        <p:sp>
          <p:nvSpPr>
            <p:cNvPr id="4284" name="CustomShape 965"/>
            <p:cNvSpPr/>
            <p:nvPr/>
          </p:nvSpPr>
          <p:spPr>
            <a:xfrm>
              <a:off x="1362240" y="3160440"/>
              <a:ext cx="21240" cy="18000"/>
            </a:xfrm>
            <a:custGeom>
              <a:avLst/>
              <a:gdLst/>
              <a:ahLst/>
              <a:rect l="l" t="t" r="r" b="b"/>
              <a:pathLst>
                <a:path w="2489" h="2131">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style>
            <a:lnRef idx="0"/>
            <a:fillRef idx="0"/>
            <a:effectRef idx="0"/>
            <a:fontRef idx="minor"/>
          </p:style>
        </p:sp>
        <p:sp>
          <p:nvSpPr>
            <p:cNvPr id="4285" name="CustomShape 966"/>
            <p:cNvSpPr/>
            <p:nvPr/>
          </p:nvSpPr>
          <p:spPr>
            <a:xfrm>
              <a:off x="1362240" y="3132360"/>
              <a:ext cx="21240" cy="18000"/>
            </a:xfrm>
            <a:custGeom>
              <a:avLst/>
              <a:gdLst/>
              <a:ahLst/>
              <a:rect l="l" t="t" r="r" b="b"/>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286" name="CustomShape 967"/>
            <p:cNvSpPr/>
            <p:nvPr/>
          </p:nvSpPr>
          <p:spPr>
            <a:xfrm>
              <a:off x="1362240" y="3076560"/>
              <a:ext cx="21240" cy="18000"/>
            </a:xfrm>
            <a:custGeom>
              <a:avLst/>
              <a:gdLst/>
              <a:ahLst/>
              <a:rect l="l" t="t" r="r" b="b"/>
              <a:pathLst>
                <a:path w="2489" h="2138">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287" name="CustomShape 968"/>
            <p:cNvSpPr/>
            <p:nvPr/>
          </p:nvSpPr>
          <p:spPr>
            <a:xfrm>
              <a:off x="1362240" y="3048480"/>
              <a:ext cx="21240" cy="18000"/>
            </a:xfrm>
            <a:custGeom>
              <a:avLst/>
              <a:gdLst/>
              <a:ahLst/>
              <a:rect l="l" t="t" r="r" b="b"/>
              <a:pathLst>
                <a:path w="2489" h="213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style>
            <a:lnRef idx="0"/>
            <a:fillRef idx="0"/>
            <a:effectRef idx="0"/>
            <a:fontRef idx="minor"/>
          </p:style>
        </p:sp>
        <p:sp>
          <p:nvSpPr>
            <p:cNvPr id="4288" name="CustomShape 969"/>
            <p:cNvSpPr/>
            <p:nvPr/>
          </p:nvSpPr>
          <p:spPr>
            <a:xfrm>
              <a:off x="1362240" y="3020760"/>
              <a:ext cx="21240" cy="18000"/>
            </a:xfrm>
            <a:custGeom>
              <a:avLst/>
              <a:gdLst/>
              <a:ahLst/>
              <a:rect l="l" t="t" r="r" b="b"/>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289" name="CustomShape 970"/>
            <p:cNvSpPr/>
            <p:nvPr/>
          </p:nvSpPr>
          <p:spPr>
            <a:xfrm>
              <a:off x="1362240" y="2992680"/>
              <a:ext cx="21240" cy="18000"/>
            </a:xfrm>
            <a:custGeom>
              <a:avLst/>
              <a:gdLst/>
              <a:ahLst/>
              <a:rect l="l" t="t" r="r" b="b"/>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290" name="CustomShape 971"/>
            <p:cNvSpPr/>
            <p:nvPr/>
          </p:nvSpPr>
          <p:spPr>
            <a:xfrm>
              <a:off x="1362240" y="2880720"/>
              <a:ext cx="21240" cy="18000"/>
            </a:xfrm>
            <a:custGeom>
              <a:avLst/>
              <a:gdLst/>
              <a:ahLst/>
              <a:rect l="l" t="t" r="r" b="b"/>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291" name="CustomShape 972"/>
            <p:cNvSpPr/>
            <p:nvPr/>
          </p:nvSpPr>
          <p:spPr>
            <a:xfrm>
              <a:off x="1362240" y="2853000"/>
              <a:ext cx="21240" cy="18000"/>
            </a:xfrm>
            <a:custGeom>
              <a:avLst/>
              <a:gdLst/>
              <a:ahLst/>
              <a:rect l="l" t="t" r="r" b="b"/>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292" name="CustomShape 973"/>
            <p:cNvSpPr/>
            <p:nvPr/>
          </p:nvSpPr>
          <p:spPr>
            <a:xfrm>
              <a:off x="1334160" y="3775320"/>
              <a:ext cx="21240" cy="18000"/>
            </a:xfrm>
            <a:custGeom>
              <a:avLst/>
              <a:gdLst/>
              <a:ahLst/>
              <a:rect l="l" t="t" r="r" b="b"/>
              <a:pathLst>
                <a:path w="2489" h="2132">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style>
            <a:lnRef idx="0"/>
            <a:fillRef idx="0"/>
            <a:effectRef idx="0"/>
            <a:fontRef idx="minor"/>
          </p:style>
        </p:sp>
        <p:sp>
          <p:nvSpPr>
            <p:cNvPr id="4293" name="CustomShape 974"/>
            <p:cNvSpPr/>
            <p:nvPr/>
          </p:nvSpPr>
          <p:spPr>
            <a:xfrm>
              <a:off x="1334160" y="3747600"/>
              <a:ext cx="21240" cy="18000"/>
            </a:xfrm>
            <a:custGeom>
              <a:avLst/>
              <a:gdLst/>
              <a:ahLst/>
              <a:rect l="l" t="t" r="r" b="b"/>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294" name="CustomShape 975"/>
            <p:cNvSpPr/>
            <p:nvPr/>
          </p:nvSpPr>
          <p:spPr>
            <a:xfrm>
              <a:off x="1334160" y="3719520"/>
              <a:ext cx="21240" cy="18000"/>
            </a:xfrm>
            <a:custGeom>
              <a:avLst/>
              <a:gdLst/>
              <a:ahLst/>
              <a:rect l="l" t="t" r="r" b="b"/>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295" name="CustomShape 976"/>
            <p:cNvSpPr/>
            <p:nvPr/>
          </p:nvSpPr>
          <p:spPr>
            <a:xfrm>
              <a:off x="1334160" y="3691440"/>
              <a:ext cx="21240" cy="18000"/>
            </a:xfrm>
            <a:custGeom>
              <a:avLst/>
              <a:gdLst/>
              <a:ahLst/>
              <a:rect l="l" t="t" r="r" b="b"/>
              <a:pathLst>
                <a:path w="2489" h="2137">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style>
            <a:lnRef idx="0"/>
            <a:fillRef idx="0"/>
            <a:effectRef idx="0"/>
            <a:fontRef idx="minor"/>
          </p:style>
        </p:sp>
        <p:sp>
          <p:nvSpPr>
            <p:cNvPr id="4296" name="CustomShape 977"/>
            <p:cNvSpPr/>
            <p:nvPr/>
          </p:nvSpPr>
          <p:spPr>
            <a:xfrm>
              <a:off x="1334160" y="3663720"/>
              <a:ext cx="21600" cy="18000"/>
            </a:xfrm>
            <a:custGeom>
              <a:avLst/>
              <a:gdLst/>
              <a:ahLst/>
              <a:rect l="l" t="t" r="r" b="b"/>
              <a:pathLst>
                <a:path w="2497" h="2138">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style>
            <a:lnRef idx="0"/>
            <a:fillRef idx="0"/>
            <a:effectRef idx="0"/>
            <a:fontRef idx="minor"/>
          </p:style>
        </p:sp>
        <p:sp>
          <p:nvSpPr>
            <p:cNvPr id="4297" name="CustomShape 978"/>
            <p:cNvSpPr/>
            <p:nvPr/>
          </p:nvSpPr>
          <p:spPr>
            <a:xfrm>
              <a:off x="1334160" y="3635640"/>
              <a:ext cx="21240" cy="18000"/>
            </a:xfrm>
            <a:custGeom>
              <a:avLst/>
              <a:gdLst/>
              <a:ahLst/>
              <a:rect l="l" t="t" r="r" b="b"/>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style>
            <a:lnRef idx="0"/>
            <a:fillRef idx="0"/>
            <a:effectRef idx="0"/>
            <a:fontRef idx="minor"/>
          </p:style>
        </p:sp>
        <p:sp>
          <p:nvSpPr>
            <p:cNvPr id="4298" name="CustomShape 979"/>
            <p:cNvSpPr/>
            <p:nvPr/>
          </p:nvSpPr>
          <p:spPr>
            <a:xfrm>
              <a:off x="1334160" y="3523680"/>
              <a:ext cx="21240" cy="18000"/>
            </a:xfrm>
            <a:custGeom>
              <a:avLst/>
              <a:gdLst/>
              <a:ahLst/>
              <a:rect l="l" t="t" r="r" b="b"/>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style>
            <a:lnRef idx="0"/>
            <a:fillRef idx="0"/>
            <a:effectRef idx="0"/>
            <a:fontRef idx="minor"/>
          </p:style>
        </p:sp>
        <p:sp>
          <p:nvSpPr>
            <p:cNvPr id="4299" name="CustomShape 980"/>
            <p:cNvSpPr/>
            <p:nvPr/>
          </p:nvSpPr>
          <p:spPr>
            <a:xfrm>
              <a:off x="1334160" y="3467880"/>
              <a:ext cx="21240" cy="18000"/>
            </a:xfrm>
            <a:custGeom>
              <a:avLst/>
              <a:gdLst/>
              <a:ahLst/>
              <a:rect l="l" t="t" r="r" b="b"/>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300" name="CustomShape 981"/>
            <p:cNvSpPr/>
            <p:nvPr/>
          </p:nvSpPr>
          <p:spPr>
            <a:xfrm>
              <a:off x="1334160" y="3356280"/>
              <a:ext cx="21240" cy="18000"/>
            </a:xfrm>
            <a:custGeom>
              <a:avLst/>
              <a:gdLst/>
              <a:ahLst/>
              <a:rect l="l" t="t" r="r" b="b"/>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301" name="CustomShape 982"/>
            <p:cNvSpPr/>
            <p:nvPr/>
          </p:nvSpPr>
          <p:spPr>
            <a:xfrm>
              <a:off x="1334160" y="3328200"/>
              <a:ext cx="21240" cy="18000"/>
            </a:xfrm>
            <a:custGeom>
              <a:avLst/>
              <a:gdLst/>
              <a:ahLst/>
              <a:rect l="l" t="t" r="r" b="b"/>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302" name="CustomShape 983"/>
            <p:cNvSpPr/>
            <p:nvPr/>
          </p:nvSpPr>
          <p:spPr>
            <a:xfrm>
              <a:off x="1334160" y="3300120"/>
              <a:ext cx="21600" cy="18000"/>
            </a:xfrm>
            <a:custGeom>
              <a:avLst/>
              <a:gdLst/>
              <a:ahLst/>
              <a:rect l="l" t="t" r="r" b="b"/>
              <a:pathLst>
                <a:path w="2494" h="2137">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style>
            <a:lnRef idx="0"/>
            <a:fillRef idx="0"/>
            <a:effectRef idx="0"/>
            <a:fontRef idx="minor"/>
          </p:style>
        </p:sp>
        <p:sp>
          <p:nvSpPr>
            <p:cNvPr id="4303" name="CustomShape 984"/>
            <p:cNvSpPr/>
            <p:nvPr/>
          </p:nvSpPr>
          <p:spPr>
            <a:xfrm>
              <a:off x="1334160" y="3272040"/>
              <a:ext cx="21240" cy="18000"/>
            </a:xfrm>
            <a:custGeom>
              <a:avLst/>
              <a:gdLst/>
              <a:ahLst/>
              <a:rect l="l" t="t" r="r" b="b"/>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304" name="CustomShape 985"/>
            <p:cNvSpPr/>
            <p:nvPr/>
          </p:nvSpPr>
          <p:spPr>
            <a:xfrm>
              <a:off x="1334160" y="3244320"/>
              <a:ext cx="21240" cy="18000"/>
            </a:xfrm>
            <a:custGeom>
              <a:avLst/>
              <a:gdLst/>
              <a:ahLst/>
              <a:rect l="l" t="t" r="r" b="b"/>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305" name="CustomShape 986"/>
            <p:cNvSpPr/>
            <p:nvPr/>
          </p:nvSpPr>
          <p:spPr>
            <a:xfrm>
              <a:off x="1334160" y="3216240"/>
              <a:ext cx="21240" cy="18000"/>
            </a:xfrm>
            <a:custGeom>
              <a:avLst/>
              <a:gdLst/>
              <a:ahLst/>
              <a:rect l="l" t="t" r="r" b="b"/>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style>
            <a:lnRef idx="0"/>
            <a:fillRef idx="0"/>
            <a:effectRef idx="0"/>
            <a:fontRef idx="minor"/>
          </p:style>
        </p:sp>
        <p:sp>
          <p:nvSpPr>
            <p:cNvPr id="4306" name="CustomShape 987"/>
            <p:cNvSpPr/>
            <p:nvPr/>
          </p:nvSpPr>
          <p:spPr>
            <a:xfrm>
              <a:off x="1334160" y="3076560"/>
              <a:ext cx="21240" cy="18000"/>
            </a:xfrm>
            <a:custGeom>
              <a:avLst/>
              <a:gdLst/>
              <a:ahLst/>
              <a:rect l="l" t="t" r="r" b="b"/>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307" name="CustomShape 988"/>
            <p:cNvSpPr/>
            <p:nvPr/>
          </p:nvSpPr>
          <p:spPr>
            <a:xfrm>
              <a:off x="1334160" y="2992680"/>
              <a:ext cx="21240" cy="18000"/>
            </a:xfrm>
            <a:custGeom>
              <a:avLst/>
              <a:gdLst/>
              <a:ahLst/>
              <a:rect l="l" t="t" r="r" b="b"/>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308" name="CustomShape 989"/>
            <p:cNvSpPr/>
            <p:nvPr/>
          </p:nvSpPr>
          <p:spPr>
            <a:xfrm>
              <a:off x="1334160" y="2908800"/>
              <a:ext cx="21240" cy="18000"/>
            </a:xfrm>
            <a:custGeom>
              <a:avLst/>
              <a:gdLst/>
              <a:ahLst/>
              <a:rect l="l" t="t" r="r" b="b"/>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309" name="CustomShape 990"/>
            <p:cNvSpPr/>
            <p:nvPr/>
          </p:nvSpPr>
          <p:spPr>
            <a:xfrm>
              <a:off x="1334160" y="2880720"/>
              <a:ext cx="21240" cy="18000"/>
            </a:xfrm>
            <a:custGeom>
              <a:avLst/>
              <a:gdLst/>
              <a:ahLst/>
              <a:rect l="l" t="t" r="r" b="b"/>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310" name="CustomShape 991"/>
            <p:cNvSpPr/>
            <p:nvPr/>
          </p:nvSpPr>
          <p:spPr>
            <a:xfrm>
              <a:off x="1306080" y="3635640"/>
              <a:ext cx="21600" cy="18000"/>
            </a:xfrm>
            <a:custGeom>
              <a:avLst/>
              <a:gdLst/>
              <a:ahLst/>
              <a:rect l="l" t="t" r="r" b="b"/>
              <a:pathLst>
                <a:path w="2497" h="2131">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style>
            <a:lnRef idx="0"/>
            <a:fillRef idx="0"/>
            <a:effectRef idx="0"/>
            <a:fontRef idx="minor"/>
          </p:style>
        </p:sp>
        <p:sp>
          <p:nvSpPr>
            <p:cNvPr id="4311" name="CustomShape 992"/>
            <p:cNvSpPr/>
            <p:nvPr/>
          </p:nvSpPr>
          <p:spPr>
            <a:xfrm>
              <a:off x="1306080" y="3523680"/>
              <a:ext cx="21600" cy="18000"/>
            </a:xfrm>
            <a:custGeom>
              <a:avLst/>
              <a:gdLst/>
              <a:ahLst/>
              <a:rect l="l" t="t" r="r" b="b"/>
              <a:pathLst>
                <a:path w="2497" h="2131">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style>
            <a:lnRef idx="0"/>
            <a:fillRef idx="0"/>
            <a:effectRef idx="0"/>
            <a:fontRef idx="minor"/>
          </p:style>
        </p:sp>
        <p:sp>
          <p:nvSpPr>
            <p:cNvPr id="4312" name="CustomShape 993"/>
            <p:cNvSpPr/>
            <p:nvPr/>
          </p:nvSpPr>
          <p:spPr>
            <a:xfrm>
              <a:off x="1306080" y="3467880"/>
              <a:ext cx="21600" cy="18000"/>
            </a:xfrm>
            <a:custGeom>
              <a:avLst/>
              <a:gdLst/>
              <a:ahLst/>
              <a:rect l="l" t="t" r="r" b="b"/>
              <a:pathLst>
                <a:path w="2497" h="2134">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4313" name="CustomShape 994"/>
            <p:cNvSpPr/>
            <p:nvPr/>
          </p:nvSpPr>
          <p:spPr>
            <a:xfrm>
              <a:off x="1306080" y="3439800"/>
              <a:ext cx="21600" cy="18000"/>
            </a:xfrm>
            <a:custGeom>
              <a:avLst/>
              <a:gdLst/>
              <a:ahLst/>
              <a:rect l="l" t="t" r="r" b="b"/>
              <a:pathLst>
                <a:path w="2497" h="2138">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14" name="CustomShape 995"/>
            <p:cNvSpPr/>
            <p:nvPr/>
          </p:nvSpPr>
          <p:spPr>
            <a:xfrm>
              <a:off x="1306080" y="3412080"/>
              <a:ext cx="21600" cy="18000"/>
            </a:xfrm>
            <a:custGeom>
              <a:avLst/>
              <a:gdLst/>
              <a:ahLst/>
              <a:rect l="l" t="t" r="r" b="b"/>
              <a:pathLst>
                <a:path w="2497" h="213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style>
            <a:lnRef idx="0"/>
            <a:fillRef idx="0"/>
            <a:effectRef idx="0"/>
            <a:fontRef idx="minor"/>
          </p:style>
        </p:sp>
        <p:sp>
          <p:nvSpPr>
            <p:cNvPr id="4315" name="CustomShape 996"/>
            <p:cNvSpPr/>
            <p:nvPr/>
          </p:nvSpPr>
          <p:spPr>
            <a:xfrm>
              <a:off x="1306080" y="3384000"/>
              <a:ext cx="21600" cy="18000"/>
            </a:xfrm>
            <a:custGeom>
              <a:avLst/>
              <a:gdLst/>
              <a:ahLst/>
              <a:rect l="l" t="t" r="r" b="b"/>
              <a:pathLst>
                <a:path w="2497" h="2132">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style>
            <a:lnRef idx="0"/>
            <a:fillRef idx="0"/>
            <a:effectRef idx="0"/>
            <a:fontRef idx="minor"/>
          </p:style>
        </p:sp>
        <p:sp>
          <p:nvSpPr>
            <p:cNvPr id="4316" name="CustomShape 997"/>
            <p:cNvSpPr/>
            <p:nvPr/>
          </p:nvSpPr>
          <p:spPr>
            <a:xfrm>
              <a:off x="1306080" y="3356280"/>
              <a:ext cx="21600" cy="18000"/>
            </a:xfrm>
            <a:custGeom>
              <a:avLst/>
              <a:gdLst/>
              <a:ahLst/>
              <a:rect l="l" t="t" r="r" b="b"/>
              <a:pathLst>
                <a:path w="2497" h="2134">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4317" name="CustomShape 998"/>
            <p:cNvSpPr/>
            <p:nvPr/>
          </p:nvSpPr>
          <p:spPr>
            <a:xfrm>
              <a:off x="1306080" y="3328200"/>
              <a:ext cx="21600" cy="18000"/>
            </a:xfrm>
            <a:custGeom>
              <a:avLst/>
              <a:gdLst/>
              <a:ahLst/>
              <a:rect l="l" t="t" r="r" b="b"/>
              <a:pathLst>
                <a:path w="2497" h="2138">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18" name="CustomShape 999"/>
            <p:cNvSpPr/>
            <p:nvPr/>
          </p:nvSpPr>
          <p:spPr>
            <a:xfrm>
              <a:off x="1306080" y="3300120"/>
              <a:ext cx="21600" cy="18000"/>
            </a:xfrm>
            <a:custGeom>
              <a:avLst/>
              <a:gdLst/>
              <a:ahLst/>
              <a:rect l="l" t="t" r="r" b="b"/>
              <a:pathLst>
                <a:path w="2503" h="2137">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style>
            <a:lnRef idx="0"/>
            <a:fillRef idx="0"/>
            <a:effectRef idx="0"/>
            <a:fontRef idx="minor"/>
          </p:style>
        </p:sp>
        <p:sp>
          <p:nvSpPr>
            <p:cNvPr id="4319" name="CustomShape 1000"/>
            <p:cNvSpPr/>
            <p:nvPr/>
          </p:nvSpPr>
          <p:spPr>
            <a:xfrm>
              <a:off x="1306080" y="3272040"/>
              <a:ext cx="21600" cy="18000"/>
            </a:xfrm>
            <a:custGeom>
              <a:avLst/>
              <a:gdLst/>
              <a:ahLst/>
              <a:rect l="l" t="t" r="r" b="b"/>
              <a:pathLst>
                <a:path w="2497" h="2134">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20" name="CustomShape 1001"/>
            <p:cNvSpPr/>
            <p:nvPr/>
          </p:nvSpPr>
          <p:spPr>
            <a:xfrm>
              <a:off x="1306080" y="3244320"/>
              <a:ext cx="21600" cy="18000"/>
            </a:xfrm>
            <a:custGeom>
              <a:avLst/>
              <a:gdLst/>
              <a:ahLst/>
              <a:rect l="l" t="t" r="r" b="b"/>
              <a:pathLst>
                <a:path w="2497" h="2133">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4321" name="CustomShape 1002"/>
            <p:cNvSpPr/>
            <p:nvPr/>
          </p:nvSpPr>
          <p:spPr>
            <a:xfrm>
              <a:off x="1306080" y="3216240"/>
              <a:ext cx="21600" cy="18000"/>
            </a:xfrm>
            <a:custGeom>
              <a:avLst/>
              <a:gdLst/>
              <a:ahLst/>
              <a:rect l="l" t="t" r="r" b="b"/>
              <a:pathLst>
                <a:path w="2497" h="2138">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style>
            <a:lnRef idx="0"/>
            <a:fillRef idx="0"/>
            <a:effectRef idx="0"/>
            <a:fontRef idx="minor"/>
          </p:style>
        </p:sp>
        <p:sp>
          <p:nvSpPr>
            <p:cNvPr id="4322" name="CustomShape 1003"/>
            <p:cNvSpPr/>
            <p:nvPr/>
          </p:nvSpPr>
          <p:spPr>
            <a:xfrm>
              <a:off x="1306080" y="3188160"/>
              <a:ext cx="21600" cy="18000"/>
            </a:xfrm>
            <a:custGeom>
              <a:avLst/>
              <a:gdLst/>
              <a:ahLst/>
              <a:rect l="l" t="t" r="r" b="b"/>
              <a:pathLst>
                <a:path w="2497" h="2138">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style>
            <a:lnRef idx="0"/>
            <a:fillRef idx="0"/>
            <a:effectRef idx="0"/>
            <a:fontRef idx="minor"/>
          </p:style>
        </p:sp>
        <p:sp>
          <p:nvSpPr>
            <p:cNvPr id="4323" name="CustomShape 1004"/>
            <p:cNvSpPr/>
            <p:nvPr/>
          </p:nvSpPr>
          <p:spPr>
            <a:xfrm>
              <a:off x="1306080" y="3076560"/>
              <a:ext cx="21600" cy="18000"/>
            </a:xfrm>
            <a:custGeom>
              <a:avLst/>
              <a:gdLst/>
              <a:ahLst/>
              <a:rect l="l" t="t" r="r" b="b"/>
              <a:pathLst>
                <a:path w="2497" h="2138">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24" name="CustomShape 1005"/>
            <p:cNvSpPr/>
            <p:nvPr/>
          </p:nvSpPr>
          <p:spPr>
            <a:xfrm>
              <a:off x="1306080" y="3048480"/>
              <a:ext cx="21600" cy="18000"/>
            </a:xfrm>
            <a:custGeom>
              <a:avLst/>
              <a:gdLst/>
              <a:ahLst/>
              <a:rect l="l" t="t" r="r" b="b"/>
              <a:pathLst>
                <a:path w="2497" h="213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style>
            <a:lnRef idx="0"/>
            <a:fillRef idx="0"/>
            <a:effectRef idx="0"/>
            <a:fontRef idx="minor"/>
          </p:style>
        </p:sp>
        <p:sp>
          <p:nvSpPr>
            <p:cNvPr id="4325" name="CustomShape 1006"/>
            <p:cNvSpPr/>
            <p:nvPr/>
          </p:nvSpPr>
          <p:spPr>
            <a:xfrm>
              <a:off x="1306080" y="2992680"/>
              <a:ext cx="21600" cy="18000"/>
            </a:xfrm>
            <a:custGeom>
              <a:avLst/>
              <a:gdLst/>
              <a:ahLst/>
              <a:rect l="l" t="t" r="r" b="b"/>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26" name="CustomShape 1007"/>
            <p:cNvSpPr/>
            <p:nvPr/>
          </p:nvSpPr>
          <p:spPr>
            <a:xfrm>
              <a:off x="1306080" y="2908800"/>
              <a:ext cx="21600" cy="18000"/>
            </a:xfrm>
            <a:custGeom>
              <a:avLst/>
              <a:gdLst/>
              <a:ahLst/>
              <a:rect l="l" t="t" r="r" b="b"/>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4327" name="CustomShape 1008"/>
            <p:cNvSpPr/>
            <p:nvPr/>
          </p:nvSpPr>
          <p:spPr>
            <a:xfrm>
              <a:off x="1306080" y="2880720"/>
              <a:ext cx="21600" cy="18000"/>
            </a:xfrm>
            <a:custGeom>
              <a:avLst/>
              <a:gdLst/>
              <a:ahLst/>
              <a:rect l="l" t="t" r="r" b="b"/>
              <a:pathLst>
                <a:path w="2497" h="2134">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28" name="CustomShape 1009"/>
            <p:cNvSpPr/>
            <p:nvPr/>
          </p:nvSpPr>
          <p:spPr>
            <a:xfrm>
              <a:off x="1278360" y="3635640"/>
              <a:ext cx="21240" cy="18000"/>
            </a:xfrm>
            <a:custGeom>
              <a:avLst/>
              <a:gdLst/>
              <a:ahLst/>
              <a:rect l="l" t="t" r="r" b="b"/>
              <a:pathLst>
                <a:path w="2489" h="2131">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style>
            <a:lnRef idx="0"/>
            <a:fillRef idx="0"/>
            <a:effectRef idx="0"/>
            <a:fontRef idx="minor"/>
          </p:style>
        </p:sp>
        <p:sp>
          <p:nvSpPr>
            <p:cNvPr id="4329" name="CustomShape 1010"/>
            <p:cNvSpPr/>
            <p:nvPr/>
          </p:nvSpPr>
          <p:spPr>
            <a:xfrm>
              <a:off x="1278360" y="3607560"/>
              <a:ext cx="21240" cy="18000"/>
            </a:xfrm>
            <a:custGeom>
              <a:avLst/>
              <a:gdLst/>
              <a:ahLst/>
              <a:rect l="l" t="t" r="r" b="b"/>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330" name="CustomShape 1011"/>
            <p:cNvSpPr/>
            <p:nvPr/>
          </p:nvSpPr>
          <p:spPr>
            <a:xfrm>
              <a:off x="1278360" y="3579840"/>
              <a:ext cx="21240" cy="18000"/>
            </a:xfrm>
            <a:custGeom>
              <a:avLst/>
              <a:gdLst/>
              <a:ahLst/>
              <a:rect l="l" t="t" r="r" b="b"/>
              <a:pathLst>
                <a:path w="2489" h="2137">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331" name="CustomShape 1012"/>
            <p:cNvSpPr/>
            <p:nvPr/>
          </p:nvSpPr>
          <p:spPr>
            <a:xfrm>
              <a:off x="1278360" y="3412080"/>
              <a:ext cx="21240" cy="18000"/>
            </a:xfrm>
            <a:custGeom>
              <a:avLst/>
              <a:gdLst/>
              <a:ahLst/>
              <a:rect l="l" t="t" r="r" b="b"/>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style>
            <a:lnRef idx="0"/>
            <a:fillRef idx="0"/>
            <a:effectRef idx="0"/>
            <a:fontRef idx="minor"/>
          </p:style>
        </p:sp>
        <p:sp>
          <p:nvSpPr>
            <p:cNvPr id="4332" name="CustomShape 1013"/>
            <p:cNvSpPr/>
            <p:nvPr/>
          </p:nvSpPr>
          <p:spPr>
            <a:xfrm>
              <a:off x="1278360" y="3384000"/>
              <a:ext cx="21240" cy="18000"/>
            </a:xfrm>
            <a:custGeom>
              <a:avLst/>
              <a:gdLst/>
              <a:ahLst/>
              <a:rect l="l" t="t" r="r" b="b"/>
              <a:pathLst>
                <a:path w="2489" h="2132">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style>
            <a:lnRef idx="0"/>
            <a:fillRef idx="0"/>
            <a:effectRef idx="0"/>
            <a:fontRef idx="minor"/>
          </p:style>
        </p:sp>
        <p:sp>
          <p:nvSpPr>
            <p:cNvPr id="4333" name="CustomShape 1014"/>
            <p:cNvSpPr/>
            <p:nvPr/>
          </p:nvSpPr>
          <p:spPr>
            <a:xfrm>
              <a:off x="1278360" y="3356280"/>
              <a:ext cx="21240" cy="18000"/>
            </a:xfrm>
            <a:custGeom>
              <a:avLst/>
              <a:gdLst/>
              <a:ahLst/>
              <a:rect l="l" t="t" r="r" b="b"/>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334" name="CustomShape 1015"/>
            <p:cNvSpPr/>
            <p:nvPr/>
          </p:nvSpPr>
          <p:spPr>
            <a:xfrm>
              <a:off x="1278360" y="3328200"/>
              <a:ext cx="21240" cy="18000"/>
            </a:xfrm>
            <a:custGeom>
              <a:avLst/>
              <a:gdLst/>
              <a:ahLst/>
              <a:rect l="l" t="t" r="r" b="b"/>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335" name="CustomShape 1016"/>
            <p:cNvSpPr/>
            <p:nvPr/>
          </p:nvSpPr>
          <p:spPr>
            <a:xfrm>
              <a:off x="1278360" y="3300120"/>
              <a:ext cx="21600" cy="18000"/>
            </a:xfrm>
            <a:custGeom>
              <a:avLst/>
              <a:gdLst/>
              <a:ahLst/>
              <a:rect l="l" t="t" r="r" b="b"/>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style>
            <a:lnRef idx="0"/>
            <a:fillRef idx="0"/>
            <a:effectRef idx="0"/>
            <a:fontRef idx="minor"/>
          </p:style>
        </p:sp>
        <p:sp>
          <p:nvSpPr>
            <p:cNvPr id="4336" name="CustomShape 1017"/>
            <p:cNvSpPr/>
            <p:nvPr/>
          </p:nvSpPr>
          <p:spPr>
            <a:xfrm>
              <a:off x="1278360" y="3272040"/>
              <a:ext cx="21240" cy="18000"/>
            </a:xfrm>
            <a:custGeom>
              <a:avLst/>
              <a:gdLst/>
              <a:ahLst/>
              <a:rect l="l" t="t" r="r" b="b"/>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337" name="CustomShape 1018"/>
            <p:cNvSpPr/>
            <p:nvPr/>
          </p:nvSpPr>
          <p:spPr>
            <a:xfrm>
              <a:off x="1278360" y="3244320"/>
              <a:ext cx="21240" cy="18000"/>
            </a:xfrm>
            <a:custGeom>
              <a:avLst/>
              <a:gdLst/>
              <a:ahLst/>
              <a:rect l="l" t="t" r="r" b="b"/>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338" name="CustomShape 1019"/>
            <p:cNvSpPr/>
            <p:nvPr/>
          </p:nvSpPr>
          <p:spPr>
            <a:xfrm>
              <a:off x="1278360" y="3216240"/>
              <a:ext cx="21240" cy="18000"/>
            </a:xfrm>
            <a:custGeom>
              <a:avLst/>
              <a:gdLst/>
              <a:ahLst/>
              <a:rect l="l" t="t" r="r" b="b"/>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style>
            <a:lnRef idx="0"/>
            <a:fillRef idx="0"/>
            <a:effectRef idx="0"/>
            <a:fontRef idx="minor"/>
          </p:style>
        </p:sp>
        <p:sp>
          <p:nvSpPr>
            <p:cNvPr id="4339" name="CustomShape 1020"/>
            <p:cNvSpPr/>
            <p:nvPr/>
          </p:nvSpPr>
          <p:spPr>
            <a:xfrm>
              <a:off x="1278360" y="3188160"/>
              <a:ext cx="21240" cy="18000"/>
            </a:xfrm>
            <a:custGeom>
              <a:avLst/>
              <a:gdLst/>
              <a:ahLst/>
              <a:rect l="l" t="t" r="r" b="b"/>
              <a:pathLst>
                <a:path w="2489" h="2138">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style>
            <a:lnRef idx="0"/>
            <a:fillRef idx="0"/>
            <a:effectRef idx="0"/>
            <a:fontRef idx="minor"/>
          </p:style>
        </p:sp>
        <p:sp>
          <p:nvSpPr>
            <p:cNvPr id="4340" name="CustomShape 1021"/>
            <p:cNvSpPr/>
            <p:nvPr/>
          </p:nvSpPr>
          <p:spPr>
            <a:xfrm>
              <a:off x="1278360" y="3076560"/>
              <a:ext cx="21240" cy="18000"/>
            </a:xfrm>
            <a:custGeom>
              <a:avLst/>
              <a:gdLst/>
              <a:ahLst/>
              <a:rect l="l" t="t" r="r" b="b"/>
              <a:pathLst>
                <a:path w="2489" h="2138">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341" name="CustomShape 1022"/>
            <p:cNvSpPr/>
            <p:nvPr/>
          </p:nvSpPr>
          <p:spPr>
            <a:xfrm>
              <a:off x="1278360" y="2992680"/>
              <a:ext cx="21240" cy="18000"/>
            </a:xfrm>
            <a:custGeom>
              <a:avLst/>
              <a:gdLst/>
              <a:ahLst/>
              <a:rect l="l" t="t" r="r" b="b"/>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342" name="CustomShape 1023"/>
            <p:cNvSpPr/>
            <p:nvPr/>
          </p:nvSpPr>
          <p:spPr>
            <a:xfrm>
              <a:off x="1278360" y="2908800"/>
              <a:ext cx="21240" cy="18000"/>
            </a:xfrm>
            <a:custGeom>
              <a:avLst/>
              <a:gdLst/>
              <a:ahLst/>
              <a:rect l="l" t="t" r="r" b="b"/>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343" name="CustomShape 1024"/>
            <p:cNvSpPr/>
            <p:nvPr/>
          </p:nvSpPr>
          <p:spPr>
            <a:xfrm>
              <a:off x="1278360" y="2880720"/>
              <a:ext cx="21240" cy="18000"/>
            </a:xfrm>
            <a:custGeom>
              <a:avLst/>
              <a:gdLst/>
              <a:ahLst/>
              <a:rect l="l" t="t" r="r" b="b"/>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344" name="CustomShape 1025"/>
            <p:cNvSpPr/>
            <p:nvPr/>
          </p:nvSpPr>
          <p:spPr>
            <a:xfrm>
              <a:off x="1250280" y="3579840"/>
              <a:ext cx="21240" cy="18000"/>
            </a:xfrm>
            <a:custGeom>
              <a:avLst/>
              <a:gdLst/>
              <a:ahLst/>
              <a:rect l="l" t="t" r="r" b="b"/>
              <a:pathLst>
                <a:path w="2489" h="2137">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345" name="CustomShape 1026"/>
            <p:cNvSpPr/>
            <p:nvPr/>
          </p:nvSpPr>
          <p:spPr>
            <a:xfrm>
              <a:off x="1250280" y="3551760"/>
              <a:ext cx="21240" cy="18000"/>
            </a:xfrm>
            <a:custGeom>
              <a:avLst/>
              <a:gdLst/>
              <a:ahLst/>
              <a:rect l="l" t="t" r="r" b="b"/>
              <a:pathLst>
                <a:path w="2489" h="2138">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346" name="CustomShape 1027"/>
            <p:cNvSpPr/>
            <p:nvPr/>
          </p:nvSpPr>
          <p:spPr>
            <a:xfrm>
              <a:off x="1250280" y="3523680"/>
              <a:ext cx="21240" cy="18000"/>
            </a:xfrm>
            <a:custGeom>
              <a:avLst/>
              <a:gdLst/>
              <a:ahLst/>
              <a:rect l="l" t="t" r="r" b="b"/>
              <a:pathLst>
                <a:path w="2489" h="2131">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style>
            <a:lnRef idx="0"/>
            <a:fillRef idx="0"/>
            <a:effectRef idx="0"/>
            <a:fontRef idx="minor"/>
          </p:style>
        </p:sp>
        <p:sp>
          <p:nvSpPr>
            <p:cNvPr id="4347" name="CustomShape 1028"/>
            <p:cNvSpPr/>
            <p:nvPr/>
          </p:nvSpPr>
          <p:spPr>
            <a:xfrm>
              <a:off x="1250280" y="3412080"/>
              <a:ext cx="21240" cy="18000"/>
            </a:xfrm>
            <a:custGeom>
              <a:avLst/>
              <a:gdLst/>
              <a:ahLst/>
              <a:rect l="l" t="t" r="r" b="b"/>
              <a:pathLst>
                <a:path w="2489" h="2137">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style>
            <a:lnRef idx="0"/>
            <a:fillRef idx="0"/>
            <a:effectRef idx="0"/>
            <a:fontRef idx="minor"/>
          </p:style>
        </p:sp>
        <p:sp>
          <p:nvSpPr>
            <p:cNvPr id="4348" name="CustomShape 1029"/>
            <p:cNvSpPr/>
            <p:nvPr/>
          </p:nvSpPr>
          <p:spPr>
            <a:xfrm>
              <a:off x="1250280" y="3384000"/>
              <a:ext cx="21240" cy="18000"/>
            </a:xfrm>
            <a:custGeom>
              <a:avLst/>
              <a:gdLst/>
              <a:ahLst/>
              <a:rect l="l" t="t" r="r" b="b"/>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style>
            <a:lnRef idx="0"/>
            <a:fillRef idx="0"/>
            <a:effectRef idx="0"/>
            <a:fontRef idx="minor"/>
          </p:style>
        </p:sp>
        <p:sp>
          <p:nvSpPr>
            <p:cNvPr id="4349" name="CustomShape 1030"/>
            <p:cNvSpPr/>
            <p:nvPr/>
          </p:nvSpPr>
          <p:spPr>
            <a:xfrm>
              <a:off x="1250280" y="335628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350" name="CustomShape 1031"/>
            <p:cNvSpPr/>
            <p:nvPr/>
          </p:nvSpPr>
          <p:spPr>
            <a:xfrm>
              <a:off x="1250280" y="332820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351" name="CustomShape 1032"/>
            <p:cNvSpPr/>
            <p:nvPr/>
          </p:nvSpPr>
          <p:spPr>
            <a:xfrm>
              <a:off x="1250280" y="3300120"/>
              <a:ext cx="21600" cy="18000"/>
            </a:xfrm>
            <a:custGeom>
              <a:avLst/>
              <a:gdLst/>
              <a:ahLst/>
              <a:rect l="l" t="t" r="r" b="b"/>
              <a:pathLst>
                <a:path w="2495" h="2137">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style>
            <a:lnRef idx="0"/>
            <a:fillRef idx="0"/>
            <a:effectRef idx="0"/>
            <a:fontRef idx="minor"/>
          </p:style>
        </p:sp>
        <p:sp>
          <p:nvSpPr>
            <p:cNvPr id="4352" name="CustomShape 1033"/>
            <p:cNvSpPr/>
            <p:nvPr/>
          </p:nvSpPr>
          <p:spPr>
            <a:xfrm>
              <a:off x="1250280" y="3272040"/>
              <a:ext cx="21240" cy="18000"/>
            </a:xfrm>
            <a:custGeom>
              <a:avLst/>
              <a:gdLst/>
              <a:ahLst/>
              <a:rect l="l" t="t" r="r" b="b"/>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353" name="CustomShape 1034"/>
            <p:cNvSpPr/>
            <p:nvPr/>
          </p:nvSpPr>
          <p:spPr>
            <a:xfrm>
              <a:off x="1250280" y="324432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354" name="CustomShape 1035"/>
            <p:cNvSpPr/>
            <p:nvPr/>
          </p:nvSpPr>
          <p:spPr>
            <a:xfrm>
              <a:off x="1250280" y="3216240"/>
              <a:ext cx="21240" cy="18000"/>
            </a:xfrm>
            <a:custGeom>
              <a:avLst/>
              <a:gdLst/>
              <a:ahLst/>
              <a:rect l="l" t="t" r="r" b="b"/>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style>
            <a:lnRef idx="0"/>
            <a:fillRef idx="0"/>
            <a:effectRef idx="0"/>
            <a:fontRef idx="minor"/>
          </p:style>
        </p:sp>
        <p:sp>
          <p:nvSpPr>
            <p:cNvPr id="4355" name="CustomShape 1036"/>
            <p:cNvSpPr/>
            <p:nvPr/>
          </p:nvSpPr>
          <p:spPr>
            <a:xfrm>
              <a:off x="1250280" y="3188160"/>
              <a:ext cx="21240" cy="18000"/>
            </a:xfrm>
            <a:custGeom>
              <a:avLst/>
              <a:gdLst/>
              <a:ahLst/>
              <a:rect l="l" t="t" r="r" b="b"/>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style>
            <a:lnRef idx="0"/>
            <a:fillRef idx="0"/>
            <a:effectRef idx="0"/>
            <a:fontRef idx="minor"/>
          </p:style>
        </p:sp>
        <p:sp>
          <p:nvSpPr>
            <p:cNvPr id="4356" name="CustomShape 1037"/>
            <p:cNvSpPr/>
            <p:nvPr/>
          </p:nvSpPr>
          <p:spPr>
            <a:xfrm>
              <a:off x="1250280" y="3160440"/>
              <a:ext cx="21240" cy="18000"/>
            </a:xfrm>
            <a:custGeom>
              <a:avLst/>
              <a:gdLst/>
              <a:ahLst/>
              <a:rect l="l" t="t" r="r" b="b"/>
              <a:pathLst>
                <a:path w="2489" h="2131">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style>
            <a:lnRef idx="0"/>
            <a:fillRef idx="0"/>
            <a:effectRef idx="0"/>
            <a:fontRef idx="minor"/>
          </p:style>
        </p:sp>
        <p:sp>
          <p:nvSpPr>
            <p:cNvPr id="4357" name="CustomShape 1038"/>
            <p:cNvSpPr/>
            <p:nvPr/>
          </p:nvSpPr>
          <p:spPr>
            <a:xfrm>
              <a:off x="1250280" y="3076560"/>
              <a:ext cx="21240" cy="18000"/>
            </a:xfrm>
            <a:custGeom>
              <a:avLst/>
              <a:gdLst/>
              <a:ahLst/>
              <a:rect l="l" t="t" r="r" b="b"/>
              <a:pathLst>
                <a:path w="2489" h="2138">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358" name="CustomShape 1039"/>
            <p:cNvSpPr/>
            <p:nvPr/>
          </p:nvSpPr>
          <p:spPr>
            <a:xfrm>
              <a:off x="1250280" y="2964600"/>
              <a:ext cx="21240" cy="18000"/>
            </a:xfrm>
            <a:custGeom>
              <a:avLst/>
              <a:gdLst/>
              <a:ahLst/>
              <a:rect l="l" t="t" r="r" b="b"/>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359" name="CustomShape 1040"/>
            <p:cNvSpPr/>
            <p:nvPr/>
          </p:nvSpPr>
          <p:spPr>
            <a:xfrm>
              <a:off x="1250280" y="288072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360" name="CustomShape 1041"/>
            <p:cNvSpPr/>
            <p:nvPr/>
          </p:nvSpPr>
          <p:spPr>
            <a:xfrm>
              <a:off x="1222200" y="3551760"/>
              <a:ext cx="21240" cy="18000"/>
            </a:xfrm>
            <a:custGeom>
              <a:avLst/>
              <a:gdLst/>
              <a:ahLst/>
              <a:rect l="l" t="t" r="r" b="b"/>
              <a:pathLst>
                <a:path w="2488" h="213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361" name="CustomShape 1042"/>
            <p:cNvSpPr/>
            <p:nvPr/>
          </p:nvSpPr>
          <p:spPr>
            <a:xfrm>
              <a:off x="1222200" y="3523680"/>
              <a:ext cx="21240" cy="18000"/>
            </a:xfrm>
            <a:custGeom>
              <a:avLst/>
              <a:gdLst/>
              <a:ahLst/>
              <a:rect l="l" t="t" r="r" b="b"/>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style>
            <a:lnRef idx="0"/>
            <a:fillRef idx="0"/>
            <a:effectRef idx="0"/>
            <a:fontRef idx="minor"/>
          </p:style>
        </p:sp>
        <p:sp>
          <p:nvSpPr>
            <p:cNvPr id="4362" name="CustomShape 1043"/>
            <p:cNvSpPr/>
            <p:nvPr/>
          </p:nvSpPr>
          <p:spPr>
            <a:xfrm>
              <a:off x="1222200" y="3412080"/>
              <a:ext cx="21240" cy="18000"/>
            </a:xfrm>
            <a:custGeom>
              <a:avLst/>
              <a:gdLst/>
              <a:ahLst/>
              <a:rect l="l" t="t" r="r" b="b"/>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style>
            <a:lnRef idx="0"/>
            <a:fillRef idx="0"/>
            <a:effectRef idx="0"/>
            <a:fontRef idx="minor"/>
          </p:style>
        </p:sp>
        <p:sp>
          <p:nvSpPr>
            <p:cNvPr id="4363" name="CustomShape 1044"/>
            <p:cNvSpPr/>
            <p:nvPr/>
          </p:nvSpPr>
          <p:spPr>
            <a:xfrm>
              <a:off x="1222200" y="3384000"/>
              <a:ext cx="21240" cy="18000"/>
            </a:xfrm>
            <a:custGeom>
              <a:avLst/>
              <a:gdLst/>
              <a:ahLst/>
              <a:rect l="l" t="t" r="r" b="b"/>
              <a:pathLst>
                <a:path w="2488" h="2132">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4364" name="CustomShape 1045"/>
            <p:cNvSpPr/>
            <p:nvPr/>
          </p:nvSpPr>
          <p:spPr>
            <a:xfrm>
              <a:off x="1222200" y="3356280"/>
              <a:ext cx="21240" cy="18000"/>
            </a:xfrm>
            <a:custGeom>
              <a:avLst/>
              <a:gdLst/>
              <a:ahLst/>
              <a:rect l="l" t="t" r="r" b="b"/>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365" name="CustomShape 1046"/>
            <p:cNvSpPr/>
            <p:nvPr/>
          </p:nvSpPr>
          <p:spPr>
            <a:xfrm>
              <a:off x="1222200" y="3328200"/>
              <a:ext cx="21240" cy="18000"/>
            </a:xfrm>
            <a:custGeom>
              <a:avLst/>
              <a:gdLst/>
              <a:ahLst/>
              <a:rect l="l" t="t" r="r" b="b"/>
              <a:pathLst>
                <a:path w="2488" h="213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366" name="CustomShape 1047"/>
            <p:cNvSpPr/>
            <p:nvPr/>
          </p:nvSpPr>
          <p:spPr>
            <a:xfrm>
              <a:off x="1222200" y="3300120"/>
              <a:ext cx="21600" cy="18000"/>
            </a:xfrm>
            <a:custGeom>
              <a:avLst/>
              <a:gdLst/>
              <a:ahLst/>
              <a:rect l="l" t="t" r="r" b="b"/>
              <a:pathLst>
                <a:path w="2494" h="2137">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style>
            <a:lnRef idx="0"/>
            <a:fillRef idx="0"/>
            <a:effectRef idx="0"/>
            <a:fontRef idx="minor"/>
          </p:style>
        </p:sp>
        <p:sp>
          <p:nvSpPr>
            <p:cNvPr id="4367" name="CustomShape 1048"/>
            <p:cNvSpPr/>
            <p:nvPr/>
          </p:nvSpPr>
          <p:spPr>
            <a:xfrm>
              <a:off x="1222200" y="3272040"/>
              <a:ext cx="21240" cy="18000"/>
            </a:xfrm>
            <a:custGeom>
              <a:avLst/>
              <a:gdLst/>
              <a:ahLst/>
              <a:rect l="l" t="t" r="r" b="b"/>
              <a:pathLst>
                <a:path w="2488" h="2134">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368" name="CustomShape 1049"/>
            <p:cNvSpPr/>
            <p:nvPr/>
          </p:nvSpPr>
          <p:spPr>
            <a:xfrm>
              <a:off x="1222200" y="3244320"/>
              <a:ext cx="21240" cy="18000"/>
            </a:xfrm>
            <a:custGeom>
              <a:avLst/>
              <a:gdLst/>
              <a:ahLst/>
              <a:rect l="l" t="t" r="r" b="b"/>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369" name="CustomShape 1050"/>
            <p:cNvSpPr/>
            <p:nvPr/>
          </p:nvSpPr>
          <p:spPr>
            <a:xfrm>
              <a:off x="1222200" y="3216240"/>
              <a:ext cx="21240" cy="18000"/>
            </a:xfrm>
            <a:custGeom>
              <a:avLst/>
              <a:gdLst/>
              <a:ahLst/>
              <a:rect l="l" t="t" r="r" b="b"/>
              <a:pathLst>
                <a:path w="2488" h="213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style>
            <a:lnRef idx="0"/>
            <a:fillRef idx="0"/>
            <a:effectRef idx="0"/>
            <a:fontRef idx="minor"/>
          </p:style>
        </p:sp>
        <p:sp>
          <p:nvSpPr>
            <p:cNvPr id="4370" name="CustomShape 1051"/>
            <p:cNvSpPr/>
            <p:nvPr/>
          </p:nvSpPr>
          <p:spPr>
            <a:xfrm>
              <a:off x="1222200" y="3188160"/>
              <a:ext cx="21240" cy="18000"/>
            </a:xfrm>
            <a:custGeom>
              <a:avLst/>
              <a:gdLst/>
              <a:ahLst/>
              <a:rect l="l" t="t" r="r" b="b"/>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371" name="CustomShape 1052"/>
            <p:cNvSpPr/>
            <p:nvPr/>
          </p:nvSpPr>
          <p:spPr>
            <a:xfrm>
              <a:off x="1222200" y="3160440"/>
              <a:ext cx="21240" cy="18000"/>
            </a:xfrm>
            <a:custGeom>
              <a:avLst/>
              <a:gdLst/>
              <a:ahLst/>
              <a:rect l="l" t="t" r="r" b="b"/>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372" name="CustomShape 1053"/>
            <p:cNvSpPr/>
            <p:nvPr/>
          </p:nvSpPr>
          <p:spPr>
            <a:xfrm>
              <a:off x="1222200" y="3104280"/>
              <a:ext cx="21240" cy="18000"/>
            </a:xfrm>
            <a:custGeom>
              <a:avLst/>
              <a:gdLst/>
              <a:ahLst/>
              <a:rect l="l" t="t" r="r" b="b"/>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373" name="CustomShape 1054"/>
            <p:cNvSpPr/>
            <p:nvPr/>
          </p:nvSpPr>
          <p:spPr>
            <a:xfrm>
              <a:off x="1222200" y="3076560"/>
              <a:ext cx="21240" cy="18000"/>
            </a:xfrm>
            <a:custGeom>
              <a:avLst/>
              <a:gdLst/>
              <a:ahLst/>
              <a:rect l="l" t="t" r="r" b="b"/>
              <a:pathLst>
                <a:path w="2488" h="213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374" name="CustomShape 1055"/>
            <p:cNvSpPr/>
            <p:nvPr/>
          </p:nvSpPr>
          <p:spPr>
            <a:xfrm>
              <a:off x="1222200" y="3048480"/>
              <a:ext cx="21240" cy="18000"/>
            </a:xfrm>
            <a:custGeom>
              <a:avLst/>
              <a:gdLst/>
              <a:ahLst/>
              <a:rect l="l" t="t" r="r" b="b"/>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375" name="CustomShape 1056"/>
            <p:cNvSpPr/>
            <p:nvPr/>
          </p:nvSpPr>
          <p:spPr>
            <a:xfrm>
              <a:off x="1222200" y="3020760"/>
              <a:ext cx="21240" cy="18000"/>
            </a:xfrm>
            <a:custGeom>
              <a:avLst/>
              <a:gdLst/>
              <a:ahLst/>
              <a:rect l="l" t="t" r="r" b="b"/>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376" name="CustomShape 1057"/>
            <p:cNvSpPr/>
            <p:nvPr/>
          </p:nvSpPr>
          <p:spPr>
            <a:xfrm>
              <a:off x="1222200" y="2936520"/>
              <a:ext cx="21240" cy="18000"/>
            </a:xfrm>
            <a:custGeom>
              <a:avLst/>
              <a:gdLst/>
              <a:ahLst/>
              <a:rect l="l" t="t" r="r" b="b"/>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style>
            <a:lnRef idx="0"/>
            <a:fillRef idx="0"/>
            <a:effectRef idx="0"/>
            <a:fontRef idx="minor"/>
          </p:style>
        </p:sp>
        <p:sp>
          <p:nvSpPr>
            <p:cNvPr id="4377" name="CustomShape 1058"/>
            <p:cNvSpPr/>
            <p:nvPr/>
          </p:nvSpPr>
          <p:spPr>
            <a:xfrm>
              <a:off x="1222200" y="2880720"/>
              <a:ext cx="21240" cy="18000"/>
            </a:xfrm>
            <a:custGeom>
              <a:avLst/>
              <a:gdLst/>
              <a:ahLst/>
              <a:rect l="l" t="t" r="r" b="b"/>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378" name="CustomShape 1059"/>
            <p:cNvSpPr/>
            <p:nvPr/>
          </p:nvSpPr>
          <p:spPr>
            <a:xfrm>
              <a:off x="1194480" y="3551760"/>
              <a:ext cx="21600" cy="18000"/>
            </a:xfrm>
            <a:custGeom>
              <a:avLst/>
              <a:gdLst/>
              <a:ahLst/>
              <a:rect l="l" t="t" r="r" b="b"/>
              <a:pathLst>
                <a:path w="2497" h="2138">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79" name="CustomShape 1060"/>
            <p:cNvSpPr/>
            <p:nvPr/>
          </p:nvSpPr>
          <p:spPr>
            <a:xfrm>
              <a:off x="1194480" y="3523680"/>
              <a:ext cx="21600" cy="18000"/>
            </a:xfrm>
            <a:custGeom>
              <a:avLst/>
              <a:gdLst/>
              <a:ahLst/>
              <a:rect l="l" t="t" r="r" b="b"/>
              <a:pathLst>
                <a:path w="2497" h="2131">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style>
            <a:lnRef idx="0"/>
            <a:fillRef idx="0"/>
            <a:effectRef idx="0"/>
            <a:fontRef idx="minor"/>
          </p:style>
        </p:sp>
        <p:sp>
          <p:nvSpPr>
            <p:cNvPr id="4380" name="CustomShape 1061"/>
            <p:cNvSpPr/>
            <p:nvPr/>
          </p:nvSpPr>
          <p:spPr>
            <a:xfrm>
              <a:off x="1194480" y="3412080"/>
              <a:ext cx="21600" cy="18000"/>
            </a:xfrm>
            <a:custGeom>
              <a:avLst/>
              <a:gdLst/>
              <a:ahLst/>
              <a:rect l="l" t="t" r="r" b="b"/>
              <a:pathLst>
                <a:path w="2497" h="213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style>
            <a:lnRef idx="0"/>
            <a:fillRef idx="0"/>
            <a:effectRef idx="0"/>
            <a:fontRef idx="minor"/>
          </p:style>
        </p:sp>
        <p:sp>
          <p:nvSpPr>
            <p:cNvPr id="4381" name="CustomShape 1062"/>
            <p:cNvSpPr/>
            <p:nvPr/>
          </p:nvSpPr>
          <p:spPr>
            <a:xfrm>
              <a:off x="1194480" y="3384000"/>
              <a:ext cx="21600" cy="18000"/>
            </a:xfrm>
            <a:custGeom>
              <a:avLst/>
              <a:gdLst/>
              <a:ahLst/>
              <a:rect l="l" t="t" r="r" b="b"/>
              <a:pathLst>
                <a:path w="2497" h="2132">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style>
            <a:lnRef idx="0"/>
            <a:fillRef idx="0"/>
            <a:effectRef idx="0"/>
            <a:fontRef idx="minor"/>
          </p:style>
        </p:sp>
        <p:sp>
          <p:nvSpPr>
            <p:cNvPr id="4382" name="CustomShape 1063"/>
            <p:cNvSpPr/>
            <p:nvPr/>
          </p:nvSpPr>
          <p:spPr>
            <a:xfrm>
              <a:off x="1194480" y="3356280"/>
              <a:ext cx="21600" cy="18000"/>
            </a:xfrm>
            <a:custGeom>
              <a:avLst/>
              <a:gdLst/>
              <a:ahLst/>
              <a:rect l="l" t="t" r="r" b="b"/>
              <a:pathLst>
                <a:path w="2497" h="2134">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4383" name="CustomShape 1064"/>
            <p:cNvSpPr/>
            <p:nvPr/>
          </p:nvSpPr>
          <p:spPr>
            <a:xfrm>
              <a:off x="1194480" y="3328200"/>
              <a:ext cx="21600" cy="18000"/>
            </a:xfrm>
            <a:custGeom>
              <a:avLst/>
              <a:gdLst/>
              <a:ahLst/>
              <a:rect l="l" t="t" r="r" b="b"/>
              <a:pathLst>
                <a:path w="2497" h="2138">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84" name="CustomShape 1065"/>
            <p:cNvSpPr/>
            <p:nvPr/>
          </p:nvSpPr>
          <p:spPr>
            <a:xfrm>
              <a:off x="1194480" y="3300120"/>
              <a:ext cx="21600" cy="18000"/>
            </a:xfrm>
            <a:custGeom>
              <a:avLst/>
              <a:gdLst/>
              <a:ahLst/>
              <a:rect l="l" t="t" r="r" b="b"/>
              <a:pathLst>
                <a:path w="2503" h="2137">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style>
            <a:lnRef idx="0"/>
            <a:fillRef idx="0"/>
            <a:effectRef idx="0"/>
            <a:fontRef idx="minor"/>
          </p:style>
        </p:sp>
        <p:sp>
          <p:nvSpPr>
            <p:cNvPr id="4385" name="CustomShape 1066"/>
            <p:cNvSpPr/>
            <p:nvPr/>
          </p:nvSpPr>
          <p:spPr>
            <a:xfrm>
              <a:off x="1194480" y="3272040"/>
              <a:ext cx="21600" cy="18000"/>
            </a:xfrm>
            <a:custGeom>
              <a:avLst/>
              <a:gdLst/>
              <a:ahLst/>
              <a:rect l="l" t="t" r="r" b="b"/>
              <a:pathLst>
                <a:path w="2497" h="2134">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86" name="CustomShape 1067"/>
            <p:cNvSpPr/>
            <p:nvPr/>
          </p:nvSpPr>
          <p:spPr>
            <a:xfrm>
              <a:off x="1194480" y="3244320"/>
              <a:ext cx="21600" cy="18000"/>
            </a:xfrm>
            <a:custGeom>
              <a:avLst/>
              <a:gdLst/>
              <a:ahLst/>
              <a:rect l="l" t="t" r="r" b="b"/>
              <a:pathLst>
                <a:path w="2497" h="2133">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4387" name="CustomShape 1068"/>
            <p:cNvSpPr/>
            <p:nvPr/>
          </p:nvSpPr>
          <p:spPr>
            <a:xfrm>
              <a:off x="1194480" y="3216240"/>
              <a:ext cx="21600" cy="18000"/>
            </a:xfrm>
            <a:custGeom>
              <a:avLst/>
              <a:gdLst/>
              <a:ahLst/>
              <a:rect l="l" t="t" r="r" b="b"/>
              <a:pathLst>
                <a:path w="2497" h="2138">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style>
            <a:lnRef idx="0"/>
            <a:fillRef idx="0"/>
            <a:effectRef idx="0"/>
            <a:fontRef idx="minor"/>
          </p:style>
        </p:sp>
        <p:sp>
          <p:nvSpPr>
            <p:cNvPr id="4388" name="CustomShape 1069"/>
            <p:cNvSpPr/>
            <p:nvPr/>
          </p:nvSpPr>
          <p:spPr>
            <a:xfrm>
              <a:off x="1194480" y="3188160"/>
              <a:ext cx="21600" cy="18000"/>
            </a:xfrm>
            <a:custGeom>
              <a:avLst/>
              <a:gdLst/>
              <a:ahLst/>
              <a:rect l="l" t="t" r="r" b="b"/>
              <a:pathLst>
                <a:path w="2497" h="2138">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style>
            <a:lnRef idx="0"/>
            <a:fillRef idx="0"/>
            <a:effectRef idx="0"/>
            <a:fontRef idx="minor"/>
          </p:style>
        </p:sp>
        <p:sp>
          <p:nvSpPr>
            <p:cNvPr id="4389" name="CustomShape 1070"/>
            <p:cNvSpPr/>
            <p:nvPr/>
          </p:nvSpPr>
          <p:spPr>
            <a:xfrm>
              <a:off x="1194480" y="3160440"/>
              <a:ext cx="21600" cy="18000"/>
            </a:xfrm>
            <a:custGeom>
              <a:avLst/>
              <a:gdLst/>
              <a:ahLst/>
              <a:rect l="l" t="t" r="r" b="b"/>
              <a:pathLst>
                <a:path w="2497" h="2131">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style>
            <a:lnRef idx="0"/>
            <a:fillRef idx="0"/>
            <a:effectRef idx="0"/>
            <a:fontRef idx="minor"/>
          </p:style>
        </p:sp>
        <p:sp>
          <p:nvSpPr>
            <p:cNvPr id="4390" name="CustomShape 1071"/>
            <p:cNvSpPr/>
            <p:nvPr/>
          </p:nvSpPr>
          <p:spPr>
            <a:xfrm>
              <a:off x="1194480" y="3132360"/>
              <a:ext cx="21600" cy="18000"/>
            </a:xfrm>
            <a:custGeom>
              <a:avLst/>
              <a:gdLst/>
              <a:ahLst/>
              <a:rect l="l" t="t" r="r" b="b"/>
              <a:pathLst>
                <a:path w="2497" h="2133">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4391" name="CustomShape 1072"/>
            <p:cNvSpPr/>
            <p:nvPr/>
          </p:nvSpPr>
          <p:spPr>
            <a:xfrm>
              <a:off x="1194480" y="3104280"/>
              <a:ext cx="21600" cy="18000"/>
            </a:xfrm>
            <a:custGeom>
              <a:avLst/>
              <a:gdLst/>
              <a:ahLst/>
              <a:rect l="l" t="t" r="r" b="b"/>
              <a:pathLst>
                <a:path w="2497" h="2134">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92" name="CustomShape 1073"/>
            <p:cNvSpPr/>
            <p:nvPr/>
          </p:nvSpPr>
          <p:spPr>
            <a:xfrm>
              <a:off x="1194480" y="3076560"/>
              <a:ext cx="21600" cy="18000"/>
            </a:xfrm>
            <a:custGeom>
              <a:avLst/>
              <a:gdLst/>
              <a:ahLst/>
              <a:rect l="l" t="t" r="r" b="b"/>
              <a:pathLst>
                <a:path w="2497" h="2138">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93" name="CustomShape 1074"/>
            <p:cNvSpPr/>
            <p:nvPr/>
          </p:nvSpPr>
          <p:spPr>
            <a:xfrm>
              <a:off x="1194480" y="2964600"/>
              <a:ext cx="21600" cy="18000"/>
            </a:xfrm>
            <a:custGeom>
              <a:avLst/>
              <a:gdLst/>
              <a:ahLst/>
              <a:rect l="l" t="t" r="r" b="b"/>
              <a:pathLst>
                <a:path w="2497" h="2138">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394" name="CustomShape 1075"/>
            <p:cNvSpPr/>
            <p:nvPr/>
          </p:nvSpPr>
          <p:spPr>
            <a:xfrm>
              <a:off x="1166400" y="3523680"/>
              <a:ext cx="21600" cy="18000"/>
            </a:xfrm>
            <a:custGeom>
              <a:avLst/>
              <a:gdLst/>
              <a:ahLst/>
              <a:rect l="l" t="t" r="r" b="b"/>
              <a:pathLst>
                <a:path w="2497" h="2131">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style>
            <a:lnRef idx="0"/>
            <a:fillRef idx="0"/>
            <a:effectRef idx="0"/>
            <a:fontRef idx="minor"/>
          </p:style>
        </p:sp>
        <p:sp>
          <p:nvSpPr>
            <p:cNvPr id="4395" name="CustomShape 1076"/>
            <p:cNvSpPr/>
            <p:nvPr/>
          </p:nvSpPr>
          <p:spPr>
            <a:xfrm>
              <a:off x="1166400" y="3495960"/>
              <a:ext cx="21600" cy="18000"/>
            </a:xfrm>
            <a:custGeom>
              <a:avLst/>
              <a:gdLst/>
              <a:ahLst/>
              <a:rect l="l" t="t" r="r" b="b"/>
              <a:pathLst>
                <a:path w="2497" h="2134">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396" name="CustomShape 1077"/>
            <p:cNvSpPr/>
            <p:nvPr/>
          </p:nvSpPr>
          <p:spPr>
            <a:xfrm>
              <a:off x="1166400" y="3467880"/>
              <a:ext cx="21600" cy="18000"/>
            </a:xfrm>
            <a:custGeom>
              <a:avLst/>
              <a:gdLst/>
              <a:ahLst/>
              <a:rect l="l" t="t" r="r" b="b"/>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397" name="CustomShape 1078"/>
            <p:cNvSpPr/>
            <p:nvPr/>
          </p:nvSpPr>
          <p:spPr>
            <a:xfrm>
              <a:off x="1166400" y="3439800"/>
              <a:ext cx="21600" cy="18000"/>
            </a:xfrm>
            <a:custGeom>
              <a:avLst/>
              <a:gdLst/>
              <a:ahLst/>
              <a:rect l="l" t="t" r="r" b="b"/>
              <a:pathLst>
                <a:path w="2497" h="2138">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398" name="CustomShape 1079"/>
            <p:cNvSpPr/>
            <p:nvPr/>
          </p:nvSpPr>
          <p:spPr>
            <a:xfrm>
              <a:off x="1166400" y="3412080"/>
              <a:ext cx="21600" cy="18000"/>
            </a:xfrm>
            <a:custGeom>
              <a:avLst/>
              <a:gdLst/>
              <a:ahLst/>
              <a:rect l="l" t="t" r="r" b="b"/>
              <a:pathLst>
                <a:path w="2497" h="213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style>
            <a:lnRef idx="0"/>
            <a:fillRef idx="0"/>
            <a:effectRef idx="0"/>
            <a:fontRef idx="minor"/>
          </p:style>
        </p:sp>
        <p:sp>
          <p:nvSpPr>
            <p:cNvPr id="4399" name="CustomShape 1080"/>
            <p:cNvSpPr/>
            <p:nvPr/>
          </p:nvSpPr>
          <p:spPr>
            <a:xfrm>
              <a:off x="1166400" y="3384000"/>
              <a:ext cx="21600" cy="18000"/>
            </a:xfrm>
            <a:custGeom>
              <a:avLst/>
              <a:gdLst/>
              <a:ahLst/>
              <a:rect l="l" t="t" r="r" b="b"/>
              <a:pathLst>
                <a:path w="2497" h="2132">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style>
            <a:lnRef idx="0"/>
            <a:fillRef idx="0"/>
            <a:effectRef idx="0"/>
            <a:fontRef idx="minor"/>
          </p:style>
        </p:sp>
        <p:sp>
          <p:nvSpPr>
            <p:cNvPr id="4400" name="CustomShape 1081"/>
            <p:cNvSpPr/>
            <p:nvPr/>
          </p:nvSpPr>
          <p:spPr>
            <a:xfrm>
              <a:off x="1166400" y="3356280"/>
              <a:ext cx="21600" cy="18000"/>
            </a:xfrm>
            <a:custGeom>
              <a:avLst/>
              <a:gdLst/>
              <a:ahLst/>
              <a:rect l="l" t="t" r="r" b="b"/>
              <a:pathLst>
                <a:path w="2497" h="2134">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401" name="CustomShape 1082"/>
            <p:cNvSpPr/>
            <p:nvPr/>
          </p:nvSpPr>
          <p:spPr>
            <a:xfrm>
              <a:off x="1166400" y="3328200"/>
              <a:ext cx="21600" cy="18000"/>
            </a:xfrm>
            <a:custGeom>
              <a:avLst/>
              <a:gdLst/>
              <a:ahLst/>
              <a:rect l="l" t="t" r="r" b="b"/>
              <a:pathLst>
                <a:path w="2497"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402" name="CustomShape 1083"/>
            <p:cNvSpPr/>
            <p:nvPr/>
          </p:nvSpPr>
          <p:spPr>
            <a:xfrm>
              <a:off x="1166400" y="3300120"/>
              <a:ext cx="21600" cy="18000"/>
            </a:xfrm>
            <a:custGeom>
              <a:avLst/>
              <a:gdLst/>
              <a:ahLst/>
              <a:rect l="l" t="t" r="r" b="b"/>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style>
            <a:lnRef idx="0"/>
            <a:fillRef idx="0"/>
            <a:effectRef idx="0"/>
            <a:fontRef idx="minor"/>
          </p:style>
        </p:sp>
        <p:sp>
          <p:nvSpPr>
            <p:cNvPr id="4403" name="CustomShape 1084"/>
            <p:cNvSpPr/>
            <p:nvPr/>
          </p:nvSpPr>
          <p:spPr>
            <a:xfrm>
              <a:off x="1166400" y="3272040"/>
              <a:ext cx="21600" cy="18000"/>
            </a:xfrm>
            <a:custGeom>
              <a:avLst/>
              <a:gdLst/>
              <a:ahLst/>
              <a:rect l="l" t="t" r="r" b="b"/>
              <a:pathLst>
                <a:path w="2497" h="2134">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404" name="CustomShape 1085"/>
            <p:cNvSpPr/>
            <p:nvPr/>
          </p:nvSpPr>
          <p:spPr>
            <a:xfrm>
              <a:off x="1166400" y="3244320"/>
              <a:ext cx="21600" cy="18000"/>
            </a:xfrm>
            <a:custGeom>
              <a:avLst/>
              <a:gdLst/>
              <a:ahLst/>
              <a:rect l="l" t="t" r="r" b="b"/>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405" name="CustomShape 1086"/>
            <p:cNvSpPr/>
            <p:nvPr/>
          </p:nvSpPr>
          <p:spPr>
            <a:xfrm>
              <a:off x="1166400" y="3216240"/>
              <a:ext cx="21600" cy="18000"/>
            </a:xfrm>
            <a:custGeom>
              <a:avLst/>
              <a:gdLst/>
              <a:ahLst/>
              <a:rect l="l" t="t" r="r" b="b"/>
              <a:pathLst>
                <a:path w="2497" h="2138">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style>
            <a:lnRef idx="0"/>
            <a:fillRef idx="0"/>
            <a:effectRef idx="0"/>
            <a:fontRef idx="minor"/>
          </p:style>
        </p:sp>
        <p:sp>
          <p:nvSpPr>
            <p:cNvPr id="4406" name="CustomShape 1087"/>
            <p:cNvSpPr/>
            <p:nvPr/>
          </p:nvSpPr>
          <p:spPr>
            <a:xfrm>
              <a:off x="1166400" y="3188160"/>
              <a:ext cx="21600" cy="18000"/>
            </a:xfrm>
            <a:custGeom>
              <a:avLst/>
              <a:gdLst/>
              <a:ahLst/>
              <a:rect l="l" t="t" r="r" b="b"/>
              <a:pathLst>
                <a:path w="2497" h="2138">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style>
            <a:lnRef idx="0"/>
            <a:fillRef idx="0"/>
            <a:effectRef idx="0"/>
            <a:fontRef idx="minor"/>
          </p:style>
        </p:sp>
        <p:sp>
          <p:nvSpPr>
            <p:cNvPr id="4407" name="CustomShape 1088"/>
            <p:cNvSpPr/>
            <p:nvPr/>
          </p:nvSpPr>
          <p:spPr>
            <a:xfrm>
              <a:off x="1166400" y="3160440"/>
              <a:ext cx="21600" cy="18000"/>
            </a:xfrm>
            <a:custGeom>
              <a:avLst/>
              <a:gdLst/>
              <a:ahLst/>
              <a:rect l="l" t="t" r="r" b="b"/>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style>
            <a:lnRef idx="0"/>
            <a:fillRef idx="0"/>
            <a:effectRef idx="0"/>
            <a:fontRef idx="minor"/>
          </p:style>
        </p:sp>
        <p:sp>
          <p:nvSpPr>
            <p:cNvPr id="4408" name="CustomShape 1089"/>
            <p:cNvSpPr/>
            <p:nvPr/>
          </p:nvSpPr>
          <p:spPr>
            <a:xfrm>
              <a:off x="1166400" y="3132360"/>
              <a:ext cx="21600" cy="18000"/>
            </a:xfrm>
            <a:custGeom>
              <a:avLst/>
              <a:gdLst/>
              <a:ahLst/>
              <a:rect l="l" t="t" r="r" b="b"/>
              <a:pathLst>
                <a:path w="2497" h="2133">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409" name="CustomShape 1090"/>
            <p:cNvSpPr/>
            <p:nvPr/>
          </p:nvSpPr>
          <p:spPr>
            <a:xfrm>
              <a:off x="1166400" y="3104280"/>
              <a:ext cx="21600" cy="18000"/>
            </a:xfrm>
            <a:custGeom>
              <a:avLst/>
              <a:gdLst/>
              <a:ahLst/>
              <a:rect l="l" t="t" r="r" b="b"/>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410" name="CustomShape 1091"/>
            <p:cNvSpPr/>
            <p:nvPr/>
          </p:nvSpPr>
          <p:spPr>
            <a:xfrm>
              <a:off x="1166400" y="3076560"/>
              <a:ext cx="21600" cy="18000"/>
            </a:xfrm>
            <a:custGeom>
              <a:avLst/>
              <a:gdLst/>
              <a:ahLst/>
              <a:rect l="l" t="t" r="r" b="b"/>
              <a:pathLst>
                <a:path w="2497" h="2138">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411" name="CustomShape 1092"/>
            <p:cNvSpPr/>
            <p:nvPr/>
          </p:nvSpPr>
          <p:spPr>
            <a:xfrm>
              <a:off x="1166400" y="3048480"/>
              <a:ext cx="21600" cy="18000"/>
            </a:xfrm>
            <a:custGeom>
              <a:avLst/>
              <a:gdLst/>
              <a:ahLst/>
              <a:rect l="l" t="t" r="r" b="b"/>
              <a:pathLst>
                <a:path w="2497" h="213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style>
            <a:lnRef idx="0"/>
            <a:fillRef idx="0"/>
            <a:effectRef idx="0"/>
            <a:fontRef idx="minor"/>
          </p:style>
        </p:sp>
        <p:sp>
          <p:nvSpPr>
            <p:cNvPr id="4412" name="CustomShape 1093"/>
            <p:cNvSpPr/>
            <p:nvPr/>
          </p:nvSpPr>
          <p:spPr>
            <a:xfrm>
              <a:off x="1166400" y="2936520"/>
              <a:ext cx="21600" cy="18000"/>
            </a:xfrm>
            <a:custGeom>
              <a:avLst/>
              <a:gdLst/>
              <a:ahLst/>
              <a:rect l="l" t="t" r="r" b="b"/>
              <a:pathLst>
                <a:path w="2497" h="2138">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style>
            <a:lnRef idx="0"/>
            <a:fillRef idx="0"/>
            <a:effectRef idx="0"/>
            <a:fontRef idx="minor"/>
          </p:style>
        </p:sp>
        <p:sp>
          <p:nvSpPr>
            <p:cNvPr id="4413" name="CustomShape 1094"/>
            <p:cNvSpPr/>
            <p:nvPr/>
          </p:nvSpPr>
          <p:spPr>
            <a:xfrm>
              <a:off x="1138680" y="3495960"/>
              <a:ext cx="21240" cy="18000"/>
            </a:xfrm>
            <a:custGeom>
              <a:avLst/>
              <a:gdLst/>
              <a:ahLst/>
              <a:rect l="l" t="t" r="r" b="b"/>
              <a:pathLst>
                <a:path w="2489" h="2134">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414" name="CustomShape 1095"/>
            <p:cNvSpPr/>
            <p:nvPr/>
          </p:nvSpPr>
          <p:spPr>
            <a:xfrm>
              <a:off x="1138680" y="346788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415" name="CustomShape 1096"/>
            <p:cNvSpPr/>
            <p:nvPr/>
          </p:nvSpPr>
          <p:spPr>
            <a:xfrm>
              <a:off x="1138680" y="3439800"/>
              <a:ext cx="21240" cy="18000"/>
            </a:xfrm>
            <a:custGeom>
              <a:avLst/>
              <a:gdLst/>
              <a:ahLst/>
              <a:rect l="l" t="t" r="r" b="b"/>
              <a:pathLst>
                <a:path w="2489" h="2138">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416" name="CustomShape 1097"/>
            <p:cNvSpPr/>
            <p:nvPr/>
          </p:nvSpPr>
          <p:spPr>
            <a:xfrm>
              <a:off x="1138680" y="3412080"/>
              <a:ext cx="21240" cy="18000"/>
            </a:xfrm>
            <a:custGeom>
              <a:avLst/>
              <a:gdLst/>
              <a:ahLst/>
              <a:rect l="l" t="t" r="r" b="b"/>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style>
            <a:lnRef idx="0"/>
            <a:fillRef idx="0"/>
            <a:effectRef idx="0"/>
            <a:fontRef idx="minor"/>
          </p:style>
        </p:sp>
        <p:sp>
          <p:nvSpPr>
            <p:cNvPr id="4417" name="CustomShape 1098"/>
            <p:cNvSpPr/>
            <p:nvPr/>
          </p:nvSpPr>
          <p:spPr>
            <a:xfrm>
              <a:off x="1138680" y="3384000"/>
              <a:ext cx="21240" cy="18000"/>
            </a:xfrm>
            <a:custGeom>
              <a:avLst/>
              <a:gdLst/>
              <a:ahLst/>
              <a:rect l="l" t="t" r="r" b="b"/>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style>
            <a:lnRef idx="0"/>
            <a:fillRef idx="0"/>
            <a:effectRef idx="0"/>
            <a:fontRef idx="minor"/>
          </p:style>
        </p:sp>
        <p:sp>
          <p:nvSpPr>
            <p:cNvPr id="4418" name="CustomShape 1099"/>
            <p:cNvSpPr/>
            <p:nvPr/>
          </p:nvSpPr>
          <p:spPr>
            <a:xfrm>
              <a:off x="1138680" y="335628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419" name="CustomShape 1100"/>
            <p:cNvSpPr/>
            <p:nvPr/>
          </p:nvSpPr>
          <p:spPr>
            <a:xfrm>
              <a:off x="1138680" y="332820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420" name="CustomShape 1101"/>
            <p:cNvSpPr/>
            <p:nvPr/>
          </p:nvSpPr>
          <p:spPr>
            <a:xfrm>
              <a:off x="1138680" y="3300120"/>
              <a:ext cx="21600" cy="18000"/>
            </a:xfrm>
            <a:custGeom>
              <a:avLst/>
              <a:gdLst/>
              <a:ahLst/>
              <a:rect l="l" t="t" r="r" b="b"/>
              <a:pathLst>
                <a:path w="2495" h="2137">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style>
            <a:lnRef idx="0"/>
            <a:fillRef idx="0"/>
            <a:effectRef idx="0"/>
            <a:fontRef idx="minor"/>
          </p:style>
        </p:sp>
        <p:sp>
          <p:nvSpPr>
            <p:cNvPr id="4421" name="CustomShape 1102"/>
            <p:cNvSpPr/>
            <p:nvPr/>
          </p:nvSpPr>
          <p:spPr>
            <a:xfrm>
              <a:off x="1138680" y="3272040"/>
              <a:ext cx="21240" cy="18000"/>
            </a:xfrm>
            <a:custGeom>
              <a:avLst/>
              <a:gdLst/>
              <a:ahLst/>
              <a:rect l="l" t="t" r="r" b="b"/>
              <a:pathLst>
                <a:path w="2489" h="2134">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422" name="CustomShape 1103"/>
            <p:cNvSpPr/>
            <p:nvPr/>
          </p:nvSpPr>
          <p:spPr>
            <a:xfrm>
              <a:off x="1138680" y="324432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423" name="CustomShape 1104"/>
            <p:cNvSpPr/>
            <p:nvPr/>
          </p:nvSpPr>
          <p:spPr>
            <a:xfrm>
              <a:off x="1138680" y="3216240"/>
              <a:ext cx="21240" cy="18000"/>
            </a:xfrm>
            <a:custGeom>
              <a:avLst/>
              <a:gdLst/>
              <a:ahLst/>
              <a:rect l="l" t="t" r="r" b="b"/>
              <a:pathLst>
                <a:path w="2489" h="2138">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style>
            <a:lnRef idx="0"/>
            <a:fillRef idx="0"/>
            <a:effectRef idx="0"/>
            <a:fontRef idx="minor"/>
          </p:style>
        </p:sp>
        <p:sp>
          <p:nvSpPr>
            <p:cNvPr id="4424" name="CustomShape 1105"/>
            <p:cNvSpPr/>
            <p:nvPr/>
          </p:nvSpPr>
          <p:spPr>
            <a:xfrm>
              <a:off x="1138680" y="3188160"/>
              <a:ext cx="21240" cy="18000"/>
            </a:xfrm>
            <a:custGeom>
              <a:avLst/>
              <a:gdLst/>
              <a:ahLst/>
              <a:rect l="l" t="t" r="r" b="b"/>
              <a:pathLst>
                <a:path w="2489" h="2138">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style>
            <a:lnRef idx="0"/>
            <a:fillRef idx="0"/>
            <a:effectRef idx="0"/>
            <a:fontRef idx="minor"/>
          </p:style>
        </p:sp>
        <p:sp>
          <p:nvSpPr>
            <p:cNvPr id="4425" name="CustomShape 1106"/>
            <p:cNvSpPr/>
            <p:nvPr/>
          </p:nvSpPr>
          <p:spPr>
            <a:xfrm>
              <a:off x="1138680" y="3160440"/>
              <a:ext cx="21240" cy="18000"/>
            </a:xfrm>
            <a:custGeom>
              <a:avLst/>
              <a:gdLst/>
              <a:ahLst/>
              <a:rect l="l" t="t" r="r" b="b"/>
              <a:pathLst>
                <a:path w="2489" h="2131">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style>
            <a:lnRef idx="0"/>
            <a:fillRef idx="0"/>
            <a:effectRef idx="0"/>
            <a:fontRef idx="minor"/>
          </p:style>
        </p:sp>
        <p:sp>
          <p:nvSpPr>
            <p:cNvPr id="4426" name="CustomShape 1107"/>
            <p:cNvSpPr/>
            <p:nvPr/>
          </p:nvSpPr>
          <p:spPr>
            <a:xfrm>
              <a:off x="1138680" y="31323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427" name="CustomShape 1108"/>
            <p:cNvSpPr/>
            <p:nvPr/>
          </p:nvSpPr>
          <p:spPr>
            <a:xfrm>
              <a:off x="1138680" y="31042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428" name="CustomShape 1109"/>
            <p:cNvSpPr/>
            <p:nvPr/>
          </p:nvSpPr>
          <p:spPr>
            <a:xfrm>
              <a:off x="1138680" y="3076560"/>
              <a:ext cx="21240" cy="18000"/>
            </a:xfrm>
            <a:custGeom>
              <a:avLst/>
              <a:gdLst/>
              <a:ahLst/>
              <a:rect l="l" t="t" r="r" b="b"/>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429" name="CustomShape 1110"/>
            <p:cNvSpPr/>
            <p:nvPr/>
          </p:nvSpPr>
          <p:spPr>
            <a:xfrm>
              <a:off x="1138680" y="3048480"/>
              <a:ext cx="21240" cy="18000"/>
            </a:xfrm>
            <a:custGeom>
              <a:avLst/>
              <a:gdLst/>
              <a:ahLst/>
              <a:rect l="l" t="t" r="r" b="b"/>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style>
            <a:lnRef idx="0"/>
            <a:fillRef idx="0"/>
            <a:effectRef idx="0"/>
            <a:fontRef idx="minor"/>
          </p:style>
        </p:sp>
        <p:sp>
          <p:nvSpPr>
            <p:cNvPr id="4430" name="CustomShape 1111"/>
            <p:cNvSpPr/>
            <p:nvPr/>
          </p:nvSpPr>
          <p:spPr>
            <a:xfrm>
              <a:off x="1138680" y="30207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431" name="CustomShape 1112"/>
            <p:cNvSpPr/>
            <p:nvPr/>
          </p:nvSpPr>
          <p:spPr>
            <a:xfrm>
              <a:off x="1110600" y="3412080"/>
              <a:ext cx="21240" cy="18000"/>
            </a:xfrm>
            <a:custGeom>
              <a:avLst/>
              <a:gdLst/>
              <a:ahLst/>
              <a:rect l="l" t="t" r="r" b="b"/>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style>
            <a:lnRef idx="0"/>
            <a:fillRef idx="0"/>
            <a:effectRef idx="0"/>
            <a:fontRef idx="minor"/>
          </p:style>
        </p:sp>
        <p:sp>
          <p:nvSpPr>
            <p:cNvPr id="4432" name="CustomShape 1113"/>
            <p:cNvSpPr/>
            <p:nvPr/>
          </p:nvSpPr>
          <p:spPr>
            <a:xfrm>
              <a:off x="1110600" y="3384000"/>
              <a:ext cx="21240" cy="18000"/>
            </a:xfrm>
            <a:custGeom>
              <a:avLst/>
              <a:gdLst/>
              <a:ahLst/>
              <a:rect l="l" t="t" r="r" b="b"/>
              <a:pathLst>
                <a:path w="2488" h="2132">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4433" name="CustomShape 1114"/>
            <p:cNvSpPr/>
            <p:nvPr/>
          </p:nvSpPr>
          <p:spPr>
            <a:xfrm>
              <a:off x="1110600" y="3356280"/>
              <a:ext cx="21240" cy="18000"/>
            </a:xfrm>
            <a:custGeom>
              <a:avLst/>
              <a:gdLst/>
              <a:ahLst/>
              <a:rect l="l" t="t" r="r" b="b"/>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434" name="CustomShape 1115"/>
            <p:cNvSpPr/>
            <p:nvPr/>
          </p:nvSpPr>
          <p:spPr>
            <a:xfrm>
              <a:off x="1110600" y="3328200"/>
              <a:ext cx="21240" cy="18000"/>
            </a:xfrm>
            <a:custGeom>
              <a:avLst/>
              <a:gdLst/>
              <a:ahLst/>
              <a:rect l="l" t="t" r="r" b="b"/>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435" name="CustomShape 1116"/>
            <p:cNvSpPr/>
            <p:nvPr/>
          </p:nvSpPr>
          <p:spPr>
            <a:xfrm>
              <a:off x="1110600" y="3300120"/>
              <a:ext cx="21600" cy="18000"/>
            </a:xfrm>
            <a:custGeom>
              <a:avLst/>
              <a:gdLst/>
              <a:ahLst/>
              <a:rect l="l" t="t" r="r" b="b"/>
              <a:pathLst>
                <a:path w="2494" h="2137">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style>
            <a:lnRef idx="0"/>
            <a:fillRef idx="0"/>
            <a:effectRef idx="0"/>
            <a:fontRef idx="minor"/>
          </p:style>
        </p:sp>
        <p:sp>
          <p:nvSpPr>
            <p:cNvPr id="4436" name="CustomShape 1117"/>
            <p:cNvSpPr/>
            <p:nvPr/>
          </p:nvSpPr>
          <p:spPr>
            <a:xfrm>
              <a:off x="1110600" y="3272040"/>
              <a:ext cx="21240" cy="18000"/>
            </a:xfrm>
            <a:custGeom>
              <a:avLst/>
              <a:gdLst/>
              <a:ahLst/>
              <a:rect l="l" t="t" r="r" b="b"/>
              <a:pathLst>
                <a:path w="2488" h="2134">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437" name="CustomShape 1118"/>
            <p:cNvSpPr/>
            <p:nvPr/>
          </p:nvSpPr>
          <p:spPr>
            <a:xfrm>
              <a:off x="1110600" y="3244320"/>
              <a:ext cx="21240" cy="18000"/>
            </a:xfrm>
            <a:custGeom>
              <a:avLst/>
              <a:gdLst/>
              <a:ahLst/>
              <a:rect l="l" t="t" r="r" b="b"/>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438" name="CustomShape 1119"/>
            <p:cNvSpPr/>
            <p:nvPr/>
          </p:nvSpPr>
          <p:spPr>
            <a:xfrm>
              <a:off x="1110600" y="3216240"/>
              <a:ext cx="21240" cy="18000"/>
            </a:xfrm>
            <a:custGeom>
              <a:avLst/>
              <a:gdLst/>
              <a:ahLst/>
              <a:rect l="l" t="t" r="r" b="b"/>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style>
            <a:lnRef idx="0"/>
            <a:fillRef idx="0"/>
            <a:effectRef idx="0"/>
            <a:fontRef idx="minor"/>
          </p:style>
        </p:sp>
        <p:sp>
          <p:nvSpPr>
            <p:cNvPr id="4439" name="CustomShape 1120"/>
            <p:cNvSpPr/>
            <p:nvPr/>
          </p:nvSpPr>
          <p:spPr>
            <a:xfrm>
              <a:off x="1110600" y="3188160"/>
              <a:ext cx="21240" cy="18000"/>
            </a:xfrm>
            <a:custGeom>
              <a:avLst/>
              <a:gdLst/>
              <a:ahLst/>
              <a:rect l="l" t="t" r="r" b="b"/>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440" name="CustomShape 1121"/>
            <p:cNvSpPr/>
            <p:nvPr/>
          </p:nvSpPr>
          <p:spPr>
            <a:xfrm>
              <a:off x="1110600" y="3160440"/>
              <a:ext cx="21240" cy="18000"/>
            </a:xfrm>
            <a:custGeom>
              <a:avLst/>
              <a:gdLst/>
              <a:ahLst/>
              <a:rect l="l" t="t" r="r" b="b"/>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441" name="CustomShape 1122"/>
            <p:cNvSpPr/>
            <p:nvPr/>
          </p:nvSpPr>
          <p:spPr>
            <a:xfrm>
              <a:off x="1110600" y="3132360"/>
              <a:ext cx="21240" cy="18000"/>
            </a:xfrm>
            <a:custGeom>
              <a:avLst/>
              <a:gdLst/>
              <a:ahLst/>
              <a:rect l="l" t="t" r="r" b="b"/>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442" name="CustomShape 1123"/>
            <p:cNvSpPr/>
            <p:nvPr/>
          </p:nvSpPr>
          <p:spPr>
            <a:xfrm>
              <a:off x="1110600" y="3104280"/>
              <a:ext cx="21240" cy="18000"/>
            </a:xfrm>
            <a:custGeom>
              <a:avLst/>
              <a:gdLst/>
              <a:ahLst/>
              <a:rect l="l" t="t" r="r" b="b"/>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443" name="CustomShape 1124"/>
            <p:cNvSpPr/>
            <p:nvPr/>
          </p:nvSpPr>
          <p:spPr>
            <a:xfrm>
              <a:off x="1110600" y="3076560"/>
              <a:ext cx="21240" cy="18000"/>
            </a:xfrm>
            <a:custGeom>
              <a:avLst/>
              <a:gdLst/>
              <a:ahLst/>
              <a:rect l="l" t="t" r="r" b="b"/>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444" name="CustomShape 1125"/>
            <p:cNvSpPr/>
            <p:nvPr/>
          </p:nvSpPr>
          <p:spPr>
            <a:xfrm>
              <a:off x="1110600" y="3048480"/>
              <a:ext cx="21240" cy="18000"/>
            </a:xfrm>
            <a:custGeom>
              <a:avLst/>
              <a:gdLst/>
              <a:ahLst/>
              <a:rect l="l" t="t" r="r" b="b"/>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445" name="CustomShape 1126"/>
            <p:cNvSpPr/>
            <p:nvPr/>
          </p:nvSpPr>
          <p:spPr>
            <a:xfrm>
              <a:off x="1110600" y="3020760"/>
              <a:ext cx="21240" cy="18000"/>
            </a:xfrm>
            <a:custGeom>
              <a:avLst/>
              <a:gdLst/>
              <a:ahLst/>
              <a:rect l="l" t="t" r="r" b="b"/>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446" name="CustomShape 1127"/>
            <p:cNvSpPr/>
            <p:nvPr/>
          </p:nvSpPr>
          <p:spPr>
            <a:xfrm>
              <a:off x="1110600" y="2992680"/>
              <a:ext cx="21240" cy="18000"/>
            </a:xfrm>
            <a:custGeom>
              <a:avLst/>
              <a:gdLst/>
              <a:ahLst/>
              <a:rect l="l" t="t" r="r" b="b"/>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447" name="CustomShape 1128"/>
            <p:cNvSpPr/>
            <p:nvPr/>
          </p:nvSpPr>
          <p:spPr>
            <a:xfrm>
              <a:off x="1110600" y="2908800"/>
              <a:ext cx="21240" cy="18000"/>
            </a:xfrm>
            <a:custGeom>
              <a:avLst/>
              <a:gdLst/>
              <a:ahLst/>
              <a:rect l="l" t="t" r="r" b="b"/>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448" name="CustomShape 1129"/>
            <p:cNvSpPr/>
            <p:nvPr/>
          </p:nvSpPr>
          <p:spPr>
            <a:xfrm>
              <a:off x="1082520" y="3467880"/>
              <a:ext cx="21240" cy="18000"/>
            </a:xfrm>
            <a:custGeom>
              <a:avLst/>
              <a:gdLst/>
              <a:ahLst/>
              <a:rect l="l" t="t" r="r" b="b"/>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449" name="CustomShape 1130"/>
            <p:cNvSpPr/>
            <p:nvPr/>
          </p:nvSpPr>
          <p:spPr>
            <a:xfrm>
              <a:off x="1082520" y="3439800"/>
              <a:ext cx="21240" cy="18000"/>
            </a:xfrm>
            <a:custGeom>
              <a:avLst/>
              <a:gdLst/>
              <a:ahLst/>
              <a:rect l="l" t="t" r="r" b="b"/>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450" name="CustomShape 1131"/>
            <p:cNvSpPr/>
            <p:nvPr/>
          </p:nvSpPr>
          <p:spPr>
            <a:xfrm>
              <a:off x="1082520" y="3412080"/>
              <a:ext cx="21240" cy="18000"/>
            </a:xfrm>
            <a:custGeom>
              <a:avLst/>
              <a:gdLst/>
              <a:ahLst/>
              <a:rect l="l" t="t" r="r" b="b"/>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style>
            <a:lnRef idx="0"/>
            <a:fillRef idx="0"/>
            <a:effectRef idx="0"/>
            <a:fontRef idx="minor"/>
          </p:style>
        </p:sp>
        <p:sp>
          <p:nvSpPr>
            <p:cNvPr id="4451" name="CustomShape 1132"/>
            <p:cNvSpPr/>
            <p:nvPr/>
          </p:nvSpPr>
          <p:spPr>
            <a:xfrm>
              <a:off x="1082520" y="3384000"/>
              <a:ext cx="21240" cy="18000"/>
            </a:xfrm>
            <a:custGeom>
              <a:avLst/>
              <a:gdLst/>
              <a:ahLst/>
              <a:rect l="l" t="t" r="r" b="b"/>
              <a:pathLst>
                <a:path w="2489" h="2132">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style>
            <a:lnRef idx="0"/>
            <a:fillRef idx="0"/>
            <a:effectRef idx="0"/>
            <a:fontRef idx="minor"/>
          </p:style>
        </p:sp>
        <p:sp>
          <p:nvSpPr>
            <p:cNvPr id="4452" name="CustomShape 1133"/>
            <p:cNvSpPr/>
            <p:nvPr/>
          </p:nvSpPr>
          <p:spPr>
            <a:xfrm>
              <a:off x="1082520" y="3356280"/>
              <a:ext cx="21240" cy="18000"/>
            </a:xfrm>
            <a:custGeom>
              <a:avLst/>
              <a:gdLst/>
              <a:ahLst/>
              <a:rect l="l" t="t" r="r" b="b"/>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453" name="CustomShape 1134"/>
            <p:cNvSpPr/>
            <p:nvPr/>
          </p:nvSpPr>
          <p:spPr>
            <a:xfrm>
              <a:off x="1082520" y="3328200"/>
              <a:ext cx="21240" cy="18000"/>
            </a:xfrm>
            <a:custGeom>
              <a:avLst/>
              <a:gdLst/>
              <a:ahLst/>
              <a:rect l="l" t="t" r="r" b="b"/>
              <a:pathLst>
                <a:path w="2489" h="2138">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454" name="CustomShape 1135"/>
            <p:cNvSpPr/>
            <p:nvPr/>
          </p:nvSpPr>
          <p:spPr>
            <a:xfrm>
              <a:off x="1082520" y="3300120"/>
              <a:ext cx="21600" cy="18000"/>
            </a:xfrm>
            <a:custGeom>
              <a:avLst/>
              <a:gdLst/>
              <a:ahLst/>
              <a:rect l="l" t="t" r="r" b="b"/>
              <a:pathLst>
                <a:path w="2495" h="2137">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style>
            <a:lnRef idx="0"/>
            <a:fillRef idx="0"/>
            <a:effectRef idx="0"/>
            <a:fontRef idx="minor"/>
          </p:style>
        </p:sp>
        <p:sp>
          <p:nvSpPr>
            <p:cNvPr id="4455" name="CustomShape 1136"/>
            <p:cNvSpPr/>
            <p:nvPr/>
          </p:nvSpPr>
          <p:spPr>
            <a:xfrm>
              <a:off x="1082520" y="3272040"/>
              <a:ext cx="21240" cy="18000"/>
            </a:xfrm>
            <a:custGeom>
              <a:avLst/>
              <a:gdLst/>
              <a:ahLst/>
              <a:rect l="l" t="t" r="r" b="b"/>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456" name="CustomShape 1137"/>
            <p:cNvSpPr/>
            <p:nvPr/>
          </p:nvSpPr>
          <p:spPr>
            <a:xfrm>
              <a:off x="1082520" y="324432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457" name="CustomShape 1138"/>
            <p:cNvSpPr/>
            <p:nvPr/>
          </p:nvSpPr>
          <p:spPr>
            <a:xfrm>
              <a:off x="1082520" y="3216240"/>
              <a:ext cx="21240" cy="18000"/>
            </a:xfrm>
            <a:custGeom>
              <a:avLst/>
              <a:gdLst/>
              <a:ahLst/>
              <a:rect l="l" t="t" r="r" b="b"/>
              <a:pathLst>
                <a:path w="2489" h="2138">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style>
            <a:lnRef idx="0"/>
            <a:fillRef idx="0"/>
            <a:effectRef idx="0"/>
            <a:fontRef idx="minor"/>
          </p:style>
        </p:sp>
        <p:sp>
          <p:nvSpPr>
            <p:cNvPr id="4458" name="CustomShape 1139"/>
            <p:cNvSpPr/>
            <p:nvPr/>
          </p:nvSpPr>
          <p:spPr>
            <a:xfrm>
              <a:off x="1082520" y="3188160"/>
              <a:ext cx="21240" cy="18000"/>
            </a:xfrm>
            <a:custGeom>
              <a:avLst/>
              <a:gdLst/>
              <a:ahLst/>
              <a:rect l="l" t="t" r="r" b="b"/>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459" name="CustomShape 1140"/>
            <p:cNvSpPr/>
            <p:nvPr/>
          </p:nvSpPr>
          <p:spPr>
            <a:xfrm>
              <a:off x="1082520" y="3160440"/>
              <a:ext cx="21240" cy="18000"/>
            </a:xfrm>
            <a:custGeom>
              <a:avLst/>
              <a:gdLst/>
              <a:ahLst/>
              <a:rect l="l" t="t" r="r" b="b"/>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460" name="CustomShape 1141"/>
            <p:cNvSpPr/>
            <p:nvPr/>
          </p:nvSpPr>
          <p:spPr>
            <a:xfrm>
              <a:off x="1082520" y="31323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461" name="CustomShape 1142"/>
            <p:cNvSpPr/>
            <p:nvPr/>
          </p:nvSpPr>
          <p:spPr>
            <a:xfrm>
              <a:off x="1082520" y="31042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462" name="CustomShape 1143"/>
            <p:cNvSpPr/>
            <p:nvPr/>
          </p:nvSpPr>
          <p:spPr>
            <a:xfrm>
              <a:off x="1082520" y="3076560"/>
              <a:ext cx="21240" cy="18000"/>
            </a:xfrm>
            <a:custGeom>
              <a:avLst/>
              <a:gdLst/>
              <a:ahLst/>
              <a:rect l="l" t="t" r="r" b="b"/>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463" name="CustomShape 1144"/>
            <p:cNvSpPr/>
            <p:nvPr/>
          </p:nvSpPr>
          <p:spPr>
            <a:xfrm>
              <a:off x="1082520" y="3048480"/>
              <a:ext cx="21240" cy="18000"/>
            </a:xfrm>
            <a:custGeom>
              <a:avLst/>
              <a:gdLst/>
              <a:ahLst/>
              <a:rect l="l" t="t" r="r" b="b"/>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464" name="CustomShape 1145"/>
            <p:cNvSpPr/>
            <p:nvPr/>
          </p:nvSpPr>
          <p:spPr>
            <a:xfrm>
              <a:off x="1082520" y="30207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465" name="CustomShape 1146"/>
            <p:cNvSpPr/>
            <p:nvPr/>
          </p:nvSpPr>
          <p:spPr>
            <a:xfrm>
              <a:off x="1082520" y="2936520"/>
              <a:ext cx="21240" cy="18000"/>
            </a:xfrm>
            <a:custGeom>
              <a:avLst/>
              <a:gdLst/>
              <a:ahLst/>
              <a:rect l="l" t="t" r="r" b="b"/>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style>
            <a:lnRef idx="0"/>
            <a:fillRef idx="0"/>
            <a:effectRef idx="0"/>
            <a:fontRef idx="minor"/>
          </p:style>
        </p:sp>
        <p:sp>
          <p:nvSpPr>
            <p:cNvPr id="4466" name="CustomShape 1147"/>
            <p:cNvSpPr/>
            <p:nvPr/>
          </p:nvSpPr>
          <p:spPr>
            <a:xfrm>
              <a:off x="1054440" y="3412080"/>
              <a:ext cx="21600" cy="18000"/>
            </a:xfrm>
            <a:custGeom>
              <a:avLst/>
              <a:gdLst/>
              <a:ahLst/>
              <a:rect l="l" t="t" r="r" b="b"/>
              <a:pathLst>
                <a:path w="2496" h="213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style>
            <a:lnRef idx="0"/>
            <a:fillRef idx="0"/>
            <a:effectRef idx="0"/>
            <a:fontRef idx="minor"/>
          </p:style>
        </p:sp>
        <p:sp>
          <p:nvSpPr>
            <p:cNvPr id="4467" name="CustomShape 1148"/>
            <p:cNvSpPr/>
            <p:nvPr/>
          </p:nvSpPr>
          <p:spPr>
            <a:xfrm>
              <a:off x="1054440" y="3384000"/>
              <a:ext cx="21600" cy="18000"/>
            </a:xfrm>
            <a:custGeom>
              <a:avLst/>
              <a:gdLst/>
              <a:ahLst/>
              <a:rect l="l" t="t" r="r" b="b"/>
              <a:pathLst>
                <a:path w="2496" h="2132">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style>
            <a:lnRef idx="0"/>
            <a:fillRef idx="0"/>
            <a:effectRef idx="0"/>
            <a:fontRef idx="minor"/>
          </p:style>
        </p:sp>
        <p:sp>
          <p:nvSpPr>
            <p:cNvPr id="4468" name="CustomShape 1149"/>
            <p:cNvSpPr/>
            <p:nvPr/>
          </p:nvSpPr>
          <p:spPr>
            <a:xfrm>
              <a:off x="1054440" y="3356280"/>
              <a:ext cx="21600" cy="18000"/>
            </a:xfrm>
            <a:custGeom>
              <a:avLst/>
              <a:gdLst/>
              <a:ahLst/>
              <a:rect l="l" t="t" r="r" b="b"/>
              <a:pathLst>
                <a:path w="2496" h="2134">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469" name="CustomShape 1150"/>
            <p:cNvSpPr/>
            <p:nvPr/>
          </p:nvSpPr>
          <p:spPr>
            <a:xfrm>
              <a:off x="1054440" y="3328200"/>
              <a:ext cx="21600" cy="18000"/>
            </a:xfrm>
            <a:custGeom>
              <a:avLst/>
              <a:gdLst/>
              <a:ahLst/>
              <a:rect l="l" t="t" r="r" b="b"/>
              <a:pathLst>
                <a:path w="2496"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470" name="CustomShape 1151"/>
            <p:cNvSpPr/>
            <p:nvPr/>
          </p:nvSpPr>
          <p:spPr>
            <a:xfrm>
              <a:off x="1054440" y="3300120"/>
              <a:ext cx="21600" cy="18000"/>
            </a:xfrm>
            <a:custGeom>
              <a:avLst/>
              <a:gdLst/>
              <a:ahLst/>
              <a:rect l="l" t="t" r="r" b="b"/>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style>
            <a:lnRef idx="0"/>
            <a:fillRef idx="0"/>
            <a:effectRef idx="0"/>
            <a:fontRef idx="minor"/>
          </p:style>
        </p:sp>
        <p:sp>
          <p:nvSpPr>
            <p:cNvPr id="4471" name="CustomShape 1152"/>
            <p:cNvSpPr/>
            <p:nvPr/>
          </p:nvSpPr>
          <p:spPr>
            <a:xfrm>
              <a:off x="1054440" y="3272040"/>
              <a:ext cx="21600" cy="18000"/>
            </a:xfrm>
            <a:custGeom>
              <a:avLst/>
              <a:gdLst/>
              <a:ahLst/>
              <a:rect l="l" t="t" r="r" b="b"/>
              <a:pathLst>
                <a:path w="2496"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472" name="CustomShape 1153"/>
            <p:cNvSpPr/>
            <p:nvPr/>
          </p:nvSpPr>
          <p:spPr>
            <a:xfrm>
              <a:off x="1054440" y="3244320"/>
              <a:ext cx="21600" cy="18000"/>
            </a:xfrm>
            <a:custGeom>
              <a:avLst/>
              <a:gdLst/>
              <a:ahLst/>
              <a:rect l="l" t="t" r="r" b="b"/>
              <a:pathLst>
                <a:path w="2496"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473" name="CustomShape 1154"/>
            <p:cNvSpPr/>
            <p:nvPr/>
          </p:nvSpPr>
          <p:spPr>
            <a:xfrm>
              <a:off x="1054440" y="3216240"/>
              <a:ext cx="21600" cy="18000"/>
            </a:xfrm>
            <a:custGeom>
              <a:avLst/>
              <a:gdLst/>
              <a:ahLst/>
              <a:rect l="l" t="t" r="r" b="b"/>
              <a:pathLst>
                <a:path w="2496"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style>
            <a:lnRef idx="0"/>
            <a:fillRef idx="0"/>
            <a:effectRef idx="0"/>
            <a:fontRef idx="minor"/>
          </p:style>
        </p:sp>
        <p:sp>
          <p:nvSpPr>
            <p:cNvPr id="4474" name="CustomShape 1155"/>
            <p:cNvSpPr/>
            <p:nvPr/>
          </p:nvSpPr>
          <p:spPr>
            <a:xfrm>
              <a:off x="1054440" y="3188160"/>
              <a:ext cx="21600" cy="18000"/>
            </a:xfrm>
            <a:custGeom>
              <a:avLst/>
              <a:gdLst/>
              <a:ahLst/>
              <a:rect l="l" t="t" r="r" b="b"/>
              <a:pathLst>
                <a:path w="2496"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style>
            <a:lnRef idx="0"/>
            <a:fillRef idx="0"/>
            <a:effectRef idx="0"/>
            <a:fontRef idx="minor"/>
          </p:style>
        </p:sp>
        <p:sp>
          <p:nvSpPr>
            <p:cNvPr id="4475" name="CustomShape 1156"/>
            <p:cNvSpPr/>
            <p:nvPr/>
          </p:nvSpPr>
          <p:spPr>
            <a:xfrm>
              <a:off x="1054440" y="3160440"/>
              <a:ext cx="21600" cy="18000"/>
            </a:xfrm>
            <a:custGeom>
              <a:avLst/>
              <a:gdLst/>
              <a:ahLst/>
              <a:rect l="l" t="t" r="r" b="b"/>
              <a:pathLst>
                <a:path w="2496"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style>
            <a:lnRef idx="0"/>
            <a:fillRef idx="0"/>
            <a:effectRef idx="0"/>
            <a:fontRef idx="minor"/>
          </p:style>
        </p:sp>
        <p:sp>
          <p:nvSpPr>
            <p:cNvPr id="4476" name="CustomShape 1157"/>
            <p:cNvSpPr/>
            <p:nvPr/>
          </p:nvSpPr>
          <p:spPr>
            <a:xfrm>
              <a:off x="1054440" y="3132360"/>
              <a:ext cx="21600" cy="18000"/>
            </a:xfrm>
            <a:custGeom>
              <a:avLst/>
              <a:gdLst/>
              <a:ahLst/>
              <a:rect l="l" t="t" r="r" b="b"/>
              <a:pathLst>
                <a:path w="2496"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477" name="CustomShape 1158"/>
            <p:cNvSpPr/>
            <p:nvPr/>
          </p:nvSpPr>
          <p:spPr>
            <a:xfrm>
              <a:off x="1054440" y="3104280"/>
              <a:ext cx="21600" cy="18000"/>
            </a:xfrm>
            <a:custGeom>
              <a:avLst/>
              <a:gdLst/>
              <a:ahLst/>
              <a:rect l="l" t="t" r="r" b="b"/>
              <a:pathLst>
                <a:path w="2496"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478" name="CustomShape 1159"/>
            <p:cNvSpPr/>
            <p:nvPr/>
          </p:nvSpPr>
          <p:spPr>
            <a:xfrm>
              <a:off x="1054440" y="3076560"/>
              <a:ext cx="21600" cy="18000"/>
            </a:xfrm>
            <a:custGeom>
              <a:avLst/>
              <a:gdLst/>
              <a:ahLst/>
              <a:rect l="l" t="t" r="r" b="b"/>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479" name="CustomShape 1160"/>
            <p:cNvSpPr/>
            <p:nvPr/>
          </p:nvSpPr>
          <p:spPr>
            <a:xfrm>
              <a:off x="1054440" y="3048480"/>
              <a:ext cx="21600" cy="18000"/>
            </a:xfrm>
            <a:custGeom>
              <a:avLst/>
              <a:gdLst/>
              <a:ahLst/>
              <a:rect l="l" t="t" r="r" b="b"/>
              <a:pathLst>
                <a:path w="2496"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style>
            <a:lnRef idx="0"/>
            <a:fillRef idx="0"/>
            <a:effectRef idx="0"/>
            <a:fontRef idx="minor"/>
          </p:style>
        </p:sp>
        <p:sp>
          <p:nvSpPr>
            <p:cNvPr id="4480" name="CustomShape 1161"/>
            <p:cNvSpPr/>
            <p:nvPr/>
          </p:nvSpPr>
          <p:spPr>
            <a:xfrm>
              <a:off x="1054440" y="2964600"/>
              <a:ext cx="21600" cy="18000"/>
            </a:xfrm>
            <a:custGeom>
              <a:avLst/>
              <a:gdLst/>
              <a:ahLst/>
              <a:rect l="l" t="t" r="r" b="b"/>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481" name="CustomShape 1162"/>
            <p:cNvSpPr/>
            <p:nvPr/>
          </p:nvSpPr>
          <p:spPr>
            <a:xfrm>
              <a:off x="1026720" y="3356280"/>
              <a:ext cx="21600" cy="18000"/>
            </a:xfrm>
            <a:custGeom>
              <a:avLst/>
              <a:gdLst/>
              <a:ahLst/>
              <a:rect l="l" t="t" r="r" b="b"/>
              <a:pathLst>
                <a:path w="2497" h="2134">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482" name="CustomShape 1163"/>
            <p:cNvSpPr/>
            <p:nvPr/>
          </p:nvSpPr>
          <p:spPr>
            <a:xfrm>
              <a:off x="1026720" y="3328200"/>
              <a:ext cx="21600" cy="18000"/>
            </a:xfrm>
            <a:custGeom>
              <a:avLst/>
              <a:gdLst/>
              <a:ahLst/>
              <a:rect l="l" t="t" r="r" b="b"/>
              <a:pathLst>
                <a:path w="2497" h="2138">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483" name="CustomShape 1164"/>
            <p:cNvSpPr/>
            <p:nvPr/>
          </p:nvSpPr>
          <p:spPr>
            <a:xfrm>
              <a:off x="1026720" y="3300120"/>
              <a:ext cx="21600" cy="18000"/>
            </a:xfrm>
            <a:custGeom>
              <a:avLst/>
              <a:gdLst/>
              <a:ahLst/>
              <a:rect l="l" t="t" r="r" b="b"/>
              <a:pathLst>
                <a:path w="2503" h="2137">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style>
            <a:lnRef idx="0"/>
            <a:fillRef idx="0"/>
            <a:effectRef idx="0"/>
            <a:fontRef idx="minor"/>
          </p:style>
        </p:sp>
        <p:sp>
          <p:nvSpPr>
            <p:cNvPr id="4484" name="CustomShape 1165"/>
            <p:cNvSpPr/>
            <p:nvPr/>
          </p:nvSpPr>
          <p:spPr>
            <a:xfrm>
              <a:off x="1026720" y="3272040"/>
              <a:ext cx="21600" cy="18000"/>
            </a:xfrm>
            <a:custGeom>
              <a:avLst/>
              <a:gdLst/>
              <a:ahLst/>
              <a:rect l="l" t="t" r="r" b="b"/>
              <a:pathLst>
                <a:path w="2497" h="2134">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485" name="CustomShape 1166"/>
            <p:cNvSpPr/>
            <p:nvPr/>
          </p:nvSpPr>
          <p:spPr>
            <a:xfrm>
              <a:off x="1026720" y="3244320"/>
              <a:ext cx="21600" cy="18000"/>
            </a:xfrm>
            <a:custGeom>
              <a:avLst/>
              <a:gdLst/>
              <a:ahLst/>
              <a:rect l="l" t="t" r="r" b="b"/>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486" name="CustomShape 1167"/>
            <p:cNvSpPr/>
            <p:nvPr/>
          </p:nvSpPr>
          <p:spPr>
            <a:xfrm>
              <a:off x="1026720" y="3216240"/>
              <a:ext cx="21600" cy="18000"/>
            </a:xfrm>
            <a:custGeom>
              <a:avLst/>
              <a:gdLst/>
              <a:ahLst/>
              <a:rect l="l" t="t" r="r" b="b"/>
              <a:pathLst>
                <a:path w="2497" h="2138">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style>
            <a:lnRef idx="0"/>
            <a:fillRef idx="0"/>
            <a:effectRef idx="0"/>
            <a:fontRef idx="minor"/>
          </p:style>
        </p:sp>
        <p:sp>
          <p:nvSpPr>
            <p:cNvPr id="4487" name="CustomShape 1168"/>
            <p:cNvSpPr/>
            <p:nvPr/>
          </p:nvSpPr>
          <p:spPr>
            <a:xfrm>
              <a:off x="1026720" y="3188160"/>
              <a:ext cx="21600" cy="18000"/>
            </a:xfrm>
            <a:custGeom>
              <a:avLst/>
              <a:gdLst/>
              <a:ahLst/>
              <a:rect l="l" t="t" r="r" b="b"/>
              <a:pathLst>
                <a:path w="2497" h="2138">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style>
            <a:lnRef idx="0"/>
            <a:fillRef idx="0"/>
            <a:effectRef idx="0"/>
            <a:fontRef idx="minor"/>
          </p:style>
        </p:sp>
        <p:sp>
          <p:nvSpPr>
            <p:cNvPr id="4488" name="CustomShape 1169"/>
            <p:cNvSpPr/>
            <p:nvPr/>
          </p:nvSpPr>
          <p:spPr>
            <a:xfrm>
              <a:off x="1026720" y="3160440"/>
              <a:ext cx="21600" cy="18000"/>
            </a:xfrm>
            <a:custGeom>
              <a:avLst/>
              <a:gdLst/>
              <a:ahLst/>
              <a:rect l="l" t="t" r="r" b="b"/>
              <a:pathLst>
                <a:path w="2497" h="2131">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style>
            <a:lnRef idx="0"/>
            <a:fillRef idx="0"/>
            <a:effectRef idx="0"/>
            <a:fontRef idx="minor"/>
          </p:style>
        </p:sp>
        <p:sp>
          <p:nvSpPr>
            <p:cNvPr id="4489" name="CustomShape 1170"/>
            <p:cNvSpPr/>
            <p:nvPr/>
          </p:nvSpPr>
          <p:spPr>
            <a:xfrm>
              <a:off x="1026720" y="3132360"/>
              <a:ext cx="21600" cy="18000"/>
            </a:xfrm>
            <a:custGeom>
              <a:avLst/>
              <a:gdLst/>
              <a:ahLst/>
              <a:rect l="l" t="t" r="r" b="b"/>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490" name="CustomShape 1171"/>
            <p:cNvSpPr/>
            <p:nvPr/>
          </p:nvSpPr>
          <p:spPr>
            <a:xfrm>
              <a:off x="1026720" y="3104280"/>
              <a:ext cx="21600" cy="18000"/>
            </a:xfrm>
            <a:custGeom>
              <a:avLst/>
              <a:gdLst/>
              <a:ahLst/>
              <a:rect l="l" t="t" r="r" b="b"/>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491" name="CustomShape 1172"/>
            <p:cNvSpPr/>
            <p:nvPr/>
          </p:nvSpPr>
          <p:spPr>
            <a:xfrm>
              <a:off x="1026720" y="3076560"/>
              <a:ext cx="21600" cy="18000"/>
            </a:xfrm>
            <a:custGeom>
              <a:avLst/>
              <a:gdLst/>
              <a:ahLst/>
              <a:rect l="l" t="t" r="r" b="b"/>
              <a:pathLst>
                <a:path w="2497" h="2138">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492" name="CustomShape 1173"/>
            <p:cNvSpPr/>
            <p:nvPr/>
          </p:nvSpPr>
          <p:spPr>
            <a:xfrm>
              <a:off x="1026720" y="3048480"/>
              <a:ext cx="21600" cy="18000"/>
            </a:xfrm>
            <a:custGeom>
              <a:avLst/>
              <a:gdLst/>
              <a:ahLst/>
              <a:rect l="l" t="t" r="r" b="b"/>
              <a:pathLst>
                <a:path w="2497" h="213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style>
            <a:lnRef idx="0"/>
            <a:fillRef idx="0"/>
            <a:effectRef idx="0"/>
            <a:fontRef idx="minor"/>
          </p:style>
        </p:sp>
        <p:sp>
          <p:nvSpPr>
            <p:cNvPr id="4493" name="CustomShape 1174"/>
            <p:cNvSpPr/>
            <p:nvPr/>
          </p:nvSpPr>
          <p:spPr>
            <a:xfrm>
              <a:off x="1026720" y="2992680"/>
              <a:ext cx="21600" cy="18000"/>
            </a:xfrm>
            <a:custGeom>
              <a:avLst/>
              <a:gdLst/>
              <a:ahLst/>
              <a:rect l="l" t="t" r="r" b="b"/>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494" name="CustomShape 1175"/>
            <p:cNvSpPr/>
            <p:nvPr/>
          </p:nvSpPr>
          <p:spPr>
            <a:xfrm>
              <a:off x="1026720" y="2964600"/>
              <a:ext cx="21600" cy="18000"/>
            </a:xfrm>
            <a:custGeom>
              <a:avLst/>
              <a:gdLst/>
              <a:ahLst/>
              <a:rect l="l" t="t" r="r" b="b"/>
              <a:pathLst>
                <a:path w="2497" h="2138">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495" name="CustomShape 1176"/>
            <p:cNvSpPr/>
            <p:nvPr/>
          </p:nvSpPr>
          <p:spPr>
            <a:xfrm>
              <a:off x="1026720" y="2936520"/>
              <a:ext cx="21600" cy="18000"/>
            </a:xfrm>
            <a:custGeom>
              <a:avLst/>
              <a:gdLst/>
              <a:ahLst/>
              <a:rect l="l" t="t" r="r" b="b"/>
              <a:pathLst>
                <a:path w="2497" h="2138">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style>
            <a:lnRef idx="0"/>
            <a:fillRef idx="0"/>
            <a:effectRef idx="0"/>
            <a:fontRef idx="minor"/>
          </p:style>
        </p:sp>
        <p:sp>
          <p:nvSpPr>
            <p:cNvPr id="4496" name="CustomShape 1177"/>
            <p:cNvSpPr/>
            <p:nvPr/>
          </p:nvSpPr>
          <p:spPr>
            <a:xfrm>
              <a:off x="998640" y="3244320"/>
              <a:ext cx="21240" cy="18000"/>
            </a:xfrm>
            <a:custGeom>
              <a:avLst/>
              <a:gdLst/>
              <a:ahLst/>
              <a:rect l="l" t="t" r="r" b="b"/>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497" name="CustomShape 1178"/>
            <p:cNvSpPr/>
            <p:nvPr/>
          </p:nvSpPr>
          <p:spPr>
            <a:xfrm>
              <a:off x="998640" y="3216240"/>
              <a:ext cx="21240" cy="18000"/>
            </a:xfrm>
            <a:custGeom>
              <a:avLst/>
              <a:gdLst/>
              <a:ahLst/>
              <a:rect l="l" t="t" r="r" b="b"/>
              <a:pathLst>
                <a:path w="2488" h="213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style>
            <a:lnRef idx="0"/>
            <a:fillRef idx="0"/>
            <a:effectRef idx="0"/>
            <a:fontRef idx="minor"/>
          </p:style>
        </p:sp>
        <p:sp>
          <p:nvSpPr>
            <p:cNvPr id="4498" name="CustomShape 1179"/>
            <p:cNvSpPr/>
            <p:nvPr/>
          </p:nvSpPr>
          <p:spPr>
            <a:xfrm>
              <a:off x="998640" y="3188160"/>
              <a:ext cx="21240" cy="18000"/>
            </a:xfrm>
            <a:custGeom>
              <a:avLst/>
              <a:gdLst/>
              <a:ahLst/>
              <a:rect l="l" t="t" r="r" b="b"/>
              <a:pathLst>
                <a:path w="2488" h="213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499" name="CustomShape 1180"/>
            <p:cNvSpPr/>
            <p:nvPr/>
          </p:nvSpPr>
          <p:spPr>
            <a:xfrm>
              <a:off x="998640" y="3160440"/>
              <a:ext cx="21240" cy="18000"/>
            </a:xfrm>
            <a:custGeom>
              <a:avLst/>
              <a:gdLst/>
              <a:ahLst/>
              <a:rect l="l" t="t" r="r" b="b"/>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500" name="CustomShape 1181"/>
            <p:cNvSpPr/>
            <p:nvPr/>
          </p:nvSpPr>
          <p:spPr>
            <a:xfrm>
              <a:off x="998640" y="3132360"/>
              <a:ext cx="21240" cy="18000"/>
            </a:xfrm>
            <a:custGeom>
              <a:avLst/>
              <a:gdLst/>
              <a:ahLst/>
              <a:rect l="l" t="t" r="r" b="b"/>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501" name="CustomShape 1182"/>
            <p:cNvSpPr/>
            <p:nvPr/>
          </p:nvSpPr>
          <p:spPr>
            <a:xfrm>
              <a:off x="998640" y="3104280"/>
              <a:ext cx="21240" cy="18000"/>
            </a:xfrm>
            <a:custGeom>
              <a:avLst/>
              <a:gdLst/>
              <a:ahLst/>
              <a:rect l="l" t="t" r="r" b="b"/>
              <a:pathLst>
                <a:path w="2488" h="2134">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502" name="CustomShape 1183"/>
            <p:cNvSpPr/>
            <p:nvPr/>
          </p:nvSpPr>
          <p:spPr>
            <a:xfrm>
              <a:off x="998640" y="3076560"/>
              <a:ext cx="21240" cy="18000"/>
            </a:xfrm>
            <a:custGeom>
              <a:avLst/>
              <a:gdLst/>
              <a:ahLst/>
              <a:rect l="l" t="t" r="r" b="b"/>
              <a:pathLst>
                <a:path w="2488" h="213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503" name="CustomShape 1184"/>
            <p:cNvSpPr/>
            <p:nvPr/>
          </p:nvSpPr>
          <p:spPr>
            <a:xfrm>
              <a:off x="998640" y="3048480"/>
              <a:ext cx="21240" cy="18000"/>
            </a:xfrm>
            <a:custGeom>
              <a:avLst/>
              <a:gdLst/>
              <a:ahLst/>
              <a:rect l="l" t="t" r="r" b="b"/>
              <a:pathLst>
                <a:path w="2488" h="213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504" name="CustomShape 1185"/>
            <p:cNvSpPr/>
            <p:nvPr/>
          </p:nvSpPr>
          <p:spPr>
            <a:xfrm>
              <a:off x="998640" y="2964600"/>
              <a:ext cx="21240" cy="18000"/>
            </a:xfrm>
            <a:custGeom>
              <a:avLst/>
              <a:gdLst/>
              <a:ahLst/>
              <a:rect l="l" t="t" r="r" b="b"/>
              <a:pathLst>
                <a:path w="2488" h="213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505" name="CustomShape 1186"/>
            <p:cNvSpPr/>
            <p:nvPr/>
          </p:nvSpPr>
          <p:spPr>
            <a:xfrm>
              <a:off x="970920" y="3216240"/>
              <a:ext cx="21240" cy="18000"/>
            </a:xfrm>
            <a:custGeom>
              <a:avLst/>
              <a:gdLst/>
              <a:ahLst/>
              <a:rect l="l" t="t" r="r" b="b"/>
              <a:pathLst>
                <a:path w="2489" h="2138">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style>
            <a:lnRef idx="0"/>
            <a:fillRef idx="0"/>
            <a:effectRef idx="0"/>
            <a:fontRef idx="minor"/>
          </p:style>
        </p:sp>
        <p:sp>
          <p:nvSpPr>
            <p:cNvPr id="4506" name="CustomShape 1187"/>
            <p:cNvSpPr/>
            <p:nvPr/>
          </p:nvSpPr>
          <p:spPr>
            <a:xfrm>
              <a:off x="970920" y="3188160"/>
              <a:ext cx="21240" cy="18000"/>
            </a:xfrm>
            <a:custGeom>
              <a:avLst/>
              <a:gdLst/>
              <a:ahLst/>
              <a:rect l="l" t="t" r="r" b="b"/>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507" name="CustomShape 1188"/>
            <p:cNvSpPr/>
            <p:nvPr/>
          </p:nvSpPr>
          <p:spPr>
            <a:xfrm>
              <a:off x="970920" y="3160440"/>
              <a:ext cx="21240" cy="18000"/>
            </a:xfrm>
            <a:custGeom>
              <a:avLst/>
              <a:gdLst/>
              <a:ahLst/>
              <a:rect l="l" t="t" r="r" b="b"/>
              <a:pathLst>
                <a:path w="2489" h="2134">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508" name="CustomShape 1189"/>
            <p:cNvSpPr/>
            <p:nvPr/>
          </p:nvSpPr>
          <p:spPr>
            <a:xfrm>
              <a:off x="970920" y="31323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509" name="CustomShape 1190"/>
            <p:cNvSpPr/>
            <p:nvPr/>
          </p:nvSpPr>
          <p:spPr>
            <a:xfrm>
              <a:off x="970920" y="31042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510" name="CustomShape 1191"/>
            <p:cNvSpPr/>
            <p:nvPr/>
          </p:nvSpPr>
          <p:spPr>
            <a:xfrm>
              <a:off x="970920" y="3076560"/>
              <a:ext cx="21240" cy="18000"/>
            </a:xfrm>
            <a:custGeom>
              <a:avLst/>
              <a:gdLst/>
              <a:ahLst/>
              <a:rect l="l" t="t" r="r" b="b"/>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511" name="CustomShape 1192"/>
            <p:cNvSpPr/>
            <p:nvPr/>
          </p:nvSpPr>
          <p:spPr>
            <a:xfrm>
              <a:off x="970920" y="3048480"/>
              <a:ext cx="21240" cy="18000"/>
            </a:xfrm>
            <a:custGeom>
              <a:avLst/>
              <a:gdLst/>
              <a:ahLst/>
              <a:rect l="l" t="t" r="r" b="b"/>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512" name="CustomShape 1193"/>
            <p:cNvSpPr/>
            <p:nvPr/>
          </p:nvSpPr>
          <p:spPr>
            <a:xfrm>
              <a:off x="942840" y="3188160"/>
              <a:ext cx="21240" cy="18000"/>
            </a:xfrm>
            <a:custGeom>
              <a:avLst/>
              <a:gdLst/>
              <a:ahLst/>
              <a:rect l="l" t="t" r="r" b="b"/>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513" name="CustomShape 1194"/>
            <p:cNvSpPr/>
            <p:nvPr/>
          </p:nvSpPr>
          <p:spPr>
            <a:xfrm>
              <a:off x="942840" y="3160440"/>
              <a:ext cx="21240" cy="18000"/>
            </a:xfrm>
            <a:custGeom>
              <a:avLst/>
              <a:gdLst/>
              <a:ahLst/>
              <a:rect l="l" t="t" r="r" b="b"/>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514" name="CustomShape 1195"/>
            <p:cNvSpPr/>
            <p:nvPr/>
          </p:nvSpPr>
          <p:spPr>
            <a:xfrm>
              <a:off x="942840" y="31323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515" name="CustomShape 1196"/>
            <p:cNvSpPr/>
            <p:nvPr/>
          </p:nvSpPr>
          <p:spPr>
            <a:xfrm>
              <a:off x="942840" y="310428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516" name="CustomShape 1197"/>
            <p:cNvSpPr/>
            <p:nvPr/>
          </p:nvSpPr>
          <p:spPr>
            <a:xfrm>
              <a:off x="942840" y="3076560"/>
              <a:ext cx="21240" cy="18000"/>
            </a:xfrm>
            <a:custGeom>
              <a:avLst/>
              <a:gdLst/>
              <a:ahLst/>
              <a:rect l="l" t="t" r="r" b="b"/>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517" name="CustomShape 1198"/>
            <p:cNvSpPr/>
            <p:nvPr/>
          </p:nvSpPr>
          <p:spPr>
            <a:xfrm>
              <a:off x="942840" y="3048480"/>
              <a:ext cx="21240" cy="18000"/>
            </a:xfrm>
            <a:custGeom>
              <a:avLst/>
              <a:gdLst/>
              <a:ahLst/>
              <a:rect l="l" t="t" r="r" b="b"/>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518" name="CustomShape 1199"/>
            <p:cNvSpPr/>
            <p:nvPr/>
          </p:nvSpPr>
          <p:spPr>
            <a:xfrm>
              <a:off x="914760" y="3132360"/>
              <a:ext cx="21600" cy="18000"/>
            </a:xfrm>
            <a:custGeom>
              <a:avLst/>
              <a:gdLst/>
              <a:ahLst/>
              <a:rect l="l" t="t" r="r" b="b"/>
              <a:pathLst>
                <a:path w="2497" h="2133">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style>
            <a:lnRef idx="0"/>
            <a:fillRef idx="0"/>
            <a:effectRef idx="0"/>
            <a:fontRef idx="minor"/>
          </p:style>
        </p:sp>
        <p:sp>
          <p:nvSpPr>
            <p:cNvPr id="4519" name="CustomShape 1200"/>
            <p:cNvSpPr/>
            <p:nvPr/>
          </p:nvSpPr>
          <p:spPr>
            <a:xfrm>
              <a:off x="914760" y="3104280"/>
              <a:ext cx="21600" cy="18000"/>
            </a:xfrm>
            <a:custGeom>
              <a:avLst/>
              <a:gdLst/>
              <a:ahLst/>
              <a:rect l="l" t="t" r="r" b="b"/>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style>
            <a:lnRef idx="0"/>
            <a:fillRef idx="0"/>
            <a:effectRef idx="0"/>
            <a:fontRef idx="minor"/>
          </p:style>
        </p:sp>
        <p:sp>
          <p:nvSpPr>
            <p:cNvPr id="4520" name="CustomShape 1201"/>
            <p:cNvSpPr/>
            <p:nvPr/>
          </p:nvSpPr>
          <p:spPr>
            <a:xfrm>
              <a:off x="914760" y="3076560"/>
              <a:ext cx="21600" cy="18000"/>
            </a:xfrm>
            <a:custGeom>
              <a:avLst/>
              <a:gdLst/>
              <a:ahLst/>
              <a:rect l="l" t="t" r="r" b="b"/>
              <a:pathLst>
                <a:path w="2497" h="2138">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style>
            <a:lnRef idx="0"/>
            <a:fillRef idx="0"/>
            <a:effectRef idx="0"/>
            <a:fontRef idx="minor"/>
          </p:style>
        </p:sp>
        <p:sp>
          <p:nvSpPr>
            <p:cNvPr id="4521" name="CustomShape 1202"/>
            <p:cNvSpPr/>
            <p:nvPr/>
          </p:nvSpPr>
          <p:spPr>
            <a:xfrm>
              <a:off x="914760" y="3048480"/>
              <a:ext cx="21600" cy="18000"/>
            </a:xfrm>
            <a:custGeom>
              <a:avLst/>
              <a:gdLst/>
              <a:ahLst/>
              <a:rect l="l" t="t" r="r" b="b"/>
              <a:pathLst>
                <a:path w="2497" h="213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style>
            <a:lnRef idx="0"/>
            <a:fillRef idx="0"/>
            <a:effectRef idx="0"/>
            <a:fontRef idx="minor"/>
          </p:style>
        </p:sp>
        <p:sp>
          <p:nvSpPr>
            <p:cNvPr id="4522" name="CustomShape 1203"/>
            <p:cNvSpPr/>
            <p:nvPr/>
          </p:nvSpPr>
          <p:spPr>
            <a:xfrm>
              <a:off x="887040" y="3132360"/>
              <a:ext cx="21240" cy="18000"/>
            </a:xfrm>
            <a:custGeom>
              <a:avLst/>
              <a:gdLst/>
              <a:ahLst/>
              <a:rect l="l" t="t" r="r" b="b"/>
              <a:pathLst>
                <a:path w="2488" h="2133">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523" name="CustomShape 1204"/>
            <p:cNvSpPr/>
            <p:nvPr/>
          </p:nvSpPr>
          <p:spPr>
            <a:xfrm>
              <a:off x="887040" y="3104280"/>
              <a:ext cx="21240" cy="18000"/>
            </a:xfrm>
            <a:custGeom>
              <a:avLst/>
              <a:gdLst/>
              <a:ahLst/>
              <a:rect l="l" t="t" r="r" b="b"/>
              <a:pathLst>
                <a:path w="2488" h="2134">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524" name="CustomShape 1205"/>
            <p:cNvSpPr/>
            <p:nvPr/>
          </p:nvSpPr>
          <p:spPr>
            <a:xfrm>
              <a:off x="887040" y="3076560"/>
              <a:ext cx="21240" cy="18000"/>
            </a:xfrm>
            <a:custGeom>
              <a:avLst/>
              <a:gdLst/>
              <a:ahLst/>
              <a:rect l="l" t="t" r="r" b="b"/>
              <a:pathLst>
                <a:path w="2488" h="213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style>
            <a:lnRef idx="0"/>
            <a:fillRef idx="0"/>
            <a:effectRef idx="0"/>
            <a:fontRef idx="minor"/>
          </p:style>
        </p:sp>
        <p:sp>
          <p:nvSpPr>
            <p:cNvPr id="4525" name="CustomShape 1206"/>
            <p:cNvSpPr/>
            <p:nvPr/>
          </p:nvSpPr>
          <p:spPr>
            <a:xfrm>
              <a:off x="887040" y="3048480"/>
              <a:ext cx="21240" cy="18000"/>
            </a:xfrm>
            <a:custGeom>
              <a:avLst/>
              <a:gdLst/>
              <a:ahLst/>
              <a:rect l="l" t="t" r="r" b="b"/>
              <a:pathLst>
                <a:path w="2488" h="213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526" name="CustomShape 1207"/>
            <p:cNvSpPr/>
            <p:nvPr/>
          </p:nvSpPr>
          <p:spPr>
            <a:xfrm>
              <a:off x="858960" y="31323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527" name="CustomShape 1208"/>
            <p:cNvSpPr/>
            <p:nvPr/>
          </p:nvSpPr>
          <p:spPr>
            <a:xfrm>
              <a:off x="858960" y="31042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528" name="CustomShape 1209"/>
            <p:cNvSpPr/>
            <p:nvPr/>
          </p:nvSpPr>
          <p:spPr>
            <a:xfrm>
              <a:off x="858960" y="3076560"/>
              <a:ext cx="21240" cy="18000"/>
            </a:xfrm>
            <a:custGeom>
              <a:avLst/>
              <a:gdLst/>
              <a:ahLst/>
              <a:rect l="l" t="t" r="r" b="b"/>
              <a:pathLst>
                <a:path w="2489" h="2138">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529" name="CustomShape 1210"/>
            <p:cNvSpPr/>
            <p:nvPr/>
          </p:nvSpPr>
          <p:spPr>
            <a:xfrm>
              <a:off x="858960" y="3048480"/>
              <a:ext cx="21240" cy="18000"/>
            </a:xfrm>
            <a:custGeom>
              <a:avLst/>
              <a:gdLst/>
              <a:ahLst/>
              <a:rect l="l" t="t" r="r" b="b"/>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530" name="CustomShape 1211"/>
            <p:cNvSpPr/>
            <p:nvPr/>
          </p:nvSpPr>
          <p:spPr>
            <a:xfrm>
              <a:off x="830880" y="3132360"/>
              <a:ext cx="21600" cy="18000"/>
            </a:xfrm>
            <a:custGeom>
              <a:avLst/>
              <a:gdLst/>
              <a:ahLst/>
              <a:rect l="l" t="t" r="r" b="b"/>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531" name="CustomShape 1212"/>
            <p:cNvSpPr/>
            <p:nvPr/>
          </p:nvSpPr>
          <p:spPr>
            <a:xfrm>
              <a:off x="830880" y="3104280"/>
              <a:ext cx="21600" cy="18000"/>
            </a:xfrm>
            <a:custGeom>
              <a:avLst/>
              <a:gdLst/>
              <a:ahLst/>
              <a:rect l="l" t="t" r="r" b="b"/>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532" name="CustomShape 1213"/>
            <p:cNvSpPr/>
            <p:nvPr/>
          </p:nvSpPr>
          <p:spPr>
            <a:xfrm>
              <a:off x="830880" y="3076560"/>
              <a:ext cx="21600" cy="18000"/>
            </a:xfrm>
            <a:custGeom>
              <a:avLst/>
              <a:gdLst/>
              <a:ahLst/>
              <a:rect l="l" t="t" r="r" b="b"/>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533" name="CustomShape 1214"/>
            <p:cNvSpPr/>
            <p:nvPr/>
          </p:nvSpPr>
          <p:spPr>
            <a:xfrm>
              <a:off x="830880" y="3048480"/>
              <a:ext cx="21600" cy="18000"/>
            </a:xfrm>
            <a:custGeom>
              <a:avLst/>
              <a:gdLst/>
              <a:ahLst/>
              <a:rect l="l" t="t" r="r" b="b"/>
              <a:pathLst>
                <a:path w="2496" h="213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style>
            <a:lnRef idx="0"/>
            <a:fillRef idx="0"/>
            <a:effectRef idx="0"/>
            <a:fontRef idx="minor"/>
          </p:style>
        </p:sp>
        <p:sp>
          <p:nvSpPr>
            <p:cNvPr id="4534" name="CustomShape 1215"/>
            <p:cNvSpPr/>
            <p:nvPr/>
          </p:nvSpPr>
          <p:spPr>
            <a:xfrm>
              <a:off x="802800" y="3132360"/>
              <a:ext cx="21600" cy="18000"/>
            </a:xfrm>
            <a:custGeom>
              <a:avLst/>
              <a:gdLst/>
              <a:ahLst/>
              <a:rect l="l" t="t" r="r" b="b"/>
              <a:pathLst>
                <a:path w="2497" h="2133">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535" name="CustomShape 1216"/>
            <p:cNvSpPr/>
            <p:nvPr/>
          </p:nvSpPr>
          <p:spPr>
            <a:xfrm>
              <a:off x="802800" y="3104280"/>
              <a:ext cx="21600" cy="18000"/>
            </a:xfrm>
            <a:custGeom>
              <a:avLst/>
              <a:gdLst/>
              <a:ahLst/>
              <a:rect l="l" t="t" r="r" b="b"/>
              <a:pathLst>
                <a:path w="2497" h="2134">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536" name="CustomShape 1217"/>
            <p:cNvSpPr/>
            <p:nvPr/>
          </p:nvSpPr>
          <p:spPr>
            <a:xfrm>
              <a:off x="802800" y="3076560"/>
              <a:ext cx="21600" cy="18000"/>
            </a:xfrm>
            <a:custGeom>
              <a:avLst/>
              <a:gdLst/>
              <a:ahLst/>
              <a:rect l="l" t="t" r="r" b="b"/>
              <a:pathLst>
                <a:path w="2497" h="2138">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537" name="CustomShape 1218"/>
            <p:cNvSpPr/>
            <p:nvPr/>
          </p:nvSpPr>
          <p:spPr>
            <a:xfrm>
              <a:off x="802800" y="3048480"/>
              <a:ext cx="21600" cy="18000"/>
            </a:xfrm>
            <a:custGeom>
              <a:avLst/>
              <a:gdLst/>
              <a:ahLst/>
              <a:rect l="l" t="t" r="r" b="b"/>
              <a:pathLst>
                <a:path w="2497" h="213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style>
            <a:lnRef idx="0"/>
            <a:fillRef idx="0"/>
            <a:effectRef idx="0"/>
            <a:fontRef idx="minor"/>
          </p:style>
        </p:sp>
        <p:sp>
          <p:nvSpPr>
            <p:cNvPr id="4538" name="CustomShape 1219"/>
            <p:cNvSpPr/>
            <p:nvPr/>
          </p:nvSpPr>
          <p:spPr>
            <a:xfrm>
              <a:off x="775080" y="3160440"/>
              <a:ext cx="21600" cy="18000"/>
            </a:xfrm>
            <a:custGeom>
              <a:avLst/>
              <a:gdLst/>
              <a:ahLst/>
              <a:rect l="l" t="t" r="r" b="b"/>
              <a:pathLst>
                <a:path w="2494" h="2131">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style>
            <a:lnRef idx="0"/>
            <a:fillRef idx="0"/>
            <a:effectRef idx="0"/>
            <a:fontRef idx="minor"/>
          </p:style>
        </p:sp>
        <p:sp>
          <p:nvSpPr>
            <p:cNvPr id="4539" name="CustomShape 1220"/>
            <p:cNvSpPr/>
            <p:nvPr/>
          </p:nvSpPr>
          <p:spPr>
            <a:xfrm>
              <a:off x="775080" y="3132360"/>
              <a:ext cx="21600" cy="18000"/>
            </a:xfrm>
            <a:custGeom>
              <a:avLst/>
              <a:gdLst/>
              <a:ahLst/>
              <a:rect l="l" t="t" r="r" b="b"/>
              <a:pathLst>
                <a:path w="2494" h="2132">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style>
            <a:lnRef idx="0"/>
            <a:fillRef idx="0"/>
            <a:effectRef idx="0"/>
            <a:fontRef idx="minor"/>
          </p:style>
        </p:sp>
        <p:sp>
          <p:nvSpPr>
            <p:cNvPr id="4540" name="CustomShape 1221"/>
            <p:cNvSpPr/>
            <p:nvPr/>
          </p:nvSpPr>
          <p:spPr>
            <a:xfrm>
              <a:off x="775080" y="3104280"/>
              <a:ext cx="21600" cy="18000"/>
            </a:xfrm>
            <a:custGeom>
              <a:avLst/>
              <a:gdLst/>
              <a:ahLst/>
              <a:rect l="l" t="t" r="r" b="b"/>
              <a:pathLst>
                <a:path w="2496" h="2134">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541" name="CustomShape 1222"/>
            <p:cNvSpPr/>
            <p:nvPr/>
          </p:nvSpPr>
          <p:spPr>
            <a:xfrm>
              <a:off x="775080" y="3076560"/>
              <a:ext cx="21600" cy="18000"/>
            </a:xfrm>
            <a:custGeom>
              <a:avLst/>
              <a:gdLst/>
              <a:ahLst/>
              <a:rect l="l" t="t" r="r" b="b"/>
              <a:pathLst>
                <a:path w="2496" h="2138">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542" name="CustomShape 1223"/>
            <p:cNvSpPr/>
            <p:nvPr/>
          </p:nvSpPr>
          <p:spPr>
            <a:xfrm>
              <a:off x="775080" y="3048480"/>
              <a:ext cx="21600" cy="18000"/>
            </a:xfrm>
            <a:custGeom>
              <a:avLst/>
              <a:gdLst/>
              <a:ahLst/>
              <a:rect l="l" t="t" r="r" b="b"/>
              <a:pathLst>
                <a:path w="2494" h="2131">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style>
            <a:lnRef idx="0"/>
            <a:fillRef idx="0"/>
            <a:effectRef idx="0"/>
            <a:fontRef idx="minor"/>
          </p:style>
        </p:sp>
        <p:sp>
          <p:nvSpPr>
            <p:cNvPr id="4543" name="CustomShape 1224"/>
            <p:cNvSpPr/>
            <p:nvPr/>
          </p:nvSpPr>
          <p:spPr>
            <a:xfrm>
              <a:off x="747000" y="3188160"/>
              <a:ext cx="21240" cy="18000"/>
            </a:xfrm>
            <a:custGeom>
              <a:avLst/>
              <a:gdLst/>
              <a:ahLst/>
              <a:rect l="l" t="t" r="r" b="b"/>
              <a:pathLst>
                <a:path w="2489" h="2138">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544" name="CustomShape 1225"/>
            <p:cNvSpPr/>
            <p:nvPr/>
          </p:nvSpPr>
          <p:spPr>
            <a:xfrm>
              <a:off x="747000" y="3160440"/>
              <a:ext cx="21240" cy="18000"/>
            </a:xfrm>
            <a:custGeom>
              <a:avLst/>
              <a:gdLst/>
              <a:ahLst/>
              <a:rect l="l" t="t" r="r" b="b"/>
              <a:pathLst>
                <a:path w="2489" h="2131">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style>
            <a:lnRef idx="0"/>
            <a:fillRef idx="0"/>
            <a:effectRef idx="0"/>
            <a:fontRef idx="minor"/>
          </p:style>
        </p:sp>
        <p:sp>
          <p:nvSpPr>
            <p:cNvPr id="4545" name="CustomShape 1226"/>
            <p:cNvSpPr/>
            <p:nvPr/>
          </p:nvSpPr>
          <p:spPr>
            <a:xfrm>
              <a:off x="747000" y="3132360"/>
              <a:ext cx="21240" cy="18000"/>
            </a:xfrm>
            <a:custGeom>
              <a:avLst/>
              <a:gdLst/>
              <a:ahLst/>
              <a:rect l="l" t="t" r="r" b="b"/>
              <a:pathLst>
                <a:path w="2489" h="2133">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546" name="CustomShape 1227"/>
            <p:cNvSpPr/>
            <p:nvPr/>
          </p:nvSpPr>
          <p:spPr>
            <a:xfrm>
              <a:off x="747000" y="3104280"/>
              <a:ext cx="21240" cy="18000"/>
            </a:xfrm>
            <a:custGeom>
              <a:avLst/>
              <a:gdLst/>
              <a:ahLst/>
              <a:rect l="l" t="t" r="r" b="b"/>
              <a:pathLst>
                <a:path w="2489" h="2134">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547" name="CustomShape 1228"/>
            <p:cNvSpPr/>
            <p:nvPr/>
          </p:nvSpPr>
          <p:spPr>
            <a:xfrm>
              <a:off x="747000" y="3076560"/>
              <a:ext cx="21240" cy="18000"/>
            </a:xfrm>
            <a:custGeom>
              <a:avLst/>
              <a:gdLst/>
              <a:ahLst/>
              <a:rect l="l" t="t" r="r" b="b"/>
              <a:pathLst>
                <a:path w="2489" h="2138">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548" name="CustomShape 1229"/>
            <p:cNvSpPr/>
            <p:nvPr/>
          </p:nvSpPr>
          <p:spPr>
            <a:xfrm>
              <a:off x="747000" y="3048480"/>
              <a:ext cx="21240" cy="18000"/>
            </a:xfrm>
            <a:custGeom>
              <a:avLst/>
              <a:gdLst/>
              <a:ahLst/>
              <a:rect l="l" t="t" r="r" b="b"/>
              <a:pathLst>
                <a:path w="2486" h="213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style>
            <a:lnRef idx="0"/>
            <a:fillRef idx="0"/>
            <a:effectRef idx="0"/>
            <a:fontRef idx="minor"/>
          </p:style>
        </p:sp>
        <p:sp>
          <p:nvSpPr>
            <p:cNvPr id="4549" name="CustomShape 1230"/>
            <p:cNvSpPr/>
            <p:nvPr/>
          </p:nvSpPr>
          <p:spPr>
            <a:xfrm>
              <a:off x="719280" y="3188160"/>
              <a:ext cx="21240" cy="18000"/>
            </a:xfrm>
            <a:custGeom>
              <a:avLst/>
              <a:gdLst/>
              <a:ahLst/>
              <a:rect l="l" t="t" r="r" b="b"/>
              <a:pathLst>
                <a:path w="2488" h="213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550" name="CustomShape 1231"/>
            <p:cNvSpPr/>
            <p:nvPr/>
          </p:nvSpPr>
          <p:spPr>
            <a:xfrm>
              <a:off x="719280" y="31323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551" name="CustomShape 1232"/>
            <p:cNvSpPr/>
            <p:nvPr/>
          </p:nvSpPr>
          <p:spPr>
            <a:xfrm>
              <a:off x="719280" y="310428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552" name="CustomShape 1233"/>
            <p:cNvSpPr/>
            <p:nvPr/>
          </p:nvSpPr>
          <p:spPr>
            <a:xfrm>
              <a:off x="719280" y="3076560"/>
              <a:ext cx="21240" cy="18000"/>
            </a:xfrm>
            <a:custGeom>
              <a:avLst/>
              <a:gdLst/>
              <a:ahLst/>
              <a:rect l="l" t="t" r="r" b="b"/>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553" name="CustomShape 1234"/>
            <p:cNvSpPr/>
            <p:nvPr/>
          </p:nvSpPr>
          <p:spPr>
            <a:xfrm>
              <a:off x="2256840" y="3439800"/>
              <a:ext cx="21600" cy="18000"/>
            </a:xfrm>
            <a:custGeom>
              <a:avLst/>
              <a:gdLst/>
              <a:ahLst/>
              <a:rect l="l" t="t" r="r" b="b"/>
              <a:pathLst>
                <a:path w="2497" h="2138">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4554" name="CustomShape 1235"/>
            <p:cNvSpPr/>
            <p:nvPr/>
          </p:nvSpPr>
          <p:spPr>
            <a:xfrm>
              <a:off x="2256840" y="3467880"/>
              <a:ext cx="21600" cy="18000"/>
            </a:xfrm>
            <a:custGeom>
              <a:avLst/>
              <a:gdLst/>
              <a:ahLst/>
              <a:rect l="l" t="t" r="r" b="b"/>
              <a:pathLst>
                <a:path w="2497" h="2134">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4555" name="CustomShape 1236"/>
            <p:cNvSpPr/>
            <p:nvPr/>
          </p:nvSpPr>
          <p:spPr>
            <a:xfrm>
              <a:off x="2284560" y="3467880"/>
              <a:ext cx="21240" cy="18000"/>
            </a:xfrm>
            <a:custGeom>
              <a:avLst/>
              <a:gdLst/>
              <a:ahLst/>
              <a:rect l="l" t="t" r="r" b="b"/>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556" name="CustomShape 1237"/>
            <p:cNvSpPr/>
            <p:nvPr/>
          </p:nvSpPr>
          <p:spPr>
            <a:xfrm>
              <a:off x="2284560" y="3523680"/>
              <a:ext cx="21240" cy="18000"/>
            </a:xfrm>
            <a:custGeom>
              <a:avLst/>
              <a:gdLst/>
              <a:ahLst/>
              <a:rect l="l" t="t" r="r" b="b"/>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style>
            <a:lnRef idx="0"/>
            <a:fillRef idx="0"/>
            <a:effectRef idx="0"/>
            <a:fontRef idx="minor"/>
          </p:style>
        </p:sp>
        <p:sp>
          <p:nvSpPr>
            <p:cNvPr id="4557" name="CustomShape 1238"/>
            <p:cNvSpPr/>
            <p:nvPr/>
          </p:nvSpPr>
          <p:spPr>
            <a:xfrm>
              <a:off x="2312640" y="3495960"/>
              <a:ext cx="21240" cy="18000"/>
            </a:xfrm>
            <a:custGeom>
              <a:avLst/>
              <a:gdLst/>
              <a:ahLst/>
              <a:rect l="l" t="t" r="r" b="b"/>
              <a:pathLst>
                <a:path w="2489" h="2134">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558" name="CustomShape 1239"/>
            <p:cNvSpPr/>
            <p:nvPr/>
          </p:nvSpPr>
          <p:spPr>
            <a:xfrm>
              <a:off x="2284560" y="3495960"/>
              <a:ext cx="21240" cy="18000"/>
            </a:xfrm>
            <a:custGeom>
              <a:avLst/>
              <a:gdLst/>
              <a:ahLst/>
              <a:rect l="l" t="t" r="r" b="b"/>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559" name="CustomShape 1240"/>
            <p:cNvSpPr/>
            <p:nvPr/>
          </p:nvSpPr>
          <p:spPr>
            <a:xfrm>
              <a:off x="2508480" y="3020760"/>
              <a:ext cx="21600" cy="18000"/>
            </a:xfrm>
            <a:custGeom>
              <a:avLst/>
              <a:gdLst/>
              <a:ahLst/>
              <a:rect l="l" t="t" r="r" b="b"/>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style>
            <a:lnRef idx="0"/>
            <a:fillRef idx="0"/>
            <a:effectRef idx="0"/>
            <a:fontRef idx="minor"/>
          </p:style>
        </p:sp>
        <p:sp>
          <p:nvSpPr>
            <p:cNvPr id="4560" name="CustomShape 1241"/>
            <p:cNvSpPr/>
            <p:nvPr/>
          </p:nvSpPr>
          <p:spPr>
            <a:xfrm>
              <a:off x="2508480" y="3048480"/>
              <a:ext cx="21600" cy="18000"/>
            </a:xfrm>
            <a:custGeom>
              <a:avLst/>
              <a:gdLst/>
              <a:ahLst/>
              <a:rect l="l" t="t" r="r" b="b"/>
              <a:pathLst>
                <a:path w="2496" h="213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style>
            <a:lnRef idx="0"/>
            <a:fillRef idx="0"/>
            <a:effectRef idx="0"/>
            <a:fontRef idx="minor"/>
          </p:style>
        </p:sp>
        <p:sp>
          <p:nvSpPr>
            <p:cNvPr id="4561" name="CustomShape 1242"/>
            <p:cNvSpPr/>
            <p:nvPr/>
          </p:nvSpPr>
          <p:spPr>
            <a:xfrm>
              <a:off x="2508480" y="3076560"/>
              <a:ext cx="21600" cy="18000"/>
            </a:xfrm>
            <a:custGeom>
              <a:avLst/>
              <a:gdLst/>
              <a:ahLst/>
              <a:rect l="l" t="t" r="r" b="b"/>
              <a:pathLst>
                <a:path w="2496" h="2138">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style>
            <a:lnRef idx="0"/>
            <a:fillRef idx="0"/>
            <a:effectRef idx="0"/>
            <a:fontRef idx="minor"/>
          </p:style>
        </p:sp>
        <p:sp>
          <p:nvSpPr>
            <p:cNvPr id="4562" name="CustomShape 1243"/>
            <p:cNvSpPr/>
            <p:nvPr/>
          </p:nvSpPr>
          <p:spPr>
            <a:xfrm>
              <a:off x="2508480" y="3104280"/>
              <a:ext cx="21600" cy="18000"/>
            </a:xfrm>
            <a:custGeom>
              <a:avLst/>
              <a:gdLst/>
              <a:ahLst/>
              <a:rect l="l" t="t" r="r" b="b"/>
              <a:pathLst>
                <a:path w="2496" h="2134">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4563" name="CustomShape 1244"/>
            <p:cNvSpPr/>
            <p:nvPr/>
          </p:nvSpPr>
          <p:spPr>
            <a:xfrm>
              <a:off x="2508480" y="3132360"/>
              <a:ext cx="21600" cy="18000"/>
            </a:xfrm>
            <a:custGeom>
              <a:avLst/>
              <a:gdLst/>
              <a:ahLst/>
              <a:rect l="l" t="t" r="r" b="b"/>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style>
            <a:lnRef idx="0"/>
            <a:fillRef idx="0"/>
            <a:effectRef idx="0"/>
            <a:fontRef idx="minor"/>
          </p:style>
        </p:sp>
        <p:sp>
          <p:nvSpPr>
            <p:cNvPr id="4564" name="CustomShape 1245"/>
            <p:cNvSpPr/>
            <p:nvPr/>
          </p:nvSpPr>
          <p:spPr>
            <a:xfrm>
              <a:off x="2508480" y="3160440"/>
              <a:ext cx="21600" cy="18000"/>
            </a:xfrm>
            <a:custGeom>
              <a:avLst/>
              <a:gdLst/>
              <a:ahLst/>
              <a:rect l="l" t="t" r="r" b="b"/>
              <a:pathLst>
                <a:path w="2496" h="2134">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4565" name="CustomShape 1246"/>
            <p:cNvSpPr/>
            <p:nvPr/>
          </p:nvSpPr>
          <p:spPr>
            <a:xfrm>
              <a:off x="2508480" y="3188160"/>
              <a:ext cx="21600" cy="18000"/>
            </a:xfrm>
            <a:custGeom>
              <a:avLst/>
              <a:gdLst/>
              <a:ahLst/>
              <a:rect l="l" t="t" r="r" b="b"/>
              <a:pathLst>
                <a:path w="2496" h="2138">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style>
            <a:lnRef idx="0"/>
            <a:fillRef idx="0"/>
            <a:effectRef idx="0"/>
            <a:fontRef idx="minor"/>
          </p:style>
        </p:sp>
        <p:sp>
          <p:nvSpPr>
            <p:cNvPr id="4566" name="CustomShape 1247"/>
            <p:cNvSpPr/>
            <p:nvPr/>
          </p:nvSpPr>
          <p:spPr>
            <a:xfrm>
              <a:off x="2508480" y="3216240"/>
              <a:ext cx="21600" cy="18000"/>
            </a:xfrm>
            <a:custGeom>
              <a:avLst/>
              <a:gdLst/>
              <a:ahLst/>
              <a:rect l="l" t="t" r="r" b="b"/>
              <a:pathLst>
                <a:path w="2496" h="2138">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style>
            <a:lnRef idx="0"/>
            <a:fillRef idx="0"/>
            <a:effectRef idx="0"/>
            <a:fontRef idx="minor"/>
          </p:style>
        </p:sp>
        <p:sp>
          <p:nvSpPr>
            <p:cNvPr id="4567" name="CustomShape 1248"/>
            <p:cNvSpPr/>
            <p:nvPr/>
          </p:nvSpPr>
          <p:spPr>
            <a:xfrm>
              <a:off x="2508480" y="3244320"/>
              <a:ext cx="21600" cy="18000"/>
            </a:xfrm>
            <a:custGeom>
              <a:avLst/>
              <a:gdLst/>
              <a:ahLst/>
              <a:rect l="l" t="t" r="r" b="b"/>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style>
            <a:lnRef idx="0"/>
            <a:fillRef idx="0"/>
            <a:effectRef idx="0"/>
            <a:fontRef idx="minor"/>
          </p:style>
        </p:sp>
        <p:sp>
          <p:nvSpPr>
            <p:cNvPr id="4568" name="CustomShape 1249"/>
            <p:cNvSpPr/>
            <p:nvPr/>
          </p:nvSpPr>
          <p:spPr>
            <a:xfrm>
              <a:off x="2508480" y="3272040"/>
              <a:ext cx="21600" cy="18000"/>
            </a:xfrm>
            <a:custGeom>
              <a:avLst/>
              <a:gdLst/>
              <a:ahLst/>
              <a:rect l="l" t="t" r="r" b="b"/>
              <a:pathLst>
                <a:path w="2496" h="2134">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4569" name="CustomShape 1250"/>
            <p:cNvSpPr/>
            <p:nvPr/>
          </p:nvSpPr>
          <p:spPr>
            <a:xfrm>
              <a:off x="2508480" y="3300120"/>
              <a:ext cx="21600" cy="18000"/>
            </a:xfrm>
            <a:custGeom>
              <a:avLst/>
              <a:gdLst/>
              <a:ahLst/>
              <a:rect l="l" t="t" r="r" b="b"/>
              <a:pathLst>
                <a:path w="2502" h="2137">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style>
            <a:lnRef idx="0"/>
            <a:fillRef idx="0"/>
            <a:effectRef idx="0"/>
            <a:fontRef idx="minor"/>
          </p:style>
        </p:sp>
        <p:sp>
          <p:nvSpPr>
            <p:cNvPr id="4570" name="CustomShape 1251"/>
            <p:cNvSpPr/>
            <p:nvPr/>
          </p:nvSpPr>
          <p:spPr>
            <a:xfrm>
              <a:off x="2508480" y="3328200"/>
              <a:ext cx="21600" cy="18000"/>
            </a:xfrm>
            <a:custGeom>
              <a:avLst/>
              <a:gdLst/>
              <a:ahLst/>
              <a:rect l="l" t="t" r="r" b="b"/>
              <a:pathLst>
                <a:path w="2496" h="2138">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4571" name="CustomShape 1252"/>
            <p:cNvSpPr/>
            <p:nvPr/>
          </p:nvSpPr>
          <p:spPr>
            <a:xfrm>
              <a:off x="2508480" y="3356280"/>
              <a:ext cx="21600" cy="18000"/>
            </a:xfrm>
            <a:custGeom>
              <a:avLst/>
              <a:gdLst/>
              <a:ahLst/>
              <a:rect l="l" t="t" r="r" b="b"/>
              <a:pathLst>
                <a:path w="2496" h="2134">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style>
            <a:lnRef idx="0"/>
            <a:fillRef idx="0"/>
            <a:effectRef idx="0"/>
            <a:fontRef idx="minor"/>
          </p:style>
        </p:sp>
        <p:sp>
          <p:nvSpPr>
            <p:cNvPr id="4572" name="CustomShape 1253"/>
            <p:cNvSpPr/>
            <p:nvPr/>
          </p:nvSpPr>
          <p:spPr>
            <a:xfrm>
              <a:off x="2508480" y="3384000"/>
              <a:ext cx="21600" cy="18000"/>
            </a:xfrm>
            <a:custGeom>
              <a:avLst/>
              <a:gdLst/>
              <a:ahLst/>
              <a:rect l="l" t="t" r="r" b="b"/>
              <a:pathLst>
                <a:path w="2496" h="2132">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style>
            <a:lnRef idx="0"/>
            <a:fillRef idx="0"/>
            <a:effectRef idx="0"/>
            <a:fontRef idx="minor"/>
          </p:style>
        </p:sp>
        <p:sp>
          <p:nvSpPr>
            <p:cNvPr id="4573" name="CustomShape 1254"/>
            <p:cNvSpPr/>
            <p:nvPr/>
          </p:nvSpPr>
          <p:spPr>
            <a:xfrm>
              <a:off x="2368440" y="3020760"/>
              <a:ext cx="21600" cy="18000"/>
            </a:xfrm>
            <a:custGeom>
              <a:avLst/>
              <a:gdLst/>
              <a:ahLst/>
              <a:rect l="l" t="t" r="r" b="b"/>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574" name="CustomShape 1255"/>
            <p:cNvSpPr/>
            <p:nvPr/>
          </p:nvSpPr>
          <p:spPr>
            <a:xfrm>
              <a:off x="2368440" y="3048480"/>
              <a:ext cx="21600" cy="18000"/>
            </a:xfrm>
            <a:custGeom>
              <a:avLst/>
              <a:gdLst/>
              <a:ahLst/>
              <a:rect l="l" t="t" r="r" b="b"/>
              <a:pathLst>
                <a:path w="2497" h="213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style>
            <a:lnRef idx="0"/>
            <a:fillRef idx="0"/>
            <a:effectRef idx="0"/>
            <a:fontRef idx="minor"/>
          </p:style>
        </p:sp>
        <p:sp>
          <p:nvSpPr>
            <p:cNvPr id="4575" name="CustomShape 1256"/>
            <p:cNvSpPr/>
            <p:nvPr/>
          </p:nvSpPr>
          <p:spPr>
            <a:xfrm>
              <a:off x="2368440" y="3076560"/>
              <a:ext cx="21600" cy="18000"/>
            </a:xfrm>
            <a:custGeom>
              <a:avLst/>
              <a:gdLst/>
              <a:ahLst/>
              <a:rect l="l" t="t" r="r" b="b"/>
              <a:pathLst>
                <a:path w="2497" h="2138">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style>
            <a:lnRef idx="0"/>
            <a:fillRef idx="0"/>
            <a:effectRef idx="0"/>
            <a:fontRef idx="minor"/>
          </p:style>
        </p:sp>
        <p:sp>
          <p:nvSpPr>
            <p:cNvPr id="4576" name="CustomShape 1257"/>
            <p:cNvSpPr/>
            <p:nvPr/>
          </p:nvSpPr>
          <p:spPr>
            <a:xfrm>
              <a:off x="2368440" y="3104280"/>
              <a:ext cx="21600" cy="18000"/>
            </a:xfrm>
            <a:custGeom>
              <a:avLst/>
              <a:gdLst/>
              <a:ahLst/>
              <a:rect l="l" t="t" r="r" b="b"/>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577" name="CustomShape 1258"/>
            <p:cNvSpPr/>
            <p:nvPr/>
          </p:nvSpPr>
          <p:spPr>
            <a:xfrm>
              <a:off x="2368440" y="3132360"/>
              <a:ext cx="21600" cy="18000"/>
            </a:xfrm>
            <a:custGeom>
              <a:avLst/>
              <a:gdLst/>
              <a:ahLst/>
              <a:rect l="l" t="t" r="r" b="b"/>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578" name="CustomShape 1259"/>
            <p:cNvSpPr/>
            <p:nvPr/>
          </p:nvSpPr>
          <p:spPr>
            <a:xfrm>
              <a:off x="2368440" y="3160440"/>
              <a:ext cx="21600" cy="18000"/>
            </a:xfrm>
            <a:custGeom>
              <a:avLst/>
              <a:gdLst/>
              <a:ahLst/>
              <a:rect l="l" t="t" r="r" b="b"/>
              <a:pathLst>
                <a:path w="2497" h="2134">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579" name="CustomShape 1260"/>
            <p:cNvSpPr/>
            <p:nvPr/>
          </p:nvSpPr>
          <p:spPr>
            <a:xfrm>
              <a:off x="2368440" y="3188160"/>
              <a:ext cx="21600" cy="18000"/>
            </a:xfrm>
            <a:custGeom>
              <a:avLst/>
              <a:gdLst/>
              <a:ahLst/>
              <a:rect l="l" t="t" r="r" b="b"/>
              <a:pathLst>
                <a:path w="2497" h="2138">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style>
            <a:lnRef idx="0"/>
            <a:fillRef idx="0"/>
            <a:effectRef idx="0"/>
            <a:fontRef idx="minor"/>
          </p:style>
        </p:sp>
        <p:sp>
          <p:nvSpPr>
            <p:cNvPr id="4580" name="CustomShape 1261"/>
            <p:cNvSpPr/>
            <p:nvPr/>
          </p:nvSpPr>
          <p:spPr>
            <a:xfrm>
              <a:off x="2368440" y="3216240"/>
              <a:ext cx="21600" cy="18000"/>
            </a:xfrm>
            <a:custGeom>
              <a:avLst/>
              <a:gdLst/>
              <a:ahLst/>
              <a:rect l="l" t="t" r="r" b="b"/>
              <a:pathLst>
                <a:path w="2497" h="2138">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style>
            <a:lnRef idx="0"/>
            <a:fillRef idx="0"/>
            <a:effectRef idx="0"/>
            <a:fontRef idx="minor"/>
          </p:style>
        </p:sp>
        <p:sp>
          <p:nvSpPr>
            <p:cNvPr id="4581" name="CustomShape 1262"/>
            <p:cNvSpPr/>
            <p:nvPr/>
          </p:nvSpPr>
          <p:spPr>
            <a:xfrm>
              <a:off x="2368440" y="3244320"/>
              <a:ext cx="21600" cy="18000"/>
            </a:xfrm>
            <a:custGeom>
              <a:avLst/>
              <a:gdLst/>
              <a:ahLst/>
              <a:rect l="l" t="t" r="r" b="b"/>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582" name="CustomShape 1263"/>
            <p:cNvSpPr/>
            <p:nvPr/>
          </p:nvSpPr>
          <p:spPr>
            <a:xfrm>
              <a:off x="2368440" y="3272040"/>
              <a:ext cx="21600" cy="18000"/>
            </a:xfrm>
            <a:custGeom>
              <a:avLst/>
              <a:gdLst/>
              <a:ahLst/>
              <a:rect l="l" t="t" r="r" b="b"/>
              <a:pathLst>
                <a:path w="2497" h="2134">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583" name="CustomShape 1264"/>
            <p:cNvSpPr/>
            <p:nvPr/>
          </p:nvSpPr>
          <p:spPr>
            <a:xfrm>
              <a:off x="2368440" y="3300120"/>
              <a:ext cx="21600" cy="18000"/>
            </a:xfrm>
            <a:custGeom>
              <a:avLst/>
              <a:gdLst/>
              <a:ahLst/>
              <a:rect l="l" t="t" r="r" b="b"/>
              <a:pathLst>
                <a:path w="2503" h="2137">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style>
            <a:lnRef idx="0"/>
            <a:fillRef idx="0"/>
            <a:effectRef idx="0"/>
            <a:fontRef idx="minor"/>
          </p:style>
        </p:sp>
        <p:sp>
          <p:nvSpPr>
            <p:cNvPr id="4584" name="CustomShape 1265"/>
            <p:cNvSpPr/>
            <p:nvPr/>
          </p:nvSpPr>
          <p:spPr>
            <a:xfrm>
              <a:off x="2368440" y="3328200"/>
              <a:ext cx="21600" cy="18000"/>
            </a:xfrm>
            <a:custGeom>
              <a:avLst/>
              <a:gdLst/>
              <a:ahLst/>
              <a:rect l="l" t="t" r="r" b="b"/>
              <a:pathLst>
                <a:path w="2497" h="2138">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4585" name="CustomShape 1266"/>
            <p:cNvSpPr/>
            <p:nvPr/>
          </p:nvSpPr>
          <p:spPr>
            <a:xfrm>
              <a:off x="2228760" y="3300120"/>
              <a:ext cx="21600" cy="18000"/>
            </a:xfrm>
            <a:custGeom>
              <a:avLst/>
              <a:gdLst/>
              <a:ahLst/>
              <a:rect l="l" t="t" r="r" b="b"/>
              <a:pathLst>
                <a:path w="2503" h="2137">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style>
            <a:lnRef idx="0"/>
            <a:fillRef idx="0"/>
            <a:effectRef idx="0"/>
            <a:fontRef idx="minor"/>
          </p:style>
        </p:sp>
        <p:sp>
          <p:nvSpPr>
            <p:cNvPr id="4586" name="CustomShape 1267"/>
            <p:cNvSpPr/>
            <p:nvPr/>
          </p:nvSpPr>
          <p:spPr>
            <a:xfrm>
              <a:off x="2228760" y="3384000"/>
              <a:ext cx="21600" cy="18000"/>
            </a:xfrm>
            <a:custGeom>
              <a:avLst/>
              <a:gdLst/>
              <a:ahLst/>
              <a:rect l="l" t="t" r="r" b="b"/>
              <a:pathLst>
                <a:path w="2497" h="2132">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style>
            <a:lnRef idx="0"/>
            <a:fillRef idx="0"/>
            <a:effectRef idx="0"/>
            <a:fontRef idx="minor"/>
          </p:style>
        </p:sp>
        <p:sp>
          <p:nvSpPr>
            <p:cNvPr id="4587" name="CustomShape 1268"/>
            <p:cNvSpPr/>
            <p:nvPr/>
          </p:nvSpPr>
          <p:spPr>
            <a:xfrm>
              <a:off x="2228760" y="3356280"/>
              <a:ext cx="21600" cy="18000"/>
            </a:xfrm>
            <a:custGeom>
              <a:avLst/>
              <a:gdLst/>
              <a:ahLst/>
              <a:rect l="l" t="t" r="r" b="b"/>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588" name="CustomShape 1269"/>
            <p:cNvSpPr/>
            <p:nvPr/>
          </p:nvSpPr>
          <p:spPr>
            <a:xfrm>
              <a:off x="2228760" y="3328200"/>
              <a:ext cx="21600" cy="18000"/>
            </a:xfrm>
            <a:custGeom>
              <a:avLst/>
              <a:gdLst/>
              <a:ahLst/>
              <a:rect l="l" t="t" r="r" b="b"/>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589" name="CustomShape 1270"/>
            <p:cNvSpPr/>
            <p:nvPr/>
          </p:nvSpPr>
          <p:spPr>
            <a:xfrm>
              <a:off x="2256840" y="3300120"/>
              <a:ext cx="21600" cy="18000"/>
            </a:xfrm>
            <a:custGeom>
              <a:avLst/>
              <a:gdLst/>
              <a:ahLst/>
              <a:rect l="l" t="t" r="r" b="b"/>
              <a:pathLst>
                <a:path w="2503" h="2137">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style>
            <a:lnRef idx="0"/>
            <a:fillRef idx="0"/>
            <a:effectRef idx="0"/>
            <a:fontRef idx="minor"/>
          </p:style>
        </p:sp>
        <p:sp>
          <p:nvSpPr>
            <p:cNvPr id="4590" name="CustomShape 1271"/>
            <p:cNvSpPr/>
            <p:nvPr/>
          </p:nvSpPr>
          <p:spPr>
            <a:xfrm>
              <a:off x="2256840" y="3328200"/>
              <a:ext cx="21600" cy="18000"/>
            </a:xfrm>
            <a:custGeom>
              <a:avLst/>
              <a:gdLst/>
              <a:ahLst/>
              <a:rect l="l" t="t" r="r" b="b"/>
              <a:pathLst>
                <a:path w="2497" h="2138">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4591" name="CustomShape 1272"/>
            <p:cNvSpPr/>
            <p:nvPr/>
          </p:nvSpPr>
          <p:spPr>
            <a:xfrm>
              <a:off x="2284560" y="3048480"/>
              <a:ext cx="21240" cy="18000"/>
            </a:xfrm>
            <a:custGeom>
              <a:avLst/>
              <a:gdLst/>
              <a:ahLst/>
              <a:rect l="l" t="t" r="r" b="b"/>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592" name="CustomShape 1273"/>
            <p:cNvSpPr/>
            <p:nvPr/>
          </p:nvSpPr>
          <p:spPr>
            <a:xfrm>
              <a:off x="2284560" y="3076560"/>
              <a:ext cx="21240" cy="18000"/>
            </a:xfrm>
            <a:custGeom>
              <a:avLst/>
              <a:gdLst/>
              <a:ahLst/>
              <a:rect l="l" t="t" r="r" b="b"/>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593" name="CustomShape 1274"/>
            <p:cNvSpPr/>
            <p:nvPr/>
          </p:nvSpPr>
          <p:spPr>
            <a:xfrm>
              <a:off x="2284560" y="310428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594" name="CustomShape 1275"/>
            <p:cNvSpPr/>
            <p:nvPr/>
          </p:nvSpPr>
          <p:spPr>
            <a:xfrm>
              <a:off x="2284560" y="31323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595" name="CustomShape 1276"/>
            <p:cNvSpPr/>
            <p:nvPr/>
          </p:nvSpPr>
          <p:spPr>
            <a:xfrm>
              <a:off x="2284560" y="3160440"/>
              <a:ext cx="21240" cy="18000"/>
            </a:xfrm>
            <a:custGeom>
              <a:avLst/>
              <a:gdLst/>
              <a:ahLst/>
              <a:rect l="l" t="t" r="r" b="b"/>
              <a:pathLst>
                <a:path w="2488" h="2134">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596" name="CustomShape 1277"/>
            <p:cNvSpPr/>
            <p:nvPr/>
          </p:nvSpPr>
          <p:spPr>
            <a:xfrm>
              <a:off x="2284560" y="3188160"/>
              <a:ext cx="21240" cy="18000"/>
            </a:xfrm>
            <a:custGeom>
              <a:avLst/>
              <a:gdLst/>
              <a:ahLst/>
              <a:rect l="l" t="t" r="r" b="b"/>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597" name="CustomShape 1278"/>
            <p:cNvSpPr/>
            <p:nvPr/>
          </p:nvSpPr>
          <p:spPr>
            <a:xfrm>
              <a:off x="2284560" y="3216240"/>
              <a:ext cx="21240" cy="18000"/>
            </a:xfrm>
            <a:custGeom>
              <a:avLst/>
              <a:gdLst/>
              <a:ahLst/>
              <a:rect l="l" t="t" r="r" b="b"/>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style>
            <a:lnRef idx="0"/>
            <a:fillRef idx="0"/>
            <a:effectRef idx="0"/>
            <a:fontRef idx="minor"/>
          </p:style>
        </p:sp>
        <p:sp>
          <p:nvSpPr>
            <p:cNvPr id="4598" name="CustomShape 1279"/>
            <p:cNvSpPr/>
            <p:nvPr/>
          </p:nvSpPr>
          <p:spPr>
            <a:xfrm>
              <a:off x="2284560" y="324432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599" name="CustomShape 1280"/>
            <p:cNvSpPr/>
            <p:nvPr/>
          </p:nvSpPr>
          <p:spPr>
            <a:xfrm>
              <a:off x="2284560" y="3272040"/>
              <a:ext cx="21240" cy="18000"/>
            </a:xfrm>
            <a:custGeom>
              <a:avLst/>
              <a:gdLst/>
              <a:ahLst/>
              <a:rect l="l" t="t" r="r" b="b"/>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600" name="CustomShape 1281"/>
            <p:cNvSpPr/>
            <p:nvPr/>
          </p:nvSpPr>
          <p:spPr>
            <a:xfrm>
              <a:off x="2284560" y="3300120"/>
              <a:ext cx="21600" cy="18000"/>
            </a:xfrm>
            <a:custGeom>
              <a:avLst/>
              <a:gdLst/>
              <a:ahLst/>
              <a:rect l="l" t="t" r="r" b="b"/>
              <a:pathLst>
                <a:path w="2494"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style>
            <a:lnRef idx="0"/>
            <a:fillRef idx="0"/>
            <a:effectRef idx="0"/>
            <a:fontRef idx="minor"/>
          </p:style>
        </p:sp>
        <p:sp>
          <p:nvSpPr>
            <p:cNvPr id="4601" name="CustomShape 1282"/>
            <p:cNvSpPr/>
            <p:nvPr/>
          </p:nvSpPr>
          <p:spPr>
            <a:xfrm>
              <a:off x="2284560" y="3328200"/>
              <a:ext cx="21240" cy="18000"/>
            </a:xfrm>
            <a:custGeom>
              <a:avLst/>
              <a:gdLst/>
              <a:ahLst/>
              <a:rect l="l" t="t" r="r" b="b"/>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602" name="CustomShape 1283"/>
            <p:cNvSpPr/>
            <p:nvPr/>
          </p:nvSpPr>
          <p:spPr>
            <a:xfrm>
              <a:off x="2284560" y="3356280"/>
              <a:ext cx="21240" cy="18000"/>
            </a:xfrm>
            <a:custGeom>
              <a:avLst/>
              <a:gdLst/>
              <a:ahLst/>
              <a:rect l="l" t="t" r="r" b="b"/>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603" name="CustomShape 1284"/>
            <p:cNvSpPr/>
            <p:nvPr/>
          </p:nvSpPr>
          <p:spPr>
            <a:xfrm>
              <a:off x="2312640" y="3048480"/>
              <a:ext cx="21240" cy="18000"/>
            </a:xfrm>
            <a:custGeom>
              <a:avLst/>
              <a:gdLst/>
              <a:ahLst/>
              <a:rect l="l" t="t" r="r" b="b"/>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604" name="CustomShape 1285"/>
            <p:cNvSpPr/>
            <p:nvPr/>
          </p:nvSpPr>
          <p:spPr>
            <a:xfrm>
              <a:off x="2312640" y="3076560"/>
              <a:ext cx="21240" cy="18000"/>
            </a:xfrm>
            <a:custGeom>
              <a:avLst/>
              <a:gdLst/>
              <a:ahLst/>
              <a:rect l="l" t="t" r="r" b="b"/>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605" name="CustomShape 1286"/>
            <p:cNvSpPr/>
            <p:nvPr/>
          </p:nvSpPr>
          <p:spPr>
            <a:xfrm>
              <a:off x="2312640" y="31042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606" name="CustomShape 1287"/>
            <p:cNvSpPr/>
            <p:nvPr/>
          </p:nvSpPr>
          <p:spPr>
            <a:xfrm>
              <a:off x="2312640" y="31323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607" name="CustomShape 1288"/>
            <p:cNvSpPr/>
            <p:nvPr/>
          </p:nvSpPr>
          <p:spPr>
            <a:xfrm>
              <a:off x="2312640" y="3160440"/>
              <a:ext cx="21240" cy="18000"/>
            </a:xfrm>
            <a:custGeom>
              <a:avLst/>
              <a:gdLst/>
              <a:ahLst/>
              <a:rect l="l" t="t" r="r" b="b"/>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608" name="CustomShape 1289"/>
            <p:cNvSpPr/>
            <p:nvPr/>
          </p:nvSpPr>
          <p:spPr>
            <a:xfrm>
              <a:off x="2312640" y="3188160"/>
              <a:ext cx="21240" cy="18000"/>
            </a:xfrm>
            <a:custGeom>
              <a:avLst/>
              <a:gdLst/>
              <a:ahLst/>
              <a:rect l="l" t="t" r="r" b="b"/>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609" name="CustomShape 1290"/>
            <p:cNvSpPr/>
            <p:nvPr/>
          </p:nvSpPr>
          <p:spPr>
            <a:xfrm>
              <a:off x="2312640" y="3216240"/>
              <a:ext cx="21240" cy="18000"/>
            </a:xfrm>
            <a:custGeom>
              <a:avLst/>
              <a:gdLst/>
              <a:ahLst/>
              <a:rect l="l" t="t" r="r" b="b"/>
              <a:pathLst>
                <a:path w="2489" h="2138">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style>
            <a:lnRef idx="0"/>
            <a:fillRef idx="0"/>
            <a:effectRef idx="0"/>
            <a:fontRef idx="minor"/>
          </p:style>
        </p:sp>
        <p:sp>
          <p:nvSpPr>
            <p:cNvPr id="4610" name="CustomShape 1291"/>
            <p:cNvSpPr/>
            <p:nvPr/>
          </p:nvSpPr>
          <p:spPr>
            <a:xfrm>
              <a:off x="2312640" y="324432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611" name="CustomShape 1292"/>
            <p:cNvSpPr/>
            <p:nvPr/>
          </p:nvSpPr>
          <p:spPr>
            <a:xfrm>
              <a:off x="2312640" y="3272040"/>
              <a:ext cx="21240" cy="18000"/>
            </a:xfrm>
            <a:custGeom>
              <a:avLst/>
              <a:gdLst/>
              <a:ahLst/>
              <a:rect l="l" t="t" r="r" b="b"/>
              <a:pathLst>
                <a:path w="2489" h="2134">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612" name="CustomShape 1293"/>
            <p:cNvSpPr/>
            <p:nvPr/>
          </p:nvSpPr>
          <p:spPr>
            <a:xfrm>
              <a:off x="2312640" y="3300120"/>
              <a:ext cx="21600" cy="18000"/>
            </a:xfrm>
            <a:custGeom>
              <a:avLst/>
              <a:gdLst/>
              <a:ahLst/>
              <a:rect l="l" t="t" r="r" b="b"/>
              <a:pathLst>
                <a:path w="2494" h="2137">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style>
            <a:lnRef idx="0"/>
            <a:fillRef idx="0"/>
            <a:effectRef idx="0"/>
            <a:fontRef idx="minor"/>
          </p:style>
        </p:sp>
        <p:sp>
          <p:nvSpPr>
            <p:cNvPr id="4613" name="CustomShape 1294"/>
            <p:cNvSpPr/>
            <p:nvPr/>
          </p:nvSpPr>
          <p:spPr>
            <a:xfrm>
              <a:off x="2312640" y="3328200"/>
              <a:ext cx="21240" cy="18000"/>
            </a:xfrm>
            <a:custGeom>
              <a:avLst/>
              <a:gdLst/>
              <a:ahLst/>
              <a:rect l="l" t="t" r="r" b="b"/>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614" name="CustomShape 1295"/>
            <p:cNvSpPr/>
            <p:nvPr/>
          </p:nvSpPr>
          <p:spPr>
            <a:xfrm>
              <a:off x="2312640" y="3356280"/>
              <a:ext cx="21240" cy="18000"/>
            </a:xfrm>
            <a:custGeom>
              <a:avLst/>
              <a:gdLst/>
              <a:ahLst/>
              <a:rect l="l" t="t" r="r" b="b"/>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615" name="CustomShape 1296"/>
            <p:cNvSpPr/>
            <p:nvPr/>
          </p:nvSpPr>
          <p:spPr>
            <a:xfrm>
              <a:off x="2340720" y="3048480"/>
              <a:ext cx="21240" cy="18000"/>
            </a:xfrm>
            <a:custGeom>
              <a:avLst/>
              <a:gdLst/>
              <a:ahLst/>
              <a:rect l="l" t="t" r="r" b="b"/>
              <a:pathLst>
                <a:path w="2488" h="213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616" name="CustomShape 1297"/>
            <p:cNvSpPr/>
            <p:nvPr/>
          </p:nvSpPr>
          <p:spPr>
            <a:xfrm>
              <a:off x="2340720" y="3076560"/>
              <a:ext cx="21240" cy="18000"/>
            </a:xfrm>
            <a:custGeom>
              <a:avLst/>
              <a:gdLst/>
              <a:ahLst/>
              <a:rect l="l" t="t" r="r" b="b"/>
              <a:pathLst>
                <a:path w="2488" h="213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617" name="CustomShape 1298"/>
            <p:cNvSpPr/>
            <p:nvPr/>
          </p:nvSpPr>
          <p:spPr>
            <a:xfrm>
              <a:off x="2340720" y="3104280"/>
              <a:ext cx="21240" cy="18000"/>
            </a:xfrm>
            <a:custGeom>
              <a:avLst/>
              <a:gdLst/>
              <a:ahLst/>
              <a:rect l="l" t="t" r="r" b="b"/>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618" name="CustomShape 1299"/>
            <p:cNvSpPr/>
            <p:nvPr/>
          </p:nvSpPr>
          <p:spPr>
            <a:xfrm>
              <a:off x="2340720" y="3132360"/>
              <a:ext cx="21240" cy="18000"/>
            </a:xfrm>
            <a:custGeom>
              <a:avLst/>
              <a:gdLst/>
              <a:ahLst/>
              <a:rect l="l" t="t" r="r" b="b"/>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619" name="CustomShape 1300"/>
            <p:cNvSpPr/>
            <p:nvPr/>
          </p:nvSpPr>
          <p:spPr>
            <a:xfrm>
              <a:off x="2340720" y="3160440"/>
              <a:ext cx="21240" cy="18000"/>
            </a:xfrm>
            <a:custGeom>
              <a:avLst/>
              <a:gdLst/>
              <a:ahLst/>
              <a:rect l="l" t="t" r="r" b="b"/>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620" name="CustomShape 1301"/>
            <p:cNvSpPr/>
            <p:nvPr/>
          </p:nvSpPr>
          <p:spPr>
            <a:xfrm>
              <a:off x="2340720" y="3188160"/>
              <a:ext cx="21240" cy="18000"/>
            </a:xfrm>
            <a:custGeom>
              <a:avLst/>
              <a:gdLst/>
              <a:ahLst/>
              <a:rect l="l" t="t" r="r" b="b"/>
              <a:pathLst>
                <a:path w="2488" h="213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621" name="CustomShape 1302"/>
            <p:cNvSpPr/>
            <p:nvPr/>
          </p:nvSpPr>
          <p:spPr>
            <a:xfrm>
              <a:off x="2340720" y="3216240"/>
              <a:ext cx="21240" cy="18000"/>
            </a:xfrm>
            <a:custGeom>
              <a:avLst/>
              <a:gdLst/>
              <a:ahLst/>
              <a:rect l="l" t="t" r="r" b="b"/>
              <a:pathLst>
                <a:path w="2488" h="213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style>
            <a:lnRef idx="0"/>
            <a:fillRef idx="0"/>
            <a:effectRef idx="0"/>
            <a:fontRef idx="minor"/>
          </p:style>
        </p:sp>
        <p:sp>
          <p:nvSpPr>
            <p:cNvPr id="4622" name="CustomShape 1303"/>
            <p:cNvSpPr/>
            <p:nvPr/>
          </p:nvSpPr>
          <p:spPr>
            <a:xfrm>
              <a:off x="2340720" y="3244320"/>
              <a:ext cx="21240" cy="18000"/>
            </a:xfrm>
            <a:custGeom>
              <a:avLst/>
              <a:gdLst/>
              <a:ahLst/>
              <a:rect l="l" t="t" r="r" b="b"/>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623" name="CustomShape 1304"/>
            <p:cNvSpPr/>
            <p:nvPr/>
          </p:nvSpPr>
          <p:spPr>
            <a:xfrm>
              <a:off x="2340720" y="3272040"/>
              <a:ext cx="21240" cy="18000"/>
            </a:xfrm>
            <a:custGeom>
              <a:avLst/>
              <a:gdLst/>
              <a:ahLst/>
              <a:rect l="l" t="t" r="r" b="b"/>
              <a:pathLst>
                <a:path w="2488" h="2134">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624" name="CustomShape 1305"/>
            <p:cNvSpPr/>
            <p:nvPr/>
          </p:nvSpPr>
          <p:spPr>
            <a:xfrm>
              <a:off x="2340720" y="3300120"/>
              <a:ext cx="21600" cy="18000"/>
            </a:xfrm>
            <a:custGeom>
              <a:avLst/>
              <a:gdLst/>
              <a:ahLst/>
              <a:rect l="l" t="t" r="r" b="b"/>
              <a:pathLst>
                <a:path w="2494" h="2137">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style>
            <a:lnRef idx="0"/>
            <a:fillRef idx="0"/>
            <a:effectRef idx="0"/>
            <a:fontRef idx="minor"/>
          </p:style>
        </p:sp>
        <p:sp>
          <p:nvSpPr>
            <p:cNvPr id="4625" name="CustomShape 1306"/>
            <p:cNvSpPr/>
            <p:nvPr/>
          </p:nvSpPr>
          <p:spPr>
            <a:xfrm>
              <a:off x="2340720" y="3328200"/>
              <a:ext cx="21240" cy="18000"/>
            </a:xfrm>
            <a:custGeom>
              <a:avLst/>
              <a:gdLst/>
              <a:ahLst/>
              <a:rect l="l" t="t" r="r" b="b"/>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626" name="CustomShape 1307"/>
            <p:cNvSpPr/>
            <p:nvPr/>
          </p:nvSpPr>
          <p:spPr>
            <a:xfrm>
              <a:off x="2340720" y="3356280"/>
              <a:ext cx="21240" cy="18000"/>
            </a:xfrm>
            <a:custGeom>
              <a:avLst/>
              <a:gdLst/>
              <a:ahLst/>
              <a:rect l="l" t="t" r="r" b="b"/>
              <a:pathLst>
                <a:path w="2488" h="2134">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627" name="CustomShape 1308"/>
            <p:cNvSpPr/>
            <p:nvPr/>
          </p:nvSpPr>
          <p:spPr>
            <a:xfrm>
              <a:off x="2368440" y="3356280"/>
              <a:ext cx="21600" cy="18000"/>
            </a:xfrm>
            <a:custGeom>
              <a:avLst/>
              <a:gdLst/>
              <a:ahLst/>
              <a:rect l="l" t="t" r="r" b="b"/>
              <a:pathLst>
                <a:path w="2497" h="2134">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4628" name="CustomShape 1309"/>
            <p:cNvSpPr/>
            <p:nvPr/>
          </p:nvSpPr>
          <p:spPr>
            <a:xfrm>
              <a:off x="2368440" y="3384000"/>
              <a:ext cx="21600" cy="18000"/>
            </a:xfrm>
            <a:custGeom>
              <a:avLst/>
              <a:gdLst/>
              <a:ahLst/>
              <a:rect l="l" t="t" r="r" b="b"/>
              <a:pathLst>
                <a:path w="2497" h="2132">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style>
            <a:lnRef idx="0"/>
            <a:fillRef idx="0"/>
            <a:effectRef idx="0"/>
            <a:fontRef idx="minor"/>
          </p:style>
        </p:sp>
        <p:sp>
          <p:nvSpPr>
            <p:cNvPr id="4629" name="CustomShape 1310"/>
            <p:cNvSpPr/>
            <p:nvPr/>
          </p:nvSpPr>
          <p:spPr>
            <a:xfrm>
              <a:off x="2396520" y="3020760"/>
              <a:ext cx="21600" cy="18000"/>
            </a:xfrm>
            <a:custGeom>
              <a:avLst/>
              <a:gdLst/>
              <a:ahLst/>
              <a:rect l="l" t="t" r="r" b="b"/>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630" name="CustomShape 1311"/>
            <p:cNvSpPr/>
            <p:nvPr/>
          </p:nvSpPr>
          <p:spPr>
            <a:xfrm>
              <a:off x="2396520" y="3048480"/>
              <a:ext cx="21600" cy="18000"/>
            </a:xfrm>
            <a:custGeom>
              <a:avLst/>
              <a:gdLst/>
              <a:ahLst/>
              <a:rect l="l" t="t" r="r" b="b"/>
              <a:pathLst>
                <a:path w="2496"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style>
            <a:lnRef idx="0"/>
            <a:fillRef idx="0"/>
            <a:effectRef idx="0"/>
            <a:fontRef idx="minor"/>
          </p:style>
        </p:sp>
        <p:sp>
          <p:nvSpPr>
            <p:cNvPr id="4631" name="CustomShape 1312"/>
            <p:cNvSpPr/>
            <p:nvPr/>
          </p:nvSpPr>
          <p:spPr>
            <a:xfrm>
              <a:off x="2396520" y="3076560"/>
              <a:ext cx="21600" cy="18000"/>
            </a:xfrm>
            <a:custGeom>
              <a:avLst/>
              <a:gdLst/>
              <a:ahLst/>
              <a:rect l="l" t="t" r="r" b="b"/>
              <a:pathLst>
                <a:path w="2496" h="2138">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632" name="CustomShape 1313"/>
            <p:cNvSpPr/>
            <p:nvPr/>
          </p:nvSpPr>
          <p:spPr>
            <a:xfrm>
              <a:off x="2396520" y="3104280"/>
              <a:ext cx="21600" cy="18000"/>
            </a:xfrm>
            <a:custGeom>
              <a:avLst/>
              <a:gdLst/>
              <a:ahLst/>
              <a:rect l="l" t="t" r="r" b="b"/>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633" name="CustomShape 1314"/>
            <p:cNvSpPr/>
            <p:nvPr/>
          </p:nvSpPr>
          <p:spPr>
            <a:xfrm>
              <a:off x="2396520" y="3132360"/>
              <a:ext cx="21600" cy="18000"/>
            </a:xfrm>
            <a:custGeom>
              <a:avLst/>
              <a:gdLst/>
              <a:ahLst/>
              <a:rect l="l" t="t" r="r" b="b"/>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634" name="CustomShape 1315"/>
            <p:cNvSpPr/>
            <p:nvPr/>
          </p:nvSpPr>
          <p:spPr>
            <a:xfrm>
              <a:off x="2396520" y="3160440"/>
              <a:ext cx="21600" cy="18000"/>
            </a:xfrm>
            <a:custGeom>
              <a:avLst/>
              <a:gdLst/>
              <a:ahLst/>
              <a:rect l="l" t="t" r="r" b="b"/>
              <a:pathLst>
                <a:path w="2496"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style>
            <a:lnRef idx="0"/>
            <a:fillRef idx="0"/>
            <a:effectRef idx="0"/>
            <a:fontRef idx="minor"/>
          </p:style>
        </p:sp>
        <p:sp>
          <p:nvSpPr>
            <p:cNvPr id="4635" name="CustomShape 1316"/>
            <p:cNvSpPr/>
            <p:nvPr/>
          </p:nvSpPr>
          <p:spPr>
            <a:xfrm>
              <a:off x="2396520" y="3188160"/>
              <a:ext cx="21600" cy="18000"/>
            </a:xfrm>
            <a:custGeom>
              <a:avLst/>
              <a:gdLst/>
              <a:ahLst/>
              <a:rect l="l" t="t" r="r" b="b"/>
              <a:pathLst>
                <a:path w="2496"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style>
            <a:lnRef idx="0"/>
            <a:fillRef idx="0"/>
            <a:effectRef idx="0"/>
            <a:fontRef idx="minor"/>
          </p:style>
        </p:sp>
        <p:sp>
          <p:nvSpPr>
            <p:cNvPr id="4636" name="CustomShape 1317"/>
            <p:cNvSpPr/>
            <p:nvPr/>
          </p:nvSpPr>
          <p:spPr>
            <a:xfrm>
              <a:off x="2396520" y="3216240"/>
              <a:ext cx="21600" cy="18000"/>
            </a:xfrm>
            <a:custGeom>
              <a:avLst/>
              <a:gdLst/>
              <a:ahLst/>
              <a:rect l="l" t="t" r="r" b="b"/>
              <a:pathLst>
                <a:path w="2496"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style>
            <a:lnRef idx="0"/>
            <a:fillRef idx="0"/>
            <a:effectRef idx="0"/>
            <a:fontRef idx="minor"/>
          </p:style>
        </p:sp>
        <p:sp>
          <p:nvSpPr>
            <p:cNvPr id="4637" name="CustomShape 1318"/>
            <p:cNvSpPr/>
            <p:nvPr/>
          </p:nvSpPr>
          <p:spPr>
            <a:xfrm>
              <a:off x="2396520" y="3244320"/>
              <a:ext cx="21600" cy="18000"/>
            </a:xfrm>
            <a:custGeom>
              <a:avLst/>
              <a:gdLst/>
              <a:ahLst/>
              <a:rect l="l" t="t" r="r" b="b"/>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638" name="CustomShape 1319"/>
            <p:cNvSpPr/>
            <p:nvPr/>
          </p:nvSpPr>
          <p:spPr>
            <a:xfrm>
              <a:off x="2396520" y="3272040"/>
              <a:ext cx="21600" cy="18000"/>
            </a:xfrm>
            <a:custGeom>
              <a:avLst/>
              <a:gdLst/>
              <a:ahLst/>
              <a:rect l="l" t="t" r="r" b="b"/>
              <a:pathLst>
                <a:path w="2496" h="2134">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639" name="CustomShape 1320"/>
            <p:cNvSpPr/>
            <p:nvPr/>
          </p:nvSpPr>
          <p:spPr>
            <a:xfrm>
              <a:off x="2396520" y="3300120"/>
              <a:ext cx="21600" cy="18000"/>
            </a:xfrm>
            <a:custGeom>
              <a:avLst/>
              <a:gdLst/>
              <a:ahLst/>
              <a:rect l="l" t="t" r="r" b="b"/>
              <a:pathLst>
                <a:path w="2502"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style>
            <a:lnRef idx="0"/>
            <a:fillRef idx="0"/>
            <a:effectRef idx="0"/>
            <a:fontRef idx="minor"/>
          </p:style>
        </p:sp>
        <p:sp>
          <p:nvSpPr>
            <p:cNvPr id="4640" name="CustomShape 1321"/>
            <p:cNvSpPr/>
            <p:nvPr/>
          </p:nvSpPr>
          <p:spPr>
            <a:xfrm>
              <a:off x="2396520" y="3328200"/>
              <a:ext cx="21600" cy="18000"/>
            </a:xfrm>
            <a:custGeom>
              <a:avLst/>
              <a:gdLst/>
              <a:ahLst/>
              <a:rect l="l" t="t" r="r" b="b"/>
              <a:pathLst>
                <a:path w="2496"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641" name="CustomShape 1322"/>
            <p:cNvSpPr/>
            <p:nvPr/>
          </p:nvSpPr>
          <p:spPr>
            <a:xfrm>
              <a:off x="2396520" y="3356280"/>
              <a:ext cx="21600" cy="18000"/>
            </a:xfrm>
            <a:custGeom>
              <a:avLst/>
              <a:gdLst/>
              <a:ahLst/>
              <a:rect l="l" t="t" r="r" b="b"/>
              <a:pathLst>
                <a:path w="2496" h="2134">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642" name="CustomShape 1323"/>
            <p:cNvSpPr/>
            <p:nvPr/>
          </p:nvSpPr>
          <p:spPr>
            <a:xfrm>
              <a:off x="2396520" y="3384000"/>
              <a:ext cx="21600" cy="18000"/>
            </a:xfrm>
            <a:custGeom>
              <a:avLst/>
              <a:gdLst/>
              <a:ahLst/>
              <a:rect l="l" t="t" r="r" b="b"/>
              <a:pathLst>
                <a:path w="2496" h="2132">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style>
            <a:lnRef idx="0"/>
            <a:fillRef idx="0"/>
            <a:effectRef idx="0"/>
            <a:fontRef idx="minor"/>
          </p:style>
        </p:sp>
        <p:sp>
          <p:nvSpPr>
            <p:cNvPr id="4643" name="CustomShape 1324"/>
            <p:cNvSpPr/>
            <p:nvPr/>
          </p:nvSpPr>
          <p:spPr>
            <a:xfrm>
              <a:off x="2424600" y="30207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644" name="CustomShape 1325"/>
            <p:cNvSpPr/>
            <p:nvPr/>
          </p:nvSpPr>
          <p:spPr>
            <a:xfrm>
              <a:off x="2424600" y="3048480"/>
              <a:ext cx="21240" cy="18000"/>
            </a:xfrm>
            <a:custGeom>
              <a:avLst/>
              <a:gdLst/>
              <a:ahLst/>
              <a:rect l="l" t="t" r="r" b="b"/>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645" name="CustomShape 1326"/>
            <p:cNvSpPr/>
            <p:nvPr/>
          </p:nvSpPr>
          <p:spPr>
            <a:xfrm>
              <a:off x="2424600" y="3076560"/>
              <a:ext cx="21240" cy="18000"/>
            </a:xfrm>
            <a:custGeom>
              <a:avLst/>
              <a:gdLst/>
              <a:ahLst/>
              <a:rect l="l" t="t" r="r" b="b"/>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646" name="CustomShape 1327"/>
            <p:cNvSpPr/>
            <p:nvPr/>
          </p:nvSpPr>
          <p:spPr>
            <a:xfrm>
              <a:off x="2424600" y="31042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647" name="CustomShape 1328"/>
            <p:cNvSpPr/>
            <p:nvPr/>
          </p:nvSpPr>
          <p:spPr>
            <a:xfrm>
              <a:off x="2424600" y="31323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648" name="CustomShape 1329"/>
            <p:cNvSpPr/>
            <p:nvPr/>
          </p:nvSpPr>
          <p:spPr>
            <a:xfrm>
              <a:off x="2424600" y="3160440"/>
              <a:ext cx="21240" cy="18000"/>
            </a:xfrm>
            <a:custGeom>
              <a:avLst/>
              <a:gdLst/>
              <a:ahLst/>
              <a:rect l="l" t="t" r="r" b="b"/>
              <a:pathLst>
                <a:path w="2489" h="2134">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649" name="CustomShape 1330"/>
            <p:cNvSpPr/>
            <p:nvPr/>
          </p:nvSpPr>
          <p:spPr>
            <a:xfrm>
              <a:off x="2424600" y="3188160"/>
              <a:ext cx="21240" cy="18000"/>
            </a:xfrm>
            <a:custGeom>
              <a:avLst/>
              <a:gdLst/>
              <a:ahLst/>
              <a:rect l="l" t="t" r="r" b="b"/>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650" name="CustomShape 1331"/>
            <p:cNvSpPr/>
            <p:nvPr/>
          </p:nvSpPr>
          <p:spPr>
            <a:xfrm>
              <a:off x="2424600" y="3216240"/>
              <a:ext cx="21240" cy="18000"/>
            </a:xfrm>
            <a:custGeom>
              <a:avLst/>
              <a:gdLst/>
              <a:ahLst/>
              <a:rect l="l" t="t" r="r" b="b"/>
              <a:pathLst>
                <a:path w="2489" h="2138">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style>
            <a:lnRef idx="0"/>
            <a:fillRef idx="0"/>
            <a:effectRef idx="0"/>
            <a:fontRef idx="minor"/>
          </p:style>
        </p:sp>
        <p:sp>
          <p:nvSpPr>
            <p:cNvPr id="4651" name="CustomShape 1332"/>
            <p:cNvSpPr/>
            <p:nvPr/>
          </p:nvSpPr>
          <p:spPr>
            <a:xfrm>
              <a:off x="2424600" y="324432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652" name="CustomShape 1333"/>
            <p:cNvSpPr/>
            <p:nvPr/>
          </p:nvSpPr>
          <p:spPr>
            <a:xfrm>
              <a:off x="2424600" y="3272040"/>
              <a:ext cx="21240" cy="18000"/>
            </a:xfrm>
            <a:custGeom>
              <a:avLst/>
              <a:gdLst/>
              <a:ahLst/>
              <a:rect l="l" t="t" r="r" b="b"/>
              <a:pathLst>
                <a:path w="2489" h="2134">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653" name="CustomShape 1334"/>
            <p:cNvSpPr/>
            <p:nvPr/>
          </p:nvSpPr>
          <p:spPr>
            <a:xfrm>
              <a:off x="2424600" y="3300120"/>
              <a:ext cx="21600" cy="18000"/>
            </a:xfrm>
            <a:custGeom>
              <a:avLst/>
              <a:gdLst/>
              <a:ahLst/>
              <a:rect l="l" t="t" r="r" b="b"/>
              <a:pathLst>
                <a:path w="2495" h="2137">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style>
            <a:lnRef idx="0"/>
            <a:fillRef idx="0"/>
            <a:effectRef idx="0"/>
            <a:fontRef idx="minor"/>
          </p:style>
        </p:sp>
        <p:sp>
          <p:nvSpPr>
            <p:cNvPr id="4654" name="CustomShape 1335"/>
            <p:cNvSpPr/>
            <p:nvPr/>
          </p:nvSpPr>
          <p:spPr>
            <a:xfrm>
              <a:off x="2424600" y="3328200"/>
              <a:ext cx="21240" cy="18000"/>
            </a:xfrm>
            <a:custGeom>
              <a:avLst/>
              <a:gdLst/>
              <a:ahLst/>
              <a:rect l="l" t="t" r="r" b="b"/>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655" name="CustomShape 1336"/>
            <p:cNvSpPr/>
            <p:nvPr/>
          </p:nvSpPr>
          <p:spPr>
            <a:xfrm>
              <a:off x="2424600" y="3356280"/>
              <a:ext cx="21240" cy="18000"/>
            </a:xfrm>
            <a:custGeom>
              <a:avLst/>
              <a:gdLst/>
              <a:ahLst/>
              <a:rect l="l" t="t" r="r" b="b"/>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656" name="CustomShape 1337"/>
            <p:cNvSpPr/>
            <p:nvPr/>
          </p:nvSpPr>
          <p:spPr>
            <a:xfrm>
              <a:off x="2424600" y="3384000"/>
              <a:ext cx="21240" cy="18000"/>
            </a:xfrm>
            <a:custGeom>
              <a:avLst/>
              <a:gdLst/>
              <a:ahLst/>
              <a:rect l="l" t="t" r="r" b="b"/>
              <a:pathLst>
                <a:path w="2489" h="2132">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style>
            <a:lnRef idx="0"/>
            <a:fillRef idx="0"/>
            <a:effectRef idx="0"/>
            <a:fontRef idx="minor"/>
          </p:style>
        </p:sp>
        <p:sp>
          <p:nvSpPr>
            <p:cNvPr id="4657" name="CustomShape 1338"/>
            <p:cNvSpPr/>
            <p:nvPr/>
          </p:nvSpPr>
          <p:spPr>
            <a:xfrm>
              <a:off x="2424600" y="3412080"/>
              <a:ext cx="21240" cy="18000"/>
            </a:xfrm>
            <a:custGeom>
              <a:avLst/>
              <a:gdLst/>
              <a:ahLst/>
              <a:rect l="l" t="t" r="r" b="b"/>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style>
            <a:lnRef idx="0"/>
            <a:fillRef idx="0"/>
            <a:effectRef idx="0"/>
            <a:fontRef idx="minor"/>
          </p:style>
        </p:sp>
        <p:sp>
          <p:nvSpPr>
            <p:cNvPr id="4658" name="CustomShape 1339"/>
            <p:cNvSpPr/>
            <p:nvPr/>
          </p:nvSpPr>
          <p:spPr>
            <a:xfrm>
              <a:off x="2452320" y="3048480"/>
              <a:ext cx="21240" cy="18000"/>
            </a:xfrm>
            <a:custGeom>
              <a:avLst/>
              <a:gdLst/>
              <a:ahLst/>
              <a:rect l="l" t="t" r="r" b="b"/>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659" name="CustomShape 1340"/>
            <p:cNvSpPr/>
            <p:nvPr/>
          </p:nvSpPr>
          <p:spPr>
            <a:xfrm>
              <a:off x="2452320" y="3076560"/>
              <a:ext cx="21240" cy="18000"/>
            </a:xfrm>
            <a:custGeom>
              <a:avLst/>
              <a:gdLst/>
              <a:ahLst/>
              <a:rect l="l" t="t" r="r" b="b"/>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660" name="CustomShape 1341"/>
            <p:cNvSpPr/>
            <p:nvPr/>
          </p:nvSpPr>
          <p:spPr>
            <a:xfrm>
              <a:off x="2452320" y="310428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661" name="CustomShape 1342"/>
            <p:cNvSpPr/>
            <p:nvPr/>
          </p:nvSpPr>
          <p:spPr>
            <a:xfrm>
              <a:off x="2452320" y="31323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662" name="CustomShape 1343"/>
            <p:cNvSpPr/>
            <p:nvPr/>
          </p:nvSpPr>
          <p:spPr>
            <a:xfrm>
              <a:off x="2452320" y="3160440"/>
              <a:ext cx="21240" cy="18000"/>
            </a:xfrm>
            <a:custGeom>
              <a:avLst/>
              <a:gdLst/>
              <a:ahLst/>
              <a:rect l="l" t="t" r="r" b="b"/>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663" name="CustomShape 1344"/>
            <p:cNvSpPr/>
            <p:nvPr/>
          </p:nvSpPr>
          <p:spPr>
            <a:xfrm>
              <a:off x="2452320" y="3188160"/>
              <a:ext cx="21240" cy="18000"/>
            </a:xfrm>
            <a:custGeom>
              <a:avLst/>
              <a:gdLst/>
              <a:ahLst/>
              <a:rect l="l" t="t" r="r" b="b"/>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664" name="CustomShape 1345"/>
            <p:cNvSpPr/>
            <p:nvPr/>
          </p:nvSpPr>
          <p:spPr>
            <a:xfrm>
              <a:off x="2452320" y="3216240"/>
              <a:ext cx="21240" cy="18000"/>
            </a:xfrm>
            <a:custGeom>
              <a:avLst/>
              <a:gdLst/>
              <a:ahLst/>
              <a:rect l="l" t="t" r="r" b="b"/>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style>
            <a:lnRef idx="0"/>
            <a:fillRef idx="0"/>
            <a:effectRef idx="0"/>
            <a:fontRef idx="minor"/>
          </p:style>
        </p:sp>
        <p:sp>
          <p:nvSpPr>
            <p:cNvPr id="4665" name="CustomShape 1346"/>
            <p:cNvSpPr/>
            <p:nvPr/>
          </p:nvSpPr>
          <p:spPr>
            <a:xfrm>
              <a:off x="2452320" y="324432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666" name="CustomShape 1347"/>
            <p:cNvSpPr/>
            <p:nvPr/>
          </p:nvSpPr>
          <p:spPr>
            <a:xfrm>
              <a:off x="2452320" y="3272040"/>
              <a:ext cx="21240" cy="18000"/>
            </a:xfrm>
            <a:custGeom>
              <a:avLst/>
              <a:gdLst/>
              <a:ahLst/>
              <a:rect l="l" t="t" r="r" b="b"/>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667" name="CustomShape 1348"/>
            <p:cNvSpPr/>
            <p:nvPr/>
          </p:nvSpPr>
          <p:spPr>
            <a:xfrm>
              <a:off x="2452320" y="3300120"/>
              <a:ext cx="21600" cy="18000"/>
            </a:xfrm>
            <a:custGeom>
              <a:avLst/>
              <a:gdLst/>
              <a:ahLst/>
              <a:rect l="l" t="t" r="r" b="b"/>
              <a:pathLst>
                <a:path w="2494" h="2137">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style>
            <a:lnRef idx="0"/>
            <a:fillRef idx="0"/>
            <a:effectRef idx="0"/>
            <a:fontRef idx="minor"/>
          </p:style>
        </p:sp>
        <p:sp>
          <p:nvSpPr>
            <p:cNvPr id="4668" name="CustomShape 1349"/>
            <p:cNvSpPr/>
            <p:nvPr/>
          </p:nvSpPr>
          <p:spPr>
            <a:xfrm>
              <a:off x="2452320" y="3328200"/>
              <a:ext cx="21240" cy="18000"/>
            </a:xfrm>
            <a:custGeom>
              <a:avLst/>
              <a:gdLst/>
              <a:ahLst/>
              <a:rect l="l" t="t" r="r" b="b"/>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669" name="CustomShape 1350"/>
            <p:cNvSpPr/>
            <p:nvPr/>
          </p:nvSpPr>
          <p:spPr>
            <a:xfrm>
              <a:off x="2452320" y="3356280"/>
              <a:ext cx="21240" cy="18000"/>
            </a:xfrm>
            <a:custGeom>
              <a:avLst/>
              <a:gdLst/>
              <a:ahLst/>
              <a:rect l="l" t="t" r="r" b="b"/>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670" name="CustomShape 1351"/>
            <p:cNvSpPr/>
            <p:nvPr/>
          </p:nvSpPr>
          <p:spPr>
            <a:xfrm>
              <a:off x="2452320" y="3384000"/>
              <a:ext cx="21240" cy="18000"/>
            </a:xfrm>
            <a:custGeom>
              <a:avLst/>
              <a:gdLst/>
              <a:ahLst/>
              <a:rect l="l" t="t" r="r" b="b"/>
              <a:pathLst>
                <a:path w="2488" h="2132">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4671" name="CustomShape 1352"/>
            <p:cNvSpPr/>
            <p:nvPr/>
          </p:nvSpPr>
          <p:spPr>
            <a:xfrm>
              <a:off x="2452320" y="3412080"/>
              <a:ext cx="21240" cy="18000"/>
            </a:xfrm>
            <a:custGeom>
              <a:avLst/>
              <a:gdLst/>
              <a:ahLst/>
              <a:rect l="l" t="t" r="r" b="b"/>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style>
            <a:lnRef idx="0"/>
            <a:fillRef idx="0"/>
            <a:effectRef idx="0"/>
            <a:fontRef idx="minor"/>
          </p:style>
        </p:sp>
        <p:sp>
          <p:nvSpPr>
            <p:cNvPr id="4672" name="CustomShape 1353"/>
            <p:cNvSpPr/>
            <p:nvPr/>
          </p:nvSpPr>
          <p:spPr>
            <a:xfrm>
              <a:off x="2480400" y="3048480"/>
              <a:ext cx="21240" cy="18000"/>
            </a:xfrm>
            <a:custGeom>
              <a:avLst/>
              <a:gdLst/>
              <a:ahLst/>
              <a:rect l="l" t="t" r="r" b="b"/>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style>
            <a:lnRef idx="0"/>
            <a:fillRef idx="0"/>
            <a:effectRef idx="0"/>
            <a:fontRef idx="minor"/>
          </p:style>
        </p:sp>
        <p:sp>
          <p:nvSpPr>
            <p:cNvPr id="4673" name="CustomShape 1354"/>
            <p:cNvSpPr/>
            <p:nvPr/>
          </p:nvSpPr>
          <p:spPr>
            <a:xfrm>
              <a:off x="2480400" y="3076560"/>
              <a:ext cx="21240" cy="18000"/>
            </a:xfrm>
            <a:custGeom>
              <a:avLst/>
              <a:gdLst/>
              <a:ahLst/>
              <a:rect l="l" t="t" r="r" b="b"/>
              <a:pathLst>
                <a:path w="2489" h="2138">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674" name="CustomShape 1355"/>
            <p:cNvSpPr/>
            <p:nvPr/>
          </p:nvSpPr>
          <p:spPr>
            <a:xfrm>
              <a:off x="2480400" y="31042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675" name="CustomShape 1356"/>
            <p:cNvSpPr/>
            <p:nvPr/>
          </p:nvSpPr>
          <p:spPr>
            <a:xfrm>
              <a:off x="2480400" y="31323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676" name="CustomShape 1357"/>
            <p:cNvSpPr/>
            <p:nvPr/>
          </p:nvSpPr>
          <p:spPr>
            <a:xfrm>
              <a:off x="2480400" y="3160440"/>
              <a:ext cx="21240" cy="18000"/>
            </a:xfrm>
            <a:custGeom>
              <a:avLst/>
              <a:gdLst/>
              <a:ahLst/>
              <a:rect l="l" t="t" r="r" b="b"/>
              <a:pathLst>
                <a:path w="2489" h="2131">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style>
            <a:lnRef idx="0"/>
            <a:fillRef idx="0"/>
            <a:effectRef idx="0"/>
            <a:fontRef idx="minor"/>
          </p:style>
        </p:sp>
        <p:sp>
          <p:nvSpPr>
            <p:cNvPr id="4677" name="CustomShape 1358"/>
            <p:cNvSpPr/>
            <p:nvPr/>
          </p:nvSpPr>
          <p:spPr>
            <a:xfrm>
              <a:off x="2480400" y="3188160"/>
              <a:ext cx="21240" cy="18000"/>
            </a:xfrm>
            <a:custGeom>
              <a:avLst/>
              <a:gdLst/>
              <a:ahLst/>
              <a:rect l="l" t="t" r="r" b="b"/>
              <a:pathLst>
                <a:path w="2489" h="2138">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style>
            <a:lnRef idx="0"/>
            <a:fillRef idx="0"/>
            <a:effectRef idx="0"/>
            <a:fontRef idx="minor"/>
          </p:style>
        </p:sp>
        <p:sp>
          <p:nvSpPr>
            <p:cNvPr id="4678" name="CustomShape 1359"/>
            <p:cNvSpPr/>
            <p:nvPr/>
          </p:nvSpPr>
          <p:spPr>
            <a:xfrm>
              <a:off x="2480400" y="3216240"/>
              <a:ext cx="21240" cy="18000"/>
            </a:xfrm>
            <a:custGeom>
              <a:avLst/>
              <a:gdLst/>
              <a:ahLst/>
              <a:rect l="l" t="t" r="r" b="b"/>
              <a:pathLst>
                <a:path w="2489" h="2138">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style>
            <a:lnRef idx="0"/>
            <a:fillRef idx="0"/>
            <a:effectRef idx="0"/>
            <a:fontRef idx="minor"/>
          </p:style>
        </p:sp>
        <p:sp>
          <p:nvSpPr>
            <p:cNvPr id="4679" name="CustomShape 1360"/>
            <p:cNvSpPr/>
            <p:nvPr/>
          </p:nvSpPr>
          <p:spPr>
            <a:xfrm>
              <a:off x="2480400" y="324432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680" name="CustomShape 1361"/>
            <p:cNvSpPr/>
            <p:nvPr/>
          </p:nvSpPr>
          <p:spPr>
            <a:xfrm>
              <a:off x="2480400" y="3272040"/>
              <a:ext cx="21240" cy="18000"/>
            </a:xfrm>
            <a:custGeom>
              <a:avLst/>
              <a:gdLst/>
              <a:ahLst/>
              <a:rect l="l" t="t" r="r" b="b"/>
              <a:pathLst>
                <a:path w="2489" h="2134">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681" name="CustomShape 1362"/>
            <p:cNvSpPr/>
            <p:nvPr/>
          </p:nvSpPr>
          <p:spPr>
            <a:xfrm>
              <a:off x="2480400" y="3300120"/>
              <a:ext cx="21600" cy="18000"/>
            </a:xfrm>
            <a:custGeom>
              <a:avLst/>
              <a:gdLst/>
              <a:ahLst/>
              <a:rect l="l" t="t" r="r" b="b"/>
              <a:pathLst>
                <a:path w="2495" h="2137">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style>
            <a:lnRef idx="0"/>
            <a:fillRef idx="0"/>
            <a:effectRef idx="0"/>
            <a:fontRef idx="minor"/>
          </p:style>
        </p:sp>
        <p:sp>
          <p:nvSpPr>
            <p:cNvPr id="4682" name="CustomShape 1363"/>
            <p:cNvSpPr/>
            <p:nvPr/>
          </p:nvSpPr>
          <p:spPr>
            <a:xfrm>
              <a:off x="2480400" y="332820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683" name="CustomShape 1364"/>
            <p:cNvSpPr/>
            <p:nvPr/>
          </p:nvSpPr>
          <p:spPr>
            <a:xfrm>
              <a:off x="2480400" y="335628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684" name="CustomShape 1365"/>
            <p:cNvSpPr/>
            <p:nvPr/>
          </p:nvSpPr>
          <p:spPr>
            <a:xfrm>
              <a:off x="2480400" y="3384000"/>
              <a:ext cx="21240" cy="18000"/>
            </a:xfrm>
            <a:custGeom>
              <a:avLst/>
              <a:gdLst/>
              <a:ahLst/>
              <a:rect l="l" t="t" r="r" b="b"/>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style>
            <a:lnRef idx="0"/>
            <a:fillRef idx="0"/>
            <a:effectRef idx="0"/>
            <a:fontRef idx="minor"/>
          </p:style>
        </p:sp>
        <p:sp>
          <p:nvSpPr>
            <p:cNvPr id="4685" name="CustomShape 1366"/>
            <p:cNvSpPr/>
            <p:nvPr/>
          </p:nvSpPr>
          <p:spPr>
            <a:xfrm>
              <a:off x="2480400" y="3412080"/>
              <a:ext cx="21240" cy="18000"/>
            </a:xfrm>
            <a:custGeom>
              <a:avLst/>
              <a:gdLst/>
              <a:ahLst/>
              <a:rect l="l" t="t" r="r" b="b"/>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style>
            <a:lnRef idx="0"/>
            <a:fillRef idx="0"/>
            <a:effectRef idx="0"/>
            <a:fontRef idx="minor"/>
          </p:style>
        </p:sp>
        <p:sp>
          <p:nvSpPr>
            <p:cNvPr id="4686" name="CustomShape 1367"/>
            <p:cNvSpPr/>
            <p:nvPr/>
          </p:nvSpPr>
          <p:spPr>
            <a:xfrm>
              <a:off x="2508480" y="3412080"/>
              <a:ext cx="21600" cy="18000"/>
            </a:xfrm>
            <a:custGeom>
              <a:avLst/>
              <a:gdLst/>
              <a:ahLst/>
              <a:rect l="l" t="t" r="r" b="b"/>
              <a:pathLst>
                <a:path w="2496" h="2137">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style>
            <a:lnRef idx="0"/>
            <a:fillRef idx="0"/>
            <a:effectRef idx="0"/>
            <a:fontRef idx="minor"/>
          </p:style>
        </p:sp>
        <p:sp>
          <p:nvSpPr>
            <p:cNvPr id="4687" name="CustomShape 1368"/>
            <p:cNvSpPr/>
            <p:nvPr/>
          </p:nvSpPr>
          <p:spPr>
            <a:xfrm>
              <a:off x="2508480" y="3439800"/>
              <a:ext cx="21600" cy="18000"/>
            </a:xfrm>
            <a:custGeom>
              <a:avLst/>
              <a:gdLst/>
              <a:ahLst/>
              <a:rect l="l" t="t" r="r" b="b"/>
              <a:pathLst>
                <a:path w="2496" h="2138">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style>
            <a:lnRef idx="0"/>
            <a:fillRef idx="0"/>
            <a:effectRef idx="0"/>
            <a:fontRef idx="minor"/>
          </p:style>
        </p:sp>
        <p:sp>
          <p:nvSpPr>
            <p:cNvPr id="4688" name="CustomShape 1369"/>
            <p:cNvSpPr/>
            <p:nvPr/>
          </p:nvSpPr>
          <p:spPr>
            <a:xfrm>
              <a:off x="2536200" y="2992680"/>
              <a:ext cx="21240" cy="18000"/>
            </a:xfrm>
            <a:custGeom>
              <a:avLst/>
              <a:gdLst/>
              <a:ahLst/>
              <a:rect l="l" t="t" r="r" b="b"/>
              <a:pathLst>
                <a:path w="2489" h="2134">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689" name="CustomShape 1370"/>
            <p:cNvSpPr/>
            <p:nvPr/>
          </p:nvSpPr>
          <p:spPr>
            <a:xfrm>
              <a:off x="2536200" y="3020760"/>
              <a:ext cx="21240" cy="18000"/>
            </a:xfrm>
            <a:custGeom>
              <a:avLst/>
              <a:gdLst/>
              <a:ahLst/>
              <a:rect l="l" t="t" r="r" b="b"/>
              <a:pathLst>
                <a:path w="2489" h="2133">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style>
            <a:lnRef idx="0"/>
            <a:fillRef idx="0"/>
            <a:effectRef idx="0"/>
            <a:fontRef idx="minor"/>
          </p:style>
        </p:sp>
        <p:sp>
          <p:nvSpPr>
            <p:cNvPr id="4690" name="CustomShape 1371"/>
            <p:cNvSpPr/>
            <p:nvPr/>
          </p:nvSpPr>
          <p:spPr>
            <a:xfrm>
              <a:off x="2536200" y="3048480"/>
              <a:ext cx="21240" cy="18000"/>
            </a:xfrm>
            <a:custGeom>
              <a:avLst/>
              <a:gdLst/>
              <a:ahLst/>
              <a:rect l="l" t="t" r="r" b="b"/>
              <a:pathLst>
                <a:path w="2489" h="2132">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style>
            <a:lnRef idx="0"/>
            <a:fillRef idx="0"/>
            <a:effectRef idx="0"/>
            <a:fontRef idx="minor"/>
          </p:style>
        </p:sp>
        <p:sp>
          <p:nvSpPr>
            <p:cNvPr id="4691" name="CustomShape 1372"/>
            <p:cNvSpPr/>
            <p:nvPr/>
          </p:nvSpPr>
          <p:spPr>
            <a:xfrm>
              <a:off x="2536200" y="3076560"/>
              <a:ext cx="21240" cy="18000"/>
            </a:xfrm>
            <a:custGeom>
              <a:avLst/>
              <a:gdLst/>
              <a:ahLst/>
              <a:rect l="l" t="t" r="r" b="b"/>
              <a:pathLst>
                <a:path w="2489" h="2138">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style>
            <a:lnRef idx="0"/>
            <a:fillRef idx="0"/>
            <a:effectRef idx="0"/>
            <a:fontRef idx="minor"/>
          </p:style>
        </p:sp>
        <p:sp>
          <p:nvSpPr>
            <p:cNvPr id="4692" name="CustomShape 1373"/>
            <p:cNvSpPr/>
            <p:nvPr/>
          </p:nvSpPr>
          <p:spPr>
            <a:xfrm>
              <a:off x="2536200" y="3104280"/>
              <a:ext cx="21240" cy="18000"/>
            </a:xfrm>
            <a:custGeom>
              <a:avLst/>
              <a:gdLst/>
              <a:ahLst/>
              <a:rect l="l" t="t" r="r" b="b"/>
              <a:pathLst>
                <a:path w="2489" h="2134">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style>
            <a:lnRef idx="0"/>
            <a:fillRef idx="0"/>
            <a:effectRef idx="0"/>
            <a:fontRef idx="minor"/>
          </p:style>
        </p:sp>
        <p:sp>
          <p:nvSpPr>
            <p:cNvPr id="4693" name="CustomShape 1374"/>
            <p:cNvSpPr/>
            <p:nvPr/>
          </p:nvSpPr>
          <p:spPr>
            <a:xfrm>
              <a:off x="2536200" y="3132360"/>
              <a:ext cx="21240" cy="18000"/>
            </a:xfrm>
            <a:custGeom>
              <a:avLst/>
              <a:gdLst/>
              <a:ahLst/>
              <a:rect l="l" t="t" r="r" b="b"/>
              <a:pathLst>
                <a:path w="2489" h="2133">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694" name="CustomShape 1375"/>
            <p:cNvSpPr/>
            <p:nvPr/>
          </p:nvSpPr>
          <p:spPr>
            <a:xfrm>
              <a:off x="2536200" y="3160440"/>
              <a:ext cx="21240" cy="18000"/>
            </a:xfrm>
            <a:custGeom>
              <a:avLst/>
              <a:gdLst/>
              <a:ahLst/>
              <a:rect l="l" t="t" r="r" b="b"/>
              <a:pathLst>
                <a:path w="2489" h="2132">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695" name="CustomShape 1376"/>
            <p:cNvSpPr/>
            <p:nvPr/>
          </p:nvSpPr>
          <p:spPr>
            <a:xfrm>
              <a:off x="2536200" y="3188160"/>
              <a:ext cx="21240" cy="18000"/>
            </a:xfrm>
            <a:custGeom>
              <a:avLst/>
              <a:gdLst/>
              <a:ahLst/>
              <a:rect l="l" t="t" r="r" b="b"/>
              <a:pathLst>
                <a:path w="2489" h="2138">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style>
            <a:lnRef idx="0"/>
            <a:fillRef idx="0"/>
            <a:effectRef idx="0"/>
            <a:fontRef idx="minor"/>
          </p:style>
        </p:sp>
        <p:sp>
          <p:nvSpPr>
            <p:cNvPr id="4696" name="CustomShape 1377"/>
            <p:cNvSpPr/>
            <p:nvPr/>
          </p:nvSpPr>
          <p:spPr>
            <a:xfrm>
              <a:off x="2536200" y="3216240"/>
              <a:ext cx="21240" cy="18000"/>
            </a:xfrm>
            <a:custGeom>
              <a:avLst/>
              <a:gdLst/>
              <a:ahLst/>
              <a:rect l="l" t="t" r="r" b="b"/>
              <a:pathLst>
                <a:path w="2489" h="2134">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style>
            <a:lnRef idx="0"/>
            <a:fillRef idx="0"/>
            <a:effectRef idx="0"/>
            <a:fontRef idx="minor"/>
          </p:style>
        </p:sp>
        <p:sp>
          <p:nvSpPr>
            <p:cNvPr id="4697" name="CustomShape 1378"/>
            <p:cNvSpPr/>
            <p:nvPr/>
          </p:nvSpPr>
          <p:spPr>
            <a:xfrm>
              <a:off x="2536200" y="3244320"/>
              <a:ext cx="21240" cy="18000"/>
            </a:xfrm>
            <a:custGeom>
              <a:avLst/>
              <a:gdLst/>
              <a:ahLst/>
              <a:rect l="l" t="t" r="r" b="b"/>
              <a:pathLst>
                <a:path w="2489" h="2133">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style>
            <a:lnRef idx="0"/>
            <a:fillRef idx="0"/>
            <a:effectRef idx="0"/>
            <a:fontRef idx="minor"/>
          </p:style>
        </p:sp>
        <p:sp>
          <p:nvSpPr>
            <p:cNvPr id="4698" name="CustomShape 1379"/>
            <p:cNvSpPr/>
            <p:nvPr/>
          </p:nvSpPr>
          <p:spPr>
            <a:xfrm>
              <a:off x="2536200" y="3272040"/>
              <a:ext cx="21240" cy="18000"/>
            </a:xfrm>
            <a:custGeom>
              <a:avLst/>
              <a:gdLst/>
              <a:ahLst/>
              <a:rect l="l" t="t" r="r" b="b"/>
              <a:pathLst>
                <a:path w="2489" h="2134">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699" name="CustomShape 1380"/>
            <p:cNvSpPr/>
            <p:nvPr/>
          </p:nvSpPr>
          <p:spPr>
            <a:xfrm>
              <a:off x="2536200" y="3300120"/>
              <a:ext cx="21600" cy="18000"/>
            </a:xfrm>
            <a:custGeom>
              <a:avLst/>
              <a:gdLst/>
              <a:ahLst/>
              <a:rect l="l" t="t" r="r" b="b"/>
              <a:pathLst>
                <a:path w="2497" h="213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style>
            <a:lnRef idx="0"/>
            <a:fillRef idx="0"/>
            <a:effectRef idx="0"/>
            <a:fontRef idx="minor"/>
          </p:style>
        </p:sp>
        <p:sp>
          <p:nvSpPr>
            <p:cNvPr id="4700" name="CustomShape 1381"/>
            <p:cNvSpPr/>
            <p:nvPr/>
          </p:nvSpPr>
          <p:spPr>
            <a:xfrm>
              <a:off x="2536200" y="3328200"/>
              <a:ext cx="21240" cy="18000"/>
            </a:xfrm>
            <a:custGeom>
              <a:avLst/>
              <a:gdLst/>
              <a:ahLst/>
              <a:rect l="l" t="t" r="r" b="b"/>
              <a:pathLst>
                <a:path w="2489" h="2134">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style>
            <a:lnRef idx="0"/>
            <a:fillRef idx="0"/>
            <a:effectRef idx="0"/>
            <a:fontRef idx="minor"/>
          </p:style>
        </p:sp>
        <p:sp>
          <p:nvSpPr>
            <p:cNvPr id="4701" name="CustomShape 1382"/>
            <p:cNvSpPr/>
            <p:nvPr/>
          </p:nvSpPr>
          <p:spPr>
            <a:xfrm>
              <a:off x="2536200" y="3356280"/>
              <a:ext cx="21240" cy="18000"/>
            </a:xfrm>
            <a:custGeom>
              <a:avLst/>
              <a:gdLst/>
              <a:ahLst/>
              <a:rect l="l" t="t" r="r" b="b"/>
              <a:pathLst>
                <a:path w="2489" h="2134">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702" name="CustomShape 1383"/>
            <p:cNvSpPr/>
            <p:nvPr/>
          </p:nvSpPr>
          <p:spPr>
            <a:xfrm>
              <a:off x="2536200" y="3384000"/>
              <a:ext cx="21600" cy="18000"/>
            </a:xfrm>
            <a:custGeom>
              <a:avLst/>
              <a:gdLst/>
              <a:ahLst/>
              <a:rect l="l" t="t" r="r" b="b"/>
              <a:pathLst>
                <a:path w="2497" h="2132">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style>
            <a:lnRef idx="0"/>
            <a:fillRef idx="0"/>
            <a:effectRef idx="0"/>
            <a:fontRef idx="minor"/>
          </p:style>
        </p:sp>
        <p:sp>
          <p:nvSpPr>
            <p:cNvPr id="4703" name="CustomShape 1384"/>
            <p:cNvSpPr/>
            <p:nvPr/>
          </p:nvSpPr>
          <p:spPr>
            <a:xfrm>
              <a:off x="2536200" y="3412080"/>
              <a:ext cx="21240" cy="18000"/>
            </a:xfrm>
            <a:custGeom>
              <a:avLst/>
              <a:gdLst/>
              <a:ahLst/>
              <a:rect l="l" t="t" r="r" b="b"/>
              <a:pathLst>
                <a:path w="2489" h="2137">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style>
            <a:lnRef idx="0"/>
            <a:fillRef idx="0"/>
            <a:effectRef idx="0"/>
            <a:fontRef idx="minor"/>
          </p:style>
        </p:sp>
        <p:sp>
          <p:nvSpPr>
            <p:cNvPr id="4704" name="CustomShape 1385"/>
            <p:cNvSpPr/>
            <p:nvPr/>
          </p:nvSpPr>
          <p:spPr>
            <a:xfrm>
              <a:off x="2536200" y="3467880"/>
              <a:ext cx="21240" cy="18000"/>
            </a:xfrm>
            <a:custGeom>
              <a:avLst/>
              <a:gdLst/>
              <a:ahLst/>
              <a:rect l="l" t="t" r="r" b="b"/>
              <a:pathLst>
                <a:path w="2489" h="2134">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style>
            <a:lnRef idx="0"/>
            <a:fillRef idx="0"/>
            <a:effectRef idx="0"/>
            <a:fontRef idx="minor"/>
          </p:style>
        </p:sp>
        <p:sp>
          <p:nvSpPr>
            <p:cNvPr id="4705" name="CustomShape 1386"/>
            <p:cNvSpPr/>
            <p:nvPr/>
          </p:nvSpPr>
          <p:spPr>
            <a:xfrm>
              <a:off x="2536200" y="3439800"/>
              <a:ext cx="21600" cy="18000"/>
            </a:xfrm>
            <a:custGeom>
              <a:avLst/>
              <a:gdLst/>
              <a:ahLst/>
              <a:rect l="l" t="t" r="r" b="b"/>
              <a:pathLst>
                <a:path w="2497" h="2138">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style>
            <a:lnRef idx="0"/>
            <a:fillRef idx="0"/>
            <a:effectRef idx="0"/>
            <a:fontRef idx="minor"/>
          </p:style>
        </p:sp>
        <p:sp>
          <p:nvSpPr>
            <p:cNvPr id="4706" name="CustomShape 1387"/>
            <p:cNvSpPr/>
            <p:nvPr/>
          </p:nvSpPr>
          <p:spPr>
            <a:xfrm>
              <a:off x="2564280" y="2964600"/>
              <a:ext cx="21240" cy="18000"/>
            </a:xfrm>
            <a:custGeom>
              <a:avLst/>
              <a:gdLst/>
              <a:ahLst/>
              <a:rect l="l" t="t" r="r" b="b"/>
              <a:pathLst>
                <a:path w="2488" h="2134">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style>
            <a:lnRef idx="0"/>
            <a:fillRef idx="0"/>
            <a:effectRef idx="0"/>
            <a:fontRef idx="minor"/>
          </p:style>
        </p:sp>
        <p:sp>
          <p:nvSpPr>
            <p:cNvPr id="4707" name="CustomShape 1388"/>
            <p:cNvSpPr/>
            <p:nvPr/>
          </p:nvSpPr>
          <p:spPr>
            <a:xfrm>
              <a:off x="2564280" y="2992680"/>
              <a:ext cx="21240" cy="18000"/>
            </a:xfrm>
            <a:custGeom>
              <a:avLst/>
              <a:gdLst/>
              <a:ahLst/>
              <a:rect l="l" t="t" r="r" b="b"/>
              <a:pathLst>
                <a:path w="2488" h="2134">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style>
            <a:lnRef idx="0"/>
            <a:fillRef idx="0"/>
            <a:effectRef idx="0"/>
            <a:fontRef idx="minor"/>
          </p:style>
        </p:sp>
        <p:sp>
          <p:nvSpPr>
            <p:cNvPr id="4708" name="CustomShape 1389"/>
            <p:cNvSpPr/>
            <p:nvPr/>
          </p:nvSpPr>
          <p:spPr>
            <a:xfrm>
              <a:off x="2564280" y="3020760"/>
              <a:ext cx="21240" cy="18000"/>
            </a:xfrm>
            <a:custGeom>
              <a:avLst/>
              <a:gdLst/>
              <a:ahLst/>
              <a:rect l="l" t="t" r="r" b="b"/>
              <a:pathLst>
                <a:path w="2488" h="2133">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style>
            <a:lnRef idx="0"/>
            <a:fillRef idx="0"/>
            <a:effectRef idx="0"/>
            <a:fontRef idx="minor"/>
          </p:style>
        </p:sp>
        <p:sp>
          <p:nvSpPr>
            <p:cNvPr id="4709" name="CustomShape 1390"/>
            <p:cNvSpPr/>
            <p:nvPr/>
          </p:nvSpPr>
          <p:spPr>
            <a:xfrm>
              <a:off x="2564280" y="3048480"/>
              <a:ext cx="21240" cy="18000"/>
            </a:xfrm>
            <a:custGeom>
              <a:avLst/>
              <a:gdLst/>
              <a:ahLst/>
              <a:rect l="l" t="t" r="r" b="b"/>
              <a:pathLst>
                <a:path w="2488" h="2132">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style>
            <a:lnRef idx="0"/>
            <a:fillRef idx="0"/>
            <a:effectRef idx="0"/>
            <a:fontRef idx="minor"/>
          </p:style>
        </p:sp>
        <p:sp>
          <p:nvSpPr>
            <p:cNvPr id="4710" name="CustomShape 1391"/>
            <p:cNvSpPr/>
            <p:nvPr/>
          </p:nvSpPr>
          <p:spPr>
            <a:xfrm>
              <a:off x="2564280" y="3076560"/>
              <a:ext cx="21240" cy="18000"/>
            </a:xfrm>
            <a:custGeom>
              <a:avLst/>
              <a:gdLst/>
              <a:ahLst/>
              <a:rect l="l" t="t" r="r" b="b"/>
              <a:pathLst>
                <a:path w="2488" h="213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style>
            <a:lnRef idx="0"/>
            <a:fillRef idx="0"/>
            <a:effectRef idx="0"/>
            <a:fontRef idx="minor"/>
          </p:style>
        </p:sp>
        <p:sp>
          <p:nvSpPr>
            <p:cNvPr id="4711" name="CustomShape 1392"/>
            <p:cNvSpPr/>
            <p:nvPr/>
          </p:nvSpPr>
          <p:spPr>
            <a:xfrm>
              <a:off x="2564280" y="3104280"/>
              <a:ext cx="21240" cy="18000"/>
            </a:xfrm>
            <a:custGeom>
              <a:avLst/>
              <a:gdLst/>
              <a:ahLst/>
              <a:rect l="l" t="t" r="r" b="b"/>
              <a:pathLst>
                <a:path w="2488" h="2134">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style>
            <a:lnRef idx="0"/>
            <a:fillRef idx="0"/>
            <a:effectRef idx="0"/>
            <a:fontRef idx="minor"/>
          </p:style>
        </p:sp>
        <p:sp>
          <p:nvSpPr>
            <p:cNvPr id="4712" name="CustomShape 1393"/>
            <p:cNvSpPr/>
            <p:nvPr/>
          </p:nvSpPr>
          <p:spPr>
            <a:xfrm>
              <a:off x="2564280" y="3132360"/>
              <a:ext cx="21240" cy="18000"/>
            </a:xfrm>
            <a:custGeom>
              <a:avLst/>
              <a:gdLst/>
              <a:ahLst/>
              <a:rect l="l" t="t" r="r" b="b"/>
              <a:pathLst>
                <a:path w="2488" h="2133">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style>
            <a:lnRef idx="0"/>
            <a:fillRef idx="0"/>
            <a:effectRef idx="0"/>
            <a:fontRef idx="minor"/>
          </p:style>
        </p:sp>
        <p:sp>
          <p:nvSpPr>
            <p:cNvPr id="4713" name="CustomShape 1394"/>
            <p:cNvSpPr/>
            <p:nvPr/>
          </p:nvSpPr>
          <p:spPr>
            <a:xfrm>
              <a:off x="2564280" y="3160440"/>
              <a:ext cx="21240" cy="18000"/>
            </a:xfrm>
            <a:custGeom>
              <a:avLst/>
              <a:gdLst/>
              <a:ahLst/>
              <a:rect l="l" t="t" r="r" b="b"/>
              <a:pathLst>
                <a:path w="2488" h="2132">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714" name="CustomShape 1395"/>
            <p:cNvSpPr/>
            <p:nvPr/>
          </p:nvSpPr>
          <p:spPr>
            <a:xfrm>
              <a:off x="2564280" y="3188160"/>
              <a:ext cx="21240" cy="18000"/>
            </a:xfrm>
            <a:custGeom>
              <a:avLst/>
              <a:gdLst/>
              <a:ahLst/>
              <a:rect l="l" t="t" r="r" b="b"/>
              <a:pathLst>
                <a:path w="2488" h="213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style>
            <a:lnRef idx="0"/>
            <a:fillRef idx="0"/>
            <a:effectRef idx="0"/>
            <a:fontRef idx="minor"/>
          </p:style>
        </p:sp>
        <p:sp>
          <p:nvSpPr>
            <p:cNvPr id="4715" name="CustomShape 1396"/>
            <p:cNvSpPr/>
            <p:nvPr/>
          </p:nvSpPr>
          <p:spPr>
            <a:xfrm>
              <a:off x="2564280" y="3216240"/>
              <a:ext cx="21240" cy="18000"/>
            </a:xfrm>
            <a:custGeom>
              <a:avLst/>
              <a:gdLst/>
              <a:ahLst/>
              <a:rect l="l" t="t" r="r" b="b"/>
              <a:pathLst>
                <a:path w="2488" h="2134">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style>
            <a:lnRef idx="0"/>
            <a:fillRef idx="0"/>
            <a:effectRef idx="0"/>
            <a:fontRef idx="minor"/>
          </p:style>
        </p:sp>
        <p:sp>
          <p:nvSpPr>
            <p:cNvPr id="4716" name="CustomShape 1397"/>
            <p:cNvSpPr/>
            <p:nvPr/>
          </p:nvSpPr>
          <p:spPr>
            <a:xfrm>
              <a:off x="2564280" y="3244320"/>
              <a:ext cx="21240" cy="18000"/>
            </a:xfrm>
            <a:custGeom>
              <a:avLst/>
              <a:gdLst/>
              <a:ahLst/>
              <a:rect l="l" t="t" r="r" b="b"/>
              <a:pathLst>
                <a:path w="2488" h="2133">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style>
            <a:lnRef idx="0"/>
            <a:fillRef idx="0"/>
            <a:effectRef idx="0"/>
            <a:fontRef idx="minor"/>
          </p:style>
        </p:sp>
        <p:sp>
          <p:nvSpPr>
            <p:cNvPr id="4717" name="CustomShape 1398"/>
            <p:cNvSpPr/>
            <p:nvPr/>
          </p:nvSpPr>
          <p:spPr>
            <a:xfrm>
              <a:off x="2564280" y="3272040"/>
              <a:ext cx="21240" cy="18000"/>
            </a:xfrm>
            <a:custGeom>
              <a:avLst/>
              <a:gdLst/>
              <a:ahLst/>
              <a:rect l="l" t="t" r="r" b="b"/>
              <a:pathLst>
                <a:path w="2488" h="2134">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718" name="CustomShape 1399"/>
            <p:cNvSpPr/>
            <p:nvPr/>
          </p:nvSpPr>
          <p:spPr>
            <a:xfrm>
              <a:off x="2564280" y="3300120"/>
              <a:ext cx="21600" cy="18000"/>
            </a:xfrm>
            <a:custGeom>
              <a:avLst/>
              <a:gdLst/>
              <a:ahLst/>
              <a:rect l="l" t="t" r="r" b="b"/>
              <a:pathLst>
                <a:path w="2496" h="2137">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style>
            <a:lnRef idx="0"/>
            <a:fillRef idx="0"/>
            <a:effectRef idx="0"/>
            <a:fontRef idx="minor"/>
          </p:style>
        </p:sp>
        <p:sp>
          <p:nvSpPr>
            <p:cNvPr id="4719" name="CustomShape 1400"/>
            <p:cNvSpPr/>
            <p:nvPr/>
          </p:nvSpPr>
          <p:spPr>
            <a:xfrm>
              <a:off x="2564280" y="3328200"/>
              <a:ext cx="21240" cy="18000"/>
            </a:xfrm>
            <a:custGeom>
              <a:avLst/>
              <a:gdLst/>
              <a:ahLst/>
              <a:rect l="l" t="t" r="r" b="b"/>
              <a:pathLst>
                <a:path w="2488" h="2134">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style>
            <a:lnRef idx="0"/>
            <a:fillRef idx="0"/>
            <a:effectRef idx="0"/>
            <a:fontRef idx="minor"/>
          </p:style>
        </p:sp>
        <p:sp>
          <p:nvSpPr>
            <p:cNvPr id="4720" name="CustomShape 1401"/>
            <p:cNvSpPr/>
            <p:nvPr/>
          </p:nvSpPr>
          <p:spPr>
            <a:xfrm>
              <a:off x="2564280" y="3356280"/>
              <a:ext cx="21240" cy="18000"/>
            </a:xfrm>
            <a:custGeom>
              <a:avLst/>
              <a:gdLst/>
              <a:ahLst/>
              <a:rect l="l" t="t" r="r" b="b"/>
              <a:pathLst>
                <a:path w="2488" h="2134">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style>
            <a:lnRef idx="0"/>
            <a:fillRef idx="0"/>
            <a:effectRef idx="0"/>
            <a:fontRef idx="minor"/>
          </p:style>
        </p:sp>
        <p:sp>
          <p:nvSpPr>
            <p:cNvPr id="4721" name="CustomShape 1402"/>
            <p:cNvSpPr/>
            <p:nvPr/>
          </p:nvSpPr>
          <p:spPr>
            <a:xfrm>
              <a:off x="2564280" y="3384000"/>
              <a:ext cx="21240" cy="18000"/>
            </a:xfrm>
            <a:custGeom>
              <a:avLst/>
              <a:gdLst/>
              <a:ahLst/>
              <a:rect l="l" t="t" r="r" b="b"/>
              <a:pathLst>
                <a:path w="2488" h="2134">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722" name="CustomShape 1403"/>
            <p:cNvSpPr/>
            <p:nvPr/>
          </p:nvSpPr>
          <p:spPr>
            <a:xfrm>
              <a:off x="2564280" y="3412080"/>
              <a:ext cx="21240" cy="18000"/>
            </a:xfrm>
            <a:custGeom>
              <a:avLst/>
              <a:gdLst/>
              <a:ahLst/>
              <a:rect l="l" t="t" r="r" b="b"/>
              <a:pathLst>
                <a:path w="2488" h="2137">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style>
            <a:lnRef idx="0"/>
            <a:fillRef idx="0"/>
            <a:effectRef idx="0"/>
            <a:fontRef idx="minor"/>
          </p:style>
        </p:sp>
        <p:sp>
          <p:nvSpPr>
            <p:cNvPr id="4723" name="CustomShape 1404"/>
            <p:cNvSpPr/>
            <p:nvPr/>
          </p:nvSpPr>
          <p:spPr>
            <a:xfrm>
              <a:off x="2564280" y="3439800"/>
              <a:ext cx="21240" cy="18000"/>
            </a:xfrm>
            <a:custGeom>
              <a:avLst/>
              <a:gdLst/>
              <a:ahLst/>
              <a:rect l="l" t="t" r="r" b="b"/>
              <a:pathLst>
                <a:path w="2488" h="213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724" name="CustomShape 1405"/>
            <p:cNvSpPr/>
            <p:nvPr/>
          </p:nvSpPr>
          <p:spPr>
            <a:xfrm>
              <a:off x="2592360" y="2964600"/>
              <a:ext cx="21600" cy="18000"/>
            </a:xfrm>
            <a:custGeom>
              <a:avLst/>
              <a:gdLst/>
              <a:ahLst/>
              <a:rect l="l" t="t" r="r" b="b"/>
              <a:pathLst>
                <a:path w="2497" h="2138">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725" name="CustomShape 1406"/>
            <p:cNvSpPr/>
            <p:nvPr/>
          </p:nvSpPr>
          <p:spPr>
            <a:xfrm>
              <a:off x="2592360" y="2992680"/>
              <a:ext cx="21600" cy="18000"/>
            </a:xfrm>
            <a:custGeom>
              <a:avLst/>
              <a:gdLst/>
              <a:ahLst/>
              <a:rect l="l" t="t" r="r" b="b"/>
              <a:pathLst>
                <a:path w="2497" h="2134">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726" name="CustomShape 1407"/>
            <p:cNvSpPr/>
            <p:nvPr/>
          </p:nvSpPr>
          <p:spPr>
            <a:xfrm>
              <a:off x="2592360" y="3020760"/>
              <a:ext cx="21600" cy="18000"/>
            </a:xfrm>
            <a:custGeom>
              <a:avLst/>
              <a:gdLst/>
              <a:ahLst/>
              <a:rect l="l" t="t" r="r" b="b"/>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727" name="CustomShape 1408"/>
            <p:cNvSpPr/>
            <p:nvPr/>
          </p:nvSpPr>
          <p:spPr>
            <a:xfrm>
              <a:off x="2592360" y="3048480"/>
              <a:ext cx="21600" cy="18000"/>
            </a:xfrm>
            <a:custGeom>
              <a:avLst/>
              <a:gdLst/>
              <a:ahLst/>
              <a:rect l="l" t="t" r="r" b="b"/>
              <a:pathLst>
                <a:path w="2495" h="213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style>
            <a:lnRef idx="0"/>
            <a:fillRef idx="0"/>
            <a:effectRef idx="0"/>
            <a:fontRef idx="minor"/>
          </p:style>
        </p:sp>
        <p:sp>
          <p:nvSpPr>
            <p:cNvPr id="4728" name="CustomShape 1409"/>
            <p:cNvSpPr/>
            <p:nvPr/>
          </p:nvSpPr>
          <p:spPr>
            <a:xfrm>
              <a:off x="2592360" y="3076560"/>
              <a:ext cx="21600" cy="18000"/>
            </a:xfrm>
            <a:custGeom>
              <a:avLst/>
              <a:gdLst/>
              <a:ahLst/>
              <a:rect l="l" t="t" r="r" b="b"/>
              <a:pathLst>
                <a:path w="2497" h="2138">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729" name="CustomShape 1410"/>
            <p:cNvSpPr/>
            <p:nvPr/>
          </p:nvSpPr>
          <p:spPr>
            <a:xfrm>
              <a:off x="2592360" y="3104280"/>
              <a:ext cx="21600" cy="18000"/>
            </a:xfrm>
            <a:custGeom>
              <a:avLst/>
              <a:gdLst/>
              <a:ahLst/>
              <a:rect l="l" t="t" r="r" b="b"/>
              <a:pathLst>
                <a:path w="2497" h="2134">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730" name="CustomShape 1411"/>
            <p:cNvSpPr/>
            <p:nvPr/>
          </p:nvSpPr>
          <p:spPr>
            <a:xfrm>
              <a:off x="2592360" y="3132360"/>
              <a:ext cx="21600" cy="18000"/>
            </a:xfrm>
            <a:custGeom>
              <a:avLst/>
              <a:gdLst/>
              <a:ahLst/>
              <a:rect l="l" t="t" r="r" b="b"/>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731" name="CustomShape 1412"/>
            <p:cNvSpPr/>
            <p:nvPr/>
          </p:nvSpPr>
          <p:spPr>
            <a:xfrm>
              <a:off x="2592360" y="3160440"/>
              <a:ext cx="21600" cy="18000"/>
            </a:xfrm>
            <a:custGeom>
              <a:avLst/>
              <a:gdLst/>
              <a:ahLst/>
              <a:rect l="l" t="t" r="r" b="b"/>
              <a:pathLst>
                <a:path w="2497" h="2131">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style>
            <a:lnRef idx="0"/>
            <a:fillRef idx="0"/>
            <a:effectRef idx="0"/>
            <a:fontRef idx="minor"/>
          </p:style>
        </p:sp>
        <p:sp>
          <p:nvSpPr>
            <p:cNvPr id="4732" name="CustomShape 1413"/>
            <p:cNvSpPr/>
            <p:nvPr/>
          </p:nvSpPr>
          <p:spPr>
            <a:xfrm>
              <a:off x="2592360" y="3188160"/>
              <a:ext cx="21600" cy="18000"/>
            </a:xfrm>
            <a:custGeom>
              <a:avLst/>
              <a:gdLst/>
              <a:ahLst/>
              <a:rect l="l" t="t" r="r" b="b"/>
              <a:pathLst>
                <a:path w="2497" h="2138">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style>
            <a:lnRef idx="0"/>
            <a:fillRef idx="0"/>
            <a:effectRef idx="0"/>
            <a:fontRef idx="minor"/>
          </p:style>
        </p:sp>
        <p:sp>
          <p:nvSpPr>
            <p:cNvPr id="4733" name="CustomShape 1414"/>
            <p:cNvSpPr/>
            <p:nvPr/>
          </p:nvSpPr>
          <p:spPr>
            <a:xfrm>
              <a:off x="2592360" y="3216240"/>
              <a:ext cx="21600" cy="18000"/>
            </a:xfrm>
            <a:custGeom>
              <a:avLst/>
              <a:gdLst/>
              <a:ahLst/>
              <a:rect l="l" t="t" r="r" b="b"/>
              <a:pathLst>
                <a:path w="2497" h="2138">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style>
            <a:lnRef idx="0"/>
            <a:fillRef idx="0"/>
            <a:effectRef idx="0"/>
            <a:fontRef idx="minor"/>
          </p:style>
        </p:sp>
        <p:sp>
          <p:nvSpPr>
            <p:cNvPr id="4734" name="CustomShape 1415"/>
            <p:cNvSpPr/>
            <p:nvPr/>
          </p:nvSpPr>
          <p:spPr>
            <a:xfrm>
              <a:off x="2592360" y="3244320"/>
              <a:ext cx="21600" cy="18000"/>
            </a:xfrm>
            <a:custGeom>
              <a:avLst/>
              <a:gdLst/>
              <a:ahLst/>
              <a:rect l="l" t="t" r="r" b="b"/>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735" name="CustomShape 1416"/>
            <p:cNvSpPr/>
            <p:nvPr/>
          </p:nvSpPr>
          <p:spPr>
            <a:xfrm>
              <a:off x="2592360" y="3272040"/>
              <a:ext cx="21600" cy="18000"/>
            </a:xfrm>
            <a:custGeom>
              <a:avLst/>
              <a:gdLst/>
              <a:ahLst/>
              <a:rect l="l" t="t" r="r" b="b"/>
              <a:pathLst>
                <a:path w="2497" h="2134">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736" name="CustomShape 1417"/>
            <p:cNvSpPr/>
            <p:nvPr/>
          </p:nvSpPr>
          <p:spPr>
            <a:xfrm>
              <a:off x="2592360" y="3300120"/>
              <a:ext cx="21600" cy="18000"/>
            </a:xfrm>
            <a:custGeom>
              <a:avLst/>
              <a:gdLst/>
              <a:ahLst/>
              <a:rect l="l" t="t" r="r" b="b"/>
              <a:pathLst>
                <a:path w="2503" h="2137">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style>
            <a:lnRef idx="0"/>
            <a:fillRef idx="0"/>
            <a:effectRef idx="0"/>
            <a:fontRef idx="minor"/>
          </p:style>
        </p:sp>
        <p:sp>
          <p:nvSpPr>
            <p:cNvPr id="4737" name="CustomShape 1418"/>
            <p:cNvSpPr/>
            <p:nvPr/>
          </p:nvSpPr>
          <p:spPr>
            <a:xfrm>
              <a:off x="2592360" y="3328200"/>
              <a:ext cx="21600" cy="18000"/>
            </a:xfrm>
            <a:custGeom>
              <a:avLst/>
              <a:gdLst/>
              <a:ahLst/>
              <a:rect l="l" t="t" r="r" b="b"/>
              <a:pathLst>
                <a:path w="2497" h="2138">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738" name="CustomShape 1419"/>
            <p:cNvSpPr/>
            <p:nvPr/>
          </p:nvSpPr>
          <p:spPr>
            <a:xfrm>
              <a:off x="2592360" y="3384000"/>
              <a:ext cx="21600" cy="18000"/>
            </a:xfrm>
            <a:custGeom>
              <a:avLst/>
              <a:gdLst/>
              <a:ahLst/>
              <a:rect l="l" t="t" r="r" b="b"/>
              <a:pathLst>
                <a:path w="2497" h="2132">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style>
            <a:lnRef idx="0"/>
            <a:fillRef idx="0"/>
            <a:effectRef idx="0"/>
            <a:fontRef idx="minor"/>
          </p:style>
        </p:sp>
        <p:sp>
          <p:nvSpPr>
            <p:cNvPr id="4739" name="CustomShape 1420"/>
            <p:cNvSpPr/>
            <p:nvPr/>
          </p:nvSpPr>
          <p:spPr>
            <a:xfrm>
              <a:off x="2592360" y="3412080"/>
              <a:ext cx="21600" cy="18000"/>
            </a:xfrm>
            <a:custGeom>
              <a:avLst/>
              <a:gdLst/>
              <a:ahLst/>
              <a:rect l="l" t="t" r="r" b="b"/>
              <a:pathLst>
                <a:path w="2497" h="213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style>
            <a:lnRef idx="0"/>
            <a:fillRef idx="0"/>
            <a:effectRef idx="0"/>
            <a:fontRef idx="minor"/>
          </p:style>
        </p:sp>
        <p:sp>
          <p:nvSpPr>
            <p:cNvPr id="4740" name="CustomShape 1421"/>
            <p:cNvSpPr/>
            <p:nvPr/>
          </p:nvSpPr>
          <p:spPr>
            <a:xfrm>
              <a:off x="2592360" y="3439800"/>
              <a:ext cx="21600" cy="18000"/>
            </a:xfrm>
            <a:custGeom>
              <a:avLst/>
              <a:gdLst/>
              <a:ahLst/>
              <a:rect l="l" t="t" r="r" b="b"/>
              <a:pathLst>
                <a:path w="2497" h="2138">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741" name="CustomShape 1422"/>
            <p:cNvSpPr/>
            <p:nvPr/>
          </p:nvSpPr>
          <p:spPr>
            <a:xfrm>
              <a:off x="2620080" y="2964600"/>
              <a:ext cx="21600" cy="18000"/>
            </a:xfrm>
            <a:custGeom>
              <a:avLst/>
              <a:gdLst/>
              <a:ahLst/>
              <a:rect l="l" t="t" r="r" b="b"/>
              <a:pathLst>
                <a:path w="2497"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742" name="CustomShape 1423"/>
            <p:cNvSpPr/>
            <p:nvPr/>
          </p:nvSpPr>
          <p:spPr>
            <a:xfrm>
              <a:off x="2620080" y="2992680"/>
              <a:ext cx="21600" cy="18000"/>
            </a:xfrm>
            <a:custGeom>
              <a:avLst/>
              <a:gdLst/>
              <a:ahLst/>
              <a:rect l="l" t="t" r="r" b="b"/>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743" name="CustomShape 1424"/>
            <p:cNvSpPr/>
            <p:nvPr/>
          </p:nvSpPr>
          <p:spPr>
            <a:xfrm>
              <a:off x="2620080" y="3020760"/>
              <a:ext cx="21600" cy="18000"/>
            </a:xfrm>
            <a:custGeom>
              <a:avLst/>
              <a:gdLst/>
              <a:ahLst/>
              <a:rect l="l" t="t" r="r" b="b"/>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744" name="CustomShape 1425"/>
            <p:cNvSpPr/>
            <p:nvPr/>
          </p:nvSpPr>
          <p:spPr>
            <a:xfrm>
              <a:off x="2620080" y="3048480"/>
              <a:ext cx="21600" cy="18000"/>
            </a:xfrm>
            <a:custGeom>
              <a:avLst/>
              <a:gdLst/>
              <a:ahLst/>
              <a:rect l="l" t="t" r="r" b="b"/>
              <a:pathLst>
                <a:path w="2497"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style>
            <a:lnRef idx="0"/>
            <a:fillRef idx="0"/>
            <a:effectRef idx="0"/>
            <a:fontRef idx="minor"/>
          </p:style>
        </p:sp>
        <p:sp>
          <p:nvSpPr>
            <p:cNvPr id="4745" name="CustomShape 1426"/>
            <p:cNvSpPr/>
            <p:nvPr/>
          </p:nvSpPr>
          <p:spPr>
            <a:xfrm>
              <a:off x="2620080" y="3076560"/>
              <a:ext cx="21600" cy="18000"/>
            </a:xfrm>
            <a:custGeom>
              <a:avLst/>
              <a:gdLst/>
              <a:ahLst/>
              <a:rect l="l" t="t" r="r" b="b"/>
              <a:pathLst>
                <a:path w="2497"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746" name="CustomShape 1427"/>
            <p:cNvSpPr/>
            <p:nvPr/>
          </p:nvSpPr>
          <p:spPr>
            <a:xfrm>
              <a:off x="2620080" y="3104280"/>
              <a:ext cx="21600" cy="18000"/>
            </a:xfrm>
            <a:custGeom>
              <a:avLst/>
              <a:gdLst/>
              <a:ahLst/>
              <a:rect l="l" t="t" r="r" b="b"/>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747" name="CustomShape 1428"/>
            <p:cNvSpPr/>
            <p:nvPr/>
          </p:nvSpPr>
          <p:spPr>
            <a:xfrm>
              <a:off x="2620080" y="3132360"/>
              <a:ext cx="21600" cy="18000"/>
            </a:xfrm>
            <a:custGeom>
              <a:avLst/>
              <a:gdLst/>
              <a:ahLst/>
              <a:rect l="l" t="t" r="r" b="b"/>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748" name="CustomShape 1429"/>
            <p:cNvSpPr/>
            <p:nvPr/>
          </p:nvSpPr>
          <p:spPr>
            <a:xfrm>
              <a:off x="2620080" y="3160440"/>
              <a:ext cx="21600" cy="18000"/>
            </a:xfrm>
            <a:custGeom>
              <a:avLst/>
              <a:gdLst/>
              <a:ahLst/>
              <a:rect l="l" t="t" r="r" b="b"/>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style>
            <a:lnRef idx="0"/>
            <a:fillRef idx="0"/>
            <a:effectRef idx="0"/>
            <a:fontRef idx="minor"/>
          </p:style>
        </p:sp>
        <p:sp>
          <p:nvSpPr>
            <p:cNvPr id="4749" name="CustomShape 1430"/>
            <p:cNvSpPr/>
            <p:nvPr/>
          </p:nvSpPr>
          <p:spPr>
            <a:xfrm>
              <a:off x="2620080" y="3188160"/>
              <a:ext cx="21600" cy="18000"/>
            </a:xfrm>
            <a:custGeom>
              <a:avLst/>
              <a:gdLst/>
              <a:ahLst/>
              <a:rect l="l" t="t" r="r" b="b"/>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style>
            <a:lnRef idx="0"/>
            <a:fillRef idx="0"/>
            <a:effectRef idx="0"/>
            <a:fontRef idx="minor"/>
          </p:style>
        </p:sp>
        <p:sp>
          <p:nvSpPr>
            <p:cNvPr id="4750" name="CustomShape 1431"/>
            <p:cNvSpPr/>
            <p:nvPr/>
          </p:nvSpPr>
          <p:spPr>
            <a:xfrm>
              <a:off x="2620080" y="3216240"/>
              <a:ext cx="21600" cy="18000"/>
            </a:xfrm>
            <a:custGeom>
              <a:avLst/>
              <a:gdLst/>
              <a:ahLst/>
              <a:rect l="l" t="t" r="r" b="b"/>
              <a:pathLst>
                <a:path w="2497"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style>
            <a:lnRef idx="0"/>
            <a:fillRef idx="0"/>
            <a:effectRef idx="0"/>
            <a:fontRef idx="minor"/>
          </p:style>
        </p:sp>
        <p:sp>
          <p:nvSpPr>
            <p:cNvPr id="4751" name="CustomShape 1432"/>
            <p:cNvSpPr/>
            <p:nvPr/>
          </p:nvSpPr>
          <p:spPr>
            <a:xfrm>
              <a:off x="2620080" y="3244320"/>
              <a:ext cx="21600" cy="18000"/>
            </a:xfrm>
            <a:custGeom>
              <a:avLst/>
              <a:gdLst/>
              <a:ahLst/>
              <a:rect l="l" t="t" r="r" b="b"/>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752" name="CustomShape 1433"/>
            <p:cNvSpPr/>
            <p:nvPr/>
          </p:nvSpPr>
          <p:spPr>
            <a:xfrm>
              <a:off x="2620080" y="3272040"/>
              <a:ext cx="21600" cy="18000"/>
            </a:xfrm>
            <a:custGeom>
              <a:avLst/>
              <a:gdLst/>
              <a:ahLst/>
              <a:rect l="l" t="t" r="r" b="b"/>
              <a:pathLst>
                <a:path w="2497"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753" name="CustomShape 1434"/>
            <p:cNvSpPr/>
            <p:nvPr/>
          </p:nvSpPr>
          <p:spPr>
            <a:xfrm>
              <a:off x="2620080" y="3300120"/>
              <a:ext cx="21600" cy="18000"/>
            </a:xfrm>
            <a:custGeom>
              <a:avLst/>
              <a:gdLst/>
              <a:ahLst/>
              <a:rect l="l" t="t" r="r" b="b"/>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style>
            <a:lnRef idx="0"/>
            <a:fillRef idx="0"/>
            <a:effectRef idx="0"/>
            <a:fontRef idx="minor"/>
          </p:style>
        </p:sp>
        <p:sp>
          <p:nvSpPr>
            <p:cNvPr id="4754" name="CustomShape 1435"/>
            <p:cNvSpPr/>
            <p:nvPr/>
          </p:nvSpPr>
          <p:spPr>
            <a:xfrm>
              <a:off x="2620080" y="3328200"/>
              <a:ext cx="21600" cy="18000"/>
            </a:xfrm>
            <a:custGeom>
              <a:avLst/>
              <a:gdLst/>
              <a:ahLst/>
              <a:rect l="l" t="t" r="r" b="b"/>
              <a:pathLst>
                <a:path w="2497"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755" name="CustomShape 1436"/>
            <p:cNvSpPr/>
            <p:nvPr/>
          </p:nvSpPr>
          <p:spPr>
            <a:xfrm>
              <a:off x="2620080" y="3384000"/>
              <a:ext cx="21600" cy="18000"/>
            </a:xfrm>
            <a:custGeom>
              <a:avLst/>
              <a:gdLst/>
              <a:ahLst/>
              <a:rect l="l" t="t" r="r" b="b"/>
              <a:pathLst>
                <a:path w="2497" h="2132">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style>
            <a:lnRef idx="0"/>
            <a:fillRef idx="0"/>
            <a:effectRef idx="0"/>
            <a:fontRef idx="minor"/>
          </p:style>
        </p:sp>
        <p:sp>
          <p:nvSpPr>
            <p:cNvPr id="4756" name="CustomShape 1437"/>
            <p:cNvSpPr/>
            <p:nvPr/>
          </p:nvSpPr>
          <p:spPr>
            <a:xfrm>
              <a:off x="2620080" y="3412080"/>
              <a:ext cx="21600" cy="18000"/>
            </a:xfrm>
            <a:custGeom>
              <a:avLst/>
              <a:gdLst/>
              <a:ahLst/>
              <a:rect l="l" t="t" r="r" b="b"/>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style>
            <a:lnRef idx="0"/>
            <a:fillRef idx="0"/>
            <a:effectRef idx="0"/>
            <a:fontRef idx="minor"/>
          </p:style>
        </p:sp>
        <p:sp>
          <p:nvSpPr>
            <p:cNvPr id="4757" name="CustomShape 1438"/>
            <p:cNvSpPr/>
            <p:nvPr/>
          </p:nvSpPr>
          <p:spPr>
            <a:xfrm>
              <a:off x="2620080" y="3439800"/>
              <a:ext cx="21600" cy="18000"/>
            </a:xfrm>
            <a:custGeom>
              <a:avLst/>
              <a:gdLst/>
              <a:ahLst/>
              <a:rect l="l" t="t" r="r" b="b"/>
              <a:pathLst>
                <a:path w="2497" h="2138">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4758" name="CustomShape 1439"/>
            <p:cNvSpPr/>
            <p:nvPr/>
          </p:nvSpPr>
          <p:spPr>
            <a:xfrm>
              <a:off x="2620080" y="3467880"/>
              <a:ext cx="21600" cy="18000"/>
            </a:xfrm>
            <a:custGeom>
              <a:avLst/>
              <a:gdLst/>
              <a:ahLst/>
              <a:rect l="l" t="t" r="r" b="b"/>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759" name="CustomShape 1440"/>
            <p:cNvSpPr/>
            <p:nvPr/>
          </p:nvSpPr>
          <p:spPr>
            <a:xfrm>
              <a:off x="2648160" y="2936520"/>
              <a:ext cx="21240" cy="18000"/>
            </a:xfrm>
            <a:custGeom>
              <a:avLst/>
              <a:gdLst/>
              <a:ahLst/>
              <a:rect l="l" t="t" r="r" b="b"/>
              <a:pathLst>
                <a:path w="2489" h="2138">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style>
            <a:lnRef idx="0"/>
            <a:fillRef idx="0"/>
            <a:effectRef idx="0"/>
            <a:fontRef idx="minor"/>
          </p:style>
        </p:sp>
        <p:sp>
          <p:nvSpPr>
            <p:cNvPr id="4760" name="CustomShape 1441"/>
            <p:cNvSpPr/>
            <p:nvPr/>
          </p:nvSpPr>
          <p:spPr>
            <a:xfrm>
              <a:off x="2648160" y="2964600"/>
              <a:ext cx="21240" cy="18000"/>
            </a:xfrm>
            <a:custGeom>
              <a:avLst/>
              <a:gdLst/>
              <a:ahLst/>
              <a:rect l="l" t="t" r="r" b="b"/>
              <a:pathLst>
                <a:path w="2489" h="2138">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761" name="CustomShape 1442"/>
            <p:cNvSpPr/>
            <p:nvPr/>
          </p:nvSpPr>
          <p:spPr>
            <a:xfrm>
              <a:off x="2648160" y="29926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762" name="CustomShape 1443"/>
            <p:cNvSpPr/>
            <p:nvPr/>
          </p:nvSpPr>
          <p:spPr>
            <a:xfrm>
              <a:off x="2648160" y="30207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763" name="CustomShape 1444"/>
            <p:cNvSpPr/>
            <p:nvPr/>
          </p:nvSpPr>
          <p:spPr>
            <a:xfrm>
              <a:off x="2648160" y="3048480"/>
              <a:ext cx="21240" cy="18000"/>
            </a:xfrm>
            <a:custGeom>
              <a:avLst/>
              <a:gdLst/>
              <a:ahLst/>
              <a:rect l="l" t="t" r="r" b="b"/>
              <a:pathLst>
                <a:path w="2489" h="213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764" name="CustomShape 1445"/>
            <p:cNvSpPr/>
            <p:nvPr/>
          </p:nvSpPr>
          <p:spPr>
            <a:xfrm>
              <a:off x="2955600" y="29926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style>
            <a:lnRef idx="0"/>
            <a:fillRef idx="0"/>
            <a:effectRef idx="0"/>
            <a:fontRef idx="minor"/>
          </p:style>
        </p:sp>
        <p:sp>
          <p:nvSpPr>
            <p:cNvPr id="4765" name="CustomShape 1446"/>
            <p:cNvSpPr/>
            <p:nvPr/>
          </p:nvSpPr>
          <p:spPr>
            <a:xfrm>
              <a:off x="2955600" y="30207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style>
            <a:lnRef idx="0"/>
            <a:fillRef idx="0"/>
            <a:effectRef idx="0"/>
            <a:fontRef idx="minor"/>
          </p:style>
        </p:sp>
        <p:sp>
          <p:nvSpPr>
            <p:cNvPr id="4766" name="CustomShape 1447"/>
            <p:cNvSpPr/>
            <p:nvPr/>
          </p:nvSpPr>
          <p:spPr>
            <a:xfrm>
              <a:off x="2983680" y="2992680"/>
              <a:ext cx="21600" cy="18000"/>
            </a:xfrm>
            <a:custGeom>
              <a:avLst/>
              <a:gdLst/>
              <a:ahLst/>
              <a:rect l="l" t="t" r="r" b="b"/>
              <a:pathLst>
                <a:path w="2497" h="2134">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767" name="CustomShape 1448"/>
            <p:cNvSpPr/>
            <p:nvPr/>
          </p:nvSpPr>
          <p:spPr>
            <a:xfrm>
              <a:off x="2983680" y="3020760"/>
              <a:ext cx="21600" cy="18000"/>
            </a:xfrm>
            <a:custGeom>
              <a:avLst/>
              <a:gdLst/>
              <a:ahLst/>
              <a:rect l="l" t="t" r="r" b="b"/>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768" name="CustomShape 1449"/>
            <p:cNvSpPr/>
            <p:nvPr/>
          </p:nvSpPr>
          <p:spPr>
            <a:xfrm>
              <a:off x="3011400" y="2964600"/>
              <a:ext cx="21600" cy="18000"/>
            </a:xfrm>
            <a:custGeom>
              <a:avLst/>
              <a:gdLst/>
              <a:ahLst/>
              <a:rect l="l" t="t" r="r" b="b"/>
              <a:pathLst>
                <a:path w="2497" h="2138">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4769" name="CustomShape 1450"/>
            <p:cNvSpPr/>
            <p:nvPr/>
          </p:nvSpPr>
          <p:spPr>
            <a:xfrm>
              <a:off x="3011400" y="2992680"/>
              <a:ext cx="21600" cy="18000"/>
            </a:xfrm>
            <a:custGeom>
              <a:avLst/>
              <a:gdLst/>
              <a:ahLst/>
              <a:rect l="l" t="t" r="r" b="b"/>
              <a:pathLst>
                <a:path w="2497" h="2134">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4770" name="CustomShape 1451"/>
            <p:cNvSpPr/>
            <p:nvPr/>
          </p:nvSpPr>
          <p:spPr>
            <a:xfrm>
              <a:off x="3011400" y="3020760"/>
              <a:ext cx="21600" cy="18000"/>
            </a:xfrm>
            <a:custGeom>
              <a:avLst/>
              <a:gdLst/>
              <a:ahLst/>
              <a:rect l="l" t="t" r="r" b="b"/>
              <a:pathLst>
                <a:path w="2497" h="2133">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4771" name="CustomShape 1452"/>
            <p:cNvSpPr/>
            <p:nvPr/>
          </p:nvSpPr>
          <p:spPr>
            <a:xfrm>
              <a:off x="3039480" y="299268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772" name="CustomShape 1453"/>
            <p:cNvSpPr/>
            <p:nvPr/>
          </p:nvSpPr>
          <p:spPr>
            <a:xfrm>
              <a:off x="3039480" y="30207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773" name="CustomShape 1454"/>
            <p:cNvSpPr/>
            <p:nvPr/>
          </p:nvSpPr>
          <p:spPr>
            <a:xfrm>
              <a:off x="3067560" y="2992680"/>
              <a:ext cx="21240" cy="18000"/>
            </a:xfrm>
            <a:custGeom>
              <a:avLst/>
              <a:gdLst/>
              <a:ahLst/>
              <a:rect l="l" t="t" r="r" b="b"/>
              <a:pathLst>
                <a:path w="2489" h="2134">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774" name="CustomShape 1455"/>
            <p:cNvSpPr/>
            <p:nvPr/>
          </p:nvSpPr>
          <p:spPr>
            <a:xfrm>
              <a:off x="3235320" y="3020760"/>
              <a:ext cx="21600" cy="18000"/>
            </a:xfrm>
            <a:custGeom>
              <a:avLst/>
              <a:gdLst/>
              <a:ahLst/>
              <a:rect l="l" t="t" r="r" b="b"/>
              <a:pathLst>
                <a:path w="2497" h="2133">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style>
            <a:lnRef idx="0"/>
            <a:fillRef idx="0"/>
            <a:effectRef idx="0"/>
            <a:fontRef idx="minor"/>
          </p:style>
        </p:sp>
        <p:sp>
          <p:nvSpPr>
            <p:cNvPr id="4775" name="CustomShape 1456"/>
            <p:cNvSpPr/>
            <p:nvPr/>
          </p:nvSpPr>
          <p:spPr>
            <a:xfrm>
              <a:off x="3095640" y="2992680"/>
              <a:ext cx="21240" cy="18000"/>
            </a:xfrm>
            <a:custGeom>
              <a:avLst/>
              <a:gdLst/>
              <a:ahLst/>
              <a:rect l="l" t="t" r="r" b="b"/>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776" name="CustomShape 1457"/>
            <p:cNvSpPr/>
            <p:nvPr/>
          </p:nvSpPr>
          <p:spPr>
            <a:xfrm>
              <a:off x="3123360" y="2992680"/>
              <a:ext cx="21600" cy="18000"/>
            </a:xfrm>
            <a:custGeom>
              <a:avLst/>
              <a:gdLst/>
              <a:ahLst/>
              <a:rect l="l" t="t" r="r" b="b"/>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style>
            <a:lnRef idx="0"/>
            <a:fillRef idx="0"/>
            <a:effectRef idx="0"/>
            <a:fontRef idx="minor"/>
          </p:style>
        </p:sp>
        <p:sp>
          <p:nvSpPr>
            <p:cNvPr id="4777" name="CustomShape 1458"/>
            <p:cNvSpPr/>
            <p:nvPr/>
          </p:nvSpPr>
          <p:spPr>
            <a:xfrm>
              <a:off x="3151440" y="2992680"/>
              <a:ext cx="21240" cy="18000"/>
            </a:xfrm>
            <a:custGeom>
              <a:avLst/>
              <a:gdLst/>
              <a:ahLst/>
              <a:rect l="l" t="t" r="r" b="b"/>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778" name="CustomShape 1459"/>
            <p:cNvSpPr/>
            <p:nvPr/>
          </p:nvSpPr>
          <p:spPr>
            <a:xfrm>
              <a:off x="3207240" y="3020760"/>
              <a:ext cx="21600" cy="18000"/>
            </a:xfrm>
            <a:custGeom>
              <a:avLst/>
              <a:gdLst/>
              <a:ahLst/>
              <a:rect l="l" t="t" r="r" b="b"/>
              <a:pathLst>
                <a:path w="2496" h="2133">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style>
            <a:lnRef idx="0"/>
            <a:fillRef idx="0"/>
            <a:effectRef idx="0"/>
            <a:fontRef idx="minor"/>
          </p:style>
        </p:sp>
        <p:sp>
          <p:nvSpPr>
            <p:cNvPr id="4779" name="CustomShape 1460"/>
            <p:cNvSpPr/>
            <p:nvPr/>
          </p:nvSpPr>
          <p:spPr>
            <a:xfrm>
              <a:off x="3179520" y="30207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780" name="CustomShape 1461"/>
            <p:cNvSpPr/>
            <p:nvPr/>
          </p:nvSpPr>
          <p:spPr>
            <a:xfrm>
              <a:off x="3151440" y="3020760"/>
              <a:ext cx="21240" cy="18000"/>
            </a:xfrm>
            <a:custGeom>
              <a:avLst/>
              <a:gdLst/>
              <a:ahLst/>
              <a:rect l="l" t="t" r="r" b="b"/>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781" name="CustomShape 1462"/>
            <p:cNvSpPr/>
            <p:nvPr/>
          </p:nvSpPr>
          <p:spPr>
            <a:xfrm>
              <a:off x="3123360" y="3020760"/>
              <a:ext cx="21600" cy="18000"/>
            </a:xfrm>
            <a:custGeom>
              <a:avLst/>
              <a:gdLst/>
              <a:ahLst/>
              <a:rect l="l" t="t" r="r" b="b"/>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style>
            <a:lnRef idx="0"/>
            <a:fillRef idx="0"/>
            <a:effectRef idx="0"/>
            <a:fontRef idx="minor"/>
          </p:style>
        </p:sp>
        <p:sp>
          <p:nvSpPr>
            <p:cNvPr id="4782" name="CustomShape 1463"/>
            <p:cNvSpPr/>
            <p:nvPr/>
          </p:nvSpPr>
          <p:spPr>
            <a:xfrm>
              <a:off x="3095640" y="3020760"/>
              <a:ext cx="21240" cy="18000"/>
            </a:xfrm>
            <a:custGeom>
              <a:avLst/>
              <a:gdLst/>
              <a:ahLst/>
              <a:rect l="l" t="t" r="r" b="b"/>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783" name="CustomShape 1464"/>
            <p:cNvSpPr/>
            <p:nvPr/>
          </p:nvSpPr>
          <p:spPr>
            <a:xfrm>
              <a:off x="3067560" y="3020760"/>
              <a:ext cx="21240" cy="18000"/>
            </a:xfrm>
            <a:custGeom>
              <a:avLst/>
              <a:gdLst/>
              <a:ahLst/>
              <a:rect l="l" t="t" r="r" b="b"/>
              <a:pathLst>
                <a:path w="2489" h="2133">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784" name="CustomShape 1465"/>
            <p:cNvSpPr/>
            <p:nvPr/>
          </p:nvSpPr>
          <p:spPr>
            <a:xfrm>
              <a:off x="3067560" y="3048480"/>
              <a:ext cx="21240" cy="18000"/>
            </a:xfrm>
            <a:custGeom>
              <a:avLst/>
              <a:gdLst/>
              <a:ahLst/>
              <a:rect l="l" t="t" r="r" b="b"/>
              <a:pathLst>
                <a:path w="2489" h="213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785" name="CustomShape 1466"/>
            <p:cNvSpPr/>
            <p:nvPr/>
          </p:nvSpPr>
          <p:spPr>
            <a:xfrm>
              <a:off x="3039480" y="3048480"/>
              <a:ext cx="21240" cy="18000"/>
            </a:xfrm>
            <a:custGeom>
              <a:avLst/>
              <a:gdLst/>
              <a:ahLst/>
              <a:rect l="l" t="t" r="r" b="b"/>
              <a:pathLst>
                <a:path w="2488" h="213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786" name="CustomShape 1467"/>
            <p:cNvSpPr/>
            <p:nvPr/>
          </p:nvSpPr>
          <p:spPr>
            <a:xfrm>
              <a:off x="3011400" y="3048480"/>
              <a:ext cx="21600" cy="18000"/>
            </a:xfrm>
            <a:custGeom>
              <a:avLst/>
              <a:gdLst/>
              <a:ahLst/>
              <a:rect l="l" t="t" r="r" b="b"/>
              <a:pathLst>
                <a:path w="2497" h="213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style>
            <a:lnRef idx="0"/>
            <a:fillRef idx="0"/>
            <a:effectRef idx="0"/>
            <a:fontRef idx="minor"/>
          </p:style>
        </p:sp>
        <p:sp>
          <p:nvSpPr>
            <p:cNvPr id="4787" name="CustomShape 1468"/>
            <p:cNvSpPr/>
            <p:nvPr/>
          </p:nvSpPr>
          <p:spPr>
            <a:xfrm>
              <a:off x="2983680" y="3048480"/>
              <a:ext cx="21600" cy="18000"/>
            </a:xfrm>
            <a:custGeom>
              <a:avLst/>
              <a:gdLst/>
              <a:ahLst/>
              <a:rect l="l" t="t" r="r" b="b"/>
              <a:pathLst>
                <a:path w="2497" h="213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style>
            <a:lnRef idx="0"/>
            <a:fillRef idx="0"/>
            <a:effectRef idx="0"/>
            <a:fontRef idx="minor"/>
          </p:style>
        </p:sp>
        <p:sp>
          <p:nvSpPr>
            <p:cNvPr id="4788" name="CustomShape 1469"/>
            <p:cNvSpPr/>
            <p:nvPr/>
          </p:nvSpPr>
          <p:spPr>
            <a:xfrm>
              <a:off x="2955600" y="3048480"/>
              <a:ext cx="21240" cy="18000"/>
            </a:xfrm>
            <a:custGeom>
              <a:avLst/>
              <a:gdLst/>
              <a:ahLst/>
              <a:rect l="l" t="t" r="r" b="b"/>
              <a:pathLst>
                <a:path w="2489" h="213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style>
            <a:lnRef idx="0"/>
            <a:fillRef idx="0"/>
            <a:effectRef idx="0"/>
            <a:fontRef idx="minor"/>
          </p:style>
        </p:sp>
        <p:sp>
          <p:nvSpPr>
            <p:cNvPr id="4789" name="CustomShape 1470"/>
            <p:cNvSpPr/>
            <p:nvPr/>
          </p:nvSpPr>
          <p:spPr>
            <a:xfrm>
              <a:off x="2787840" y="3272040"/>
              <a:ext cx="21240" cy="18000"/>
            </a:xfrm>
            <a:custGeom>
              <a:avLst/>
              <a:gdLst/>
              <a:ahLst/>
              <a:rect l="l" t="t" r="r" b="b"/>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790" name="CustomShape 1471"/>
            <p:cNvSpPr/>
            <p:nvPr/>
          </p:nvSpPr>
          <p:spPr>
            <a:xfrm>
              <a:off x="2787840" y="3356280"/>
              <a:ext cx="21240" cy="18000"/>
            </a:xfrm>
            <a:custGeom>
              <a:avLst/>
              <a:gdLst/>
              <a:ahLst/>
              <a:rect l="l" t="t" r="r" b="b"/>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791" name="CustomShape 1472"/>
            <p:cNvSpPr/>
            <p:nvPr/>
          </p:nvSpPr>
          <p:spPr>
            <a:xfrm>
              <a:off x="2815920" y="29926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792" name="CustomShape 1473"/>
            <p:cNvSpPr/>
            <p:nvPr/>
          </p:nvSpPr>
          <p:spPr>
            <a:xfrm>
              <a:off x="2815920" y="30207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793" name="CustomShape 1474"/>
            <p:cNvSpPr/>
            <p:nvPr/>
          </p:nvSpPr>
          <p:spPr>
            <a:xfrm>
              <a:off x="2815920" y="3048480"/>
              <a:ext cx="21240" cy="18000"/>
            </a:xfrm>
            <a:custGeom>
              <a:avLst/>
              <a:gdLst/>
              <a:ahLst/>
              <a:rect l="l" t="t" r="r" b="b"/>
              <a:pathLst>
                <a:path w="2489" h="213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style>
            <a:lnRef idx="0"/>
            <a:fillRef idx="0"/>
            <a:effectRef idx="0"/>
            <a:fontRef idx="minor"/>
          </p:style>
        </p:sp>
        <p:sp>
          <p:nvSpPr>
            <p:cNvPr id="4794" name="CustomShape 1475"/>
            <p:cNvSpPr/>
            <p:nvPr/>
          </p:nvSpPr>
          <p:spPr>
            <a:xfrm>
              <a:off x="2815920" y="3076560"/>
              <a:ext cx="21240" cy="18000"/>
            </a:xfrm>
            <a:custGeom>
              <a:avLst/>
              <a:gdLst/>
              <a:ahLst/>
              <a:rect l="l" t="t" r="r" b="b"/>
              <a:pathLst>
                <a:path w="2489" h="2138">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795" name="CustomShape 1476"/>
            <p:cNvSpPr/>
            <p:nvPr/>
          </p:nvSpPr>
          <p:spPr>
            <a:xfrm>
              <a:off x="2815920" y="31042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796" name="CustomShape 1477"/>
            <p:cNvSpPr/>
            <p:nvPr/>
          </p:nvSpPr>
          <p:spPr>
            <a:xfrm>
              <a:off x="2815920" y="31323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797" name="CustomShape 1478"/>
            <p:cNvSpPr/>
            <p:nvPr/>
          </p:nvSpPr>
          <p:spPr>
            <a:xfrm>
              <a:off x="2815920" y="3160440"/>
              <a:ext cx="21240" cy="18000"/>
            </a:xfrm>
            <a:custGeom>
              <a:avLst/>
              <a:gdLst/>
              <a:ahLst/>
              <a:rect l="l" t="t" r="r" b="b"/>
              <a:pathLst>
                <a:path w="2489" h="2131">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style>
            <a:lnRef idx="0"/>
            <a:fillRef idx="0"/>
            <a:effectRef idx="0"/>
            <a:fontRef idx="minor"/>
          </p:style>
        </p:sp>
        <p:sp>
          <p:nvSpPr>
            <p:cNvPr id="4798" name="CustomShape 1479"/>
            <p:cNvSpPr/>
            <p:nvPr/>
          </p:nvSpPr>
          <p:spPr>
            <a:xfrm>
              <a:off x="2815920" y="3188160"/>
              <a:ext cx="21240" cy="18000"/>
            </a:xfrm>
            <a:custGeom>
              <a:avLst/>
              <a:gdLst/>
              <a:ahLst/>
              <a:rect l="l" t="t" r="r" b="b"/>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style>
            <a:lnRef idx="0"/>
            <a:fillRef idx="0"/>
            <a:effectRef idx="0"/>
            <a:fontRef idx="minor"/>
          </p:style>
        </p:sp>
        <p:sp>
          <p:nvSpPr>
            <p:cNvPr id="4799" name="CustomShape 1480"/>
            <p:cNvSpPr/>
            <p:nvPr/>
          </p:nvSpPr>
          <p:spPr>
            <a:xfrm>
              <a:off x="2815920" y="3216240"/>
              <a:ext cx="21240" cy="18000"/>
            </a:xfrm>
            <a:custGeom>
              <a:avLst/>
              <a:gdLst/>
              <a:ahLst/>
              <a:rect l="l" t="t" r="r" b="b"/>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style>
            <a:lnRef idx="0"/>
            <a:fillRef idx="0"/>
            <a:effectRef idx="0"/>
            <a:fontRef idx="minor"/>
          </p:style>
        </p:sp>
        <p:sp>
          <p:nvSpPr>
            <p:cNvPr id="4800" name="CustomShape 1481"/>
            <p:cNvSpPr/>
            <p:nvPr/>
          </p:nvSpPr>
          <p:spPr>
            <a:xfrm>
              <a:off x="2843640" y="2992680"/>
              <a:ext cx="21600" cy="18000"/>
            </a:xfrm>
            <a:custGeom>
              <a:avLst/>
              <a:gdLst/>
              <a:ahLst/>
              <a:rect l="l" t="t" r="r" b="b"/>
              <a:pathLst>
                <a:path w="2497" h="2134">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4801" name="CustomShape 1482"/>
            <p:cNvSpPr/>
            <p:nvPr/>
          </p:nvSpPr>
          <p:spPr>
            <a:xfrm>
              <a:off x="2843640" y="3020760"/>
              <a:ext cx="21600" cy="18000"/>
            </a:xfrm>
            <a:custGeom>
              <a:avLst/>
              <a:gdLst/>
              <a:ahLst/>
              <a:rect l="l" t="t" r="r" b="b"/>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style>
            <a:lnRef idx="0"/>
            <a:fillRef idx="0"/>
            <a:effectRef idx="0"/>
            <a:fontRef idx="minor"/>
          </p:style>
        </p:sp>
        <p:sp>
          <p:nvSpPr>
            <p:cNvPr id="4802" name="CustomShape 1483"/>
            <p:cNvSpPr/>
            <p:nvPr/>
          </p:nvSpPr>
          <p:spPr>
            <a:xfrm>
              <a:off x="2843640" y="3048480"/>
              <a:ext cx="21600" cy="18000"/>
            </a:xfrm>
            <a:custGeom>
              <a:avLst/>
              <a:gdLst/>
              <a:ahLst/>
              <a:rect l="l" t="t" r="r" b="b"/>
              <a:pathLst>
                <a:path w="2497" h="213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style>
            <a:lnRef idx="0"/>
            <a:fillRef idx="0"/>
            <a:effectRef idx="0"/>
            <a:fontRef idx="minor"/>
          </p:style>
        </p:sp>
        <p:sp>
          <p:nvSpPr>
            <p:cNvPr id="4803" name="CustomShape 1484"/>
            <p:cNvSpPr/>
            <p:nvPr/>
          </p:nvSpPr>
          <p:spPr>
            <a:xfrm>
              <a:off x="2843640" y="3076560"/>
              <a:ext cx="21600" cy="18000"/>
            </a:xfrm>
            <a:custGeom>
              <a:avLst/>
              <a:gdLst/>
              <a:ahLst/>
              <a:rect l="l" t="t" r="r" b="b"/>
              <a:pathLst>
                <a:path w="2497" h="2138">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style>
            <a:lnRef idx="0"/>
            <a:fillRef idx="0"/>
            <a:effectRef idx="0"/>
            <a:fontRef idx="minor"/>
          </p:style>
        </p:sp>
        <p:sp>
          <p:nvSpPr>
            <p:cNvPr id="4804" name="CustomShape 1485"/>
            <p:cNvSpPr/>
            <p:nvPr/>
          </p:nvSpPr>
          <p:spPr>
            <a:xfrm>
              <a:off x="2843640" y="3104280"/>
              <a:ext cx="21600" cy="18000"/>
            </a:xfrm>
            <a:custGeom>
              <a:avLst/>
              <a:gdLst/>
              <a:ahLst/>
              <a:rect l="l" t="t" r="r" b="b"/>
              <a:pathLst>
                <a:path w="2497" h="2134">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4805" name="CustomShape 1486"/>
            <p:cNvSpPr/>
            <p:nvPr/>
          </p:nvSpPr>
          <p:spPr>
            <a:xfrm>
              <a:off x="2843640" y="3132360"/>
              <a:ext cx="21600" cy="18000"/>
            </a:xfrm>
            <a:custGeom>
              <a:avLst/>
              <a:gdLst/>
              <a:ahLst/>
              <a:rect l="l" t="t" r="r" b="b"/>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style>
            <a:lnRef idx="0"/>
            <a:fillRef idx="0"/>
            <a:effectRef idx="0"/>
            <a:fontRef idx="minor"/>
          </p:style>
        </p:sp>
        <p:sp>
          <p:nvSpPr>
            <p:cNvPr id="4806" name="CustomShape 1487"/>
            <p:cNvSpPr/>
            <p:nvPr/>
          </p:nvSpPr>
          <p:spPr>
            <a:xfrm>
              <a:off x="2843640" y="3160440"/>
              <a:ext cx="21600" cy="18000"/>
            </a:xfrm>
            <a:custGeom>
              <a:avLst/>
              <a:gdLst/>
              <a:ahLst/>
              <a:rect l="l" t="t" r="r" b="b"/>
              <a:pathLst>
                <a:path w="2497" h="2134">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4807" name="CustomShape 1488"/>
            <p:cNvSpPr/>
            <p:nvPr/>
          </p:nvSpPr>
          <p:spPr>
            <a:xfrm>
              <a:off x="2843640" y="3188160"/>
              <a:ext cx="21600" cy="18000"/>
            </a:xfrm>
            <a:custGeom>
              <a:avLst/>
              <a:gdLst/>
              <a:ahLst/>
              <a:rect l="l" t="t" r="r" b="b"/>
              <a:pathLst>
                <a:path w="2497" h="2138">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style>
            <a:lnRef idx="0"/>
            <a:fillRef idx="0"/>
            <a:effectRef idx="0"/>
            <a:fontRef idx="minor"/>
          </p:style>
        </p:sp>
        <p:sp>
          <p:nvSpPr>
            <p:cNvPr id="4808" name="CustomShape 1489"/>
            <p:cNvSpPr/>
            <p:nvPr/>
          </p:nvSpPr>
          <p:spPr>
            <a:xfrm>
              <a:off x="2871720" y="2992680"/>
              <a:ext cx="21600" cy="18000"/>
            </a:xfrm>
            <a:custGeom>
              <a:avLst/>
              <a:gdLst/>
              <a:ahLst/>
              <a:rect l="l" t="t" r="r" b="b"/>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809" name="CustomShape 1490"/>
            <p:cNvSpPr/>
            <p:nvPr/>
          </p:nvSpPr>
          <p:spPr>
            <a:xfrm>
              <a:off x="2871720" y="3020760"/>
              <a:ext cx="21600" cy="18000"/>
            </a:xfrm>
            <a:custGeom>
              <a:avLst/>
              <a:gdLst/>
              <a:ahLst/>
              <a:rect l="l" t="t" r="r" b="b"/>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4810" name="CustomShape 1491"/>
            <p:cNvSpPr/>
            <p:nvPr/>
          </p:nvSpPr>
          <p:spPr>
            <a:xfrm>
              <a:off x="2871720" y="3048480"/>
              <a:ext cx="21600" cy="18000"/>
            </a:xfrm>
            <a:custGeom>
              <a:avLst/>
              <a:gdLst/>
              <a:ahLst/>
              <a:rect l="l" t="t" r="r" b="b"/>
              <a:pathLst>
                <a:path w="2497" h="213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style>
            <a:lnRef idx="0"/>
            <a:fillRef idx="0"/>
            <a:effectRef idx="0"/>
            <a:fontRef idx="minor"/>
          </p:style>
        </p:sp>
        <p:sp>
          <p:nvSpPr>
            <p:cNvPr id="4811" name="CustomShape 1492"/>
            <p:cNvSpPr/>
            <p:nvPr/>
          </p:nvSpPr>
          <p:spPr>
            <a:xfrm>
              <a:off x="2871720" y="3076560"/>
              <a:ext cx="21600" cy="18000"/>
            </a:xfrm>
            <a:custGeom>
              <a:avLst/>
              <a:gdLst/>
              <a:ahLst/>
              <a:rect l="l" t="t" r="r" b="b"/>
              <a:pathLst>
                <a:path w="2497" h="2138">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812" name="CustomShape 1493"/>
            <p:cNvSpPr/>
            <p:nvPr/>
          </p:nvSpPr>
          <p:spPr>
            <a:xfrm>
              <a:off x="2871720" y="3104280"/>
              <a:ext cx="21600" cy="18000"/>
            </a:xfrm>
            <a:custGeom>
              <a:avLst/>
              <a:gdLst/>
              <a:ahLst/>
              <a:rect l="l" t="t" r="r" b="b"/>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813" name="CustomShape 1494"/>
            <p:cNvSpPr/>
            <p:nvPr/>
          </p:nvSpPr>
          <p:spPr>
            <a:xfrm>
              <a:off x="2871720" y="3132360"/>
              <a:ext cx="21600" cy="18000"/>
            </a:xfrm>
            <a:custGeom>
              <a:avLst/>
              <a:gdLst/>
              <a:ahLst/>
              <a:rect l="l" t="t" r="r" b="b"/>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4814" name="CustomShape 1495"/>
            <p:cNvSpPr/>
            <p:nvPr/>
          </p:nvSpPr>
          <p:spPr>
            <a:xfrm>
              <a:off x="2871720" y="3160440"/>
              <a:ext cx="21600" cy="18000"/>
            </a:xfrm>
            <a:custGeom>
              <a:avLst/>
              <a:gdLst/>
              <a:ahLst/>
              <a:rect l="l" t="t" r="r" b="b"/>
              <a:pathLst>
                <a:path w="2497" h="2131">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style>
            <a:lnRef idx="0"/>
            <a:fillRef idx="0"/>
            <a:effectRef idx="0"/>
            <a:fontRef idx="minor"/>
          </p:style>
        </p:sp>
        <p:sp>
          <p:nvSpPr>
            <p:cNvPr id="4815" name="CustomShape 1496"/>
            <p:cNvSpPr/>
            <p:nvPr/>
          </p:nvSpPr>
          <p:spPr>
            <a:xfrm>
              <a:off x="2871720" y="3188160"/>
              <a:ext cx="21600" cy="18000"/>
            </a:xfrm>
            <a:custGeom>
              <a:avLst/>
              <a:gdLst/>
              <a:ahLst/>
              <a:rect l="l" t="t" r="r" b="b"/>
              <a:pathLst>
                <a:path w="2497" h="2138">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style>
            <a:lnRef idx="0"/>
            <a:fillRef idx="0"/>
            <a:effectRef idx="0"/>
            <a:fontRef idx="minor"/>
          </p:style>
        </p:sp>
        <p:sp>
          <p:nvSpPr>
            <p:cNvPr id="4816" name="CustomShape 1497"/>
            <p:cNvSpPr/>
            <p:nvPr/>
          </p:nvSpPr>
          <p:spPr>
            <a:xfrm>
              <a:off x="2899800" y="2992680"/>
              <a:ext cx="21240" cy="18000"/>
            </a:xfrm>
            <a:custGeom>
              <a:avLst/>
              <a:gdLst/>
              <a:ahLst/>
              <a:rect l="l" t="t" r="r" b="b"/>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817" name="CustomShape 1498"/>
            <p:cNvSpPr/>
            <p:nvPr/>
          </p:nvSpPr>
          <p:spPr>
            <a:xfrm>
              <a:off x="2899800" y="3020760"/>
              <a:ext cx="21240" cy="18000"/>
            </a:xfrm>
            <a:custGeom>
              <a:avLst/>
              <a:gdLst/>
              <a:ahLst/>
              <a:rect l="l" t="t" r="r" b="b"/>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818" name="CustomShape 1499"/>
            <p:cNvSpPr/>
            <p:nvPr/>
          </p:nvSpPr>
          <p:spPr>
            <a:xfrm>
              <a:off x="2899800" y="3048480"/>
              <a:ext cx="21240" cy="18000"/>
            </a:xfrm>
            <a:custGeom>
              <a:avLst/>
              <a:gdLst/>
              <a:ahLst/>
              <a:rect l="l" t="t" r="r" b="b"/>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style>
            <a:lnRef idx="0"/>
            <a:fillRef idx="0"/>
            <a:effectRef idx="0"/>
            <a:fontRef idx="minor"/>
          </p:style>
        </p:sp>
        <p:sp>
          <p:nvSpPr>
            <p:cNvPr id="4819" name="CustomShape 1500"/>
            <p:cNvSpPr/>
            <p:nvPr/>
          </p:nvSpPr>
          <p:spPr>
            <a:xfrm>
              <a:off x="2927880" y="2992680"/>
              <a:ext cx="21240" cy="18000"/>
            </a:xfrm>
            <a:custGeom>
              <a:avLst/>
              <a:gdLst/>
              <a:ahLst/>
              <a:rect l="l" t="t" r="r" b="b"/>
              <a:pathLst>
                <a:path w="2488" h="2134">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820" name="CustomShape 1501"/>
            <p:cNvSpPr/>
            <p:nvPr/>
          </p:nvSpPr>
          <p:spPr>
            <a:xfrm>
              <a:off x="2927880" y="3020760"/>
              <a:ext cx="21240" cy="18000"/>
            </a:xfrm>
            <a:custGeom>
              <a:avLst/>
              <a:gdLst/>
              <a:ahLst/>
              <a:rect l="l" t="t" r="r" b="b"/>
              <a:pathLst>
                <a:path w="2488" h="2133">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821" name="CustomShape 1502"/>
            <p:cNvSpPr/>
            <p:nvPr/>
          </p:nvSpPr>
          <p:spPr>
            <a:xfrm>
              <a:off x="2927880" y="3048480"/>
              <a:ext cx="21240" cy="18000"/>
            </a:xfrm>
            <a:custGeom>
              <a:avLst/>
              <a:gdLst/>
              <a:ahLst/>
              <a:rect l="l" t="t" r="r" b="b"/>
              <a:pathLst>
                <a:path w="2488" h="213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822" name="CustomShape 1503"/>
            <p:cNvSpPr/>
            <p:nvPr/>
          </p:nvSpPr>
          <p:spPr>
            <a:xfrm>
              <a:off x="2927880" y="3076560"/>
              <a:ext cx="21240" cy="18000"/>
            </a:xfrm>
            <a:custGeom>
              <a:avLst/>
              <a:gdLst/>
              <a:ahLst/>
              <a:rect l="l" t="t" r="r" b="b"/>
              <a:pathLst>
                <a:path w="2488" h="213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823" name="CustomShape 1504"/>
            <p:cNvSpPr/>
            <p:nvPr/>
          </p:nvSpPr>
          <p:spPr>
            <a:xfrm>
              <a:off x="2899800" y="3076560"/>
              <a:ext cx="21240" cy="18000"/>
            </a:xfrm>
            <a:custGeom>
              <a:avLst/>
              <a:gdLst/>
              <a:ahLst/>
              <a:rect l="l" t="t" r="r" b="b"/>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824" name="CustomShape 1505"/>
            <p:cNvSpPr/>
            <p:nvPr/>
          </p:nvSpPr>
          <p:spPr>
            <a:xfrm>
              <a:off x="2899800" y="3104280"/>
              <a:ext cx="21240" cy="18000"/>
            </a:xfrm>
            <a:custGeom>
              <a:avLst/>
              <a:gdLst/>
              <a:ahLst/>
              <a:rect l="l" t="t" r="r" b="b"/>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825" name="CustomShape 1506"/>
            <p:cNvSpPr/>
            <p:nvPr/>
          </p:nvSpPr>
          <p:spPr>
            <a:xfrm>
              <a:off x="2899800" y="3132360"/>
              <a:ext cx="21240" cy="18000"/>
            </a:xfrm>
            <a:custGeom>
              <a:avLst/>
              <a:gdLst/>
              <a:ahLst/>
              <a:rect l="l" t="t" r="r" b="b"/>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826" name="CustomShape 1507"/>
            <p:cNvSpPr/>
            <p:nvPr/>
          </p:nvSpPr>
          <p:spPr>
            <a:xfrm>
              <a:off x="2899800" y="3160440"/>
              <a:ext cx="21240" cy="18000"/>
            </a:xfrm>
            <a:custGeom>
              <a:avLst/>
              <a:gdLst/>
              <a:ahLst/>
              <a:rect l="l" t="t" r="r" b="b"/>
              <a:pathLst>
                <a:path w="2489" h="2131">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style>
            <a:lnRef idx="0"/>
            <a:fillRef idx="0"/>
            <a:effectRef idx="0"/>
            <a:fontRef idx="minor"/>
          </p:style>
        </p:sp>
        <p:sp>
          <p:nvSpPr>
            <p:cNvPr id="4827" name="CustomShape 1508"/>
            <p:cNvSpPr/>
            <p:nvPr/>
          </p:nvSpPr>
          <p:spPr>
            <a:xfrm>
              <a:off x="2899800" y="3188160"/>
              <a:ext cx="21240" cy="18000"/>
            </a:xfrm>
            <a:custGeom>
              <a:avLst/>
              <a:gdLst/>
              <a:ahLst/>
              <a:rect l="l" t="t" r="r" b="b"/>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style>
            <a:lnRef idx="0"/>
            <a:fillRef idx="0"/>
            <a:effectRef idx="0"/>
            <a:fontRef idx="minor"/>
          </p:style>
        </p:sp>
        <p:sp>
          <p:nvSpPr>
            <p:cNvPr id="4828" name="CustomShape 1509"/>
            <p:cNvSpPr/>
            <p:nvPr/>
          </p:nvSpPr>
          <p:spPr>
            <a:xfrm>
              <a:off x="2899800" y="3216240"/>
              <a:ext cx="21240" cy="18000"/>
            </a:xfrm>
            <a:custGeom>
              <a:avLst/>
              <a:gdLst/>
              <a:ahLst/>
              <a:rect l="l" t="t" r="r" b="b"/>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style>
            <a:lnRef idx="0"/>
            <a:fillRef idx="0"/>
            <a:effectRef idx="0"/>
            <a:fontRef idx="minor"/>
          </p:style>
        </p:sp>
        <p:sp>
          <p:nvSpPr>
            <p:cNvPr id="4829" name="CustomShape 1510"/>
            <p:cNvSpPr/>
            <p:nvPr/>
          </p:nvSpPr>
          <p:spPr>
            <a:xfrm>
              <a:off x="2871720" y="3216240"/>
              <a:ext cx="21600" cy="18000"/>
            </a:xfrm>
            <a:custGeom>
              <a:avLst/>
              <a:gdLst/>
              <a:ahLst/>
              <a:rect l="l" t="t" r="r" b="b"/>
              <a:pathLst>
                <a:path w="2497" h="2138">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style>
            <a:lnRef idx="0"/>
            <a:fillRef idx="0"/>
            <a:effectRef idx="0"/>
            <a:fontRef idx="minor"/>
          </p:style>
        </p:sp>
        <p:sp>
          <p:nvSpPr>
            <p:cNvPr id="4830" name="CustomShape 1511"/>
            <p:cNvSpPr/>
            <p:nvPr/>
          </p:nvSpPr>
          <p:spPr>
            <a:xfrm>
              <a:off x="2843640" y="3216240"/>
              <a:ext cx="21600" cy="18000"/>
            </a:xfrm>
            <a:custGeom>
              <a:avLst/>
              <a:gdLst/>
              <a:ahLst/>
              <a:rect l="l" t="t" r="r" b="b"/>
              <a:pathLst>
                <a:path w="2497" h="2138">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style>
            <a:lnRef idx="0"/>
            <a:fillRef idx="0"/>
            <a:effectRef idx="0"/>
            <a:fontRef idx="minor"/>
          </p:style>
        </p:sp>
        <p:sp>
          <p:nvSpPr>
            <p:cNvPr id="4831" name="CustomShape 1512"/>
            <p:cNvSpPr/>
            <p:nvPr/>
          </p:nvSpPr>
          <p:spPr>
            <a:xfrm>
              <a:off x="2843640" y="3244320"/>
              <a:ext cx="21600" cy="18000"/>
            </a:xfrm>
            <a:custGeom>
              <a:avLst/>
              <a:gdLst/>
              <a:ahLst/>
              <a:rect l="l" t="t" r="r" b="b"/>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style>
            <a:lnRef idx="0"/>
            <a:fillRef idx="0"/>
            <a:effectRef idx="0"/>
            <a:fontRef idx="minor"/>
          </p:style>
        </p:sp>
        <p:sp>
          <p:nvSpPr>
            <p:cNvPr id="4832" name="CustomShape 1513"/>
            <p:cNvSpPr/>
            <p:nvPr/>
          </p:nvSpPr>
          <p:spPr>
            <a:xfrm>
              <a:off x="2815920" y="324432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833" name="CustomShape 1514"/>
            <p:cNvSpPr/>
            <p:nvPr/>
          </p:nvSpPr>
          <p:spPr>
            <a:xfrm>
              <a:off x="2648160" y="3076560"/>
              <a:ext cx="21240" cy="18000"/>
            </a:xfrm>
            <a:custGeom>
              <a:avLst/>
              <a:gdLst/>
              <a:ahLst/>
              <a:rect l="l" t="t" r="r" b="b"/>
              <a:pathLst>
                <a:path w="2489" h="2138">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834" name="CustomShape 1515"/>
            <p:cNvSpPr/>
            <p:nvPr/>
          </p:nvSpPr>
          <p:spPr>
            <a:xfrm>
              <a:off x="2648160" y="31042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835" name="CustomShape 1516"/>
            <p:cNvSpPr/>
            <p:nvPr/>
          </p:nvSpPr>
          <p:spPr>
            <a:xfrm>
              <a:off x="2648160" y="31323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836" name="CustomShape 1517"/>
            <p:cNvSpPr/>
            <p:nvPr/>
          </p:nvSpPr>
          <p:spPr>
            <a:xfrm>
              <a:off x="2648160" y="3160440"/>
              <a:ext cx="21240" cy="18000"/>
            </a:xfrm>
            <a:custGeom>
              <a:avLst/>
              <a:gdLst/>
              <a:ahLst/>
              <a:rect l="l" t="t" r="r" b="b"/>
              <a:pathLst>
                <a:path w="2489" h="2132">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837" name="CustomShape 1518"/>
            <p:cNvSpPr/>
            <p:nvPr/>
          </p:nvSpPr>
          <p:spPr>
            <a:xfrm>
              <a:off x="2648160" y="3188160"/>
              <a:ext cx="21240" cy="18000"/>
            </a:xfrm>
            <a:custGeom>
              <a:avLst/>
              <a:gdLst/>
              <a:ahLst/>
              <a:rect l="l" t="t" r="r" b="b"/>
              <a:pathLst>
                <a:path w="2489" h="2138">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838" name="CustomShape 1519"/>
            <p:cNvSpPr/>
            <p:nvPr/>
          </p:nvSpPr>
          <p:spPr>
            <a:xfrm>
              <a:off x="2648160" y="3216240"/>
              <a:ext cx="21240" cy="18000"/>
            </a:xfrm>
            <a:custGeom>
              <a:avLst/>
              <a:gdLst/>
              <a:ahLst/>
              <a:rect l="l" t="t" r="r" b="b"/>
              <a:pathLst>
                <a:path w="2489" h="2138">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style>
            <a:lnRef idx="0"/>
            <a:fillRef idx="0"/>
            <a:effectRef idx="0"/>
            <a:fontRef idx="minor"/>
          </p:style>
        </p:sp>
        <p:sp>
          <p:nvSpPr>
            <p:cNvPr id="4839" name="CustomShape 1520"/>
            <p:cNvSpPr/>
            <p:nvPr/>
          </p:nvSpPr>
          <p:spPr>
            <a:xfrm>
              <a:off x="2648160" y="324432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840" name="CustomShape 1521"/>
            <p:cNvSpPr/>
            <p:nvPr/>
          </p:nvSpPr>
          <p:spPr>
            <a:xfrm>
              <a:off x="2648160" y="3272040"/>
              <a:ext cx="21240" cy="18000"/>
            </a:xfrm>
            <a:custGeom>
              <a:avLst/>
              <a:gdLst/>
              <a:ahLst/>
              <a:rect l="l" t="t" r="r" b="b"/>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841" name="CustomShape 1522"/>
            <p:cNvSpPr/>
            <p:nvPr/>
          </p:nvSpPr>
          <p:spPr>
            <a:xfrm>
              <a:off x="2648160" y="3300120"/>
              <a:ext cx="21600" cy="18000"/>
            </a:xfrm>
            <a:custGeom>
              <a:avLst/>
              <a:gdLst/>
              <a:ahLst/>
              <a:rect l="l" t="t" r="r" b="b"/>
              <a:pathLst>
                <a:path w="2495" h="2137">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style>
            <a:lnRef idx="0"/>
            <a:fillRef idx="0"/>
            <a:effectRef idx="0"/>
            <a:fontRef idx="minor"/>
          </p:style>
        </p:sp>
        <p:sp>
          <p:nvSpPr>
            <p:cNvPr id="4842" name="CustomShape 1523"/>
            <p:cNvSpPr/>
            <p:nvPr/>
          </p:nvSpPr>
          <p:spPr>
            <a:xfrm>
              <a:off x="2648160" y="3328200"/>
              <a:ext cx="21240" cy="18000"/>
            </a:xfrm>
            <a:custGeom>
              <a:avLst/>
              <a:gdLst/>
              <a:ahLst/>
              <a:rect l="l" t="t" r="r" b="b"/>
              <a:pathLst>
                <a:path w="2489" h="2138">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843" name="CustomShape 1524"/>
            <p:cNvSpPr/>
            <p:nvPr/>
          </p:nvSpPr>
          <p:spPr>
            <a:xfrm>
              <a:off x="2648160" y="3384000"/>
              <a:ext cx="21240" cy="18000"/>
            </a:xfrm>
            <a:custGeom>
              <a:avLst/>
              <a:gdLst/>
              <a:ahLst/>
              <a:rect l="l" t="t" r="r" b="b"/>
              <a:pathLst>
                <a:path w="2489" h="2132">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style>
            <a:lnRef idx="0"/>
            <a:fillRef idx="0"/>
            <a:effectRef idx="0"/>
            <a:fontRef idx="minor"/>
          </p:style>
        </p:sp>
        <p:sp>
          <p:nvSpPr>
            <p:cNvPr id="4844" name="CustomShape 1525"/>
            <p:cNvSpPr/>
            <p:nvPr/>
          </p:nvSpPr>
          <p:spPr>
            <a:xfrm>
              <a:off x="2648160" y="3412080"/>
              <a:ext cx="21240" cy="18000"/>
            </a:xfrm>
            <a:custGeom>
              <a:avLst/>
              <a:gdLst/>
              <a:ahLst/>
              <a:rect l="l" t="t" r="r" b="b"/>
              <a:pathLst>
                <a:path w="2489" h="2137">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style>
            <a:lnRef idx="0"/>
            <a:fillRef idx="0"/>
            <a:effectRef idx="0"/>
            <a:fontRef idx="minor"/>
          </p:style>
        </p:sp>
        <p:sp>
          <p:nvSpPr>
            <p:cNvPr id="4845" name="CustomShape 1526"/>
            <p:cNvSpPr/>
            <p:nvPr/>
          </p:nvSpPr>
          <p:spPr>
            <a:xfrm>
              <a:off x="2648160" y="3439800"/>
              <a:ext cx="21240" cy="18000"/>
            </a:xfrm>
            <a:custGeom>
              <a:avLst/>
              <a:gdLst/>
              <a:ahLst/>
              <a:rect l="l" t="t" r="r" b="b"/>
              <a:pathLst>
                <a:path w="2489" h="2138">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846" name="CustomShape 1527"/>
            <p:cNvSpPr/>
            <p:nvPr/>
          </p:nvSpPr>
          <p:spPr>
            <a:xfrm>
              <a:off x="2648160" y="3467880"/>
              <a:ext cx="21240" cy="18000"/>
            </a:xfrm>
            <a:custGeom>
              <a:avLst/>
              <a:gdLst/>
              <a:ahLst/>
              <a:rect l="l" t="t" r="r" b="b"/>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847" name="CustomShape 1528"/>
            <p:cNvSpPr/>
            <p:nvPr/>
          </p:nvSpPr>
          <p:spPr>
            <a:xfrm>
              <a:off x="2648160" y="3495960"/>
              <a:ext cx="21240" cy="18000"/>
            </a:xfrm>
            <a:custGeom>
              <a:avLst/>
              <a:gdLst/>
              <a:ahLst/>
              <a:rect l="l" t="t" r="r" b="b"/>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848" name="CustomShape 1529"/>
            <p:cNvSpPr/>
            <p:nvPr/>
          </p:nvSpPr>
          <p:spPr>
            <a:xfrm>
              <a:off x="2676240" y="2936520"/>
              <a:ext cx="21240" cy="18000"/>
            </a:xfrm>
            <a:custGeom>
              <a:avLst/>
              <a:gdLst/>
              <a:ahLst/>
              <a:rect l="l" t="t" r="r" b="b"/>
              <a:pathLst>
                <a:path w="2488" h="213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style>
            <a:lnRef idx="0"/>
            <a:fillRef idx="0"/>
            <a:effectRef idx="0"/>
            <a:fontRef idx="minor"/>
          </p:style>
        </p:sp>
        <p:sp>
          <p:nvSpPr>
            <p:cNvPr id="4849" name="CustomShape 1530"/>
            <p:cNvSpPr/>
            <p:nvPr/>
          </p:nvSpPr>
          <p:spPr>
            <a:xfrm>
              <a:off x="2676240" y="2964600"/>
              <a:ext cx="21240" cy="18000"/>
            </a:xfrm>
            <a:custGeom>
              <a:avLst/>
              <a:gdLst/>
              <a:ahLst/>
              <a:rect l="l" t="t" r="r" b="b"/>
              <a:pathLst>
                <a:path w="2488" h="213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850" name="CustomShape 1531"/>
            <p:cNvSpPr/>
            <p:nvPr/>
          </p:nvSpPr>
          <p:spPr>
            <a:xfrm>
              <a:off x="2676240" y="2992680"/>
              <a:ext cx="21240" cy="18000"/>
            </a:xfrm>
            <a:custGeom>
              <a:avLst/>
              <a:gdLst/>
              <a:ahLst/>
              <a:rect l="l" t="t" r="r" b="b"/>
              <a:pathLst>
                <a:path w="2488" h="2134">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851" name="CustomShape 1532"/>
            <p:cNvSpPr/>
            <p:nvPr/>
          </p:nvSpPr>
          <p:spPr>
            <a:xfrm>
              <a:off x="2676240" y="3020760"/>
              <a:ext cx="21240" cy="18000"/>
            </a:xfrm>
            <a:custGeom>
              <a:avLst/>
              <a:gdLst/>
              <a:ahLst/>
              <a:rect l="l" t="t" r="r" b="b"/>
              <a:pathLst>
                <a:path w="2488" h="2133">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852" name="CustomShape 1533"/>
            <p:cNvSpPr/>
            <p:nvPr/>
          </p:nvSpPr>
          <p:spPr>
            <a:xfrm>
              <a:off x="2676240" y="3048480"/>
              <a:ext cx="21240" cy="18000"/>
            </a:xfrm>
            <a:custGeom>
              <a:avLst/>
              <a:gdLst/>
              <a:ahLst/>
              <a:rect l="l" t="t" r="r" b="b"/>
              <a:pathLst>
                <a:path w="2488" h="213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853" name="CustomShape 1534"/>
            <p:cNvSpPr/>
            <p:nvPr/>
          </p:nvSpPr>
          <p:spPr>
            <a:xfrm>
              <a:off x="2676240" y="3076560"/>
              <a:ext cx="21240" cy="18000"/>
            </a:xfrm>
            <a:custGeom>
              <a:avLst/>
              <a:gdLst/>
              <a:ahLst/>
              <a:rect l="l" t="t" r="r" b="b"/>
              <a:pathLst>
                <a:path w="2488" h="213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854" name="CustomShape 1535"/>
            <p:cNvSpPr/>
            <p:nvPr/>
          </p:nvSpPr>
          <p:spPr>
            <a:xfrm>
              <a:off x="2676240" y="3104280"/>
              <a:ext cx="21240" cy="18000"/>
            </a:xfrm>
            <a:custGeom>
              <a:avLst/>
              <a:gdLst/>
              <a:ahLst/>
              <a:rect l="l" t="t" r="r" b="b"/>
              <a:pathLst>
                <a:path w="2488" h="2134">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855" name="CustomShape 1536"/>
            <p:cNvSpPr/>
            <p:nvPr/>
          </p:nvSpPr>
          <p:spPr>
            <a:xfrm>
              <a:off x="2676240" y="3132360"/>
              <a:ext cx="21240" cy="18000"/>
            </a:xfrm>
            <a:custGeom>
              <a:avLst/>
              <a:gdLst/>
              <a:ahLst/>
              <a:rect l="l" t="t" r="r" b="b"/>
              <a:pathLst>
                <a:path w="2488" h="2133">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856" name="CustomShape 1537"/>
            <p:cNvSpPr/>
            <p:nvPr/>
          </p:nvSpPr>
          <p:spPr>
            <a:xfrm>
              <a:off x="2676240" y="3160440"/>
              <a:ext cx="21240" cy="18000"/>
            </a:xfrm>
            <a:custGeom>
              <a:avLst/>
              <a:gdLst/>
              <a:ahLst/>
              <a:rect l="l" t="t" r="r" b="b"/>
              <a:pathLst>
                <a:path w="2488" h="2134">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857" name="CustomShape 1538"/>
            <p:cNvSpPr/>
            <p:nvPr/>
          </p:nvSpPr>
          <p:spPr>
            <a:xfrm>
              <a:off x="2676240" y="3188160"/>
              <a:ext cx="21240" cy="18000"/>
            </a:xfrm>
            <a:custGeom>
              <a:avLst/>
              <a:gdLst/>
              <a:ahLst/>
              <a:rect l="l" t="t" r="r" b="b"/>
              <a:pathLst>
                <a:path w="2488" h="213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style>
            <a:lnRef idx="0"/>
            <a:fillRef idx="0"/>
            <a:effectRef idx="0"/>
            <a:fontRef idx="minor"/>
          </p:style>
        </p:sp>
        <p:sp>
          <p:nvSpPr>
            <p:cNvPr id="4858" name="CustomShape 1539"/>
            <p:cNvSpPr/>
            <p:nvPr/>
          </p:nvSpPr>
          <p:spPr>
            <a:xfrm>
              <a:off x="2676240" y="3216240"/>
              <a:ext cx="21240" cy="18000"/>
            </a:xfrm>
            <a:custGeom>
              <a:avLst/>
              <a:gdLst/>
              <a:ahLst/>
              <a:rect l="l" t="t" r="r" b="b"/>
              <a:pathLst>
                <a:path w="2488" h="213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style>
            <a:lnRef idx="0"/>
            <a:fillRef idx="0"/>
            <a:effectRef idx="0"/>
            <a:fontRef idx="minor"/>
          </p:style>
        </p:sp>
        <p:sp>
          <p:nvSpPr>
            <p:cNvPr id="4859" name="CustomShape 1540"/>
            <p:cNvSpPr/>
            <p:nvPr/>
          </p:nvSpPr>
          <p:spPr>
            <a:xfrm>
              <a:off x="2676240" y="3244320"/>
              <a:ext cx="21240" cy="18000"/>
            </a:xfrm>
            <a:custGeom>
              <a:avLst/>
              <a:gdLst/>
              <a:ahLst/>
              <a:rect l="l" t="t" r="r" b="b"/>
              <a:pathLst>
                <a:path w="2488" h="2133">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860" name="CustomShape 1541"/>
            <p:cNvSpPr/>
            <p:nvPr/>
          </p:nvSpPr>
          <p:spPr>
            <a:xfrm>
              <a:off x="2676240" y="3272040"/>
              <a:ext cx="21240" cy="18000"/>
            </a:xfrm>
            <a:custGeom>
              <a:avLst/>
              <a:gdLst/>
              <a:ahLst/>
              <a:rect l="l" t="t" r="r" b="b"/>
              <a:pathLst>
                <a:path w="2488" h="2134">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861" name="CustomShape 1542"/>
            <p:cNvSpPr/>
            <p:nvPr/>
          </p:nvSpPr>
          <p:spPr>
            <a:xfrm>
              <a:off x="2676240" y="3300120"/>
              <a:ext cx="21600" cy="18000"/>
            </a:xfrm>
            <a:custGeom>
              <a:avLst/>
              <a:gdLst/>
              <a:ahLst/>
              <a:rect l="l" t="t" r="r" b="b"/>
              <a:pathLst>
                <a:path w="2497" h="213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862" name="CustomShape 1543"/>
            <p:cNvSpPr/>
            <p:nvPr/>
          </p:nvSpPr>
          <p:spPr>
            <a:xfrm>
              <a:off x="2676240" y="3328200"/>
              <a:ext cx="21240" cy="18000"/>
            </a:xfrm>
            <a:custGeom>
              <a:avLst/>
              <a:gdLst/>
              <a:ahLst/>
              <a:rect l="l" t="t" r="r" b="b"/>
              <a:pathLst>
                <a:path w="2488" h="213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style>
            <a:lnRef idx="0"/>
            <a:fillRef idx="0"/>
            <a:effectRef idx="0"/>
            <a:fontRef idx="minor"/>
          </p:style>
        </p:sp>
        <p:sp>
          <p:nvSpPr>
            <p:cNvPr id="4863" name="CustomShape 1544"/>
            <p:cNvSpPr/>
            <p:nvPr/>
          </p:nvSpPr>
          <p:spPr>
            <a:xfrm>
              <a:off x="2676240" y="3384000"/>
              <a:ext cx="21240" cy="18000"/>
            </a:xfrm>
            <a:custGeom>
              <a:avLst/>
              <a:gdLst/>
              <a:ahLst/>
              <a:rect l="l" t="t" r="r" b="b"/>
              <a:pathLst>
                <a:path w="2488" h="2132">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4864" name="CustomShape 1545"/>
            <p:cNvSpPr/>
            <p:nvPr/>
          </p:nvSpPr>
          <p:spPr>
            <a:xfrm>
              <a:off x="2676240" y="3412080"/>
              <a:ext cx="21240" cy="18000"/>
            </a:xfrm>
            <a:custGeom>
              <a:avLst/>
              <a:gdLst/>
              <a:ahLst/>
              <a:rect l="l" t="t" r="r" b="b"/>
              <a:pathLst>
                <a:path w="2488" h="2137">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style>
            <a:lnRef idx="0"/>
            <a:fillRef idx="0"/>
            <a:effectRef idx="0"/>
            <a:fontRef idx="minor"/>
          </p:style>
        </p:sp>
        <p:sp>
          <p:nvSpPr>
            <p:cNvPr id="4865" name="CustomShape 1546"/>
            <p:cNvSpPr/>
            <p:nvPr/>
          </p:nvSpPr>
          <p:spPr>
            <a:xfrm>
              <a:off x="2676240" y="3439800"/>
              <a:ext cx="21240" cy="18000"/>
            </a:xfrm>
            <a:custGeom>
              <a:avLst/>
              <a:gdLst/>
              <a:ahLst/>
              <a:rect l="l" t="t" r="r" b="b"/>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866" name="CustomShape 1547"/>
            <p:cNvSpPr/>
            <p:nvPr/>
          </p:nvSpPr>
          <p:spPr>
            <a:xfrm>
              <a:off x="2676240" y="3523680"/>
              <a:ext cx="21240" cy="18000"/>
            </a:xfrm>
            <a:custGeom>
              <a:avLst/>
              <a:gdLst/>
              <a:ahLst/>
              <a:rect l="l" t="t" r="r" b="b"/>
              <a:pathLst>
                <a:path w="2488" h="2131">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style>
            <a:lnRef idx="0"/>
            <a:fillRef idx="0"/>
            <a:effectRef idx="0"/>
            <a:fontRef idx="minor"/>
          </p:style>
        </p:sp>
        <p:sp>
          <p:nvSpPr>
            <p:cNvPr id="4867" name="CustomShape 1548"/>
            <p:cNvSpPr/>
            <p:nvPr/>
          </p:nvSpPr>
          <p:spPr>
            <a:xfrm>
              <a:off x="2676240" y="3495960"/>
              <a:ext cx="21240" cy="18000"/>
            </a:xfrm>
            <a:custGeom>
              <a:avLst/>
              <a:gdLst/>
              <a:ahLst/>
              <a:rect l="l" t="t" r="r" b="b"/>
              <a:pathLst>
                <a:path w="2488" h="2134">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868" name="CustomShape 1549"/>
            <p:cNvSpPr/>
            <p:nvPr/>
          </p:nvSpPr>
          <p:spPr>
            <a:xfrm>
              <a:off x="2676240" y="3467880"/>
              <a:ext cx="21240" cy="18000"/>
            </a:xfrm>
            <a:custGeom>
              <a:avLst/>
              <a:gdLst/>
              <a:ahLst/>
              <a:rect l="l" t="t" r="r" b="b"/>
              <a:pathLst>
                <a:path w="2488" h="2134">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869" name="CustomShape 1550"/>
            <p:cNvSpPr/>
            <p:nvPr/>
          </p:nvSpPr>
          <p:spPr>
            <a:xfrm>
              <a:off x="2703960" y="29926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870" name="CustomShape 1551"/>
            <p:cNvSpPr/>
            <p:nvPr/>
          </p:nvSpPr>
          <p:spPr>
            <a:xfrm>
              <a:off x="2703960" y="30207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871" name="CustomShape 1552"/>
            <p:cNvSpPr/>
            <p:nvPr/>
          </p:nvSpPr>
          <p:spPr>
            <a:xfrm>
              <a:off x="2703960" y="3048480"/>
              <a:ext cx="21240" cy="18000"/>
            </a:xfrm>
            <a:custGeom>
              <a:avLst/>
              <a:gdLst/>
              <a:ahLst/>
              <a:rect l="l" t="t" r="r" b="b"/>
              <a:pathLst>
                <a:path w="2489" h="213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style>
            <a:lnRef idx="0"/>
            <a:fillRef idx="0"/>
            <a:effectRef idx="0"/>
            <a:fontRef idx="minor"/>
          </p:style>
        </p:sp>
        <p:sp>
          <p:nvSpPr>
            <p:cNvPr id="4872" name="CustomShape 1553"/>
            <p:cNvSpPr/>
            <p:nvPr/>
          </p:nvSpPr>
          <p:spPr>
            <a:xfrm>
              <a:off x="2703960" y="3076560"/>
              <a:ext cx="21240" cy="18000"/>
            </a:xfrm>
            <a:custGeom>
              <a:avLst/>
              <a:gdLst/>
              <a:ahLst/>
              <a:rect l="l" t="t" r="r" b="b"/>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style>
            <a:lnRef idx="0"/>
            <a:fillRef idx="0"/>
            <a:effectRef idx="0"/>
            <a:fontRef idx="minor"/>
          </p:style>
        </p:sp>
        <p:sp>
          <p:nvSpPr>
            <p:cNvPr id="4873" name="CustomShape 1554"/>
            <p:cNvSpPr/>
            <p:nvPr/>
          </p:nvSpPr>
          <p:spPr>
            <a:xfrm>
              <a:off x="2703960" y="31042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874" name="CustomShape 1555"/>
            <p:cNvSpPr/>
            <p:nvPr/>
          </p:nvSpPr>
          <p:spPr>
            <a:xfrm>
              <a:off x="2703960" y="31323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875" name="CustomShape 1556"/>
            <p:cNvSpPr/>
            <p:nvPr/>
          </p:nvSpPr>
          <p:spPr>
            <a:xfrm>
              <a:off x="2703960" y="3160440"/>
              <a:ext cx="21240" cy="18000"/>
            </a:xfrm>
            <a:custGeom>
              <a:avLst/>
              <a:gdLst/>
              <a:ahLst/>
              <a:rect l="l" t="t" r="r" b="b"/>
              <a:pathLst>
                <a:path w="2489" h="2134">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876" name="CustomShape 1557"/>
            <p:cNvSpPr/>
            <p:nvPr/>
          </p:nvSpPr>
          <p:spPr>
            <a:xfrm>
              <a:off x="2703960" y="3188160"/>
              <a:ext cx="21240" cy="18000"/>
            </a:xfrm>
            <a:custGeom>
              <a:avLst/>
              <a:gdLst/>
              <a:ahLst/>
              <a:rect l="l" t="t" r="r" b="b"/>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style>
            <a:lnRef idx="0"/>
            <a:fillRef idx="0"/>
            <a:effectRef idx="0"/>
            <a:fontRef idx="minor"/>
          </p:style>
        </p:sp>
        <p:sp>
          <p:nvSpPr>
            <p:cNvPr id="4877" name="CustomShape 1558"/>
            <p:cNvSpPr/>
            <p:nvPr/>
          </p:nvSpPr>
          <p:spPr>
            <a:xfrm>
              <a:off x="2703960" y="3216240"/>
              <a:ext cx="21240" cy="18000"/>
            </a:xfrm>
            <a:custGeom>
              <a:avLst/>
              <a:gdLst/>
              <a:ahLst/>
              <a:rect l="l" t="t" r="r" b="b"/>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style>
            <a:lnRef idx="0"/>
            <a:fillRef idx="0"/>
            <a:effectRef idx="0"/>
            <a:fontRef idx="minor"/>
          </p:style>
        </p:sp>
        <p:sp>
          <p:nvSpPr>
            <p:cNvPr id="4878" name="CustomShape 1559"/>
            <p:cNvSpPr/>
            <p:nvPr/>
          </p:nvSpPr>
          <p:spPr>
            <a:xfrm>
              <a:off x="2703960" y="324432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879" name="CustomShape 1560"/>
            <p:cNvSpPr/>
            <p:nvPr/>
          </p:nvSpPr>
          <p:spPr>
            <a:xfrm>
              <a:off x="2703960" y="3272040"/>
              <a:ext cx="21240" cy="18000"/>
            </a:xfrm>
            <a:custGeom>
              <a:avLst/>
              <a:gdLst/>
              <a:ahLst/>
              <a:rect l="l" t="t" r="r" b="b"/>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880" name="CustomShape 1561"/>
            <p:cNvSpPr/>
            <p:nvPr/>
          </p:nvSpPr>
          <p:spPr>
            <a:xfrm>
              <a:off x="2703960" y="3300120"/>
              <a:ext cx="21600" cy="18000"/>
            </a:xfrm>
            <a:custGeom>
              <a:avLst/>
              <a:gdLst/>
              <a:ahLst/>
              <a:rect l="l" t="t" r="r" b="b"/>
              <a:pathLst>
                <a:path w="2495" h="2137">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style>
            <a:lnRef idx="0"/>
            <a:fillRef idx="0"/>
            <a:effectRef idx="0"/>
            <a:fontRef idx="minor"/>
          </p:style>
        </p:sp>
        <p:sp>
          <p:nvSpPr>
            <p:cNvPr id="4881" name="CustomShape 1562"/>
            <p:cNvSpPr/>
            <p:nvPr/>
          </p:nvSpPr>
          <p:spPr>
            <a:xfrm>
              <a:off x="2703960" y="332820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882" name="CustomShape 1563"/>
            <p:cNvSpPr/>
            <p:nvPr/>
          </p:nvSpPr>
          <p:spPr>
            <a:xfrm>
              <a:off x="2703960" y="3384000"/>
              <a:ext cx="21240" cy="18000"/>
            </a:xfrm>
            <a:custGeom>
              <a:avLst/>
              <a:gdLst/>
              <a:ahLst/>
              <a:rect l="l" t="t" r="r" b="b"/>
              <a:pathLst>
                <a:path w="2489" h="2132">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style>
            <a:lnRef idx="0"/>
            <a:fillRef idx="0"/>
            <a:effectRef idx="0"/>
            <a:fontRef idx="minor"/>
          </p:style>
        </p:sp>
        <p:sp>
          <p:nvSpPr>
            <p:cNvPr id="4883" name="CustomShape 1564"/>
            <p:cNvSpPr/>
            <p:nvPr/>
          </p:nvSpPr>
          <p:spPr>
            <a:xfrm>
              <a:off x="2703960" y="3412080"/>
              <a:ext cx="21240" cy="18000"/>
            </a:xfrm>
            <a:custGeom>
              <a:avLst/>
              <a:gdLst/>
              <a:ahLst/>
              <a:rect l="l" t="t" r="r" b="b"/>
              <a:pathLst>
                <a:path w="2489" h="2137">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style>
            <a:lnRef idx="0"/>
            <a:fillRef idx="0"/>
            <a:effectRef idx="0"/>
            <a:fontRef idx="minor"/>
          </p:style>
        </p:sp>
        <p:sp>
          <p:nvSpPr>
            <p:cNvPr id="4884" name="CustomShape 1565"/>
            <p:cNvSpPr/>
            <p:nvPr/>
          </p:nvSpPr>
          <p:spPr>
            <a:xfrm>
              <a:off x="2703960" y="346788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885" name="CustomShape 1566"/>
            <p:cNvSpPr/>
            <p:nvPr/>
          </p:nvSpPr>
          <p:spPr>
            <a:xfrm>
              <a:off x="2703960" y="3439800"/>
              <a:ext cx="21240" cy="18000"/>
            </a:xfrm>
            <a:custGeom>
              <a:avLst/>
              <a:gdLst/>
              <a:ahLst/>
              <a:rect l="l" t="t" r="r" b="b"/>
              <a:pathLst>
                <a:path w="2489" h="2138">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style>
            <a:lnRef idx="0"/>
            <a:fillRef idx="0"/>
            <a:effectRef idx="0"/>
            <a:fontRef idx="minor"/>
          </p:style>
        </p:sp>
        <p:sp>
          <p:nvSpPr>
            <p:cNvPr id="4886" name="CustomShape 1567"/>
            <p:cNvSpPr/>
            <p:nvPr/>
          </p:nvSpPr>
          <p:spPr>
            <a:xfrm>
              <a:off x="2732040" y="2992680"/>
              <a:ext cx="21240" cy="18000"/>
            </a:xfrm>
            <a:custGeom>
              <a:avLst/>
              <a:gdLst/>
              <a:ahLst/>
              <a:rect l="l" t="t" r="r" b="b"/>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887" name="CustomShape 1568"/>
            <p:cNvSpPr/>
            <p:nvPr/>
          </p:nvSpPr>
          <p:spPr>
            <a:xfrm>
              <a:off x="2732040" y="3020760"/>
              <a:ext cx="21240" cy="18000"/>
            </a:xfrm>
            <a:custGeom>
              <a:avLst/>
              <a:gdLst/>
              <a:ahLst/>
              <a:rect l="l" t="t" r="r" b="b"/>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888" name="CustomShape 1569"/>
            <p:cNvSpPr/>
            <p:nvPr/>
          </p:nvSpPr>
          <p:spPr>
            <a:xfrm>
              <a:off x="2732040" y="3048480"/>
              <a:ext cx="21240" cy="18000"/>
            </a:xfrm>
            <a:custGeom>
              <a:avLst/>
              <a:gdLst/>
              <a:ahLst/>
              <a:rect l="l" t="t" r="r" b="b"/>
              <a:pathLst>
                <a:path w="2486" h="213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style>
            <a:lnRef idx="0"/>
            <a:fillRef idx="0"/>
            <a:effectRef idx="0"/>
            <a:fontRef idx="minor"/>
          </p:style>
        </p:sp>
        <p:sp>
          <p:nvSpPr>
            <p:cNvPr id="4889" name="CustomShape 1570"/>
            <p:cNvSpPr/>
            <p:nvPr/>
          </p:nvSpPr>
          <p:spPr>
            <a:xfrm>
              <a:off x="2732040" y="3076560"/>
              <a:ext cx="21240" cy="18000"/>
            </a:xfrm>
            <a:custGeom>
              <a:avLst/>
              <a:gdLst/>
              <a:ahLst/>
              <a:rect l="l" t="t" r="r" b="b"/>
              <a:pathLst>
                <a:path w="2489" h="2138">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890" name="CustomShape 1571"/>
            <p:cNvSpPr/>
            <p:nvPr/>
          </p:nvSpPr>
          <p:spPr>
            <a:xfrm>
              <a:off x="2732040" y="3104280"/>
              <a:ext cx="21240" cy="18000"/>
            </a:xfrm>
            <a:custGeom>
              <a:avLst/>
              <a:gdLst/>
              <a:ahLst/>
              <a:rect l="l" t="t" r="r" b="b"/>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891" name="CustomShape 1572"/>
            <p:cNvSpPr/>
            <p:nvPr/>
          </p:nvSpPr>
          <p:spPr>
            <a:xfrm>
              <a:off x="2732040" y="3132360"/>
              <a:ext cx="21240" cy="18000"/>
            </a:xfrm>
            <a:custGeom>
              <a:avLst/>
              <a:gdLst/>
              <a:ahLst/>
              <a:rect l="l" t="t" r="r" b="b"/>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892" name="CustomShape 1573"/>
            <p:cNvSpPr/>
            <p:nvPr/>
          </p:nvSpPr>
          <p:spPr>
            <a:xfrm>
              <a:off x="2732040" y="3160440"/>
              <a:ext cx="21240" cy="18000"/>
            </a:xfrm>
            <a:custGeom>
              <a:avLst/>
              <a:gdLst/>
              <a:ahLst/>
              <a:rect l="l" t="t" r="r" b="b"/>
              <a:pathLst>
                <a:path w="2489" h="2131">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style>
            <a:lnRef idx="0"/>
            <a:fillRef idx="0"/>
            <a:effectRef idx="0"/>
            <a:fontRef idx="minor"/>
          </p:style>
        </p:sp>
        <p:sp>
          <p:nvSpPr>
            <p:cNvPr id="4893" name="CustomShape 1574"/>
            <p:cNvSpPr/>
            <p:nvPr/>
          </p:nvSpPr>
          <p:spPr>
            <a:xfrm>
              <a:off x="2732040" y="3188160"/>
              <a:ext cx="21240" cy="18000"/>
            </a:xfrm>
            <a:custGeom>
              <a:avLst/>
              <a:gdLst/>
              <a:ahLst/>
              <a:rect l="l" t="t" r="r" b="b"/>
              <a:pathLst>
                <a:path w="2489" h="2138">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894" name="CustomShape 1575"/>
            <p:cNvSpPr/>
            <p:nvPr/>
          </p:nvSpPr>
          <p:spPr>
            <a:xfrm>
              <a:off x="2732040" y="3216240"/>
              <a:ext cx="21240" cy="18000"/>
            </a:xfrm>
            <a:custGeom>
              <a:avLst/>
              <a:gdLst/>
              <a:ahLst/>
              <a:rect l="l" t="t" r="r" b="b"/>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style>
            <a:lnRef idx="0"/>
            <a:fillRef idx="0"/>
            <a:effectRef idx="0"/>
            <a:fontRef idx="minor"/>
          </p:style>
        </p:sp>
        <p:sp>
          <p:nvSpPr>
            <p:cNvPr id="4895" name="CustomShape 1576"/>
            <p:cNvSpPr/>
            <p:nvPr/>
          </p:nvSpPr>
          <p:spPr>
            <a:xfrm>
              <a:off x="2732040" y="3244320"/>
              <a:ext cx="21240" cy="18000"/>
            </a:xfrm>
            <a:custGeom>
              <a:avLst/>
              <a:gdLst/>
              <a:ahLst/>
              <a:rect l="l" t="t" r="r" b="b"/>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896" name="CustomShape 1577"/>
            <p:cNvSpPr/>
            <p:nvPr/>
          </p:nvSpPr>
          <p:spPr>
            <a:xfrm>
              <a:off x="2732040" y="3272040"/>
              <a:ext cx="21240" cy="18000"/>
            </a:xfrm>
            <a:custGeom>
              <a:avLst/>
              <a:gdLst/>
              <a:ahLst/>
              <a:rect l="l" t="t" r="r" b="b"/>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897" name="CustomShape 1578"/>
            <p:cNvSpPr/>
            <p:nvPr/>
          </p:nvSpPr>
          <p:spPr>
            <a:xfrm>
              <a:off x="2732040" y="3300120"/>
              <a:ext cx="21600" cy="18000"/>
            </a:xfrm>
            <a:custGeom>
              <a:avLst/>
              <a:gdLst/>
              <a:ahLst/>
              <a:rect l="l" t="t" r="r" b="b"/>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style>
            <a:lnRef idx="0"/>
            <a:fillRef idx="0"/>
            <a:effectRef idx="0"/>
            <a:fontRef idx="minor"/>
          </p:style>
        </p:sp>
        <p:sp>
          <p:nvSpPr>
            <p:cNvPr id="4898" name="CustomShape 1579"/>
            <p:cNvSpPr/>
            <p:nvPr/>
          </p:nvSpPr>
          <p:spPr>
            <a:xfrm>
              <a:off x="2732040" y="3328200"/>
              <a:ext cx="21240" cy="18000"/>
            </a:xfrm>
            <a:custGeom>
              <a:avLst/>
              <a:gdLst/>
              <a:ahLst/>
              <a:rect l="l" t="t" r="r" b="b"/>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899" name="CustomShape 1580"/>
            <p:cNvSpPr/>
            <p:nvPr/>
          </p:nvSpPr>
          <p:spPr>
            <a:xfrm>
              <a:off x="2732040" y="3384000"/>
              <a:ext cx="21600" cy="18000"/>
            </a:xfrm>
            <a:custGeom>
              <a:avLst/>
              <a:gdLst/>
              <a:ahLst/>
              <a:rect l="l" t="t" r="r" b="b"/>
              <a:pathLst>
                <a:path w="2497" h="2132">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style>
            <a:lnRef idx="0"/>
            <a:fillRef idx="0"/>
            <a:effectRef idx="0"/>
            <a:fontRef idx="minor"/>
          </p:style>
        </p:sp>
        <p:sp>
          <p:nvSpPr>
            <p:cNvPr id="4900" name="CustomShape 1581"/>
            <p:cNvSpPr/>
            <p:nvPr/>
          </p:nvSpPr>
          <p:spPr>
            <a:xfrm>
              <a:off x="2732040" y="3412080"/>
              <a:ext cx="21240" cy="18000"/>
            </a:xfrm>
            <a:custGeom>
              <a:avLst/>
              <a:gdLst/>
              <a:ahLst/>
              <a:rect l="l" t="t" r="r" b="b"/>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style>
            <a:lnRef idx="0"/>
            <a:fillRef idx="0"/>
            <a:effectRef idx="0"/>
            <a:fontRef idx="minor"/>
          </p:style>
        </p:sp>
        <p:sp>
          <p:nvSpPr>
            <p:cNvPr id="4901" name="CustomShape 1582"/>
            <p:cNvSpPr/>
            <p:nvPr/>
          </p:nvSpPr>
          <p:spPr>
            <a:xfrm>
              <a:off x="2732040" y="3439800"/>
              <a:ext cx="21600" cy="18000"/>
            </a:xfrm>
            <a:custGeom>
              <a:avLst/>
              <a:gdLst/>
              <a:ahLst/>
              <a:rect l="l" t="t" r="r" b="b"/>
              <a:pathLst>
                <a:path w="2497" h="2138">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4902" name="CustomShape 1583"/>
            <p:cNvSpPr/>
            <p:nvPr/>
          </p:nvSpPr>
          <p:spPr>
            <a:xfrm>
              <a:off x="2760120" y="2992680"/>
              <a:ext cx="21240" cy="18000"/>
            </a:xfrm>
            <a:custGeom>
              <a:avLst/>
              <a:gdLst/>
              <a:ahLst/>
              <a:rect l="l" t="t" r="r" b="b"/>
              <a:pathLst>
                <a:path w="2488" h="2134">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style>
            <a:lnRef idx="0"/>
            <a:fillRef idx="0"/>
            <a:effectRef idx="0"/>
            <a:fontRef idx="minor"/>
          </p:style>
        </p:sp>
        <p:sp>
          <p:nvSpPr>
            <p:cNvPr id="4903" name="CustomShape 1584"/>
            <p:cNvSpPr/>
            <p:nvPr/>
          </p:nvSpPr>
          <p:spPr>
            <a:xfrm>
              <a:off x="2760120" y="3020760"/>
              <a:ext cx="21240" cy="18000"/>
            </a:xfrm>
            <a:custGeom>
              <a:avLst/>
              <a:gdLst/>
              <a:ahLst/>
              <a:rect l="l" t="t" r="r" b="b"/>
              <a:pathLst>
                <a:path w="2486" h="2131">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style>
            <a:lnRef idx="0"/>
            <a:fillRef idx="0"/>
            <a:effectRef idx="0"/>
            <a:fontRef idx="minor"/>
          </p:style>
        </p:sp>
        <p:sp>
          <p:nvSpPr>
            <p:cNvPr id="4904" name="CustomShape 1585"/>
            <p:cNvSpPr/>
            <p:nvPr/>
          </p:nvSpPr>
          <p:spPr>
            <a:xfrm>
              <a:off x="2760120" y="3048480"/>
              <a:ext cx="21240" cy="18000"/>
            </a:xfrm>
            <a:custGeom>
              <a:avLst/>
              <a:gdLst/>
              <a:ahLst/>
              <a:rect l="l" t="t" r="r" b="b"/>
              <a:pathLst>
                <a:path w="2486" h="2131">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style>
            <a:lnRef idx="0"/>
            <a:fillRef idx="0"/>
            <a:effectRef idx="0"/>
            <a:fontRef idx="minor"/>
          </p:style>
        </p:sp>
        <p:sp>
          <p:nvSpPr>
            <p:cNvPr id="4905" name="CustomShape 1586"/>
            <p:cNvSpPr/>
            <p:nvPr/>
          </p:nvSpPr>
          <p:spPr>
            <a:xfrm>
              <a:off x="2760120" y="3076560"/>
              <a:ext cx="21240" cy="18000"/>
            </a:xfrm>
            <a:custGeom>
              <a:avLst/>
              <a:gdLst/>
              <a:ahLst/>
              <a:rect l="l" t="t" r="r" b="b"/>
              <a:pathLst>
                <a:path w="2488" h="213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style>
            <a:lnRef idx="0"/>
            <a:fillRef idx="0"/>
            <a:effectRef idx="0"/>
            <a:fontRef idx="minor"/>
          </p:style>
        </p:sp>
        <p:sp>
          <p:nvSpPr>
            <p:cNvPr id="4906" name="CustomShape 1587"/>
            <p:cNvSpPr/>
            <p:nvPr/>
          </p:nvSpPr>
          <p:spPr>
            <a:xfrm>
              <a:off x="2760120" y="3104280"/>
              <a:ext cx="21240" cy="18000"/>
            </a:xfrm>
            <a:custGeom>
              <a:avLst/>
              <a:gdLst/>
              <a:ahLst/>
              <a:rect l="l" t="t" r="r" b="b"/>
              <a:pathLst>
                <a:path w="2488" h="2134">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style>
            <a:lnRef idx="0"/>
            <a:fillRef idx="0"/>
            <a:effectRef idx="0"/>
            <a:fontRef idx="minor"/>
          </p:style>
        </p:sp>
        <p:sp>
          <p:nvSpPr>
            <p:cNvPr id="4907" name="CustomShape 1588"/>
            <p:cNvSpPr/>
            <p:nvPr/>
          </p:nvSpPr>
          <p:spPr>
            <a:xfrm>
              <a:off x="2760120" y="3132360"/>
              <a:ext cx="21240" cy="18000"/>
            </a:xfrm>
            <a:custGeom>
              <a:avLst/>
              <a:gdLst/>
              <a:ahLst/>
              <a:rect l="l" t="t" r="r" b="b"/>
              <a:pathLst>
                <a:path w="2486" h="2132">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style>
            <a:lnRef idx="0"/>
            <a:fillRef idx="0"/>
            <a:effectRef idx="0"/>
            <a:fontRef idx="minor"/>
          </p:style>
        </p:sp>
        <p:sp>
          <p:nvSpPr>
            <p:cNvPr id="4908" name="CustomShape 1589"/>
            <p:cNvSpPr/>
            <p:nvPr/>
          </p:nvSpPr>
          <p:spPr>
            <a:xfrm>
              <a:off x="2760120" y="3160440"/>
              <a:ext cx="21240" cy="18000"/>
            </a:xfrm>
            <a:custGeom>
              <a:avLst/>
              <a:gdLst/>
              <a:ahLst/>
              <a:rect l="l" t="t" r="r" b="b"/>
              <a:pathLst>
                <a:path w="2486" h="2131">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style>
            <a:lnRef idx="0"/>
            <a:fillRef idx="0"/>
            <a:effectRef idx="0"/>
            <a:fontRef idx="minor"/>
          </p:style>
        </p:sp>
        <p:sp>
          <p:nvSpPr>
            <p:cNvPr id="4909" name="CustomShape 1590"/>
            <p:cNvSpPr/>
            <p:nvPr/>
          </p:nvSpPr>
          <p:spPr>
            <a:xfrm>
              <a:off x="2760120" y="3188160"/>
              <a:ext cx="21240" cy="18360"/>
            </a:xfrm>
            <a:custGeom>
              <a:avLst/>
              <a:gdLst/>
              <a:ahLst/>
              <a:rect l="l" t="t" r="r" b="b"/>
              <a:pathLst>
                <a:path w="2488" h="214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style>
            <a:lnRef idx="0"/>
            <a:fillRef idx="0"/>
            <a:effectRef idx="0"/>
            <a:fontRef idx="minor"/>
          </p:style>
        </p:sp>
        <p:sp>
          <p:nvSpPr>
            <p:cNvPr id="4910" name="CustomShape 1591"/>
            <p:cNvSpPr/>
            <p:nvPr/>
          </p:nvSpPr>
          <p:spPr>
            <a:xfrm>
              <a:off x="2760120" y="3216240"/>
              <a:ext cx="21240" cy="18000"/>
            </a:xfrm>
            <a:custGeom>
              <a:avLst/>
              <a:gdLst/>
              <a:ahLst/>
              <a:rect l="l" t="t" r="r" b="b"/>
              <a:pathLst>
                <a:path w="2488" h="213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style>
            <a:lnRef idx="0"/>
            <a:fillRef idx="0"/>
            <a:effectRef idx="0"/>
            <a:fontRef idx="minor"/>
          </p:style>
        </p:sp>
        <p:sp>
          <p:nvSpPr>
            <p:cNvPr id="4911" name="CustomShape 1592"/>
            <p:cNvSpPr/>
            <p:nvPr/>
          </p:nvSpPr>
          <p:spPr>
            <a:xfrm>
              <a:off x="2787840" y="2992680"/>
              <a:ext cx="21240" cy="18000"/>
            </a:xfrm>
            <a:custGeom>
              <a:avLst/>
              <a:gdLst/>
              <a:ahLst/>
              <a:rect l="l" t="t" r="r" b="b"/>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912" name="CustomShape 1593"/>
            <p:cNvSpPr/>
            <p:nvPr/>
          </p:nvSpPr>
          <p:spPr>
            <a:xfrm>
              <a:off x="2787840" y="3020760"/>
              <a:ext cx="21240" cy="18000"/>
            </a:xfrm>
            <a:custGeom>
              <a:avLst/>
              <a:gdLst/>
              <a:ahLst/>
              <a:rect l="l" t="t" r="r" b="b"/>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913" name="CustomShape 1594"/>
            <p:cNvSpPr/>
            <p:nvPr/>
          </p:nvSpPr>
          <p:spPr>
            <a:xfrm>
              <a:off x="2787840" y="3048480"/>
              <a:ext cx="21240" cy="18000"/>
            </a:xfrm>
            <a:custGeom>
              <a:avLst/>
              <a:gdLst/>
              <a:ahLst/>
              <a:rect l="l" t="t" r="r" b="b"/>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style>
            <a:lnRef idx="0"/>
            <a:fillRef idx="0"/>
            <a:effectRef idx="0"/>
            <a:fontRef idx="minor"/>
          </p:style>
        </p:sp>
        <p:sp>
          <p:nvSpPr>
            <p:cNvPr id="4914" name="CustomShape 1595"/>
            <p:cNvSpPr/>
            <p:nvPr/>
          </p:nvSpPr>
          <p:spPr>
            <a:xfrm>
              <a:off x="2787840" y="3076560"/>
              <a:ext cx="21240" cy="18000"/>
            </a:xfrm>
            <a:custGeom>
              <a:avLst/>
              <a:gdLst/>
              <a:ahLst/>
              <a:rect l="l" t="t" r="r" b="b"/>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style>
            <a:lnRef idx="0"/>
            <a:fillRef idx="0"/>
            <a:effectRef idx="0"/>
            <a:fontRef idx="minor"/>
          </p:style>
        </p:sp>
        <p:sp>
          <p:nvSpPr>
            <p:cNvPr id="4915" name="CustomShape 1596"/>
            <p:cNvSpPr/>
            <p:nvPr/>
          </p:nvSpPr>
          <p:spPr>
            <a:xfrm>
              <a:off x="2787840" y="3104280"/>
              <a:ext cx="21240" cy="18000"/>
            </a:xfrm>
            <a:custGeom>
              <a:avLst/>
              <a:gdLst/>
              <a:ahLst/>
              <a:rect l="l" t="t" r="r" b="b"/>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916" name="CustomShape 1597"/>
            <p:cNvSpPr/>
            <p:nvPr/>
          </p:nvSpPr>
          <p:spPr>
            <a:xfrm>
              <a:off x="2787840" y="3132360"/>
              <a:ext cx="21240" cy="18000"/>
            </a:xfrm>
            <a:custGeom>
              <a:avLst/>
              <a:gdLst/>
              <a:ahLst/>
              <a:rect l="l" t="t" r="r" b="b"/>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917" name="CustomShape 1598"/>
            <p:cNvSpPr/>
            <p:nvPr/>
          </p:nvSpPr>
          <p:spPr>
            <a:xfrm>
              <a:off x="2787840" y="3160440"/>
              <a:ext cx="21240" cy="18000"/>
            </a:xfrm>
            <a:custGeom>
              <a:avLst/>
              <a:gdLst/>
              <a:ahLst/>
              <a:rect l="l" t="t" r="r" b="b"/>
              <a:pathLst>
                <a:path w="2489" h="2134">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918" name="CustomShape 1599"/>
            <p:cNvSpPr/>
            <p:nvPr/>
          </p:nvSpPr>
          <p:spPr>
            <a:xfrm>
              <a:off x="2787840" y="3188160"/>
              <a:ext cx="21240" cy="18000"/>
            </a:xfrm>
            <a:custGeom>
              <a:avLst/>
              <a:gdLst/>
              <a:ahLst/>
              <a:rect l="l" t="t" r="r" b="b"/>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style>
            <a:lnRef idx="0"/>
            <a:fillRef idx="0"/>
            <a:effectRef idx="0"/>
            <a:fontRef idx="minor"/>
          </p:style>
        </p:sp>
        <p:sp>
          <p:nvSpPr>
            <p:cNvPr id="4919" name="CustomShape 1600"/>
            <p:cNvSpPr/>
            <p:nvPr/>
          </p:nvSpPr>
          <p:spPr>
            <a:xfrm>
              <a:off x="2787840" y="3216240"/>
              <a:ext cx="21240" cy="18000"/>
            </a:xfrm>
            <a:custGeom>
              <a:avLst/>
              <a:gdLst/>
              <a:ahLst/>
              <a:rect l="l" t="t" r="r" b="b"/>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style>
            <a:lnRef idx="0"/>
            <a:fillRef idx="0"/>
            <a:effectRef idx="0"/>
            <a:fontRef idx="minor"/>
          </p:style>
        </p:sp>
        <p:sp>
          <p:nvSpPr>
            <p:cNvPr id="4920" name="CustomShape 1601"/>
            <p:cNvSpPr/>
            <p:nvPr/>
          </p:nvSpPr>
          <p:spPr>
            <a:xfrm>
              <a:off x="2787840" y="3244320"/>
              <a:ext cx="21240" cy="18000"/>
            </a:xfrm>
            <a:custGeom>
              <a:avLst/>
              <a:gdLst/>
              <a:ahLst/>
              <a:rect l="l" t="t" r="r" b="b"/>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4921" name="CustomShape 1602"/>
            <p:cNvSpPr/>
            <p:nvPr/>
          </p:nvSpPr>
          <p:spPr>
            <a:xfrm>
              <a:off x="2760120" y="3244320"/>
              <a:ext cx="21240" cy="18000"/>
            </a:xfrm>
            <a:custGeom>
              <a:avLst/>
              <a:gdLst/>
              <a:ahLst/>
              <a:rect l="l" t="t" r="r" b="b"/>
              <a:pathLst>
                <a:path w="2488" h="2133">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style>
            <a:lnRef idx="0"/>
            <a:fillRef idx="0"/>
            <a:effectRef idx="0"/>
            <a:fontRef idx="minor"/>
          </p:style>
        </p:sp>
        <p:sp>
          <p:nvSpPr>
            <p:cNvPr id="4922" name="CustomShape 1603"/>
            <p:cNvSpPr/>
            <p:nvPr/>
          </p:nvSpPr>
          <p:spPr>
            <a:xfrm>
              <a:off x="2760120" y="3272040"/>
              <a:ext cx="21240" cy="18000"/>
            </a:xfrm>
            <a:custGeom>
              <a:avLst/>
              <a:gdLst/>
              <a:ahLst/>
              <a:rect l="l" t="t" r="r" b="b"/>
              <a:pathLst>
                <a:path w="2486" h="2131">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style>
            <a:lnRef idx="0"/>
            <a:fillRef idx="0"/>
            <a:effectRef idx="0"/>
            <a:fontRef idx="minor"/>
          </p:style>
        </p:sp>
        <p:sp>
          <p:nvSpPr>
            <p:cNvPr id="4923" name="CustomShape 1604"/>
            <p:cNvSpPr/>
            <p:nvPr/>
          </p:nvSpPr>
          <p:spPr>
            <a:xfrm>
              <a:off x="2760120" y="3300120"/>
              <a:ext cx="21600" cy="18000"/>
            </a:xfrm>
            <a:custGeom>
              <a:avLst/>
              <a:gdLst/>
              <a:ahLst/>
              <a:rect l="l" t="t" r="r" b="b"/>
              <a:pathLst>
                <a:path w="2494" h="2137">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style>
            <a:lnRef idx="0"/>
            <a:fillRef idx="0"/>
            <a:effectRef idx="0"/>
            <a:fontRef idx="minor"/>
          </p:style>
        </p:sp>
        <p:sp>
          <p:nvSpPr>
            <p:cNvPr id="4924" name="CustomShape 1605"/>
            <p:cNvSpPr/>
            <p:nvPr/>
          </p:nvSpPr>
          <p:spPr>
            <a:xfrm>
              <a:off x="2760120" y="3328200"/>
              <a:ext cx="21240" cy="18000"/>
            </a:xfrm>
            <a:custGeom>
              <a:avLst/>
              <a:gdLst/>
              <a:ahLst/>
              <a:rect l="l" t="t" r="r" b="b"/>
              <a:pathLst>
                <a:path w="2488" h="213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style>
            <a:lnRef idx="0"/>
            <a:fillRef idx="0"/>
            <a:effectRef idx="0"/>
            <a:fontRef idx="minor"/>
          </p:style>
        </p:sp>
        <p:sp>
          <p:nvSpPr>
            <p:cNvPr id="4925" name="CustomShape 1606"/>
            <p:cNvSpPr/>
            <p:nvPr/>
          </p:nvSpPr>
          <p:spPr>
            <a:xfrm>
              <a:off x="2760120" y="3439800"/>
              <a:ext cx="21600" cy="18000"/>
            </a:xfrm>
            <a:custGeom>
              <a:avLst/>
              <a:gdLst/>
              <a:ahLst/>
              <a:rect l="l" t="t" r="r" b="b"/>
              <a:pathLst>
                <a:path w="2497" h="2138">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926" name="CustomShape 1607"/>
            <p:cNvSpPr/>
            <p:nvPr/>
          </p:nvSpPr>
          <p:spPr>
            <a:xfrm>
              <a:off x="2760120" y="3412080"/>
              <a:ext cx="21240" cy="18000"/>
            </a:xfrm>
            <a:custGeom>
              <a:avLst/>
              <a:gdLst/>
              <a:ahLst/>
              <a:rect l="l" t="t" r="r" b="b"/>
              <a:pathLst>
                <a:path w="2488" h="2137">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style>
            <a:lnRef idx="0"/>
            <a:fillRef idx="0"/>
            <a:effectRef idx="0"/>
            <a:fontRef idx="minor"/>
          </p:style>
        </p:sp>
        <p:sp>
          <p:nvSpPr>
            <p:cNvPr id="4927" name="CustomShape 1608"/>
            <p:cNvSpPr/>
            <p:nvPr/>
          </p:nvSpPr>
          <p:spPr>
            <a:xfrm>
              <a:off x="2760120" y="3384000"/>
              <a:ext cx="21600" cy="18000"/>
            </a:xfrm>
            <a:custGeom>
              <a:avLst/>
              <a:gdLst/>
              <a:ahLst/>
              <a:rect l="l" t="t" r="r" b="b"/>
              <a:pathLst>
                <a:path w="2497" h="2132">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style>
            <a:lnRef idx="0"/>
            <a:fillRef idx="0"/>
            <a:effectRef idx="0"/>
            <a:fontRef idx="minor"/>
          </p:style>
        </p:sp>
        <p:sp>
          <p:nvSpPr>
            <p:cNvPr id="4928" name="CustomShape 1609"/>
            <p:cNvSpPr/>
            <p:nvPr/>
          </p:nvSpPr>
          <p:spPr>
            <a:xfrm>
              <a:off x="2760120" y="3356280"/>
              <a:ext cx="21240" cy="18000"/>
            </a:xfrm>
            <a:custGeom>
              <a:avLst/>
              <a:gdLst/>
              <a:ahLst/>
              <a:rect l="l" t="t" r="r" b="b"/>
              <a:pathLst>
                <a:path w="2486" h="2131">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style>
            <a:lnRef idx="0"/>
            <a:fillRef idx="0"/>
            <a:effectRef idx="0"/>
            <a:fontRef idx="minor"/>
          </p:style>
        </p:sp>
        <p:sp>
          <p:nvSpPr>
            <p:cNvPr id="4929" name="CustomShape 1610"/>
            <p:cNvSpPr/>
            <p:nvPr/>
          </p:nvSpPr>
          <p:spPr>
            <a:xfrm>
              <a:off x="2732040" y="3356280"/>
              <a:ext cx="21240" cy="18000"/>
            </a:xfrm>
            <a:custGeom>
              <a:avLst/>
              <a:gdLst/>
              <a:ahLst/>
              <a:rect l="l" t="t" r="r" b="b"/>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930" name="CustomShape 1611"/>
            <p:cNvSpPr/>
            <p:nvPr/>
          </p:nvSpPr>
          <p:spPr>
            <a:xfrm>
              <a:off x="2703960" y="335628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931" name="CustomShape 1612"/>
            <p:cNvSpPr/>
            <p:nvPr/>
          </p:nvSpPr>
          <p:spPr>
            <a:xfrm>
              <a:off x="2676240" y="3356280"/>
              <a:ext cx="21240" cy="18000"/>
            </a:xfrm>
            <a:custGeom>
              <a:avLst/>
              <a:gdLst/>
              <a:ahLst/>
              <a:rect l="l" t="t" r="r" b="b"/>
              <a:pathLst>
                <a:path w="2488" h="2134">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932" name="CustomShape 1613"/>
            <p:cNvSpPr/>
            <p:nvPr/>
          </p:nvSpPr>
          <p:spPr>
            <a:xfrm>
              <a:off x="2648160" y="3356280"/>
              <a:ext cx="21240" cy="18000"/>
            </a:xfrm>
            <a:custGeom>
              <a:avLst/>
              <a:gdLst/>
              <a:ahLst/>
              <a:rect l="l" t="t" r="r" b="b"/>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933" name="CustomShape 1614"/>
            <p:cNvSpPr/>
            <p:nvPr/>
          </p:nvSpPr>
          <p:spPr>
            <a:xfrm>
              <a:off x="2620080" y="3356280"/>
              <a:ext cx="21600" cy="18000"/>
            </a:xfrm>
            <a:custGeom>
              <a:avLst/>
              <a:gdLst/>
              <a:ahLst/>
              <a:rect l="l" t="t" r="r" b="b"/>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4934" name="CustomShape 1615"/>
            <p:cNvSpPr/>
            <p:nvPr/>
          </p:nvSpPr>
          <p:spPr>
            <a:xfrm>
              <a:off x="2592360" y="3356280"/>
              <a:ext cx="21600" cy="18000"/>
            </a:xfrm>
            <a:custGeom>
              <a:avLst/>
              <a:gdLst/>
              <a:ahLst/>
              <a:rect l="l" t="t" r="r" b="b"/>
              <a:pathLst>
                <a:path w="2497" h="2134">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935" name="CustomShape 1616"/>
            <p:cNvSpPr/>
            <p:nvPr/>
          </p:nvSpPr>
          <p:spPr>
            <a:xfrm>
              <a:off x="2843640" y="3719520"/>
              <a:ext cx="21600" cy="18000"/>
            </a:xfrm>
            <a:custGeom>
              <a:avLst/>
              <a:gdLst/>
              <a:ahLst/>
              <a:rect l="l" t="t" r="r" b="b"/>
              <a:pathLst>
                <a:path w="2497" h="2134">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4936" name="CustomShape 1617"/>
            <p:cNvSpPr/>
            <p:nvPr/>
          </p:nvSpPr>
          <p:spPr>
            <a:xfrm>
              <a:off x="2843640" y="3691440"/>
              <a:ext cx="21600" cy="18000"/>
            </a:xfrm>
            <a:custGeom>
              <a:avLst/>
              <a:gdLst/>
              <a:ahLst/>
              <a:rect l="l" t="t" r="r" b="b"/>
              <a:pathLst>
                <a:path w="2497" h="213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style>
            <a:lnRef idx="0"/>
            <a:fillRef idx="0"/>
            <a:effectRef idx="0"/>
            <a:fontRef idx="minor"/>
          </p:style>
        </p:sp>
        <p:sp>
          <p:nvSpPr>
            <p:cNvPr id="4937" name="CustomShape 1618"/>
            <p:cNvSpPr/>
            <p:nvPr/>
          </p:nvSpPr>
          <p:spPr>
            <a:xfrm>
              <a:off x="2871720" y="3635640"/>
              <a:ext cx="21600" cy="18000"/>
            </a:xfrm>
            <a:custGeom>
              <a:avLst/>
              <a:gdLst/>
              <a:ahLst/>
              <a:rect l="l" t="t" r="r" b="b"/>
              <a:pathLst>
                <a:path w="2497" h="2131">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style>
            <a:lnRef idx="0"/>
            <a:fillRef idx="0"/>
            <a:effectRef idx="0"/>
            <a:fontRef idx="minor"/>
          </p:style>
        </p:sp>
        <p:sp>
          <p:nvSpPr>
            <p:cNvPr id="4938" name="CustomShape 1619"/>
            <p:cNvSpPr/>
            <p:nvPr/>
          </p:nvSpPr>
          <p:spPr>
            <a:xfrm>
              <a:off x="2871720" y="3607560"/>
              <a:ext cx="21600" cy="18000"/>
            </a:xfrm>
            <a:custGeom>
              <a:avLst/>
              <a:gdLst/>
              <a:ahLst/>
              <a:rect l="l" t="t" r="r" b="b"/>
              <a:pathLst>
                <a:path w="2497" h="2134">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4939" name="CustomShape 1620"/>
            <p:cNvSpPr/>
            <p:nvPr/>
          </p:nvSpPr>
          <p:spPr>
            <a:xfrm>
              <a:off x="2815920" y="3607560"/>
              <a:ext cx="21240" cy="18000"/>
            </a:xfrm>
            <a:custGeom>
              <a:avLst/>
              <a:gdLst/>
              <a:ahLst/>
              <a:rect l="l" t="t" r="r" b="b"/>
              <a:pathLst>
                <a:path w="2489" h="2134">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940" name="CustomShape 1621"/>
            <p:cNvSpPr/>
            <p:nvPr/>
          </p:nvSpPr>
          <p:spPr>
            <a:xfrm>
              <a:off x="2815920" y="3551760"/>
              <a:ext cx="21240" cy="18000"/>
            </a:xfrm>
            <a:custGeom>
              <a:avLst/>
              <a:gdLst/>
              <a:ahLst/>
              <a:rect l="l" t="t" r="r" b="b"/>
              <a:pathLst>
                <a:path w="2489" h="2138">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4941" name="CustomShape 1622"/>
            <p:cNvSpPr/>
            <p:nvPr/>
          </p:nvSpPr>
          <p:spPr>
            <a:xfrm>
              <a:off x="2787840" y="3719520"/>
              <a:ext cx="21240" cy="18000"/>
            </a:xfrm>
            <a:custGeom>
              <a:avLst/>
              <a:gdLst/>
              <a:ahLst/>
              <a:rect l="l" t="t" r="r" b="b"/>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4942" name="CustomShape 1623"/>
            <p:cNvSpPr/>
            <p:nvPr/>
          </p:nvSpPr>
          <p:spPr>
            <a:xfrm>
              <a:off x="2787840" y="3691440"/>
              <a:ext cx="21240" cy="18000"/>
            </a:xfrm>
            <a:custGeom>
              <a:avLst/>
              <a:gdLst/>
              <a:ahLst/>
              <a:rect l="l" t="t" r="r" b="b"/>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style>
            <a:lnRef idx="0"/>
            <a:fillRef idx="0"/>
            <a:effectRef idx="0"/>
            <a:fontRef idx="minor"/>
          </p:style>
        </p:sp>
        <p:sp>
          <p:nvSpPr>
            <p:cNvPr id="4943" name="CustomShape 1624"/>
            <p:cNvSpPr/>
            <p:nvPr/>
          </p:nvSpPr>
          <p:spPr>
            <a:xfrm>
              <a:off x="2787840" y="3663720"/>
              <a:ext cx="21240" cy="18000"/>
            </a:xfrm>
            <a:custGeom>
              <a:avLst/>
              <a:gdLst/>
              <a:ahLst/>
              <a:rect l="l" t="t" r="r" b="b"/>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style>
            <a:lnRef idx="0"/>
            <a:fillRef idx="0"/>
            <a:effectRef idx="0"/>
            <a:fontRef idx="minor"/>
          </p:style>
        </p:sp>
        <p:sp>
          <p:nvSpPr>
            <p:cNvPr id="4944" name="CustomShape 1625"/>
            <p:cNvSpPr/>
            <p:nvPr/>
          </p:nvSpPr>
          <p:spPr>
            <a:xfrm>
              <a:off x="2760120" y="3719520"/>
              <a:ext cx="21600" cy="18000"/>
            </a:xfrm>
            <a:custGeom>
              <a:avLst/>
              <a:gdLst/>
              <a:ahLst/>
              <a:rect l="l" t="t" r="r" b="b"/>
              <a:pathLst>
                <a:path w="2494" h="2138">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style>
            <a:lnRef idx="0"/>
            <a:fillRef idx="0"/>
            <a:effectRef idx="0"/>
            <a:fontRef idx="minor"/>
          </p:style>
        </p:sp>
        <p:sp>
          <p:nvSpPr>
            <p:cNvPr id="4945" name="CustomShape 1626"/>
            <p:cNvSpPr/>
            <p:nvPr/>
          </p:nvSpPr>
          <p:spPr>
            <a:xfrm>
              <a:off x="2760120" y="3691440"/>
              <a:ext cx="21600" cy="18000"/>
            </a:xfrm>
            <a:custGeom>
              <a:avLst/>
              <a:gdLst/>
              <a:ahLst/>
              <a:rect l="l" t="t" r="r" b="b"/>
              <a:pathLst>
                <a:path w="2494" h="2137">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style>
            <a:lnRef idx="0"/>
            <a:fillRef idx="0"/>
            <a:effectRef idx="0"/>
            <a:fontRef idx="minor"/>
          </p:style>
        </p:sp>
        <p:sp>
          <p:nvSpPr>
            <p:cNvPr id="4946" name="CustomShape 1627"/>
            <p:cNvSpPr/>
            <p:nvPr/>
          </p:nvSpPr>
          <p:spPr>
            <a:xfrm>
              <a:off x="2843640" y="3775320"/>
              <a:ext cx="21600" cy="18000"/>
            </a:xfrm>
            <a:custGeom>
              <a:avLst/>
              <a:gdLst/>
              <a:ahLst/>
              <a:rect l="l" t="t" r="r" b="b"/>
              <a:pathLst>
                <a:path w="2497" h="213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style>
            <a:lnRef idx="0"/>
            <a:fillRef idx="0"/>
            <a:effectRef idx="0"/>
            <a:fontRef idx="minor"/>
          </p:style>
        </p:sp>
        <p:sp>
          <p:nvSpPr>
            <p:cNvPr id="4947" name="CustomShape 1628"/>
            <p:cNvSpPr/>
            <p:nvPr/>
          </p:nvSpPr>
          <p:spPr>
            <a:xfrm>
              <a:off x="2815920" y="3775320"/>
              <a:ext cx="21240" cy="18000"/>
            </a:xfrm>
            <a:custGeom>
              <a:avLst/>
              <a:gdLst/>
              <a:ahLst/>
              <a:rect l="l" t="t" r="r" b="b"/>
              <a:pathLst>
                <a:path w="2489" h="213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style>
            <a:lnRef idx="0"/>
            <a:fillRef idx="0"/>
            <a:effectRef idx="0"/>
            <a:fontRef idx="minor"/>
          </p:style>
        </p:sp>
        <p:sp>
          <p:nvSpPr>
            <p:cNvPr id="4948" name="CustomShape 1629"/>
            <p:cNvSpPr/>
            <p:nvPr/>
          </p:nvSpPr>
          <p:spPr>
            <a:xfrm>
              <a:off x="2787840" y="3775320"/>
              <a:ext cx="21240" cy="18000"/>
            </a:xfrm>
            <a:custGeom>
              <a:avLst/>
              <a:gdLst/>
              <a:ahLst/>
              <a:rect l="l" t="t" r="r" b="b"/>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style>
            <a:lnRef idx="0"/>
            <a:fillRef idx="0"/>
            <a:effectRef idx="0"/>
            <a:fontRef idx="minor"/>
          </p:style>
        </p:sp>
        <p:sp>
          <p:nvSpPr>
            <p:cNvPr id="4949" name="CustomShape 1630"/>
            <p:cNvSpPr/>
            <p:nvPr/>
          </p:nvSpPr>
          <p:spPr>
            <a:xfrm>
              <a:off x="2760120" y="3775320"/>
              <a:ext cx="21600" cy="18000"/>
            </a:xfrm>
            <a:custGeom>
              <a:avLst/>
              <a:gdLst/>
              <a:ahLst/>
              <a:rect l="l" t="t" r="r" b="b"/>
              <a:pathLst>
                <a:path w="2495" h="2132">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style>
            <a:lnRef idx="0"/>
            <a:fillRef idx="0"/>
            <a:effectRef idx="0"/>
            <a:fontRef idx="minor"/>
          </p:style>
        </p:sp>
        <p:sp>
          <p:nvSpPr>
            <p:cNvPr id="4950" name="CustomShape 1631"/>
            <p:cNvSpPr/>
            <p:nvPr/>
          </p:nvSpPr>
          <p:spPr>
            <a:xfrm>
              <a:off x="2732040" y="3775320"/>
              <a:ext cx="21240" cy="18000"/>
            </a:xfrm>
            <a:custGeom>
              <a:avLst/>
              <a:gdLst/>
              <a:ahLst/>
              <a:rect l="l" t="t" r="r" b="b"/>
              <a:pathLst>
                <a:path w="2486" h="2132">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style>
            <a:lnRef idx="0"/>
            <a:fillRef idx="0"/>
            <a:effectRef idx="0"/>
            <a:fontRef idx="minor"/>
          </p:style>
        </p:sp>
        <p:sp>
          <p:nvSpPr>
            <p:cNvPr id="4951" name="CustomShape 1632"/>
            <p:cNvSpPr/>
            <p:nvPr/>
          </p:nvSpPr>
          <p:spPr>
            <a:xfrm>
              <a:off x="2732040" y="3747600"/>
              <a:ext cx="21240" cy="18000"/>
            </a:xfrm>
            <a:custGeom>
              <a:avLst/>
              <a:gdLst/>
              <a:ahLst/>
              <a:rect l="l" t="t" r="r" b="b"/>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952" name="CustomShape 1633"/>
            <p:cNvSpPr/>
            <p:nvPr/>
          </p:nvSpPr>
          <p:spPr>
            <a:xfrm>
              <a:off x="2703960" y="374760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4953" name="CustomShape 1634"/>
            <p:cNvSpPr/>
            <p:nvPr/>
          </p:nvSpPr>
          <p:spPr>
            <a:xfrm>
              <a:off x="2703960" y="3719520"/>
              <a:ext cx="21600" cy="18000"/>
            </a:xfrm>
            <a:custGeom>
              <a:avLst/>
              <a:gdLst/>
              <a:ahLst/>
              <a:rect l="l" t="t" r="r" b="b"/>
              <a:pathLst>
                <a:path w="2494" h="213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style>
            <a:lnRef idx="0"/>
            <a:fillRef idx="0"/>
            <a:effectRef idx="0"/>
            <a:fontRef idx="minor"/>
          </p:style>
        </p:sp>
        <p:sp>
          <p:nvSpPr>
            <p:cNvPr id="4954" name="CustomShape 1635"/>
            <p:cNvSpPr/>
            <p:nvPr/>
          </p:nvSpPr>
          <p:spPr>
            <a:xfrm>
              <a:off x="2676240" y="3719520"/>
              <a:ext cx="21600" cy="18000"/>
            </a:xfrm>
            <a:custGeom>
              <a:avLst/>
              <a:gdLst/>
              <a:ahLst/>
              <a:rect l="l" t="t" r="r" b="b"/>
              <a:pathLst>
                <a:path w="2494" h="213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style>
            <a:lnRef idx="0"/>
            <a:fillRef idx="0"/>
            <a:effectRef idx="0"/>
            <a:fontRef idx="minor"/>
          </p:style>
        </p:sp>
        <p:sp>
          <p:nvSpPr>
            <p:cNvPr id="4955" name="CustomShape 1636"/>
            <p:cNvSpPr/>
            <p:nvPr/>
          </p:nvSpPr>
          <p:spPr>
            <a:xfrm>
              <a:off x="2676240" y="3691440"/>
              <a:ext cx="21600" cy="18000"/>
            </a:xfrm>
            <a:custGeom>
              <a:avLst/>
              <a:gdLst/>
              <a:ahLst/>
              <a:rect l="l" t="t" r="r" b="b"/>
              <a:pathLst>
                <a:path w="2494" h="2137">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style>
            <a:lnRef idx="0"/>
            <a:fillRef idx="0"/>
            <a:effectRef idx="0"/>
            <a:fontRef idx="minor"/>
          </p:style>
        </p:sp>
        <p:sp>
          <p:nvSpPr>
            <p:cNvPr id="4956" name="CustomShape 1637"/>
            <p:cNvSpPr/>
            <p:nvPr/>
          </p:nvSpPr>
          <p:spPr>
            <a:xfrm>
              <a:off x="2648160" y="3691440"/>
              <a:ext cx="21600" cy="18000"/>
            </a:xfrm>
            <a:custGeom>
              <a:avLst/>
              <a:gdLst/>
              <a:ahLst/>
              <a:rect l="l" t="t" r="r" b="b"/>
              <a:pathLst>
                <a:path w="2494" h="2137">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style>
            <a:lnRef idx="0"/>
            <a:fillRef idx="0"/>
            <a:effectRef idx="0"/>
            <a:fontRef idx="minor"/>
          </p:style>
        </p:sp>
        <p:sp>
          <p:nvSpPr>
            <p:cNvPr id="4957" name="CustomShape 1638"/>
            <p:cNvSpPr/>
            <p:nvPr/>
          </p:nvSpPr>
          <p:spPr>
            <a:xfrm>
              <a:off x="2648160" y="3663720"/>
              <a:ext cx="21600" cy="18360"/>
            </a:xfrm>
            <a:custGeom>
              <a:avLst/>
              <a:gdLst/>
              <a:ahLst/>
              <a:rect l="l" t="t" r="r" b="b"/>
              <a:pathLst>
                <a:path w="2494" h="214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style>
            <a:lnRef idx="0"/>
            <a:fillRef idx="0"/>
            <a:effectRef idx="0"/>
            <a:fontRef idx="minor"/>
          </p:style>
        </p:sp>
        <p:sp>
          <p:nvSpPr>
            <p:cNvPr id="4958" name="CustomShape 1639"/>
            <p:cNvSpPr/>
            <p:nvPr/>
          </p:nvSpPr>
          <p:spPr>
            <a:xfrm>
              <a:off x="2703960" y="3663720"/>
              <a:ext cx="21600" cy="18000"/>
            </a:xfrm>
            <a:custGeom>
              <a:avLst/>
              <a:gdLst/>
              <a:ahLst/>
              <a:rect l="l" t="t" r="r" b="b"/>
              <a:pathLst>
                <a:path w="2494" h="2138">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style>
            <a:lnRef idx="0"/>
            <a:fillRef idx="0"/>
            <a:effectRef idx="0"/>
            <a:fontRef idx="minor"/>
          </p:style>
        </p:sp>
        <p:sp>
          <p:nvSpPr>
            <p:cNvPr id="4959" name="CustomShape 1640"/>
            <p:cNvSpPr/>
            <p:nvPr/>
          </p:nvSpPr>
          <p:spPr>
            <a:xfrm>
              <a:off x="2676240" y="3635640"/>
              <a:ext cx="21240" cy="18000"/>
            </a:xfrm>
            <a:custGeom>
              <a:avLst/>
              <a:gdLst/>
              <a:ahLst/>
              <a:rect l="l" t="t" r="r" b="b"/>
              <a:pathLst>
                <a:path w="2488" h="2134">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960" name="CustomShape 1641"/>
            <p:cNvSpPr/>
            <p:nvPr/>
          </p:nvSpPr>
          <p:spPr>
            <a:xfrm>
              <a:off x="2648160" y="3607560"/>
              <a:ext cx="21240" cy="18000"/>
            </a:xfrm>
            <a:custGeom>
              <a:avLst/>
              <a:gdLst/>
              <a:ahLst/>
              <a:rect l="l" t="t" r="r" b="b"/>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961" name="CustomShape 1642"/>
            <p:cNvSpPr/>
            <p:nvPr/>
          </p:nvSpPr>
          <p:spPr>
            <a:xfrm>
              <a:off x="3319200" y="3020760"/>
              <a:ext cx="21600" cy="18000"/>
            </a:xfrm>
            <a:custGeom>
              <a:avLst/>
              <a:gdLst/>
              <a:ahLst/>
              <a:rect l="l" t="t" r="r" b="b"/>
              <a:pathLst>
                <a:path w="2496" h="2133">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style>
            <a:lnRef idx="0"/>
            <a:fillRef idx="0"/>
            <a:effectRef idx="0"/>
            <a:fontRef idx="minor"/>
          </p:style>
        </p:sp>
        <p:sp>
          <p:nvSpPr>
            <p:cNvPr id="4962" name="CustomShape 1643"/>
            <p:cNvSpPr/>
            <p:nvPr/>
          </p:nvSpPr>
          <p:spPr>
            <a:xfrm>
              <a:off x="3291120" y="30207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style>
            <a:lnRef idx="0"/>
            <a:fillRef idx="0"/>
            <a:effectRef idx="0"/>
            <a:fontRef idx="minor"/>
          </p:style>
        </p:sp>
        <p:sp>
          <p:nvSpPr>
            <p:cNvPr id="4963" name="CustomShape 1644"/>
            <p:cNvSpPr/>
            <p:nvPr/>
          </p:nvSpPr>
          <p:spPr>
            <a:xfrm>
              <a:off x="3291120" y="29926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964" name="CustomShape 1645"/>
            <p:cNvSpPr/>
            <p:nvPr/>
          </p:nvSpPr>
          <p:spPr>
            <a:xfrm>
              <a:off x="3263400" y="3020760"/>
              <a:ext cx="21240" cy="18000"/>
            </a:xfrm>
            <a:custGeom>
              <a:avLst/>
              <a:gdLst/>
              <a:ahLst/>
              <a:rect l="l" t="t" r="r" b="b"/>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4965" name="CustomShape 1646"/>
            <p:cNvSpPr/>
            <p:nvPr/>
          </p:nvSpPr>
          <p:spPr>
            <a:xfrm>
              <a:off x="3263400" y="2992680"/>
              <a:ext cx="21240" cy="18000"/>
            </a:xfrm>
            <a:custGeom>
              <a:avLst/>
              <a:gdLst/>
              <a:ahLst/>
              <a:rect l="l" t="t" r="r" b="b"/>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966" name="CustomShape 1647"/>
            <p:cNvSpPr/>
            <p:nvPr/>
          </p:nvSpPr>
          <p:spPr>
            <a:xfrm>
              <a:off x="3235320" y="3048480"/>
              <a:ext cx="21600" cy="18000"/>
            </a:xfrm>
            <a:custGeom>
              <a:avLst/>
              <a:gdLst/>
              <a:ahLst/>
              <a:rect l="l" t="t" r="r" b="b"/>
              <a:pathLst>
                <a:path w="2497" h="213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style>
            <a:lnRef idx="0"/>
            <a:fillRef idx="0"/>
            <a:effectRef idx="0"/>
            <a:fontRef idx="minor"/>
          </p:style>
        </p:sp>
        <p:sp>
          <p:nvSpPr>
            <p:cNvPr id="4967" name="CustomShape 1648"/>
            <p:cNvSpPr/>
            <p:nvPr/>
          </p:nvSpPr>
          <p:spPr>
            <a:xfrm>
              <a:off x="3235320" y="2992680"/>
              <a:ext cx="21600" cy="18000"/>
            </a:xfrm>
            <a:custGeom>
              <a:avLst/>
              <a:gdLst/>
              <a:ahLst/>
              <a:rect l="l" t="t" r="r" b="b"/>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style>
            <a:lnRef idx="0"/>
            <a:fillRef idx="0"/>
            <a:effectRef idx="0"/>
            <a:fontRef idx="minor"/>
          </p:style>
        </p:sp>
        <p:sp>
          <p:nvSpPr>
            <p:cNvPr id="4968" name="CustomShape 1649"/>
            <p:cNvSpPr/>
            <p:nvPr/>
          </p:nvSpPr>
          <p:spPr>
            <a:xfrm>
              <a:off x="3207240" y="3048480"/>
              <a:ext cx="21600" cy="18000"/>
            </a:xfrm>
            <a:custGeom>
              <a:avLst/>
              <a:gdLst/>
              <a:ahLst/>
              <a:rect l="l" t="t" r="r" b="b"/>
              <a:pathLst>
                <a:path w="2496" h="213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style>
            <a:lnRef idx="0"/>
            <a:fillRef idx="0"/>
            <a:effectRef idx="0"/>
            <a:fontRef idx="minor"/>
          </p:style>
        </p:sp>
        <p:sp>
          <p:nvSpPr>
            <p:cNvPr id="4969" name="CustomShape 1650"/>
            <p:cNvSpPr/>
            <p:nvPr/>
          </p:nvSpPr>
          <p:spPr>
            <a:xfrm>
              <a:off x="3207240" y="2992680"/>
              <a:ext cx="21600" cy="18000"/>
            </a:xfrm>
            <a:custGeom>
              <a:avLst/>
              <a:gdLst/>
              <a:ahLst/>
              <a:rect l="l" t="t" r="r" b="b"/>
              <a:pathLst>
                <a:path w="2496" h="2134">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4970" name="CustomShape 1651"/>
            <p:cNvSpPr/>
            <p:nvPr/>
          </p:nvSpPr>
          <p:spPr>
            <a:xfrm>
              <a:off x="3179520" y="3076560"/>
              <a:ext cx="21240" cy="18000"/>
            </a:xfrm>
            <a:custGeom>
              <a:avLst/>
              <a:gdLst/>
              <a:ahLst/>
              <a:rect l="l" t="t" r="r" b="b"/>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971" name="CustomShape 1652"/>
            <p:cNvSpPr/>
            <p:nvPr/>
          </p:nvSpPr>
          <p:spPr>
            <a:xfrm>
              <a:off x="3179520" y="3048480"/>
              <a:ext cx="21240" cy="18000"/>
            </a:xfrm>
            <a:custGeom>
              <a:avLst/>
              <a:gdLst/>
              <a:ahLst/>
              <a:rect l="l" t="t" r="r" b="b"/>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style>
            <a:lnRef idx="0"/>
            <a:fillRef idx="0"/>
            <a:effectRef idx="0"/>
            <a:fontRef idx="minor"/>
          </p:style>
        </p:sp>
        <p:sp>
          <p:nvSpPr>
            <p:cNvPr id="4972" name="CustomShape 1653"/>
            <p:cNvSpPr/>
            <p:nvPr/>
          </p:nvSpPr>
          <p:spPr>
            <a:xfrm>
              <a:off x="3179520" y="29926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973" name="CustomShape 1654"/>
            <p:cNvSpPr/>
            <p:nvPr/>
          </p:nvSpPr>
          <p:spPr>
            <a:xfrm>
              <a:off x="3179520" y="2964600"/>
              <a:ext cx="21240" cy="18000"/>
            </a:xfrm>
            <a:custGeom>
              <a:avLst/>
              <a:gdLst/>
              <a:ahLst/>
              <a:rect l="l" t="t" r="r" b="b"/>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974" name="CustomShape 1655"/>
            <p:cNvSpPr/>
            <p:nvPr/>
          </p:nvSpPr>
          <p:spPr>
            <a:xfrm>
              <a:off x="3151440" y="3104280"/>
              <a:ext cx="21240" cy="18000"/>
            </a:xfrm>
            <a:custGeom>
              <a:avLst/>
              <a:gdLst/>
              <a:ahLst/>
              <a:rect l="l" t="t" r="r" b="b"/>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975" name="CustomShape 1656"/>
            <p:cNvSpPr/>
            <p:nvPr/>
          </p:nvSpPr>
          <p:spPr>
            <a:xfrm>
              <a:off x="3151440" y="3076560"/>
              <a:ext cx="21240" cy="18000"/>
            </a:xfrm>
            <a:custGeom>
              <a:avLst/>
              <a:gdLst/>
              <a:ahLst/>
              <a:rect l="l" t="t" r="r" b="b"/>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976" name="CustomShape 1657"/>
            <p:cNvSpPr/>
            <p:nvPr/>
          </p:nvSpPr>
          <p:spPr>
            <a:xfrm>
              <a:off x="3151440" y="3048480"/>
              <a:ext cx="21240" cy="18000"/>
            </a:xfrm>
            <a:custGeom>
              <a:avLst/>
              <a:gdLst/>
              <a:ahLst/>
              <a:rect l="l" t="t" r="r" b="b"/>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style>
            <a:lnRef idx="0"/>
            <a:fillRef idx="0"/>
            <a:effectRef idx="0"/>
            <a:fontRef idx="minor"/>
          </p:style>
        </p:sp>
        <p:sp>
          <p:nvSpPr>
            <p:cNvPr id="4977" name="CustomShape 1658"/>
            <p:cNvSpPr/>
            <p:nvPr/>
          </p:nvSpPr>
          <p:spPr>
            <a:xfrm>
              <a:off x="3151440" y="2964600"/>
              <a:ext cx="21240" cy="18000"/>
            </a:xfrm>
            <a:custGeom>
              <a:avLst/>
              <a:gdLst/>
              <a:ahLst/>
              <a:rect l="l" t="t" r="r" b="b"/>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978" name="CustomShape 1659"/>
            <p:cNvSpPr/>
            <p:nvPr/>
          </p:nvSpPr>
          <p:spPr>
            <a:xfrm>
              <a:off x="3123360" y="3132360"/>
              <a:ext cx="21600" cy="18000"/>
            </a:xfrm>
            <a:custGeom>
              <a:avLst/>
              <a:gdLst/>
              <a:ahLst/>
              <a:rect l="l" t="t" r="r" b="b"/>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style>
            <a:lnRef idx="0"/>
            <a:fillRef idx="0"/>
            <a:effectRef idx="0"/>
            <a:fontRef idx="minor"/>
          </p:style>
        </p:sp>
        <p:sp>
          <p:nvSpPr>
            <p:cNvPr id="4979" name="CustomShape 1660"/>
            <p:cNvSpPr/>
            <p:nvPr/>
          </p:nvSpPr>
          <p:spPr>
            <a:xfrm>
              <a:off x="3123360" y="3104280"/>
              <a:ext cx="21600" cy="18000"/>
            </a:xfrm>
            <a:custGeom>
              <a:avLst/>
              <a:gdLst/>
              <a:ahLst/>
              <a:rect l="l" t="t" r="r" b="b"/>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style>
            <a:lnRef idx="0"/>
            <a:fillRef idx="0"/>
            <a:effectRef idx="0"/>
            <a:fontRef idx="minor"/>
          </p:style>
        </p:sp>
        <p:sp>
          <p:nvSpPr>
            <p:cNvPr id="4980" name="CustomShape 1661"/>
            <p:cNvSpPr/>
            <p:nvPr/>
          </p:nvSpPr>
          <p:spPr>
            <a:xfrm>
              <a:off x="3123360" y="3048480"/>
              <a:ext cx="21600" cy="18000"/>
            </a:xfrm>
            <a:custGeom>
              <a:avLst/>
              <a:gdLst/>
              <a:ahLst/>
              <a:rect l="l" t="t" r="r" b="b"/>
              <a:pathLst>
                <a:path w="2497" h="213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style>
            <a:lnRef idx="0"/>
            <a:fillRef idx="0"/>
            <a:effectRef idx="0"/>
            <a:fontRef idx="minor"/>
          </p:style>
        </p:sp>
        <p:sp>
          <p:nvSpPr>
            <p:cNvPr id="4981" name="CustomShape 1662"/>
            <p:cNvSpPr/>
            <p:nvPr/>
          </p:nvSpPr>
          <p:spPr>
            <a:xfrm>
              <a:off x="3123360" y="2964600"/>
              <a:ext cx="21600" cy="18000"/>
            </a:xfrm>
            <a:custGeom>
              <a:avLst/>
              <a:gdLst/>
              <a:ahLst/>
              <a:rect l="l" t="t" r="r" b="b"/>
              <a:pathLst>
                <a:path w="2497" h="2138">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style>
            <a:lnRef idx="0"/>
            <a:fillRef idx="0"/>
            <a:effectRef idx="0"/>
            <a:fontRef idx="minor"/>
          </p:style>
        </p:sp>
        <p:sp>
          <p:nvSpPr>
            <p:cNvPr id="4982" name="CustomShape 1663"/>
            <p:cNvSpPr/>
            <p:nvPr/>
          </p:nvSpPr>
          <p:spPr>
            <a:xfrm>
              <a:off x="3095640" y="3160440"/>
              <a:ext cx="21240" cy="18000"/>
            </a:xfrm>
            <a:custGeom>
              <a:avLst/>
              <a:gdLst/>
              <a:ahLst/>
              <a:rect l="l" t="t" r="r" b="b"/>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style>
            <a:lnRef idx="0"/>
            <a:fillRef idx="0"/>
            <a:effectRef idx="0"/>
            <a:fontRef idx="minor"/>
          </p:style>
        </p:sp>
        <p:sp>
          <p:nvSpPr>
            <p:cNvPr id="4983" name="CustomShape 1664"/>
            <p:cNvSpPr/>
            <p:nvPr/>
          </p:nvSpPr>
          <p:spPr>
            <a:xfrm>
              <a:off x="3095640" y="3132360"/>
              <a:ext cx="21240" cy="18000"/>
            </a:xfrm>
            <a:custGeom>
              <a:avLst/>
              <a:gdLst/>
              <a:ahLst/>
              <a:rect l="l" t="t" r="r" b="b"/>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4984" name="CustomShape 1665"/>
            <p:cNvSpPr/>
            <p:nvPr/>
          </p:nvSpPr>
          <p:spPr>
            <a:xfrm>
              <a:off x="3095640" y="3076560"/>
              <a:ext cx="21240" cy="18000"/>
            </a:xfrm>
            <a:custGeom>
              <a:avLst/>
              <a:gdLst/>
              <a:ahLst/>
              <a:rect l="l" t="t" r="r" b="b"/>
              <a:pathLst>
                <a:path w="2488" h="213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985" name="CustomShape 1666"/>
            <p:cNvSpPr/>
            <p:nvPr/>
          </p:nvSpPr>
          <p:spPr>
            <a:xfrm>
              <a:off x="3095640" y="3048480"/>
              <a:ext cx="21240" cy="18000"/>
            </a:xfrm>
            <a:custGeom>
              <a:avLst/>
              <a:gdLst/>
              <a:ahLst/>
              <a:rect l="l" t="t" r="r" b="b"/>
              <a:pathLst>
                <a:path w="2488" h="213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style>
            <a:lnRef idx="0"/>
            <a:fillRef idx="0"/>
            <a:effectRef idx="0"/>
            <a:fontRef idx="minor"/>
          </p:style>
        </p:sp>
        <p:sp>
          <p:nvSpPr>
            <p:cNvPr id="4986" name="CustomShape 1667"/>
            <p:cNvSpPr/>
            <p:nvPr/>
          </p:nvSpPr>
          <p:spPr>
            <a:xfrm>
              <a:off x="3095640" y="2964600"/>
              <a:ext cx="21240" cy="18000"/>
            </a:xfrm>
            <a:custGeom>
              <a:avLst/>
              <a:gdLst/>
              <a:ahLst/>
              <a:rect l="l" t="t" r="r" b="b"/>
              <a:pathLst>
                <a:path w="2488" h="213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4987" name="CustomShape 1668"/>
            <p:cNvSpPr/>
            <p:nvPr/>
          </p:nvSpPr>
          <p:spPr>
            <a:xfrm>
              <a:off x="3067560" y="3076560"/>
              <a:ext cx="21240" cy="18000"/>
            </a:xfrm>
            <a:custGeom>
              <a:avLst/>
              <a:gdLst/>
              <a:ahLst/>
              <a:rect l="l" t="t" r="r" b="b"/>
              <a:pathLst>
                <a:path w="2489" h="2138">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style>
            <a:lnRef idx="0"/>
            <a:fillRef idx="0"/>
            <a:effectRef idx="0"/>
            <a:fontRef idx="minor"/>
          </p:style>
        </p:sp>
        <p:sp>
          <p:nvSpPr>
            <p:cNvPr id="4988" name="CustomShape 1669"/>
            <p:cNvSpPr/>
            <p:nvPr/>
          </p:nvSpPr>
          <p:spPr>
            <a:xfrm>
              <a:off x="3067560" y="2964600"/>
              <a:ext cx="21240" cy="18000"/>
            </a:xfrm>
            <a:custGeom>
              <a:avLst/>
              <a:gdLst/>
              <a:ahLst/>
              <a:rect l="l" t="t" r="r" b="b"/>
              <a:pathLst>
                <a:path w="2489" h="2138">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style>
            <a:lnRef idx="0"/>
            <a:fillRef idx="0"/>
            <a:effectRef idx="0"/>
            <a:fontRef idx="minor"/>
          </p:style>
        </p:sp>
        <p:sp>
          <p:nvSpPr>
            <p:cNvPr id="4989" name="CustomShape 1670"/>
            <p:cNvSpPr/>
            <p:nvPr/>
          </p:nvSpPr>
          <p:spPr>
            <a:xfrm>
              <a:off x="3039480" y="3076560"/>
              <a:ext cx="21240" cy="18000"/>
            </a:xfrm>
            <a:custGeom>
              <a:avLst/>
              <a:gdLst/>
              <a:ahLst/>
              <a:rect l="l" t="t" r="r" b="b"/>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990" name="CustomShape 1671"/>
            <p:cNvSpPr/>
            <p:nvPr/>
          </p:nvSpPr>
          <p:spPr>
            <a:xfrm>
              <a:off x="3039480" y="2964600"/>
              <a:ext cx="21240" cy="18000"/>
            </a:xfrm>
            <a:custGeom>
              <a:avLst/>
              <a:gdLst/>
              <a:ahLst/>
              <a:rect l="l" t="t" r="r" b="b"/>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4991" name="CustomShape 1672"/>
            <p:cNvSpPr/>
            <p:nvPr/>
          </p:nvSpPr>
          <p:spPr>
            <a:xfrm>
              <a:off x="3039480" y="2936520"/>
              <a:ext cx="21240" cy="18000"/>
            </a:xfrm>
            <a:custGeom>
              <a:avLst/>
              <a:gdLst/>
              <a:ahLst/>
              <a:rect l="l" t="t" r="r" b="b"/>
              <a:pathLst>
                <a:path w="2488" h="213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style>
            <a:lnRef idx="0"/>
            <a:fillRef idx="0"/>
            <a:effectRef idx="0"/>
            <a:fontRef idx="minor"/>
          </p:style>
        </p:sp>
        <p:sp>
          <p:nvSpPr>
            <p:cNvPr id="4992" name="CustomShape 1673"/>
            <p:cNvSpPr/>
            <p:nvPr/>
          </p:nvSpPr>
          <p:spPr>
            <a:xfrm>
              <a:off x="3011400" y="3076560"/>
              <a:ext cx="21600" cy="18000"/>
            </a:xfrm>
            <a:custGeom>
              <a:avLst/>
              <a:gdLst/>
              <a:ahLst/>
              <a:rect l="l" t="t" r="r" b="b"/>
              <a:pathLst>
                <a:path w="2497" h="2138">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4993" name="CustomShape 1674"/>
            <p:cNvSpPr/>
            <p:nvPr/>
          </p:nvSpPr>
          <p:spPr>
            <a:xfrm>
              <a:off x="3011400" y="2936520"/>
              <a:ext cx="21600" cy="18000"/>
            </a:xfrm>
            <a:custGeom>
              <a:avLst/>
              <a:gdLst/>
              <a:ahLst/>
              <a:rect l="l" t="t" r="r" b="b"/>
              <a:pathLst>
                <a:path w="2497" h="2138">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style>
            <a:lnRef idx="0"/>
            <a:fillRef idx="0"/>
            <a:effectRef idx="0"/>
            <a:fontRef idx="minor"/>
          </p:style>
        </p:sp>
        <p:sp>
          <p:nvSpPr>
            <p:cNvPr id="4994" name="CustomShape 1675"/>
            <p:cNvSpPr/>
            <p:nvPr/>
          </p:nvSpPr>
          <p:spPr>
            <a:xfrm>
              <a:off x="2983680" y="3328200"/>
              <a:ext cx="21600" cy="18000"/>
            </a:xfrm>
            <a:custGeom>
              <a:avLst/>
              <a:gdLst/>
              <a:ahLst/>
              <a:rect l="l" t="t" r="r" b="b"/>
              <a:pathLst>
                <a:path w="2497" h="2138">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4995" name="CustomShape 1676"/>
            <p:cNvSpPr/>
            <p:nvPr/>
          </p:nvSpPr>
          <p:spPr>
            <a:xfrm>
              <a:off x="2983680" y="3300120"/>
              <a:ext cx="21600" cy="18000"/>
            </a:xfrm>
            <a:custGeom>
              <a:avLst/>
              <a:gdLst/>
              <a:ahLst/>
              <a:rect l="l" t="t" r="r" b="b"/>
              <a:pathLst>
                <a:path w="2503" h="2137">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style>
            <a:lnRef idx="0"/>
            <a:fillRef idx="0"/>
            <a:effectRef idx="0"/>
            <a:fontRef idx="minor"/>
          </p:style>
        </p:sp>
        <p:sp>
          <p:nvSpPr>
            <p:cNvPr id="4996" name="CustomShape 1677"/>
            <p:cNvSpPr/>
            <p:nvPr/>
          </p:nvSpPr>
          <p:spPr>
            <a:xfrm>
              <a:off x="2983680" y="3244320"/>
              <a:ext cx="21600" cy="18000"/>
            </a:xfrm>
            <a:custGeom>
              <a:avLst/>
              <a:gdLst/>
              <a:ahLst/>
              <a:rect l="l" t="t" r="r" b="b"/>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997" name="CustomShape 1678"/>
            <p:cNvSpPr/>
            <p:nvPr/>
          </p:nvSpPr>
          <p:spPr>
            <a:xfrm>
              <a:off x="2983680" y="3132360"/>
              <a:ext cx="21600" cy="18000"/>
            </a:xfrm>
            <a:custGeom>
              <a:avLst/>
              <a:gdLst/>
              <a:ahLst/>
              <a:rect l="l" t="t" r="r" b="b"/>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4998" name="CustomShape 1679"/>
            <p:cNvSpPr/>
            <p:nvPr/>
          </p:nvSpPr>
          <p:spPr>
            <a:xfrm>
              <a:off x="2983680" y="3076560"/>
              <a:ext cx="21600" cy="18000"/>
            </a:xfrm>
            <a:custGeom>
              <a:avLst/>
              <a:gdLst/>
              <a:ahLst/>
              <a:rect l="l" t="t" r="r" b="b"/>
              <a:pathLst>
                <a:path w="2497" h="2138">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style>
            <a:lnRef idx="0"/>
            <a:fillRef idx="0"/>
            <a:effectRef idx="0"/>
            <a:fontRef idx="minor"/>
          </p:style>
        </p:sp>
        <p:sp>
          <p:nvSpPr>
            <p:cNvPr id="4999" name="CustomShape 1680"/>
            <p:cNvSpPr/>
            <p:nvPr/>
          </p:nvSpPr>
          <p:spPr>
            <a:xfrm>
              <a:off x="2983680" y="2964600"/>
              <a:ext cx="21600" cy="18000"/>
            </a:xfrm>
            <a:custGeom>
              <a:avLst/>
              <a:gdLst/>
              <a:ahLst/>
              <a:rect l="l" t="t" r="r" b="b"/>
              <a:pathLst>
                <a:path w="2497" h="2138">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5000" name="CustomShape 1681"/>
            <p:cNvSpPr/>
            <p:nvPr/>
          </p:nvSpPr>
          <p:spPr>
            <a:xfrm>
              <a:off x="2983680" y="2936520"/>
              <a:ext cx="21600" cy="18000"/>
            </a:xfrm>
            <a:custGeom>
              <a:avLst/>
              <a:gdLst/>
              <a:ahLst/>
              <a:rect l="l" t="t" r="r" b="b"/>
              <a:pathLst>
                <a:path w="2497" h="2138">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style>
            <a:lnRef idx="0"/>
            <a:fillRef idx="0"/>
            <a:effectRef idx="0"/>
            <a:fontRef idx="minor"/>
          </p:style>
        </p:sp>
        <p:sp>
          <p:nvSpPr>
            <p:cNvPr id="5001" name="CustomShape 1682"/>
            <p:cNvSpPr/>
            <p:nvPr/>
          </p:nvSpPr>
          <p:spPr>
            <a:xfrm>
              <a:off x="2955600" y="335628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style>
            <a:lnRef idx="0"/>
            <a:fillRef idx="0"/>
            <a:effectRef idx="0"/>
            <a:fontRef idx="minor"/>
          </p:style>
        </p:sp>
        <p:sp>
          <p:nvSpPr>
            <p:cNvPr id="5002" name="CustomShape 1683"/>
            <p:cNvSpPr/>
            <p:nvPr/>
          </p:nvSpPr>
          <p:spPr>
            <a:xfrm>
              <a:off x="2955600" y="332820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style>
            <a:lnRef idx="0"/>
            <a:fillRef idx="0"/>
            <a:effectRef idx="0"/>
            <a:fontRef idx="minor"/>
          </p:style>
        </p:sp>
        <p:sp>
          <p:nvSpPr>
            <p:cNvPr id="5003" name="CustomShape 1684"/>
            <p:cNvSpPr/>
            <p:nvPr/>
          </p:nvSpPr>
          <p:spPr>
            <a:xfrm>
              <a:off x="2955600" y="3188160"/>
              <a:ext cx="21240" cy="18000"/>
            </a:xfrm>
            <a:custGeom>
              <a:avLst/>
              <a:gdLst/>
              <a:ahLst/>
              <a:rect l="l" t="t" r="r" b="b"/>
              <a:pathLst>
                <a:path w="2489" h="2138">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style>
            <a:lnRef idx="0"/>
            <a:fillRef idx="0"/>
            <a:effectRef idx="0"/>
            <a:fontRef idx="minor"/>
          </p:style>
        </p:sp>
        <p:sp>
          <p:nvSpPr>
            <p:cNvPr id="5004" name="CustomShape 1685"/>
            <p:cNvSpPr/>
            <p:nvPr/>
          </p:nvSpPr>
          <p:spPr>
            <a:xfrm>
              <a:off x="2955600" y="3160440"/>
              <a:ext cx="21240" cy="18000"/>
            </a:xfrm>
            <a:custGeom>
              <a:avLst/>
              <a:gdLst/>
              <a:ahLst/>
              <a:rect l="l" t="t" r="r" b="b"/>
              <a:pathLst>
                <a:path w="2489" h="2131">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style>
            <a:lnRef idx="0"/>
            <a:fillRef idx="0"/>
            <a:effectRef idx="0"/>
            <a:fontRef idx="minor"/>
          </p:style>
        </p:sp>
        <p:sp>
          <p:nvSpPr>
            <p:cNvPr id="5005" name="CustomShape 1686"/>
            <p:cNvSpPr/>
            <p:nvPr/>
          </p:nvSpPr>
          <p:spPr>
            <a:xfrm>
              <a:off x="2955600" y="3104280"/>
              <a:ext cx="21240" cy="18000"/>
            </a:xfrm>
            <a:custGeom>
              <a:avLst/>
              <a:gdLst/>
              <a:ahLst/>
              <a:rect l="l" t="t" r="r" b="b"/>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style>
            <a:lnRef idx="0"/>
            <a:fillRef idx="0"/>
            <a:effectRef idx="0"/>
            <a:fontRef idx="minor"/>
          </p:style>
        </p:sp>
        <p:sp>
          <p:nvSpPr>
            <p:cNvPr id="5006" name="CustomShape 1687"/>
            <p:cNvSpPr/>
            <p:nvPr/>
          </p:nvSpPr>
          <p:spPr>
            <a:xfrm>
              <a:off x="2955600" y="3076560"/>
              <a:ext cx="21240" cy="18000"/>
            </a:xfrm>
            <a:custGeom>
              <a:avLst/>
              <a:gdLst/>
              <a:ahLst/>
              <a:rect l="l" t="t" r="r" b="b"/>
              <a:pathLst>
                <a:path w="2489" h="2138">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style>
            <a:lnRef idx="0"/>
            <a:fillRef idx="0"/>
            <a:effectRef idx="0"/>
            <a:fontRef idx="minor"/>
          </p:style>
        </p:sp>
        <p:sp>
          <p:nvSpPr>
            <p:cNvPr id="5007" name="CustomShape 1688"/>
            <p:cNvSpPr/>
            <p:nvPr/>
          </p:nvSpPr>
          <p:spPr>
            <a:xfrm>
              <a:off x="2955600" y="2964600"/>
              <a:ext cx="21240" cy="18000"/>
            </a:xfrm>
            <a:custGeom>
              <a:avLst/>
              <a:gdLst/>
              <a:ahLst/>
              <a:rect l="l" t="t" r="r" b="b"/>
              <a:pathLst>
                <a:path w="2489" h="2138">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style>
            <a:lnRef idx="0"/>
            <a:fillRef idx="0"/>
            <a:effectRef idx="0"/>
            <a:fontRef idx="minor"/>
          </p:style>
        </p:sp>
        <p:sp>
          <p:nvSpPr>
            <p:cNvPr id="5008" name="CustomShape 1689"/>
            <p:cNvSpPr/>
            <p:nvPr/>
          </p:nvSpPr>
          <p:spPr>
            <a:xfrm>
              <a:off x="2927880" y="3384000"/>
              <a:ext cx="21240" cy="18000"/>
            </a:xfrm>
            <a:custGeom>
              <a:avLst/>
              <a:gdLst/>
              <a:ahLst/>
              <a:rect l="l" t="t" r="r" b="b"/>
              <a:pathLst>
                <a:path w="2488" h="2132">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style>
            <a:lnRef idx="0"/>
            <a:fillRef idx="0"/>
            <a:effectRef idx="0"/>
            <a:fontRef idx="minor"/>
          </p:style>
        </p:sp>
        <p:sp>
          <p:nvSpPr>
            <p:cNvPr id="5009" name="CustomShape 1690"/>
            <p:cNvSpPr/>
            <p:nvPr/>
          </p:nvSpPr>
          <p:spPr>
            <a:xfrm>
              <a:off x="2927880" y="3356280"/>
              <a:ext cx="21240" cy="18000"/>
            </a:xfrm>
            <a:custGeom>
              <a:avLst/>
              <a:gdLst/>
              <a:ahLst/>
              <a:rect l="l" t="t" r="r" b="b"/>
              <a:pathLst>
                <a:path w="2488" h="2134">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5010" name="CustomShape 1691"/>
            <p:cNvSpPr/>
            <p:nvPr/>
          </p:nvSpPr>
          <p:spPr>
            <a:xfrm>
              <a:off x="2927880" y="3216240"/>
              <a:ext cx="21240" cy="18000"/>
            </a:xfrm>
            <a:custGeom>
              <a:avLst/>
              <a:gdLst/>
              <a:ahLst/>
              <a:rect l="l" t="t" r="r" b="b"/>
              <a:pathLst>
                <a:path w="2488" h="213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style>
            <a:lnRef idx="0"/>
            <a:fillRef idx="0"/>
            <a:effectRef idx="0"/>
            <a:fontRef idx="minor"/>
          </p:style>
        </p:sp>
        <p:sp>
          <p:nvSpPr>
            <p:cNvPr id="5011" name="CustomShape 1692"/>
            <p:cNvSpPr/>
            <p:nvPr/>
          </p:nvSpPr>
          <p:spPr>
            <a:xfrm>
              <a:off x="2927880" y="3188160"/>
              <a:ext cx="21240" cy="18000"/>
            </a:xfrm>
            <a:custGeom>
              <a:avLst/>
              <a:gdLst/>
              <a:ahLst/>
              <a:rect l="l" t="t" r="r" b="b"/>
              <a:pathLst>
                <a:path w="2488" h="213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style>
            <a:lnRef idx="0"/>
            <a:fillRef idx="0"/>
            <a:effectRef idx="0"/>
            <a:fontRef idx="minor"/>
          </p:style>
        </p:sp>
        <p:sp>
          <p:nvSpPr>
            <p:cNvPr id="5012" name="CustomShape 1693"/>
            <p:cNvSpPr/>
            <p:nvPr/>
          </p:nvSpPr>
          <p:spPr>
            <a:xfrm>
              <a:off x="2927880" y="3160440"/>
              <a:ext cx="21240" cy="18000"/>
            </a:xfrm>
            <a:custGeom>
              <a:avLst/>
              <a:gdLst/>
              <a:ahLst/>
              <a:rect l="l" t="t" r="r" b="b"/>
              <a:pathLst>
                <a:path w="2488" h="2134">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5013" name="CustomShape 1694"/>
            <p:cNvSpPr/>
            <p:nvPr/>
          </p:nvSpPr>
          <p:spPr>
            <a:xfrm>
              <a:off x="2927880" y="3132360"/>
              <a:ext cx="21240" cy="18000"/>
            </a:xfrm>
            <a:custGeom>
              <a:avLst/>
              <a:gdLst/>
              <a:ahLst/>
              <a:rect l="l" t="t" r="r" b="b"/>
              <a:pathLst>
                <a:path w="2488" h="2133">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5014" name="CustomShape 1695"/>
            <p:cNvSpPr/>
            <p:nvPr/>
          </p:nvSpPr>
          <p:spPr>
            <a:xfrm>
              <a:off x="2927880" y="3104280"/>
              <a:ext cx="21240" cy="18000"/>
            </a:xfrm>
            <a:custGeom>
              <a:avLst/>
              <a:gdLst/>
              <a:ahLst/>
              <a:rect l="l" t="t" r="r" b="b"/>
              <a:pathLst>
                <a:path w="2488" h="2134">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5015" name="CustomShape 1696"/>
            <p:cNvSpPr/>
            <p:nvPr/>
          </p:nvSpPr>
          <p:spPr>
            <a:xfrm>
              <a:off x="2927880" y="2964600"/>
              <a:ext cx="21240" cy="18000"/>
            </a:xfrm>
            <a:custGeom>
              <a:avLst/>
              <a:gdLst/>
              <a:ahLst/>
              <a:rect l="l" t="t" r="r" b="b"/>
              <a:pathLst>
                <a:path w="2488" h="213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5016" name="CustomShape 1697"/>
            <p:cNvSpPr/>
            <p:nvPr/>
          </p:nvSpPr>
          <p:spPr>
            <a:xfrm>
              <a:off x="2899800" y="3384000"/>
              <a:ext cx="21240" cy="18000"/>
            </a:xfrm>
            <a:custGeom>
              <a:avLst/>
              <a:gdLst/>
              <a:ahLst/>
              <a:rect l="l" t="t" r="r" b="b"/>
              <a:pathLst>
                <a:path w="2489" h="2132">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style>
            <a:lnRef idx="0"/>
            <a:fillRef idx="0"/>
            <a:effectRef idx="0"/>
            <a:fontRef idx="minor"/>
          </p:style>
        </p:sp>
        <p:sp>
          <p:nvSpPr>
            <p:cNvPr id="5017" name="CustomShape 1698"/>
            <p:cNvSpPr/>
            <p:nvPr/>
          </p:nvSpPr>
          <p:spPr>
            <a:xfrm>
              <a:off x="2899800" y="3356280"/>
              <a:ext cx="21240" cy="18000"/>
            </a:xfrm>
            <a:custGeom>
              <a:avLst/>
              <a:gdLst/>
              <a:ahLst/>
              <a:rect l="l" t="t" r="r" b="b"/>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5018" name="CustomShape 1699"/>
            <p:cNvSpPr/>
            <p:nvPr/>
          </p:nvSpPr>
          <p:spPr>
            <a:xfrm>
              <a:off x="2899800" y="3244320"/>
              <a:ext cx="21240" cy="18000"/>
            </a:xfrm>
            <a:custGeom>
              <a:avLst/>
              <a:gdLst/>
              <a:ahLst/>
              <a:rect l="l" t="t" r="r" b="b"/>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5019" name="CustomShape 1700"/>
            <p:cNvSpPr/>
            <p:nvPr/>
          </p:nvSpPr>
          <p:spPr>
            <a:xfrm>
              <a:off x="2899800" y="2964600"/>
              <a:ext cx="21240" cy="18000"/>
            </a:xfrm>
            <a:custGeom>
              <a:avLst/>
              <a:gdLst/>
              <a:ahLst/>
              <a:rect l="l" t="t" r="r" b="b"/>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5020" name="CustomShape 1701"/>
            <p:cNvSpPr/>
            <p:nvPr/>
          </p:nvSpPr>
          <p:spPr>
            <a:xfrm>
              <a:off x="2871720" y="3328200"/>
              <a:ext cx="21600" cy="18000"/>
            </a:xfrm>
            <a:custGeom>
              <a:avLst/>
              <a:gdLst/>
              <a:ahLst/>
              <a:rect l="l" t="t" r="r" b="b"/>
              <a:pathLst>
                <a:path w="2497" h="2138">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5021" name="CustomShape 1702"/>
            <p:cNvSpPr/>
            <p:nvPr/>
          </p:nvSpPr>
          <p:spPr>
            <a:xfrm>
              <a:off x="2871720" y="3300120"/>
              <a:ext cx="21600" cy="18000"/>
            </a:xfrm>
            <a:custGeom>
              <a:avLst/>
              <a:gdLst/>
              <a:ahLst/>
              <a:rect l="l" t="t" r="r" b="b"/>
              <a:pathLst>
                <a:path w="2503" h="2137">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style>
            <a:lnRef idx="0"/>
            <a:fillRef idx="0"/>
            <a:effectRef idx="0"/>
            <a:fontRef idx="minor"/>
          </p:style>
        </p:sp>
        <p:sp>
          <p:nvSpPr>
            <p:cNvPr id="5022" name="CustomShape 1703"/>
            <p:cNvSpPr/>
            <p:nvPr/>
          </p:nvSpPr>
          <p:spPr>
            <a:xfrm>
              <a:off x="2871720" y="3272040"/>
              <a:ext cx="21600" cy="18000"/>
            </a:xfrm>
            <a:custGeom>
              <a:avLst/>
              <a:gdLst/>
              <a:ahLst/>
              <a:rect l="l" t="t" r="r" b="b"/>
              <a:pathLst>
                <a:path w="2497" h="2134">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5023" name="CustomShape 1704"/>
            <p:cNvSpPr/>
            <p:nvPr/>
          </p:nvSpPr>
          <p:spPr>
            <a:xfrm>
              <a:off x="2871720" y="3244320"/>
              <a:ext cx="21600" cy="18000"/>
            </a:xfrm>
            <a:custGeom>
              <a:avLst/>
              <a:gdLst/>
              <a:ahLst/>
              <a:rect l="l" t="t" r="r" b="b"/>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style>
            <a:lnRef idx="0"/>
            <a:fillRef idx="0"/>
            <a:effectRef idx="0"/>
            <a:fontRef idx="minor"/>
          </p:style>
        </p:sp>
        <p:sp>
          <p:nvSpPr>
            <p:cNvPr id="5024" name="CustomShape 1705"/>
            <p:cNvSpPr/>
            <p:nvPr/>
          </p:nvSpPr>
          <p:spPr>
            <a:xfrm>
              <a:off x="2871720" y="2964600"/>
              <a:ext cx="21600" cy="18000"/>
            </a:xfrm>
            <a:custGeom>
              <a:avLst/>
              <a:gdLst/>
              <a:ahLst/>
              <a:rect l="l" t="t" r="r" b="b"/>
              <a:pathLst>
                <a:path w="2497" h="2138">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style>
            <a:lnRef idx="0"/>
            <a:fillRef idx="0"/>
            <a:effectRef idx="0"/>
            <a:fontRef idx="minor"/>
          </p:style>
        </p:sp>
        <p:sp>
          <p:nvSpPr>
            <p:cNvPr id="5025" name="CustomShape 1706"/>
            <p:cNvSpPr/>
            <p:nvPr/>
          </p:nvSpPr>
          <p:spPr>
            <a:xfrm>
              <a:off x="2843640" y="3272040"/>
              <a:ext cx="21600" cy="18000"/>
            </a:xfrm>
            <a:custGeom>
              <a:avLst/>
              <a:gdLst/>
              <a:ahLst/>
              <a:rect l="l" t="t" r="r" b="b"/>
              <a:pathLst>
                <a:path w="2497" h="2134">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5026" name="CustomShape 1707"/>
            <p:cNvSpPr/>
            <p:nvPr/>
          </p:nvSpPr>
          <p:spPr>
            <a:xfrm>
              <a:off x="2843640" y="2964600"/>
              <a:ext cx="21600" cy="18000"/>
            </a:xfrm>
            <a:custGeom>
              <a:avLst/>
              <a:gdLst/>
              <a:ahLst/>
              <a:rect l="l" t="t" r="r" b="b"/>
              <a:pathLst>
                <a:path w="2497" h="2138">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5027" name="CustomShape 1708"/>
            <p:cNvSpPr/>
            <p:nvPr/>
          </p:nvSpPr>
          <p:spPr>
            <a:xfrm>
              <a:off x="2815920" y="3384000"/>
              <a:ext cx="21240" cy="18000"/>
            </a:xfrm>
            <a:custGeom>
              <a:avLst/>
              <a:gdLst/>
              <a:ahLst/>
              <a:rect l="l" t="t" r="r" b="b"/>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style>
            <a:lnRef idx="0"/>
            <a:fillRef idx="0"/>
            <a:effectRef idx="0"/>
            <a:fontRef idx="minor"/>
          </p:style>
        </p:sp>
        <p:sp>
          <p:nvSpPr>
            <p:cNvPr id="5028" name="CustomShape 1709"/>
            <p:cNvSpPr/>
            <p:nvPr/>
          </p:nvSpPr>
          <p:spPr>
            <a:xfrm>
              <a:off x="2815920" y="335628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5029" name="CustomShape 1710"/>
            <p:cNvSpPr/>
            <p:nvPr/>
          </p:nvSpPr>
          <p:spPr>
            <a:xfrm>
              <a:off x="2815920" y="332820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5030" name="CustomShape 1711"/>
            <p:cNvSpPr/>
            <p:nvPr/>
          </p:nvSpPr>
          <p:spPr>
            <a:xfrm>
              <a:off x="2815920" y="3272040"/>
              <a:ext cx="21240" cy="18000"/>
            </a:xfrm>
            <a:custGeom>
              <a:avLst/>
              <a:gdLst/>
              <a:ahLst/>
              <a:rect l="l" t="t" r="r" b="b"/>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5031" name="CustomShape 1712"/>
            <p:cNvSpPr/>
            <p:nvPr/>
          </p:nvSpPr>
          <p:spPr>
            <a:xfrm>
              <a:off x="2815920" y="2964600"/>
              <a:ext cx="21240" cy="18000"/>
            </a:xfrm>
            <a:custGeom>
              <a:avLst/>
              <a:gdLst/>
              <a:ahLst/>
              <a:rect l="l" t="t" r="r" b="b"/>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5032" name="CustomShape 1713"/>
            <p:cNvSpPr/>
            <p:nvPr/>
          </p:nvSpPr>
          <p:spPr>
            <a:xfrm>
              <a:off x="2787840" y="3467880"/>
              <a:ext cx="21240" cy="18000"/>
            </a:xfrm>
            <a:custGeom>
              <a:avLst/>
              <a:gdLst/>
              <a:ahLst/>
              <a:rect l="l" t="t" r="r" b="b"/>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style>
            <a:lnRef idx="0"/>
            <a:fillRef idx="0"/>
            <a:effectRef idx="0"/>
            <a:fontRef idx="minor"/>
          </p:style>
        </p:sp>
        <p:sp>
          <p:nvSpPr>
            <p:cNvPr id="5033" name="CustomShape 1714"/>
            <p:cNvSpPr/>
            <p:nvPr/>
          </p:nvSpPr>
          <p:spPr>
            <a:xfrm>
              <a:off x="2787840" y="3439800"/>
              <a:ext cx="21240" cy="18000"/>
            </a:xfrm>
            <a:custGeom>
              <a:avLst/>
              <a:gdLst/>
              <a:ahLst/>
              <a:rect l="l" t="t" r="r" b="b"/>
              <a:pathLst>
                <a:path w="2489" h="2138">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style>
            <a:lnRef idx="0"/>
            <a:fillRef idx="0"/>
            <a:effectRef idx="0"/>
            <a:fontRef idx="minor"/>
          </p:style>
        </p:sp>
        <p:sp>
          <p:nvSpPr>
            <p:cNvPr id="5034" name="CustomShape 1715"/>
            <p:cNvSpPr/>
            <p:nvPr/>
          </p:nvSpPr>
          <p:spPr>
            <a:xfrm>
              <a:off x="2787840" y="3412080"/>
              <a:ext cx="21240" cy="18000"/>
            </a:xfrm>
            <a:custGeom>
              <a:avLst/>
              <a:gdLst/>
              <a:ahLst/>
              <a:rect l="l" t="t" r="r" b="b"/>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style>
            <a:lnRef idx="0"/>
            <a:fillRef idx="0"/>
            <a:effectRef idx="0"/>
            <a:fontRef idx="minor"/>
          </p:style>
        </p:sp>
        <p:sp>
          <p:nvSpPr>
            <p:cNvPr id="5035" name="CustomShape 1716"/>
            <p:cNvSpPr/>
            <p:nvPr/>
          </p:nvSpPr>
          <p:spPr>
            <a:xfrm>
              <a:off x="2787840" y="3384000"/>
              <a:ext cx="21240" cy="18000"/>
            </a:xfrm>
            <a:custGeom>
              <a:avLst/>
              <a:gdLst/>
              <a:ahLst/>
              <a:rect l="l" t="t" r="r" b="b"/>
              <a:pathLst>
                <a:path w="2489" h="2132">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style>
            <a:lnRef idx="0"/>
            <a:fillRef idx="0"/>
            <a:effectRef idx="0"/>
            <a:fontRef idx="minor"/>
          </p:style>
        </p:sp>
        <p:sp>
          <p:nvSpPr>
            <p:cNvPr id="5036" name="CustomShape 1717"/>
            <p:cNvSpPr/>
            <p:nvPr/>
          </p:nvSpPr>
          <p:spPr>
            <a:xfrm>
              <a:off x="2787840" y="3328200"/>
              <a:ext cx="21240" cy="18000"/>
            </a:xfrm>
            <a:custGeom>
              <a:avLst/>
              <a:gdLst/>
              <a:ahLst/>
              <a:rect l="l" t="t" r="r" b="b"/>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5037" name="CustomShape 1718"/>
            <p:cNvSpPr/>
            <p:nvPr/>
          </p:nvSpPr>
          <p:spPr>
            <a:xfrm>
              <a:off x="2787840" y="3300120"/>
              <a:ext cx="21600" cy="18000"/>
            </a:xfrm>
            <a:custGeom>
              <a:avLst/>
              <a:gdLst/>
              <a:ahLst/>
              <a:rect l="l" t="t" r="r" b="b"/>
              <a:pathLst>
                <a:path w="2494" h="2137">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style>
            <a:lnRef idx="0"/>
            <a:fillRef idx="0"/>
            <a:effectRef idx="0"/>
            <a:fontRef idx="minor"/>
          </p:style>
        </p:sp>
        <p:sp>
          <p:nvSpPr>
            <p:cNvPr id="5038" name="CustomShape 1719"/>
            <p:cNvSpPr/>
            <p:nvPr/>
          </p:nvSpPr>
          <p:spPr>
            <a:xfrm>
              <a:off x="2787840" y="2964600"/>
              <a:ext cx="21240" cy="18000"/>
            </a:xfrm>
            <a:custGeom>
              <a:avLst/>
              <a:gdLst/>
              <a:ahLst/>
              <a:rect l="l" t="t" r="r" b="b"/>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style>
            <a:lnRef idx="0"/>
            <a:fillRef idx="0"/>
            <a:effectRef idx="0"/>
            <a:fontRef idx="minor"/>
          </p:style>
        </p:sp>
        <p:sp>
          <p:nvSpPr>
            <p:cNvPr id="5039" name="CustomShape 1720"/>
            <p:cNvSpPr/>
            <p:nvPr/>
          </p:nvSpPr>
          <p:spPr>
            <a:xfrm>
              <a:off x="2760120" y="3467880"/>
              <a:ext cx="21240" cy="18000"/>
            </a:xfrm>
            <a:custGeom>
              <a:avLst/>
              <a:gdLst/>
              <a:ahLst/>
              <a:rect l="l" t="t" r="r" b="b"/>
              <a:pathLst>
                <a:path w="2488" h="2134">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style>
            <a:lnRef idx="0"/>
            <a:fillRef idx="0"/>
            <a:effectRef idx="0"/>
            <a:fontRef idx="minor"/>
          </p:style>
        </p:sp>
        <p:sp>
          <p:nvSpPr>
            <p:cNvPr id="5040" name="CustomShape 1721"/>
            <p:cNvSpPr/>
            <p:nvPr/>
          </p:nvSpPr>
          <p:spPr>
            <a:xfrm>
              <a:off x="2760120" y="2964600"/>
              <a:ext cx="21240" cy="18000"/>
            </a:xfrm>
            <a:custGeom>
              <a:avLst/>
              <a:gdLst/>
              <a:ahLst/>
              <a:rect l="l" t="t" r="r" b="b"/>
              <a:pathLst>
                <a:path w="2488" h="213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style>
            <a:lnRef idx="0"/>
            <a:fillRef idx="0"/>
            <a:effectRef idx="0"/>
            <a:fontRef idx="minor"/>
          </p:style>
        </p:sp>
        <p:sp>
          <p:nvSpPr>
            <p:cNvPr id="5041" name="CustomShape 1722"/>
            <p:cNvSpPr/>
            <p:nvPr/>
          </p:nvSpPr>
          <p:spPr>
            <a:xfrm>
              <a:off x="2760120" y="2908800"/>
              <a:ext cx="21600" cy="18000"/>
            </a:xfrm>
            <a:custGeom>
              <a:avLst/>
              <a:gdLst/>
              <a:ahLst/>
              <a:rect l="l" t="t" r="r" b="b"/>
              <a:pathLst>
                <a:path w="2494" h="2137">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style>
            <a:lnRef idx="0"/>
            <a:fillRef idx="0"/>
            <a:effectRef idx="0"/>
            <a:fontRef idx="minor"/>
          </p:style>
        </p:sp>
        <p:sp>
          <p:nvSpPr>
            <p:cNvPr id="5042" name="CustomShape 1723"/>
            <p:cNvSpPr/>
            <p:nvPr/>
          </p:nvSpPr>
          <p:spPr>
            <a:xfrm>
              <a:off x="2732040" y="3607560"/>
              <a:ext cx="21240" cy="18000"/>
            </a:xfrm>
            <a:custGeom>
              <a:avLst/>
              <a:gdLst/>
              <a:ahLst/>
              <a:rect l="l" t="t" r="r" b="b"/>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5043" name="CustomShape 1724"/>
            <p:cNvSpPr/>
            <p:nvPr/>
          </p:nvSpPr>
          <p:spPr>
            <a:xfrm>
              <a:off x="2732040" y="3579840"/>
              <a:ext cx="21240" cy="18000"/>
            </a:xfrm>
            <a:custGeom>
              <a:avLst/>
              <a:gdLst/>
              <a:ahLst/>
              <a:rect l="l" t="t" r="r" b="b"/>
              <a:pathLst>
                <a:path w="2489" h="2137">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5044" name="CustomShape 1725"/>
            <p:cNvSpPr/>
            <p:nvPr/>
          </p:nvSpPr>
          <p:spPr>
            <a:xfrm>
              <a:off x="2732040" y="3551760"/>
              <a:ext cx="21240" cy="18000"/>
            </a:xfrm>
            <a:custGeom>
              <a:avLst/>
              <a:gdLst/>
              <a:ahLst/>
              <a:rect l="l" t="t" r="r" b="b"/>
              <a:pathLst>
                <a:path w="2489" h="2138">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5045" name="CustomShape 1726"/>
            <p:cNvSpPr/>
            <p:nvPr/>
          </p:nvSpPr>
          <p:spPr>
            <a:xfrm>
              <a:off x="2732040" y="3467880"/>
              <a:ext cx="21240" cy="18000"/>
            </a:xfrm>
            <a:custGeom>
              <a:avLst/>
              <a:gdLst/>
              <a:ahLst/>
              <a:rect l="l" t="t" r="r" b="b"/>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style>
            <a:lnRef idx="0"/>
            <a:fillRef idx="0"/>
            <a:effectRef idx="0"/>
            <a:fontRef idx="minor"/>
          </p:style>
        </p:sp>
        <p:sp>
          <p:nvSpPr>
            <p:cNvPr id="5046" name="CustomShape 1727"/>
            <p:cNvSpPr/>
            <p:nvPr/>
          </p:nvSpPr>
          <p:spPr>
            <a:xfrm>
              <a:off x="2732040" y="2964600"/>
              <a:ext cx="21240" cy="18000"/>
            </a:xfrm>
            <a:custGeom>
              <a:avLst/>
              <a:gdLst/>
              <a:ahLst/>
              <a:rect l="l" t="t" r="r" b="b"/>
              <a:pathLst>
                <a:path w="2489" h="2138">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style>
            <a:lnRef idx="0"/>
            <a:fillRef idx="0"/>
            <a:effectRef idx="0"/>
            <a:fontRef idx="minor"/>
          </p:style>
        </p:sp>
        <p:sp>
          <p:nvSpPr>
            <p:cNvPr id="5047" name="CustomShape 1728"/>
            <p:cNvSpPr/>
            <p:nvPr/>
          </p:nvSpPr>
          <p:spPr>
            <a:xfrm>
              <a:off x="2732040" y="2908800"/>
              <a:ext cx="21600" cy="18000"/>
            </a:xfrm>
            <a:custGeom>
              <a:avLst/>
              <a:gdLst/>
              <a:ahLst/>
              <a:rect l="l" t="t" r="r" b="b"/>
              <a:pathLst>
                <a:path w="2495" h="2137">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style>
            <a:lnRef idx="0"/>
            <a:fillRef idx="0"/>
            <a:effectRef idx="0"/>
            <a:fontRef idx="minor"/>
          </p:style>
        </p:sp>
        <p:sp>
          <p:nvSpPr>
            <p:cNvPr id="5048" name="CustomShape 1729"/>
            <p:cNvSpPr/>
            <p:nvPr/>
          </p:nvSpPr>
          <p:spPr>
            <a:xfrm>
              <a:off x="2703960" y="3579840"/>
              <a:ext cx="21240" cy="18000"/>
            </a:xfrm>
            <a:custGeom>
              <a:avLst/>
              <a:gdLst/>
              <a:ahLst/>
              <a:rect l="l" t="t" r="r" b="b"/>
              <a:pathLst>
                <a:path w="2489" h="2137">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style>
            <a:lnRef idx="0"/>
            <a:fillRef idx="0"/>
            <a:effectRef idx="0"/>
            <a:fontRef idx="minor"/>
          </p:style>
        </p:sp>
        <p:sp>
          <p:nvSpPr>
            <p:cNvPr id="5049" name="CustomShape 1730"/>
            <p:cNvSpPr/>
            <p:nvPr/>
          </p:nvSpPr>
          <p:spPr>
            <a:xfrm>
              <a:off x="2703960" y="3523680"/>
              <a:ext cx="21240" cy="18000"/>
            </a:xfrm>
            <a:custGeom>
              <a:avLst/>
              <a:gdLst/>
              <a:ahLst/>
              <a:rect l="l" t="t" r="r" b="b"/>
              <a:pathLst>
                <a:path w="2489" h="2131">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style>
            <a:lnRef idx="0"/>
            <a:fillRef idx="0"/>
            <a:effectRef idx="0"/>
            <a:fontRef idx="minor"/>
          </p:style>
        </p:sp>
        <p:sp>
          <p:nvSpPr>
            <p:cNvPr id="5050" name="CustomShape 1731"/>
            <p:cNvSpPr/>
            <p:nvPr/>
          </p:nvSpPr>
          <p:spPr>
            <a:xfrm>
              <a:off x="2703960" y="3495960"/>
              <a:ext cx="21240" cy="18000"/>
            </a:xfrm>
            <a:custGeom>
              <a:avLst/>
              <a:gdLst/>
              <a:ahLst/>
              <a:rect l="l" t="t" r="r" b="b"/>
              <a:pathLst>
                <a:path w="2489" h="2134">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5051" name="CustomShape 1732"/>
            <p:cNvSpPr/>
            <p:nvPr/>
          </p:nvSpPr>
          <p:spPr>
            <a:xfrm>
              <a:off x="2703960" y="2964600"/>
              <a:ext cx="21240" cy="18000"/>
            </a:xfrm>
            <a:custGeom>
              <a:avLst/>
              <a:gdLst/>
              <a:ahLst/>
              <a:rect l="l" t="t" r="r" b="b"/>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style>
            <a:lnRef idx="0"/>
            <a:fillRef idx="0"/>
            <a:effectRef idx="0"/>
            <a:fontRef idx="minor"/>
          </p:style>
        </p:sp>
        <p:sp>
          <p:nvSpPr>
            <p:cNvPr id="5052" name="CustomShape 1733"/>
            <p:cNvSpPr/>
            <p:nvPr/>
          </p:nvSpPr>
          <p:spPr>
            <a:xfrm>
              <a:off x="2703960" y="2936520"/>
              <a:ext cx="21240" cy="18000"/>
            </a:xfrm>
            <a:custGeom>
              <a:avLst/>
              <a:gdLst/>
              <a:ahLst/>
              <a:rect l="l" t="t" r="r" b="b"/>
              <a:pathLst>
                <a:path w="2489" h="2138">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style>
            <a:lnRef idx="0"/>
            <a:fillRef idx="0"/>
            <a:effectRef idx="0"/>
            <a:fontRef idx="minor"/>
          </p:style>
        </p:sp>
        <p:sp>
          <p:nvSpPr>
            <p:cNvPr id="5053" name="CustomShape 1734"/>
            <p:cNvSpPr/>
            <p:nvPr/>
          </p:nvSpPr>
          <p:spPr>
            <a:xfrm>
              <a:off x="2703960" y="2908800"/>
              <a:ext cx="21600" cy="18000"/>
            </a:xfrm>
            <a:custGeom>
              <a:avLst/>
              <a:gdLst/>
              <a:ahLst/>
              <a:rect l="l" t="t" r="r" b="b"/>
              <a:pathLst>
                <a:path w="2494" h="2137">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style>
            <a:lnRef idx="0"/>
            <a:fillRef idx="0"/>
            <a:effectRef idx="0"/>
            <a:fontRef idx="minor"/>
          </p:style>
        </p:sp>
        <p:sp>
          <p:nvSpPr>
            <p:cNvPr id="5054" name="CustomShape 1735"/>
            <p:cNvSpPr/>
            <p:nvPr/>
          </p:nvSpPr>
          <p:spPr>
            <a:xfrm>
              <a:off x="2676240" y="3579840"/>
              <a:ext cx="21240" cy="18000"/>
            </a:xfrm>
            <a:custGeom>
              <a:avLst/>
              <a:gdLst/>
              <a:ahLst/>
              <a:rect l="l" t="t" r="r" b="b"/>
              <a:pathLst>
                <a:path w="2488" h="2137">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style>
            <a:lnRef idx="0"/>
            <a:fillRef idx="0"/>
            <a:effectRef idx="0"/>
            <a:fontRef idx="minor"/>
          </p:style>
        </p:sp>
        <p:sp>
          <p:nvSpPr>
            <p:cNvPr id="5055" name="CustomShape 1736"/>
            <p:cNvSpPr/>
            <p:nvPr/>
          </p:nvSpPr>
          <p:spPr>
            <a:xfrm>
              <a:off x="2676240" y="3551760"/>
              <a:ext cx="21240" cy="18000"/>
            </a:xfrm>
            <a:custGeom>
              <a:avLst/>
              <a:gdLst/>
              <a:ahLst/>
              <a:rect l="l" t="t" r="r" b="b"/>
              <a:pathLst>
                <a:path w="2488" h="213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style>
            <a:lnRef idx="0"/>
            <a:fillRef idx="0"/>
            <a:effectRef idx="0"/>
            <a:fontRef idx="minor"/>
          </p:style>
        </p:sp>
        <p:sp>
          <p:nvSpPr>
            <p:cNvPr id="5056" name="CustomShape 1737"/>
            <p:cNvSpPr/>
            <p:nvPr/>
          </p:nvSpPr>
          <p:spPr>
            <a:xfrm>
              <a:off x="2676240" y="2908800"/>
              <a:ext cx="21600" cy="18000"/>
            </a:xfrm>
            <a:custGeom>
              <a:avLst/>
              <a:gdLst/>
              <a:ahLst/>
              <a:rect l="l" t="t" r="r" b="b"/>
              <a:pathLst>
                <a:path w="2494" h="2133">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style>
            <a:lnRef idx="0"/>
            <a:fillRef idx="0"/>
            <a:effectRef idx="0"/>
            <a:fontRef idx="minor"/>
          </p:style>
        </p:sp>
        <p:sp>
          <p:nvSpPr>
            <p:cNvPr id="5057" name="CustomShape 1738"/>
            <p:cNvSpPr/>
            <p:nvPr/>
          </p:nvSpPr>
          <p:spPr>
            <a:xfrm>
              <a:off x="2648160" y="3551760"/>
              <a:ext cx="21240" cy="18000"/>
            </a:xfrm>
            <a:custGeom>
              <a:avLst/>
              <a:gdLst/>
              <a:ahLst/>
              <a:rect l="l" t="t" r="r" b="b"/>
              <a:pathLst>
                <a:path w="2489" h="2138">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5058" name="CustomShape 1739"/>
            <p:cNvSpPr/>
            <p:nvPr/>
          </p:nvSpPr>
          <p:spPr>
            <a:xfrm>
              <a:off x="2648160" y="3523680"/>
              <a:ext cx="21240" cy="18000"/>
            </a:xfrm>
            <a:custGeom>
              <a:avLst/>
              <a:gdLst/>
              <a:ahLst/>
              <a:rect l="l" t="t" r="r" b="b"/>
              <a:pathLst>
                <a:path w="2489" h="2131">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style>
            <a:lnRef idx="0"/>
            <a:fillRef idx="0"/>
            <a:effectRef idx="0"/>
            <a:fontRef idx="minor"/>
          </p:style>
        </p:sp>
        <p:sp>
          <p:nvSpPr>
            <p:cNvPr id="5059" name="CustomShape 1740"/>
            <p:cNvSpPr/>
            <p:nvPr/>
          </p:nvSpPr>
          <p:spPr>
            <a:xfrm>
              <a:off x="2648160" y="2908800"/>
              <a:ext cx="21600" cy="18000"/>
            </a:xfrm>
            <a:custGeom>
              <a:avLst/>
              <a:gdLst/>
              <a:ahLst/>
              <a:rect l="l" t="t" r="r" b="b"/>
              <a:pathLst>
                <a:path w="2494" h="2133">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style>
            <a:lnRef idx="0"/>
            <a:fillRef idx="0"/>
            <a:effectRef idx="0"/>
            <a:fontRef idx="minor"/>
          </p:style>
        </p:sp>
        <p:sp>
          <p:nvSpPr>
            <p:cNvPr id="5060" name="CustomShape 1741"/>
            <p:cNvSpPr/>
            <p:nvPr/>
          </p:nvSpPr>
          <p:spPr>
            <a:xfrm>
              <a:off x="2620080" y="3523680"/>
              <a:ext cx="21600" cy="18000"/>
            </a:xfrm>
            <a:custGeom>
              <a:avLst/>
              <a:gdLst/>
              <a:ahLst/>
              <a:rect l="l" t="t" r="r" b="b"/>
              <a:pathLst>
                <a:path w="2497" h="2131">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style>
            <a:lnRef idx="0"/>
            <a:fillRef idx="0"/>
            <a:effectRef idx="0"/>
            <a:fontRef idx="minor"/>
          </p:style>
        </p:sp>
        <p:sp>
          <p:nvSpPr>
            <p:cNvPr id="5061" name="CustomShape 1742"/>
            <p:cNvSpPr/>
            <p:nvPr/>
          </p:nvSpPr>
          <p:spPr>
            <a:xfrm>
              <a:off x="2620080" y="3495960"/>
              <a:ext cx="21600" cy="18000"/>
            </a:xfrm>
            <a:custGeom>
              <a:avLst/>
              <a:gdLst/>
              <a:ahLst/>
              <a:rect l="l" t="t" r="r" b="b"/>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5062" name="CustomShape 1743"/>
            <p:cNvSpPr/>
            <p:nvPr/>
          </p:nvSpPr>
          <p:spPr>
            <a:xfrm>
              <a:off x="2620080" y="2936520"/>
              <a:ext cx="21600" cy="18000"/>
            </a:xfrm>
            <a:custGeom>
              <a:avLst/>
              <a:gdLst/>
              <a:ahLst/>
              <a:rect l="l" t="t" r="r" b="b"/>
              <a:pathLst>
                <a:path w="2497" h="2138">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style>
            <a:lnRef idx="0"/>
            <a:fillRef idx="0"/>
            <a:effectRef idx="0"/>
            <a:fontRef idx="minor"/>
          </p:style>
        </p:sp>
        <p:sp>
          <p:nvSpPr>
            <p:cNvPr id="5063" name="CustomShape 1744"/>
            <p:cNvSpPr/>
            <p:nvPr/>
          </p:nvSpPr>
          <p:spPr>
            <a:xfrm>
              <a:off x="2620080" y="2908800"/>
              <a:ext cx="21600" cy="18000"/>
            </a:xfrm>
            <a:custGeom>
              <a:avLst/>
              <a:gdLst/>
              <a:ahLst/>
              <a:rect l="l" t="t" r="r" b="b"/>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5064" name="CustomShape 1745"/>
            <p:cNvSpPr/>
            <p:nvPr/>
          </p:nvSpPr>
          <p:spPr>
            <a:xfrm>
              <a:off x="2592360" y="3467880"/>
              <a:ext cx="21600" cy="18000"/>
            </a:xfrm>
            <a:custGeom>
              <a:avLst/>
              <a:gdLst/>
              <a:ahLst/>
              <a:rect l="l" t="t" r="r" b="b"/>
              <a:pathLst>
                <a:path w="2497" h="2134">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5065" name="CustomShape 1746"/>
            <p:cNvSpPr/>
            <p:nvPr/>
          </p:nvSpPr>
          <p:spPr>
            <a:xfrm>
              <a:off x="2592360" y="2936520"/>
              <a:ext cx="21600" cy="18000"/>
            </a:xfrm>
            <a:custGeom>
              <a:avLst/>
              <a:gdLst/>
              <a:ahLst/>
              <a:rect l="l" t="t" r="r" b="b"/>
              <a:pathLst>
                <a:path w="2497" h="2138">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style>
            <a:lnRef idx="0"/>
            <a:fillRef idx="0"/>
            <a:effectRef idx="0"/>
            <a:fontRef idx="minor"/>
          </p:style>
        </p:sp>
        <p:sp>
          <p:nvSpPr>
            <p:cNvPr id="5066" name="CustomShape 1747"/>
            <p:cNvSpPr/>
            <p:nvPr/>
          </p:nvSpPr>
          <p:spPr>
            <a:xfrm>
              <a:off x="2564280" y="3495960"/>
              <a:ext cx="21240" cy="18000"/>
            </a:xfrm>
            <a:custGeom>
              <a:avLst/>
              <a:gdLst/>
              <a:ahLst/>
              <a:rect l="l" t="t" r="r" b="b"/>
              <a:pathLst>
                <a:path w="2488" h="2134">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style>
            <a:lnRef idx="0"/>
            <a:fillRef idx="0"/>
            <a:effectRef idx="0"/>
            <a:fontRef idx="minor"/>
          </p:style>
        </p:sp>
        <p:sp>
          <p:nvSpPr>
            <p:cNvPr id="5067" name="CustomShape 1748"/>
            <p:cNvSpPr/>
            <p:nvPr/>
          </p:nvSpPr>
          <p:spPr>
            <a:xfrm>
              <a:off x="2564280" y="3467880"/>
              <a:ext cx="21240" cy="18000"/>
            </a:xfrm>
            <a:custGeom>
              <a:avLst/>
              <a:gdLst/>
              <a:ahLst/>
              <a:rect l="l" t="t" r="r" b="b"/>
              <a:pathLst>
                <a:path w="2488" h="2134">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style>
            <a:lnRef idx="0"/>
            <a:fillRef idx="0"/>
            <a:effectRef idx="0"/>
            <a:fontRef idx="minor"/>
          </p:style>
        </p:sp>
        <p:sp>
          <p:nvSpPr>
            <p:cNvPr id="5068" name="CustomShape 1749"/>
            <p:cNvSpPr/>
            <p:nvPr/>
          </p:nvSpPr>
          <p:spPr>
            <a:xfrm>
              <a:off x="2564280" y="2936520"/>
              <a:ext cx="21240" cy="18000"/>
            </a:xfrm>
            <a:custGeom>
              <a:avLst/>
              <a:gdLst/>
              <a:ahLst/>
              <a:rect l="l" t="t" r="r" b="b"/>
              <a:pathLst>
                <a:path w="2488" h="213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style>
            <a:lnRef idx="0"/>
            <a:fillRef idx="0"/>
            <a:effectRef idx="0"/>
            <a:fontRef idx="minor"/>
          </p:style>
        </p:sp>
        <p:sp>
          <p:nvSpPr>
            <p:cNvPr id="5069" name="CustomShape 1750"/>
            <p:cNvSpPr/>
            <p:nvPr/>
          </p:nvSpPr>
          <p:spPr>
            <a:xfrm>
              <a:off x="2536200" y="3523680"/>
              <a:ext cx="21600" cy="18000"/>
            </a:xfrm>
            <a:custGeom>
              <a:avLst/>
              <a:gdLst/>
              <a:ahLst/>
              <a:rect l="l" t="t" r="r" b="b"/>
              <a:pathLst>
                <a:path w="2497" h="2131">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style>
            <a:lnRef idx="0"/>
            <a:fillRef idx="0"/>
            <a:effectRef idx="0"/>
            <a:fontRef idx="minor"/>
          </p:style>
        </p:sp>
        <p:sp>
          <p:nvSpPr>
            <p:cNvPr id="5070" name="CustomShape 1751"/>
            <p:cNvSpPr/>
            <p:nvPr/>
          </p:nvSpPr>
          <p:spPr>
            <a:xfrm>
              <a:off x="2536200" y="3495960"/>
              <a:ext cx="21240" cy="18000"/>
            </a:xfrm>
            <a:custGeom>
              <a:avLst/>
              <a:gdLst/>
              <a:ahLst/>
              <a:rect l="l" t="t" r="r" b="b"/>
              <a:pathLst>
                <a:path w="2489" h="2134">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style>
            <a:lnRef idx="0"/>
            <a:fillRef idx="0"/>
            <a:effectRef idx="0"/>
            <a:fontRef idx="minor"/>
          </p:style>
        </p:sp>
        <p:sp>
          <p:nvSpPr>
            <p:cNvPr id="5071" name="CustomShape 1752"/>
            <p:cNvSpPr/>
            <p:nvPr/>
          </p:nvSpPr>
          <p:spPr>
            <a:xfrm>
              <a:off x="2536200" y="2964600"/>
              <a:ext cx="21240" cy="18000"/>
            </a:xfrm>
            <a:custGeom>
              <a:avLst/>
              <a:gdLst/>
              <a:ahLst/>
              <a:rect l="l" t="t" r="r" b="b"/>
              <a:pathLst>
                <a:path w="2489" h="2134">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style>
            <a:lnRef idx="0"/>
            <a:fillRef idx="0"/>
            <a:effectRef idx="0"/>
            <a:fontRef idx="minor"/>
          </p:style>
        </p:sp>
        <p:sp>
          <p:nvSpPr>
            <p:cNvPr id="5072" name="CustomShape 1753"/>
            <p:cNvSpPr/>
            <p:nvPr/>
          </p:nvSpPr>
          <p:spPr>
            <a:xfrm>
              <a:off x="2508480" y="3607560"/>
              <a:ext cx="21600" cy="18000"/>
            </a:xfrm>
            <a:custGeom>
              <a:avLst/>
              <a:gdLst/>
              <a:ahLst/>
              <a:rect l="l" t="t" r="r" b="b"/>
              <a:pathLst>
                <a:path w="2496" h="2134">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5073" name="CustomShape 1754"/>
            <p:cNvSpPr/>
            <p:nvPr/>
          </p:nvSpPr>
          <p:spPr>
            <a:xfrm>
              <a:off x="2508480" y="3579840"/>
              <a:ext cx="21600" cy="18000"/>
            </a:xfrm>
            <a:custGeom>
              <a:avLst/>
              <a:gdLst/>
              <a:ahLst/>
              <a:rect l="l" t="t" r="r" b="b"/>
              <a:pathLst>
                <a:path w="2496" h="2137">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style>
            <a:lnRef idx="0"/>
            <a:fillRef idx="0"/>
            <a:effectRef idx="0"/>
            <a:fontRef idx="minor"/>
          </p:style>
        </p:sp>
        <p:sp>
          <p:nvSpPr>
            <p:cNvPr id="5074" name="CustomShape 1755"/>
            <p:cNvSpPr/>
            <p:nvPr/>
          </p:nvSpPr>
          <p:spPr>
            <a:xfrm>
              <a:off x="2508480" y="3551760"/>
              <a:ext cx="21600" cy="18000"/>
            </a:xfrm>
            <a:custGeom>
              <a:avLst/>
              <a:gdLst/>
              <a:ahLst/>
              <a:rect l="l" t="t" r="r" b="b"/>
              <a:pathLst>
                <a:path w="2496" h="2138">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style>
            <a:lnRef idx="0"/>
            <a:fillRef idx="0"/>
            <a:effectRef idx="0"/>
            <a:fontRef idx="minor"/>
          </p:style>
        </p:sp>
        <p:sp>
          <p:nvSpPr>
            <p:cNvPr id="5075" name="CustomShape 1756"/>
            <p:cNvSpPr/>
            <p:nvPr/>
          </p:nvSpPr>
          <p:spPr>
            <a:xfrm>
              <a:off x="2508480" y="3523680"/>
              <a:ext cx="21600" cy="18000"/>
            </a:xfrm>
            <a:custGeom>
              <a:avLst/>
              <a:gdLst/>
              <a:ahLst/>
              <a:rect l="l" t="t" r="r" b="b"/>
              <a:pathLst>
                <a:path w="2496" h="2131">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style>
            <a:lnRef idx="0"/>
            <a:fillRef idx="0"/>
            <a:effectRef idx="0"/>
            <a:fontRef idx="minor"/>
          </p:style>
        </p:sp>
        <p:sp>
          <p:nvSpPr>
            <p:cNvPr id="5076" name="CustomShape 1757"/>
            <p:cNvSpPr/>
            <p:nvPr/>
          </p:nvSpPr>
          <p:spPr>
            <a:xfrm>
              <a:off x="2508480" y="3495960"/>
              <a:ext cx="21600" cy="18000"/>
            </a:xfrm>
            <a:custGeom>
              <a:avLst/>
              <a:gdLst/>
              <a:ahLst/>
              <a:rect l="l" t="t" r="r" b="b"/>
              <a:pathLst>
                <a:path w="2496" h="2134">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5077" name="CustomShape 1758"/>
            <p:cNvSpPr/>
            <p:nvPr/>
          </p:nvSpPr>
          <p:spPr>
            <a:xfrm>
              <a:off x="2508480" y="3467880"/>
              <a:ext cx="21600" cy="18000"/>
            </a:xfrm>
            <a:custGeom>
              <a:avLst/>
              <a:gdLst/>
              <a:ahLst/>
              <a:rect l="l" t="t" r="r" b="b"/>
              <a:pathLst>
                <a:path w="2496" h="2134">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style>
            <a:lnRef idx="0"/>
            <a:fillRef idx="0"/>
            <a:effectRef idx="0"/>
            <a:fontRef idx="minor"/>
          </p:style>
        </p:sp>
        <p:sp>
          <p:nvSpPr>
            <p:cNvPr id="5078" name="CustomShape 1759"/>
            <p:cNvSpPr/>
            <p:nvPr/>
          </p:nvSpPr>
          <p:spPr>
            <a:xfrm>
              <a:off x="2508480" y="2992680"/>
              <a:ext cx="21600" cy="18000"/>
            </a:xfrm>
            <a:custGeom>
              <a:avLst/>
              <a:gdLst/>
              <a:ahLst/>
              <a:rect l="l" t="t" r="r" b="b"/>
              <a:pathLst>
                <a:path w="2496" h="2134">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5079" name="CustomShape 1760"/>
            <p:cNvSpPr/>
            <p:nvPr/>
          </p:nvSpPr>
          <p:spPr>
            <a:xfrm>
              <a:off x="2508480" y="2964600"/>
              <a:ext cx="21600" cy="18000"/>
            </a:xfrm>
            <a:custGeom>
              <a:avLst/>
              <a:gdLst/>
              <a:ahLst/>
              <a:rect l="l" t="t" r="r" b="b"/>
              <a:pathLst>
                <a:path w="2496" h="2138">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style>
            <a:lnRef idx="0"/>
            <a:fillRef idx="0"/>
            <a:effectRef idx="0"/>
            <a:fontRef idx="minor"/>
          </p:style>
        </p:sp>
        <p:sp>
          <p:nvSpPr>
            <p:cNvPr id="5080" name="CustomShape 1761"/>
            <p:cNvSpPr/>
            <p:nvPr/>
          </p:nvSpPr>
          <p:spPr>
            <a:xfrm>
              <a:off x="2480400" y="3579840"/>
              <a:ext cx="21240" cy="18000"/>
            </a:xfrm>
            <a:custGeom>
              <a:avLst/>
              <a:gdLst/>
              <a:ahLst/>
              <a:rect l="l" t="t" r="r" b="b"/>
              <a:pathLst>
                <a:path w="2489" h="2137">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5081" name="CustomShape 1762"/>
            <p:cNvSpPr/>
            <p:nvPr/>
          </p:nvSpPr>
          <p:spPr>
            <a:xfrm>
              <a:off x="2480400" y="3551760"/>
              <a:ext cx="21240" cy="18000"/>
            </a:xfrm>
            <a:custGeom>
              <a:avLst/>
              <a:gdLst/>
              <a:ahLst/>
              <a:rect l="l" t="t" r="r" b="b"/>
              <a:pathLst>
                <a:path w="2489" h="2138">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5082" name="CustomShape 1763"/>
            <p:cNvSpPr/>
            <p:nvPr/>
          </p:nvSpPr>
          <p:spPr>
            <a:xfrm>
              <a:off x="2480400" y="3523680"/>
              <a:ext cx="21240" cy="18000"/>
            </a:xfrm>
            <a:custGeom>
              <a:avLst/>
              <a:gdLst/>
              <a:ahLst/>
              <a:rect l="l" t="t" r="r" b="b"/>
              <a:pathLst>
                <a:path w="2489" h="2131">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style>
            <a:lnRef idx="0"/>
            <a:fillRef idx="0"/>
            <a:effectRef idx="0"/>
            <a:fontRef idx="minor"/>
          </p:style>
        </p:sp>
        <p:sp>
          <p:nvSpPr>
            <p:cNvPr id="5083" name="CustomShape 1764"/>
            <p:cNvSpPr/>
            <p:nvPr/>
          </p:nvSpPr>
          <p:spPr>
            <a:xfrm>
              <a:off x="2480400" y="3495960"/>
              <a:ext cx="21240" cy="18000"/>
            </a:xfrm>
            <a:custGeom>
              <a:avLst/>
              <a:gdLst/>
              <a:ahLst/>
              <a:rect l="l" t="t" r="r" b="b"/>
              <a:pathLst>
                <a:path w="2489" h="2134">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5084" name="CustomShape 1765"/>
            <p:cNvSpPr/>
            <p:nvPr/>
          </p:nvSpPr>
          <p:spPr>
            <a:xfrm>
              <a:off x="2480400" y="346788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5085" name="CustomShape 1766"/>
            <p:cNvSpPr/>
            <p:nvPr/>
          </p:nvSpPr>
          <p:spPr>
            <a:xfrm>
              <a:off x="2480400" y="3439800"/>
              <a:ext cx="21240" cy="18000"/>
            </a:xfrm>
            <a:custGeom>
              <a:avLst/>
              <a:gdLst/>
              <a:ahLst/>
              <a:rect l="l" t="t" r="r" b="b"/>
              <a:pathLst>
                <a:path w="2489" h="2138">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style>
            <a:lnRef idx="0"/>
            <a:fillRef idx="0"/>
            <a:effectRef idx="0"/>
            <a:fontRef idx="minor"/>
          </p:style>
        </p:sp>
        <p:sp>
          <p:nvSpPr>
            <p:cNvPr id="5086" name="CustomShape 1767"/>
            <p:cNvSpPr/>
            <p:nvPr/>
          </p:nvSpPr>
          <p:spPr>
            <a:xfrm>
              <a:off x="2480400" y="3020760"/>
              <a:ext cx="21240" cy="18000"/>
            </a:xfrm>
            <a:custGeom>
              <a:avLst/>
              <a:gdLst/>
              <a:ahLst/>
              <a:rect l="l" t="t" r="r" b="b"/>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style>
            <a:lnRef idx="0"/>
            <a:fillRef idx="0"/>
            <a:effectRef idx="0"/>
            <a:fontRef idx="minor"/>
          </p:style>
        </p:sp>
        <p:sp>
          <p:nvSpPr>
            <p:cNvPr id="5087" name="CustomShape 1768"/>
            <p:cNvSpPr/>
            <p:nvPr/>
          </p:nvSpPr>
          <p:spPr>
            <a:xfrm>
              <a:off x="2452320" y="3467880"/>
              <a:ext cx="21240" cy="18000"/>
            </a:xfrm>
            <a:custGeom>
              <a:avLst/>
              <a:gdLst/>
              <a:ahLst/>
              <a:rect l="l" t="t" r="r" b="b"/>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5088" name="CustomShape 1769"/>
            <p:cNvSpPr/>
            <p:nvPr/>
          </p:nvSpPr>
          <p:spPr>
            <a:xfrm>
              <a:off x="2452320" y="3439800"/>
              <a:ext cx="21240" cy="18000"/>
            </a:xfrm>
            <a:custGeom>
              <a:avLst/>
              <a:gdLst/>
              <a:ahLst/>
              <a:rect l="l" t="t" r="r" b="b"/>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5089" name="CustomShape 1770"/>
            <p:cNvSpPr/>
            <p:nvPr/>
          </p:nvSpPr>
          <p:spPr>
            <a:xfrm>
              <a:off x="2452320" y="30207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5090" name="CustomShape 1771"/>
            <p:cNvSpPr/>
            <p:nvPr/>
          </p:nvSpPr>
          <p:spPr>
            <a:xfrm>
              <a:off x="2452320" y="299268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5091" name="CustomShape 1772"/>
            <p:cNvSpPr/>
            <p:nvPr/>
          </p:nvSpPr>
          <p:spPr>
            <a:xfrm>
              <a:off x="2452320" y="2964600"/>
              <a:ext cx="21240" cy="18000"/>
            </a:xfrm>
            <a:custGeom>
              <a:avLst/>
              <a:gdLst/>
              <a:ahLst/>
              <a:rect l="l" t="t" r="r" b="b"/>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5092" name="CustomShape 1773"/>
            <p:cNvSpPr/>
            <p:nvPr/>
          </p:nvSpPr>
          <p:spPr>
            <a:xfrm>
              <a:off x="2452320" y="2936520"/>
              <a:ext cx="21240" cy="18000"/>
            </a:xfrm>
            <a:custGeom>
              <a:avLst/>
              <a:gdLst/>
              <a:ahLst/>
              <a:rect l="l" t="t" r="r" b="b"/>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style>
            <a:lnRef idx="0"/>
            <a:fillRef idx="0"/>
            <a:effectRef idx="0"/>
            <a:fontRef idx="minor"/>
          </p:style>
        </p:sp>
        <p:sp>
          <p:nvSpPr>
            <p:cNvPr id="5093" name="CustomShape 1774"/>
            <p:cNvSpPr/>
            <p:nvPr/>
          </p:nvSpPr>
          <p:spPr>
            <a:xfrm>
              <a:off x="2424600" y="3439800"/>
              <a:ext cx="21240" cy="18000"/>
            </a:xfrm>
            <a:custGeom>
              <a:avLst/>
              <a:gdLst/>
              <a:ahLst/>
              <a:rect l="l" t="t" r="r" b="b"/>
              <a:pathLst>
                <a:path w="2489" h="2138">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style>
            <a:lnRef idx="0"/>
            <a:fillRef idx="0"/>
            <a:effectRef idx="0"/>
            <a:fontRef idx="minor"/>
          </p:style>
        </p:sp>
        <p:sp>
          <p:nvSpPr>
            <p:cNvPr id="5094" name="CustomShape 1775"/>
            <p:cNvSpPr/>
            <p:nvPr/>
          </p:nvSpPr>
          <p:spPr>
            <a:xfrm>
              <a:off x="2424600" y="2992680"/>
              <a:ext cx="21240" cy="18000"/>
            </a:xfrm>
            <a:custGeom>
              <a:avLst/>
              <a:gdLst/>
              <a:ahLst/>
              <a:rect l="l" t="t" r="r" b="b"/>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5095" name="CustomShape 1776"/>
            <p:cNvSpPr/>
            <p:nvPr/>
          </p:nvSpPr>
          <p:spPr>
            <a:xfrm>
              <a:off x="2424600" y="2964600"/>
              <a:ext cx="21240" cy="18000"/>
            </a:xfrm>
            <a:custGeom>
              <a:avLst/>
              <a:gdLst/>
              <a:ahLst/>
              <a:rect l="l" t="t" r="r" b="b"/>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5096" name="CustomShape 1777"/>
            <p:cNvSpPr/>
            <p:nvPr/>
          </p:nvSpPr>
          <p:spPr>
            <a:xfrm>
              <a:off x="2424600" y="290880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5097" name="CustomShape 1778"/>
            <p:cNvSpPr/>
            <p:nvPr/>
          </p:nvSpPr>
          <p:spPr>
            <a:xfrm>
              <a:off x="2396520" y="3439800"/>
              <a:ext cx="21600" cy="18000"/>
            </a:xfrm>
            <a:custGeom>
              <a:avLst/>
              <a:gdLst/>
              <a:ahLst/>
              <a:rect l="l" t="t" r="r" b="b"/>
              <a:pathLst>
                <a:path w="2496" h="2138">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5098" name="CustomShape 1779"/>
            <p:cNvSpPr/>
            <p:nvPr/>
          </p:nvSpPr>
          <p:spPr>
            <a:xfrm>
              <a:off x="2396520" y="3412080"/>
              <a:ext cx="21600" cy="18000"/>
            </a:xfrm>
            <a:custGeom>
              <a:avLst/>
              <a:gdLst/>
              <a:ahLst/>
              <a:rect l="l" t="t" r="r" b="b"/>
              <a:pathLst>
                <a:path w="2496"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style>
            <a:lnRef idx="0"/>
            <a:fillRef idx="0"/>
            <a:effectRef idx="0"/>
            <a:fontRef idx="minor"/>
          </p:style>
        </p:sp>
        <p:sp>
          <p:nvSpPr>
            <p:cNvPr id="5099" name="CustomShape 1780"/>
            <p:cNvSpPr/>
            <p:nvPr/>
          </p:nvSpPr>
          <p:spPr>
            <a:xfrm>
              <a:off x="2396520" y="2992680"/>
              <a:ext cx="21600" cy="18000"/>
            </a:xfrm>
            <a:custGeom>
              <a:avLst/>
              <a:gdLst/>
              <a:ahLst/>
              <a:rect l="l" t="t" r="r" b="b"/>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5100" name="CustomShape 1781"/>
            <p:cNvSpPr/>
            <p:nvPr/>
          </p:nvSpPr>
          <p:spPr>
            <a:xfrm>
              <a:off x="2396520" y="2964600"/>
              <a:ext cx="21600" cy="18000"/>
            </a:xfrm>
            <a:custGeom>
              <a:avLst/>
              <a:gdLst/>
              <a:ahLst/>
              <a:rect l="l" t="t" r="r" b="b"/>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style>
            <a:lnRef idx="0"/>
            <a:fillRef idx="0"/>
            <a:effectRef idx="0"/>
            <a:fontRef idx="minor"/>
          </p:style>
        </p:sp>
        <p:sp>
          <p:nvSpPr>
            <p:cNvPr id="5101" name="CustomShape 1782"/>
            <p:cNvSpPr/>
            <p:nvPr/>
          </p:nvSpPr>
          <p:spPr>
            <a:xfrm>
              <a:off x="2396520" y="2908800"/>
              <a:ext cx="21600" cy="18000"/>
            </a:xfrm>
            <a:custGeom>
              <a:avLst/>
              <a:gdLst/>
              <a:ahLst/>
              <a:rect l="l" t="t" r="r" b="b"/>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5102" name="CustomShape 1783"/>
            <p:cNvSpPr/>
            <p:nvPr/>
          </p:nvSpPr>
          <p:spPr>
            <a:xfrm>
              <a:off x="2396520" y="2853000"/>
              <a:ext cx="21600" cy="18000"/>
            </a:xfrm>
            <a:custGeom>
              <a:avLst/>
              <a:gdLst/>
              <a:ahLst/>
              <a:rect l="l" t="t" r="r" b="b"/>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style>
            <a:lnRef idx="0"/>
            <a:fillRef idx="0"/>
            <a:effectRef idx="0"/>
            <a:fontRef idx="minor"/>
          </p:style>
        </p:sp>
        <p:sp>
          <p:nvSpPr>
            <p:cNvPr id="5103" name="CustomShape 1784"/>
            <p:cNvSpPr/>
            <p:nvPr/>
          </p:nvSpPr>
          <p:spPr>
            <a:xfrm>
              <a:off x="2368440" y="3495960"/>
              <a:ext cx="21600" cy="18000"/>
            </a:xfrm>
            <a:custGeom>
              <a:avLst/>
              <a:gdLst/>
              <a:ahLst/>
              <a:rect l="l" t="t" r="r" b="b"/>
              <a:pathLst>
                <a:path w="2497" h="2134">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5104" name="CustomShape 1785"/>
            <p:cNvSpPr/>
            <p:nvPr/>
          </p:nvSpPr>
          <p:spPr>
            <a:xfrm>
              <a:off x="2368440" y="3467880"/>
              <a:ext cx="21600" cy="18000"/>
            </a:xfrm>
            <a:custGeom>
              <a:avLst/>
              <a:gdLst/>
              <a:ahLst/>
              <a:rect l="l" t="t" r="r" b="b"/>
              <a:pathLst>
                <a:path w="2497" h="2134">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5105" name="CustomShape 1786"/>
            <p:cNvSpPr/>
            <p:nvPr/>
          </p:nvSpPr>
          <p:spPr>
            <a:xfrm>
              <a:off x="2368440" y="3412080"/>
              <a:ext cx="21600" cy="18000"/>
            </a:xfrm>
            <a:custGeom>
              <a:avLst/>
              <a:gdLst/>
              <a:ahLst/>
              <a:rect l="l" t="t" r="r" b="b"/>
              <a:pathLst>
                <a:path w="2497" h="213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style>
            <a:lnRef idx="0"/>
            <a:fillRef idx="0"/>
            <a:effectRef idx="0"/>
            <a:fontRef idx="minor"/>
          </p:style>
        </p:sp>
        <p:sp>
          <p:nvSpPr>
            <p:cNvPr id="5106" name="CustomShape 1787"/>
            <p:cNvSpPr/>
            <p:nvPr/>
          </p:nvSpPr>
          <p:spPr>
            <a:xfrm>
              <a:off x="2368440" y="2992680"/>
              <a:ext cx="21600" cy="18000"/>
            </a:xfrm>
            <a:custGeom>
              <a:avLst/>
              <a:gdLst/>
              <a:ahLst/>
              <a:rect l="l" t="t" r="r" b="b"/>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style>
            <a:lnRef idx="0"/>
            <a:fillRef idx="0"/>
            <a:effectRef idx="0"/>
            <a:fontRef idx="minor"/>
          </p:style>
        </p:sp>
        <p:sp>
          <p:nvSpPr>
            <p:cNvPr id="5107" name="CustomShape 1788"/>
            <p:cNvSpPr/>
            <p:nvPr/>
          </p:nvSpPr>
          <p:spPr>
            <a:xfrm>
              <a:off x="2368440" y="2908800"/>
              <a:ext cx="21600" cy="18000"/>
            </a:xfrm>
            <a:custGeom>
              <a:avLst/>
              <a:gdLst/>
              <a:ahLst/>
              <a:rect l="l" t="t" r="r" b="b"/>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style>
            <a:lnRef idx="0"/>
            <a:fillRef idx="0"/>
            <a:effectRef idx="0"/>
            <a:fontRef idx="minor"/>
          </p:style>
        </p:sp>
        <p:sp>
          <p:nvSpPr>
            <p:cNvPr id="5108" name="CustomShape 1789"/>
            <p:cNvSpPr/>
            <p:nvPr/>
          </p:nvSpPr>
          <p:spPr>
            <a:xfrm>
              <a:off x="2340720" y="3523680"/>
              <a:ext cx="21240" cy="18000"/>
            </a:xfrm>
            <a:custGeom>
              <a:avLst/>
              <a:gdLst/>
              <a:ahLst/>
              <a:rect l="l" t="t" r="r" b="b"/>
              <a:pathLst>
                <a:path w="2488" h="2131">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style>
            <a:lnRef idx="0"/>
            <a:fillRef idx="0"/>
            <a:effectRef idx="0"/>
            <a:fontRef idx="minor"/>
          </p:style>
        </p:sp>
        <p:sp>
          <p:nvSpPr>
            <p:cNvPr id="5109" name="CustomShape 1790"/>
            <p:cNvSpPr/>
            <p:nvPr/>
          </p:nvSpPr>
          <p:spPr>
            <a:xfrm>
              <a:off x="2340720" y="3495960"/>
              <a:ext cx="21240" cy="18000"/>
            </a:xfrm>
            <a:custGeom>
              <a:avLst/>
              <a:gdLst/>
              <a:ahLst/>
              <a:rect l="l" t="t" r="r" b="b"/>
              <a:pathLst>
                <a:path w="2488" h="2134">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5110" name="CustomShape 1791"/>
            <p:cNvSpPr/>
            <p:nvPr/>
          </p:nvSpPr>
          <p:spPr>
            <a:xfrm>
              <a:off x="2340720" y="3467880"/>
              <a:ext cx="21240" cy="18000"/>
            </a:xfrm>
            <a:custGeom>
              <a:avLst/>
              <a:gdLst/>
              <a:ahLst/>
              <a:rect l="l" t="t" r="r" b="b"/>
              <a:pathLst>
                <a:path w="2488" h="2134">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5111" name="CustomShape 1792"/>
            <p:cNvSpPr/>
            <p:nvPr/>
          </p:nvSpPr>
          <p:spPr>
            <a:xfrm>
              <a:off x="2340720" y="3384000"/>
              <a:ext cx="21240" cy="18000"/>
            </a:xfrm>
            <a:custGeom>
              <a:avLst/>
              <a:gdLst/>
              <a:ahLst/>
              <a:rect l="l" t="t" r="r" b="b"/>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5112" name="CustomShape 1793"/>
            <p:cNvSpPr/>
            <p:nvPr/>
          </p:nvSpPr>
          <p:spPr>
            <a:xfrm>
              <a:off x="2340720" y="3020760"/>
              <a:ext cx="21240" cy="18000"/>
            </a:xfrm>
            <a:custGeom>
              <a:avLst/>
              <a:gdLst/>
              <a:ahLst/>
              <a:rect l="l" t="t" r="r" b="b"/>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5113" name="CustomShape 1794"/>
            <p:cNvSpPr/>
            <p:nvPr/>
          </p:nvSpPr>
          <p:spPr>
            <a:xfrm>
              <a:off x="2340720" y="2992680"/>
              <a:ext cx="21240" cy="18000"/>
            </a:xfrm>
            <a:custGeom>
              <a:avLst/>
              <a:gdLst/>
              <a:ahLst/>
              <a:rect l="l" t="t" r="r" b="b"/>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style>
            <a:lnRef idx="0"/>
            <a:fillRef idx="0"/>
            <a:effectRef idx="0"/>
            <a:fontRef idx="minor"/>
          </p:style>
        </p:sp>
        <p:sp>
          <p:nvSpPr>
            <p:cNvPr id="5114" name="CustomShape 1795"/>
            <p:cNvSpPr/>
            <p:nvPr/>
          </p:nvSpPr>
          <p:spPr>
            <a:xfrm>
              <a:off x="2340720" y="2936520"/>
              <a:ext cx="21240" cy="18000"/>
            </a:xfrm>
            <a:custGeom>
              <a:avLst/>
              <a:gdLst/>
              <a:ahLst/>
              <a:rect l="l" t="t" r="r" b="b"/>
              <a:pathLst>
                <a:path w="2488" h="213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style>
            <a:lnRef idx="0"/>
            <a:fillRef idx="0"/>
            <a:effectRef idx="0"/>
            <a:fontRef idx="minor"/>
          </p:style>
        </p:sp>
        <p:sp>
          <p:nvSpPr>
            <p:cNvPr id="5115" name="CustomShape 1796"/>
            <p:cNvSpPr/>
            <p:nvPr/>
          </p:nvSpPr>
          <p:spPr>
            <a:xfrm>
              <a:off x="2340720" y="2853000"/>
              <a:ext cx="21240" cy="18000"/>
            </a:xfrm>
            <a:custGeom>
              <a:avLst/>
              <a:gdLst/>
              <a:ahLst/>
              <a:rect l="l" t="t" r="r" b="b"/>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style>
            <a:lnRef idx="0"/>
            <a:fillRef idx="0"/>
            <a:effectRef idx="0"/>
            <a:fontRef idx="minor"/>
          </p:style>
        </p:sp>
        <p:sp>
          <p:nvSpPr>
            <p:cNvPr id="5116" name="CustomShape 1797"/>
            <p:cNvSpPr/>
            <p:nvPr/>
          </p:nvSpPr>
          <p:spPr>
            <a:xfrm>
              <a:off x="2312640" y="3551760"/>
              <a:ext cx="21240" cy="18000"/>
            </a:xfrm>
            <a:custGeom>
              <a:avLst/>
              <a:gdLst/>
              <a:ahLst/>
              <a:rect l="l" t="t" r="r" b="b"/>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5117" name="CustomShape 1798"/>
            <p:cNvSpPr/>
            <p:nvPr/>
          </p:nvSpPr>
          <p:spPr>
            <a:xfrm>
              <a:off x="2312640" y="3523680"/>
              <a:ext cx="21240" cy="18000"/>
            </a:xfrm>
            <a:custGeom>
              <a:avLst/>
              <a:gdLst/>
              <a:ahLst/>
              <a:rect l="l" t="t" r="r" b="b"/>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style>
            <a:lnRef idx="0"/>
            <a:fillRef idx="0"/>
            <a:effectRef idx="0"/>
            <a:fontRef idx="minor"/>
          </p:style>
        </p:sp>
        <p:sp>
          <p:nvSpPr>
            <p:cNvPr id="5118" name="CustomShape 1799"/>
            <p:cNvSpPr/>
            <p:nvPr/>
          </p:nvSpPr>
          <p:spPr>
            <a:xfrm>
              <a:off x="2312640" y="3467880"/>
              <a:ext cx="21240" cy="18000"/>
            </a:xfrm>
            <a:custGeom>
              <a:avLst/>
              <a:gdLst/>
              <a:ahLst/>
              <a:rect l="l" t="t" r="r" b="b"/>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5119" name="CustomShape 1800"/>
            <p:cNvSpPr/>
            <p:nvPr/>
          </p:nvSpPr>
          <p:spPr>
            <a:xfrm>
              <a:off x="2312640" y="3439800"/>
              <a:ext cx="21240" cy="18000"/>
            </a:xfrm>
            <a:custGeom>
              <a:avLst/>
              <a:gdLst/>
              <a:ahLst/>
              <a:rect l="l" t="t" r="r" b="b"/>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5120" name="CustomShape 1801"/>
            <p:cNvSpPr/>
            <p:nvPr/>
          </p:nvSpPr>
          <p:spPr>
            <a:xfrm>
              <a:off x="2312640" y="3384000"/>
              <a:ext cx="21240" cy="18000"/>
            </a:xfrm>
            <a:custGeom>
              <a:avLst/>
              <a:gdLst/>
              <a:ahLst/>
              <a:rect l="l" t="t" r="r" b="b"/>
              <a:pathLst>
                <a:path w="2489" h="2132">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style>
            <a:lnRef idx="0"/>
            <a:fillRef idx="0"/>
            <a:effectRef idx="0"/>
            <a:fontRef idx="minor"/>
          </p:style>
        </p:sp>
        <p:sp>
          <p:nvSpPr>
            <p:cNvPr id="5121" name="CustomShape 1802"/>
            <p:cNvSpPr/>
            <p:nvPr/>
          </p:nvSpPr>
          <p:spPr>
            <a:xfrm>
              <a:off x="2312640" y="3020760"/>
              <a:ext cx="21240" cy="18000"/>
            </a:xfrm>
            <a:custGeom>
              <a:avLst/>
              <a:gdLst/>
              <a:ahLst/>
              <a:rect l="l" t="t" r="r" b="b"/>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style>
            <a:lnRef idx="0"/>
            <a:fillRef idx="0"/>
            <a:effectRef idx="0"/>
            <a:fontRef idx="minor"/>
          </p:style>
        </p:sp>
        <p:sp>
          <p:nvSpPr>
            <p:cNvPr id="5122" name="CustomShape 1803"/>
            <p:cNvSpPr/>
            <p:nvPr/>
          </p:nvSpPr>
          <p:spPr>
            <a:xfrm>
              <a:off x="2312640" y="2964600"/>
              <a:ext cx="21240" cy="18000"/>
            </a:xfrm>
            <a:custGeom>
              <a:avLst/>
              <a:gdLst/>
              <a:ahLst/>
              <a:rect l="l" t="t" r="r" b="b"/>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5123" name="CustomShape 1804"/>
            <p:cNvSpPr/>
            <p:nvPr/>
          </p:nvSpPr>
          <p:spPr>
            <a:xfrm>
              <a:off x="2312640" y="2936520"/>
              <a:ext cx="21240" cy="18000"/>
            </a:xfrm>
            <a:custGeom>
              <a:avLst/>
              <a:gdLst/>
              <a:ahLst/>
              <a:rect l="l" t="t" r="r" b="b"/>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style>
            <a:lnRef idx="0"/>
            <a:fillRef idx="0"/>
            <a:effectRef idx="0"/>
            <a:fontRef idx="minor"/>
          </p:style>
        </p:sp>
        <p:sp>
          <p:nvSpPr>
            <p:cNvPr id="5124" name="CustomShape 1805"/>
            <p:cNvSpPr/>
            <p:nvPr/>
          </p:nvSpPr>
          <p:spPr>
            <a:xfrm>
              <a:off x="2284560" y="3551760"/>
              <a:ext cx="21240" cy="18000"/>
            </a:xfrm>
            <a:custGeom>
              <a:avLst/>
              <a:gdLst/>
              <a:ahLst/>
              <a:rect l="l" t="t" r="r" b="b"/>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5125" name="CustomShape 1806"/>
            <p:cNvSpPr/>
            <p:nvPr/>
          </p:nvSpPr>
          <p:spPr>
            <a:xfrm>
              <a:off x="2284560" y="3439800"/>
              <a:ext cx="21240" cy="18000"/>
            </a:xfrm>
            <a:custGeom>
              <a:avLst/>
              <a:gdLst/>
              <a:ahLst/>
              <a:rect l="l" t="t" r="r" b="b"/>
              <a:pathLst>
                <a:path w="2488" h="213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style>
            <a:lnRef idx="0"/>
            <a:fillRef idx="0"/>
            <a:effectRef idx="0"/>
            <a:fontRef idx="minor"/>
          </p:style>
        </p:sp>
        <p:sp>
          <p:nvSpPr>
            <p:cNvPr id="5126" name="CustomShape 1807"/>
            <p:cNvSpPr/>
            <p:nvPr/>
          </p:nvSpPr>
          <p:spPr>
            <a:xfrm>
              <a:off x="2284560" y="3412080"/>
              <a:ext cx="21240" cy="18000"/>
            </a:xfrm>
            <a:custGeom>
              <a:avLst/>
              <a:gdLst/>
              <a:ahLst/>
              <a:rect l="l" t="t" r="r" b="b"/>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style>
            <a:lnRef idx="0"/>
            <a:fillRef idx="0"/>
            <a:effectRef idx="0"/>
            <a:fontRef idx="minor"/>
          </p:style>
        </p:sp>
        <p:sp>
          <p:nvSpPr>
            <p:cNvPr id="5127" name="CustomShape 1808"/>
            <p:cNvSpPr/>
            <p:nvPr/>
          </p:nvSpPr>
          <p:spPr>
            <a:xfrm>
              <a:off x="2284560" y="3384000"/>
              <a:ext cx="21240" cy="18000"/>
            </a:xfrm>
            <a:custGeom>
              <a:avLst/>
              <a:gdLst/>
              <a:ahLst/>
              <a:rect l="l" t="t" r="r" b="b"/>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5128" name="CustomShape 1809"/>
            <p:cNvSpPr/>
            <p:nvPr/>
          </p:nvSpPr>
          <p:spPr>
            <a:xfrm>
              <a:off x="2284560" y="3020760"/>
              <a:ext cx="21240" cy="18000"/>
            </a:xfrm>
            <a:custGeom>
              <a:avLst/>
              <a:gdLst/>
              <a:ahLst/>
              <a:rect l="l" t="t" r="r" b="b"/>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style>
            <a:lnRef idx="0"/>
            <a:fillRef idx="0"/>
            <a:effectRef idx="0"/>
            <a:fontRef idx="minor"/>
          </p:style>
        </p:sp>
        <p:sp>
          <p:nvSpPr>
            <p:cNvPr id="5129" name="CustomShape 1810"/>
            <p:cNvSpPr/>
            <p:nvPr/>
          </p:nvSpPr>
          <p:spPr>
            <a:xfrm>
              <a:off x="2284560" y="2880720"/>
              <a:ext cx="21240" cy="18000"/>
            </a:xfrm>
            <a:custGeom>
              <a:avLst/>
              <a:gdLst/>
              <a:ahLst/>
              <a:rect l="l" t="t" r="r" b="b"/>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5130" name="CustomShape 1811"/>
            <p:cNvSpPr/>
            <p:nvPr/>
          </p:nvSpPr>
          <p:spPr>
            <a:xfrm>
              <a:off x="2256840" y="3551760"/>
              <a:ext cx="21600" cy="18000"/>
            </a:xfrm>
            <a:custGeom>
              <a:avLst/>
              <a:gdLst/>
              <a:ahLst/>
              <a:rect l="l" t="t" r="r" b="b"/>
              <a:pathLst>
                <a:path w="2497" h="2138">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5131" name="CustomShape 1812"/>
            <p:cNvSpPr/>
            <p:nvPr/>
          </p:nvSpPr>
          <p:spPr>
            <a:xfrm>
              <a:off x="2256840" y="3523680"/>
              <a:ext cx="21600" cy="18000"/>
            </a:xfrm>
            <a:custGeom>
              <a:avLst/>
              <a:gdLst/>
              <a:ahLst/>
              <a:rect l="l" t="t" r="r" b="b"/>
              <a:pathLst>
                <a:path w="2497" h="2131">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style>
            <a:lnRef idx="0"/>
            <a:fillRef idx="0"/>
            <a:effectRef idx="0"/>
            <a:fontRef idx="minor"/>
          </p:style>
        </p:sp>
        <p:sp>
          <p:nvSpPr>
            <p:cNvPr id="5132" name="CustomShape 1813"/>
            <p:cNvSpPr/>
            <p:nvPr/>
          </p:nvSpPr>
          <p:spPr>
            <a:xfrm>
              <a:off x="2256840" y="3495960"/>
              <a:ext cx="21600" cy="18000"/>
            </a:xfrm>
            <a:custGeom>
              <a:avLst/>
              <a:gdLst/>
              <a:ahLst/>
              <a:rect l="l" t="t" r="r" b="b"/>
              <a:pathLst>
                <a:path w="2497" h="2134">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style>
            <a:lnRef idx="0"/>
            <a:fillRef idx="0"/>
            <a:effectRef idx="0"/>
            <a:fontRef idx="minor"/>
          </p:style>
        </p:sp>
        <p:sp>
          <p:nvSpPr>
            <p:cNvPr id="5133" name="CustomShape 1814"/>
            <p:cNvSpPr/>
            <p:nvPr/>
          </p:nvSpPr>
          <p:spPr>
            <a:xfrm>
              <a:off x="2256840" y="3412080"/>
              <a:ext cx="21600" cy="18000"/>
            </a:xfrm>
            <a:custGeom>
              <a:avLst/>
              <a:gdLst/>
              <a:ahLst/>
              <a:rect l="l" t="t" r="r" b="b"/>
              <a:pathLst>
                <a:path w="2497" h="213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style>
            <a:lnRef idx="0"/>
            <a:fillRef idx="0"/>
            <a:effectRef idx="0"/>
            <a:fontRef idx="minor"/>
          </p:style>
        </p:sp>
        <p:sp>
          <p:nvSpPr>
            <p:cNvPr id="5134" name="CustomShape 1815"/>
            <p:cNvSpPr/>
            <p:nvPr/>
          </p:nvSpPr>
          <p:spPr>
            <a:xfrm>
              <a:off x="2256840" y="3384000"/>
              <a:ext cx="21600" cy="18000"/>
            </a:xfrm>
            <a:custGeom>
              <a:avLst/>
              <a:gdLst/>
              <a:ahLst/>
              <a:rect l="l" t="t" r="r" b="b"/>
              <a:pathLst>
                <a:path w="2497" h="2132">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style>
            <a:lnRef idx="0"/>
            <a:fillRef idx="0"/>
            <a:effectRef idx="0"/>
            <a:fontRef idx="minor"/>
          </p:style>
        </p:sp>
        <p:sp>
          <p:nvSpPr>
            <p:cNvPr id="5135" name="CustomShape 1816"/>
            <p:cNvSpPr/>
            <p:nvPr/>
          </p:nvSpPr>
          <p:spPr>
            <a:xfrm>
              <a:off x="2256840" y="3356280"/>
              <a:ext cx="21600" cy="18000"/>
            </a:xfrm>
            <a:custGeom>
              <a:avLst/>
              <a:gdLst/>
              <a:ahLst/>
              <a:rect l="l" t="t" r="r" b="b"/>
              <a:pathLst>
                <a:path w="2497" h="2134">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style>
            <a:lnRef idx="0"/>
            <a:fillRef idx="0"/>
            <a:effectRef idx="0"/>
            <a:fontRef idx="minor"/>
          </p:style>
        </p:sp>
        <p:sp>
          <p:nvSpPr>
            <p:cNvPr id="5136" name="CustomShape 1817"/>
            <p:cNvSpPr/>
            <p:nvPr/>
          </p:nvSpPr>
          <p:spPr>
            <a:xfrm>
              <a:off x="2228760" y="3495960"/>
              <a:ext cx="21600" cy="18000"/>
            </a:xfrm>
            <a:custGeom>
              <a:avLst/>
              <a:gdLst/>
              <a:ahLst/>
              <a:rect l="l" t="t" r="r" b="b"/>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style>
            <a:lnRef idx="0"/>
            <a:fillRef idx="0"/>
            <a:effectRef idx="0"/>
            <a:fontRef idx="minor"/>
          </p:style>
        </p:sp>
        <p:sp>
          <p:nvSpPr>
            <p:cNvPr id="5137" name="CustomShape 1818"/>
            <p:cNvSpPr/>
            <p:nvPr/>
          </p:nvSpPr>
          <p:spPr>
            <a:xfrm>
              <a:off x="2228760" y="3467880"/>
              <a:ext cx="21600" cy="18000"/>
            </a:xfrm>
            <a:custGeom>
              <a:avLst/>
              <a:gdLst/>
              <a:ahLst/>
              <a:rect l="l" t="t" r="r" b="b"/>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style>
            <a:lnRef idx="0"/>
            <a:fillRef idx="0"/>
            <a:effectRef idx="0"/>
            <a:fontRef idx="minor"/>
          </p:style>
        </p:sp>
        <p:sp>
          <p:nvSpPr>
            <p:cNvPr id="5138" name="CustomShape 1819"/>
            <p:cNvSpPr/>
            <p:nvPr/>
          </p:nvSpPr>
          <p:spPr>
            <a:xfrm>
              <a:off x="2228760" y="3439800"/>
              <a:ext cx="21600" cy="18000"/>
            </a:xfrm>
            <a:custGeom>
              <a:avLst/>
              <a:gdLst/>
              <a:ahLst/>
              <a:rect l="l" t="t" r="r" b="b"/>
              <a:pathLst>
                <a:path w="2497" h="2138">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style>
            <a:lnRef idx="0"/>
            <a:fillRef idx="0"/>
            <a:effectRef idx="0"/>
            <a:fontRef idx="minor"/>
          </p:style>
        </p:sp>
        <p:sp>
          <p:nvSpPr>
            <p:cNvPr id="5139" name="CustomShape 1820"/>
            <p:cNvSpPr/>
            <p:nvPr/>
          </p:nvSpPr>
          <p:spPr>
            <a:xfrm>
              <a:off x="2228760" y="3412080"/>
              <a:ext cx="21600" cy="18000"/>
            </a:xfrm>
            <a:custGeom>
              <a:avLst/>
              <a:gdLst/>
              <a:ahLst/>
              <a:rect l="l" t="t" r="r" b="b"/>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style>
            <a:lnRef idx="0"/>
            <a:fillRef idx="0"/>
            <a:effectRef idx="0"/>
            <a:fontRef idx="minor"/>
          </p:style>
        </p:sp>
        <p:sp>
          <p:nvSpPr>
            <p:cNvPr id="5140" name="CustomShape 1821"/>
            <p:cNvSpPr/>
            <p:nvPr/>
          </p:nvSpPr>
          <p:spPr>
            <a:xfrm>
              <a:off x="2201040" y="3439800"/>
              <a:ext cx="21240" cy="18000"/>
            </a:xfrm>
            <a:custGeom>
              <a:avLst/>
              <a:gdLst/>
              <a:ahLst/>
              <a:rect l="l" t="t" r="r" b="b"/>
              <a:pathLst>
                <a:path w="2489" h="2138">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style>
            <a:lnRef idx="0"/>
            <a:fillRef idx="0"/>
            <a:effectRef idx="0"/>
            <a:fontRef idx="minor"/>
          </p:style>
        </p:sp>
        <p:sp>
          <p:nvSpPr>
            <p:cNvPr id="5141" name="CustomShape 1822"/>
            <p:cNvSpPr/>
            <p:nvPr/>
          </p:nvSpPr>
          <p:spPr>
            <a:xfrm>
              <a:off x="2201040" y="3412080"/>
              <a:ext cx="21240" cy="18000"/>
            </a:xfrm>
            <a:custGeom>
              <a:avLst/>
              <a:gdLst/>
              <a:ahLst/>
              <a:rect l="l" t="t" r="r" b="b"/>
              <a:pathLst>
                <a:path w="2489" h="2137">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style>
            <a:lnRef idx="0"/>
            <a:fillRef idx="0"/>
            <a:effectRef idx="0"/>
            <a:fontRef idx="minor"/>
          </p:style>
        </p:sp>
        <p:sp>
          <p:nvSpPr>
            <p:cNvPr id="5142" name="CustomShape 1823"/>
            <p:cNvSpPr/>
            <p:nvPr/>
          </p:nvSpPr>
          <p:spPr>
            <a:xfrm>
              <a:off x="2201040" y="3384000"/>
              <a:ext cx="21240" cy="18000"/>
            </a:xfrm>
            <a:custGeom>
              <a:avLst/>
              <a:gdLst/>
              <a:ahLst/>
              <a:rect l="l" t="t" r="r" b="b"/>
              <a:pathLst>
                <a:path w="2489" h="2132">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style>
            <a:lnRef idx="0"/>
            <a:fillRef idx="0"/>
            <a:effectRef idx="0"/>
            <a:fontRef idx="minor"/>
          </p:style>
        </p:sp>
        <p:sp>
          <p:nvSpPr>
            <p:cNvPr id="5143" name="CustomShape 1824"/>
            <p:cNvSpPr/>
            <p:nvPr/>
          </p:nvSpPr>
          <p:spPr>
            <a:xfrm>
              <a:off x="2201040" y="3356280"/>
              <a:ext cx="21240" cy="18000"/>
            </a:xfrm>
            <a:custGeom>
              <a:avLst/>
              <a:gdLst/>
              <a:ahLst/>
              <a:rect l="l" t="t" r="r" b="b"/>
              <a:pathLst>
                <a:path w="2489" h="2134">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style>
            <a:lnRef idx="0"/>
            <a:fillRef idx="0"/>
            <a:effectRef idx="0"/>
            <a:fontRef idx="minor"/>
          </p:style>
        </p:sp>
        <p:sp>
          <p:nvSpPr>
            <p:cNvPr id="5144" name="CustomShape 1825"/>
            <p:cNvSpPr/>
            <p:nvPr/>
          </p:nvSpPr>
          <p:spPr>
            <a:xfrm>
              <a:off x="2201040" y="3328200"/>
              <a:ext cx="21240" cy="18000"/>
            </a:xfrm>
            <a:custGeom>
              <a:avLst/>
              <a:gdLst/>
              <a:ahLst/>
              <a:rect l="l" t="t" r="r" b="b"/>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style>
            <a:lnRef idx="0"/>
            <a:fillRef idx="0"/>
            <a:effectRef idx="0"/>
            <a:fontRef idx="minor"/>
          </p:style>
        </p:sp>
        <p:sp>
          <p:nvSpPr>
            <p:cNvPr id="5145" name="CustomShape 1826"/>
            <p:cNvSpPr/>
            <p:nvPr/>
          </p:nvSpPr>
          <p:spPr>
            <a:xfrm>
              <a:off x="2201040" y="3300120"/>
              <a:ext cx="21600" cy="18000"/>
            </a:xfrm>
            <a:custGeom>
              <a:avLst/>
              <a:gdLst/>
              <a:ahLst/>
              <a:rect l="l" t="t" r="r" b="b"/>
              <a:pathLst>
                <a:path w="2494" h="2137">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style>
            <a:lnRef idx="0"/>
            <a:fillRef idx="0"/>
            <a:effectRef idx="0"/>
            <a:fontRef idx="minor"/>
          </p:style>
        </p:sp>
        <p:sp>
          <p:nvSpPr>
            <p:cNvPr id="5146" name="CustomShape 1827"/>
            <p:cNvSpPr/>
            <p:nvPr/>
          </p:nvSpPr>
          <p:spPr>
            <a:xfrm>
              <a:off x="2172960" y="3384000"/>
              <a:ext cx="21240" cy="18000"/>
            </a:xfrm>
            <a:custGeom>
              <a:avLst/>
              <a:gdLst/>
              <a:ahLst/>
              <a:rect l="l" t="t" r="r" b="b"/>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style>
            <a:lnRef idx="0"/>
            <a:fillRef idx="0"/>
            <a:effectRef idx="0"/>
            <a:fontRef idx="minor"/>
          </p:style>
        </p:sp>
        <p:sp>
          <p:nvSpPr>
            <p:cNvPr id="5147" name="CustomShape 1828"/>
            <p:cNvSpPr/>
            <p:nvPr/>
          </p:nvSpPr>
          <p:spPr>
            <a:xfrm>
              <a:off x="2172960" y="3328200"/>
              <a:ext cx="21240" cy="18000"/>
            </a:xfrm>
            <a:custGeom>
              <a:avLst/>
              <a:gdLst/>
              <a:ahLst/>
              <a:rect l="l" t="t" r="r" b="b"/>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style>
            <a:lnRef idx="0"/>
            <a:fillRef idx="0"/>
            <a:effectRef idx="0"/>
            <a:fontRef idx="minor"/>
          </p:style>
        </p:sp>
        <p:sp>
          <p:nvSpPr>
            <p:cNvPr id="5148" name="CustomShape 1829"/>
            <p:cNvSpPr/>
            <p:nvPr/>
          </p:nvSpPr>
          <p:spPr>
            <a:xfrm>
              <a:off x="2172960" y="3300120"/>
              <a:ext cx="21600" cy="18000"/>
            </a:xfrm>
            <a:custGeom>
              <a:avLst/>
              <a:gdLst/>
              <a:ahLst/>
              <a:rect l="l" t="t" r="r" b="b"/>
              <a:pathLst>
                <a:path w="2494"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style>
            <a:lnRef idx="0"/>
            <a:fillRef idx="0"/>
            <a:effectRef idx="0"/>
            <a:fontRef idx="minor"/>
          </p:style>
        </p:sp>
        <p:sp>
          <p:nvSpPr>
            <p:cNvPr id="5149" name="CustomShape 1830"/>
            <p:cNvSpPr/>
            <p:nvPr/>
          </p:nvSpPr>
          <p:spPr>
            <a:xfrm>
              <a:off x="2144880" y="3328200"/>
              <a:ext cx="21600" cy="18000"/>
            </a:xfrm>
            <a:custGeom>
              <a:avLst/>
              <a:gdLst/>
              <a:ahLst/>
              <a:rect l="l" t="t" r="r" b="b"/>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style>
            <a:lnRef idx="0"/>
            <a:fillRef idx="0"/>
            <a:effectRef idx="0"/>
            <a:fontRef idx="minor"/>
          </p:style>
        </p:sp>
        <p:sp>
          <p:nvSpPr>
            <p:cNvPr id="5150" name="CustomShape 1831"/>
            <p:cNvSpPr/>
            <p:nvPr/>
          </p:nvSpPr>
          <p:spPr>
            <a:xfrm>
              <a:off x="2144880" y="3300120"/>
              <a:ext cx="21600" cy="18000"/>
            </a:xfrm>
            <a:custGeom>
              <a:avLst/>
              <a:gdLst/>
              <a:ahLst/>
              <a:rect l="l" t="t" r="r" b="b"/>
              <a:pathLst>
                <a:path w="2494" h="2137">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style>
            <a:lnRef idx="0"/>
            <a:fillRef idx="0"/>
            <a:effectRef idx="0"/>
            <a:fontRef idx="minor"/>
          </p:style>
        </p:sp>
      </p:grpSp>
      <p:grpSp>
        <p:nvGrpSpPr>
          <p:cNvPr id="5151" name="Group 1832"/>
          <p:cNvGrpSpPr/>
          <p:nvPr/>
        </p:nvGrpSpPr>
        <p:grpSpPr>
          <a:xfrm>
            <a:off x="5834160" y="995040"/>
            <a:ext cx="2589480" cy="1378800"/>
            <a:chOff x="5834160" y="995040"/>
            <a:chExt cx="2589480" cy="1378800"/>
          </a:xfrm>
        </p:grpSpPr>
        <p:sp>
          <p:nvSpPr>
            <p:cNvPr id="5152" name="CustomShape 1833"/>
            <p:cNvSpPr/>
            <p:nvPr/>
          </p:nvSpPr>
          <p:spPr>
            <a:xfrm>
              <a:off x="7356960" y="1670040"/>
              <a:ext cx="535320" cy="118440"/>
            </a:xfrm>
            <a:custGeom>
              <a:avLst/>
              <a:gdLst/>
              <a:ahLst/>
              <a:rect l="l" t="t" r="r" b="b"/>
              <a:pathLst>
                <a:path w="59156" h="13204">
                  <a:moveTo>
                    <a:pt x="1" y="0"/>
                  </a:moveTo>
                  <a:lnTo>
                    <a:pt x="1" y="0"/>
                  </a:lnTo>
                  <a:close/>
                  <a:moveTo>
                    <a:pt x="59155" y="13203"/>
                  </a:moveTo>
                </a:path>
              </a:pathLst>
            </a:custGeom>
            <a:solidFill>
              <a:srgbClr val="a5b7c5"/>
            </a:solidFill>
            <a:ln>
              <a:noFill/>
            </a:ln>
          </p:spPr>
          <p:style>
            <a:lnRef idx="0"/>
            <a:fillRef idx="0"/>
            <a:effectRef idx="0"/>
            <a:fontRef idx="minor"/>
          </p:style>
        </p:sp>
        <p:sp>
          <p:nvSpPr>
            <p:cNvPr id="5153" name="CustomShape 1834"/>
            <p:cNvSpPr/>
            <p:nvPr/>
          </p:nvSpPr>
          <p:spPr>
            <a:xfrm>
              <a:off x="6805440" y="1041120"/>
              <a:ext cx="1493640" cy="1127160"/>
            </a:xfrm>
            <a:custGeom>
              <a:avLst/>
              <a:gdLst/>
              <a:ahLst/>
              <a:rect l="l" t="t" r="r" b="b"/>
              <a:pathLst>
                <a:path w="164746" h="124369">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style>
            <a:lnRef idx="0"/>
            <a:fillRef idx="0"/>
            <a:effectRef idx="0"/>
            <a:fontRef idx="minor"/>
          </p:style>
        </p:sp>
        <p:sp>
          <p:nvSpPr>
            <p:cNvPr id="5154" name="CustomShape 1835"/>
            <p:cNvSpPr/>
            <p:nvPr/>
          </p:nvSpPr>
          <p:spPr>
            <a:xfrm>
              <a:off x="7895880" y="1929240"/>
              <a:ext cx="401040" cy="294120"/>
            </a:xfrm>
            <a:custGeom>
              <a:avLst/>
              <a:gdLst/>
              <a:ahLst/>
              <a:rect l="l" t="t" r="r" b="b"/>
              <a:pathLst>
                <a:path w="44363" h="32555">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style>
            <a:lnRef idx="0"/>
            <a:fillRef idx="0"/>
            <a:effectRef idx="0"/>
            <a:fontRef idx="minor"/>
          </p:style>
        </p:sp>
        <p:sp>
          <p:nvSpPr>
            <p:cNvPr id="5155" name="CustomShape 1836"/>
            <p:cNvSpPr/>
            <p:nvPr/>
          </p:nvSpPr>
          <p:spPr>
            <a:xfrm>
              <a:off x="8087760" y="1825920"/>
              <a:ext cx="205920" cy="111600"/>
            </a:xfrm>
            <a:custGeom>
              <a:avLst/>
              <a:gdLst/>
              <a:ahLst/>
              <a:rect l="l" t="t" r="r" b="b"/>
              <a:pathLst>
                <a:path w="22865" h="12472">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style>
            <a:lnRef idx="0"/>
            <a:fillRef idx="0"/>
            <a:effectRef idx="0"/>
            <a:fontRef idx="minor"/>
          </p:style>
        </p:sp>
        <p:sp>
          <p:nvSpPr>
            <p:cNvPr id="5156" name="CustomShape 1837"/>
            <p:cNvSpPr/>
            <p:nvPr/>
          </p:nvSpPr>
          <p:spPr>
            <a:xfrm>
              <a:off x="7890480" y="1749960"/>
              <a:ext cx="101160" cy="114120"/>
            </a:xfrm>
            <a:custGeom>
              <a:avLst/>
              <a:gdLst/>
              <a:ahLst/>
              <a:rect l="l" t="t" r="r" b="b"/>
              <a:pathLst>
                <a:path w="11286" h="12738">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style>
            <a:lnRef idx="0"/>
            <a:fillRef idx="0"/>
            <a:effectRef idx="0"/>
            <a:fontRef idx="minor"/>
          </p:style>
        </p:sp>
        <p:sp>
          <p:nvSpPr>
            <p:cNvPr id="5157" name="CustomShape 1838"/>
            <p:cNvSpPr/>
            <p:nvPr/>
          </p:nvSpPr>
          <p:spPr>
            <a:xfrm>
              <a:off x="7761960" y="1762920"/>
              <a:ext cx="195120" cy="154800"/>
            </a:xfrm>
            <a:custGeom>
              <a:avLst/>
              <a:gdLst/>
              <a:ahLst/>
              <a:rect l="l" t="t" r="r" b="b"/>
              <a:pathLst>
                <a:path w="21672" h="17228">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style>
            <a:lnRef idx="0"/>
            <a:fillRef idx="0"/>
            <a:effectRef idx="0"/>
            <a:fontRef idx="minor"/>
          </p:style>
        </p:sp>
        <p:sp>
          <p:nvSpPr>
            <p:cNvPr id="5158" name="CustomShape 1839"/>
            <p:cNvSpPr/>
            <p:nvPr/>
          </p:nvSpPr>
          <p:spPr>
            <a:xfrm>
              <a:off x="7342560" y="1932120"/>
              <a:ext cx="81000" cy="142200"/>
            </a:xfrm>
            <a:custGeom>
              <a:avLst/>
              <a:gdLst/>
              <a:ahLst/>
              <a:rect l="l" t="t" r="r" b="b"/>
              <a:pathLst>
                <a:path w="9091" h="15817">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style>
            <a:lnRef idx="0"/>
            <a:fillRef idx="0"/>
            <a:effectRef idx="0"/>
            <a:fontRef idx="minor"/>
          </p:style>
        </p:sp>
        <p:sp>
          <p:nvSpPr>
            <p:cNvPr id="5159" name="CustomShape 1840"/>
            <p:cNvSpPr/>
            <p:nvPr/>
          </p:nvSpPr>
          <p:spPr>
            <a:xfrm>
              <a:off x="8086320" y="1337760"/>
              <a:ext cx="95760" cy="150480"/>
            </a:xfrm>
            <a:custGeom>
              <a:avLst/>
              <a:gdLst/>
              <a:ahLst/>
              <a:rect l="l" t="t" r="r" b="b"/>
              <a:pathLst>
                <a:path w="10698" h="16731">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style>
            <a:lnRef idx="0"/>
            <a:fillRef idx="0"/>
            <a:effectRef idx="0"/>
            <a:fontRef idx="minor"/>
          </p:style>
        </p:sp>
        <p:sp>
          <p:nvSpPr>
            <p:cNvPr id="5160" name="CustomShape 1841"/>
            <p:cNvSpPr/>
            <p:nvPr/>
          </p:nvSpPr>
          <p:spPr>
            <a:xfrm>
              <a:off x="8254800" y="2182680"/>
              <a:ext cx="168840" cy="127440"/>
            </a:xfrm>
            <a:custGeom>
              <a:avLst/>
              <a:gdLst/>
              <a:ahLst/>
              <a:rect l="l" t="t" r="r" b="b"/>
              <a:pathLst>
                <a:path w="18751" h="14182">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style>
            <a:lnRef idx="0"/>
            <a:fillRef idx="0"/>
            <a:effectRef idx="0"/>
            <a:fontRef idx="minor"/>
          </p:style>
        </p:sp>
        <p:sp>
          <p:nvSpPr>
            <p:cNvPr id="5161" name="CustomShape 1842"/>
            <p:cNvSpPr/>
            <p:nvPr/>
          </p:nvSpPr>
          <p:spPr>
            <a:xfrm>
              <a:off x="8038440" y="1614240"/>
              <a:ext cx="83160" cy="138600"/>
            </a:xfrm>
            <a:custGeom>
              <a:avLst/>
              <a:gdLst/>
              <a:ahLst/>
              <a:rect l="l" t="t" r="r" b="b"/>
              <a:pathLst>
                <a:path w="9315" h="15417">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style>
            <a:lnRef idx="0"/>
            <a:fillRef idx="0"/>
            <a:effectRef idx="0"/>
            <a:fontRef idx="minor"/>
          </p:style>
        </p:sp>
        <p:sp>
          <p:nvSpPr>
            <p:cNvPr id="5162" name="CustomShape 1843"/>
            <p:cNvSpPr/>
            <p:nvPr/>
          </p:nvSpPr>
          <p:spPr>
            <a:xfrm>
              <a:off x="7977960" y="1804320"/>
              <a:ext cx="65880" cy="81000"/>
            </a:xfrm>
            <a:custGeom>
              <a:avLst/>
              <a:gdLst/>
              <a:ahLst/>
              <a:rect l="l" t="t" r="r" b="b"/>
              <a:pathLst>
                <a:path w="7415" h="9097">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style>
            <a:lnRef idx="0"/>
            <a:fillRef idx="0"/>
            <a:effectRef idx="0"/>
            <a:fontRef idx="minor"/>
          </p:style>
        </p:sp>
        <p:sp>
          <p:nvSpPr>
            <p:cNvPr id="5163" name="CustomShape 1844"/>
            <p:cNvSpPr/>
            <p:nvPr/>
          </p:nvSpPr>
          <p:spPr>
            <a:xfrm>
              <a:off x="7317360" y="1042200"/>
              <a:ext cx="92880" cy="57600"/>
            </a:xfrm>
            <a:custGeom>
              <a:avLst/>
              <a:gdLst/>
              <a:ahLst/>
              <a:rect l="l" t="t" r="r" b="b"/>
              <a:pathLst>
                <a:path w="10405" h="652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style>
            <a:lnRef idx="0"/>
            <a:fillRef idx="0"/>
            <a:effectRef idx="0"/>
            <a:fontRef idx="minor"/>
          </p:style>
        </p:sp>
        <p:sp>
          <p:nvSpPr>
            <p:cNvPr id="5164" name="CustomShape 1845"/>
            <p:cNvSpPr/>
            <p:nvPr/>
          </p:nvSpPr>
          <p:spPr>
            <a:xfrm>
              <a:off x="7058160" y="1019520"/>
              <a:ext cx="87840" cy="30960"/>
            </a:xfrm>
            <a:custGeom>
              <a:avLst/>
              <a:gdLst/>
              <a:ahLst/>
              <a:rect l="l" t="t" r="r" b="b"/>
              <a:pathLst>
                <a:path w="9851" h="35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style>
            <a:lnRef idx="0"/>
            <a:fillRef idx="0"/>
            <a:effectRef idx="0"/>
            <a:fontRef idx="minor"/>
          </p:style>
        </p:sp>
        <p:sp>
          <p:nvSpPr>
            <p:cNvPr id="5165" name="CustomShape 1846"/>
            <p:cNvSpPr/>
            <p:nvPr/>
          </p:nvSpPr>
          <p:spPr>
            <a:xfrm>
              <a:off x="6896880" y="1235880"/>
              <a:ext cx="40680" cy="40680"/>
            </a:xfrm>
            <a:custGeom>
              <a:avLst/>
              <a:gdLst/>
              <a:ahLst/>
              <a:rect l="l" t="t" r="r" b="b"/>
              <a:pathLst>
                <a:path w="4633" h="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style>
            <a:lnRef idx="0"/>
            <a:fillRef idx="0"/>
            <a:effectRef idx="0"/>
            <a:fontRef idx="minor"/>
          </p:style>
        </p:sp>
        <p:sp>
          <p:nvSpPr>
            <p:cNvPr id="5166" name="CustomShape 1847"/>
            <p:cNvSpPr/>
            <p:nvPr/>
          </p:nvSpPr>
          <p:spPr>
            <a:xfrm>
              <a:off x="7957440" y="1905840"/>
              <a:ext cx="76680" cy="28440"/>
            </a:xfrm>
            <a:custGeom>
              <a:avLst/>
              <a:gdLst/>
              <a:ahLst/>
              <a:rect l="l" t="t" r="r" b="b"/>
              <a:pathLst>
                <a:path w="8614" h="3295">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style>
            <a:lnRef idx="0"/>
            <a:fillRef idx="0"/>
            <a:effectRef idx="0"/>
            <a:fontRef idx="minor"/>
          </p:style>
        </p:sp>
        <p:sp>
          <p:nvSpPr>
            <p:cNvPr id="5167" name="CustomShape 1848"/>
            <p:cNvSpPr/>
            <p:nvPr/>
          </p:nvSpPr>
          <p:spPr>
            <a:xfrm>
              <a:off x="7828200" y="1051200"/>
              <a:ext cx="93600" cy="18360"/>
            </a:xfrm>
            <a:custGeom>
              <a:avLst/>
              <a:gdLst/>
              <a:ahLst/>
              <a:rect l="l" t="t" r="r" b="b"/>
              <a:pathLst>
                <a:path w="10487" h="2193">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style>
            <a:lnRef idx="0"/>
            <a:fillRef idx="0"/>
            <a:effectRef idx="0"/>
            <a:fontRef idx="minor"/>
          </p:style>
        </p:sp>
        <p:sp>
          <p:nvSpPr>
            <p:cNvPr id="5168" name="CustomShape 1849"/>
            <p:cNvSpPr/>
            <p:nvPr/>
          </p:nvSpPr>
          <p:spPr>
            <a:xfrm>
              <a:off x="8107920" y="2244600"/>
              <a:ext cx="44280" cy="33840"/>
            </a:xfrm>
            <a:custGeom>
              <a:avLst/>
              <a:gdLst/>
              <a:ahLst/>
              <a:rect l="l" t="t" r="r" b="b"/>
              <a:pathLst>
                <a:path w="5029" h="3895">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style>
            <a:lnRef idx="0"/>
            <a:fillRef idx="0"/>
            <a:effectRef idx="0"/>
            <a:fontRef idx="minor"/>
          </p:style>
        </p:sp>
        <p:sp>
          <p:nvSpPr>
            <p:cNvPr id="5169" name="CustomShape 1850"/>
            <p:cNvSpPr/>
            <p:nvPr/>
          </p:nvSpPr>
          <p:spPr>
            <a:xfrm>
              <a:off x="7686000" y="1705320"/>
              <a:ext cx="28440" cy="45000"/>
            </a:xfrm>
            <a:custGeom>
              <a:avLst/>
              <a:gdLst/>
              <a:ahLst/>
              <a:rect l="l" t="t" r="r" b="b"/>
              <a:pathLst>
                <a:path w="3284" h="5122">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style>
            <a:lnRef idx="0"/>
            <a:fillRef idx="0"/>
            <a:effectRef idx="0"/>
            <a:fontRef idx="minor"/>
          </p:style>
        </p:sp>
        <p:sp>
          <p:nvSpPr>
            <p:cNvPr id="5170" name="CustomShape 1851"/>
            <p:cNvSpPr/>
            <p:nvPr/>
          </p:nvSpPr>
          <p:spPr>
            <a:xfrm>
              <a:off x="7516800" y="1012680"/>
              <a:ext cx="56880" cy="22680"/>
            </a:xfrm>
            <a:custGeom>
              <a:avLst/>
              <a:gdLst/>
              <a:ahLst/>
              <a:rect l="l" t="t" r="r" b="b"/>
              <a:pathLst>
                <a:path w="6430" h="2646">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style>
            <a:lnRef idx="0"/>
            <a:fillRef idx="0"/>
            <a:effectRef idx="0"/>
            <a:fontRef idx="minor"/>
          </p:style>
        </p:sp>
        <p:sp>
          <p:nvSpPr>
            <p:cNvPr id="5171" name="CustomShape 1852"/>
            <p:cNvSpPr/>
            <p:nvPr/>
          </p:nvSpPr>
          <p:spPr>
            <a:xfrm>
              <a:off x="7115400" y="1012680"/>
              <a:ext cx="41400" cy="18720"/>
            </a:xfrm>
            <a:custGeom>
              <a:avLst/>
              <a:gdLst/>
              <a:ahLst/>
              <a:rect l="l" t="t" r="r" b="b"/>
              <a:pathLst>
                <a:path w="4719" h="222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style>
            <a:lnRef idx="0"/>
            <a:fillRef idx="0"/>
            <a:effectRef idx="0"/>
            <a:fontRef idx="minor"/>
          </p:style>
        </p:sp>
        <p:sp>
          <p:nvSpPr>
            <p:cNvPr id="5172" name="CustomShape 1853"/>
            <p:cNvSpPr/>
            <p:nvPr/>
          </p:nvSpPr>
          <p:spPr>
            <a:xfrm>
              <a:off x="8016120" y="1907640"/>
              <a:ext cx="45000" cy="26280"/>
            </a:xfrm>
            <a:custGeom>
              <a:avLst/>
              <a:gdLst/>
              <a:ahLst/>
              <a:rect l="l" t="t" r="r" b="b"/>
              <a:pathLst>
                <a:path w="5116" h="306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style>
            <a:lnRef idx="0"/>
            <a:fillRef idx="0"/>
            <a:effectRef idx="0"/>
            <a:fontRef idx="minor"/>
          </p:style>
        </p:sp>
        <p:sp>
          <p:nvSpPr>
            <p:cNvPr id="5173" name="CustomShape 1854"/>
            <p:cNvSpPr/>
            <p:nvPr/>
          </p:nvSpPr>
          <p:spPr>
            <a:xfrm>
              <a:off x="8031240" y="1545120"/>
              <a:ext cx="23040" cy="32760"/>
            </a:xfrm>
            <a:custGeom>
              <a:avLst/>
              <a:gdLst/>
              <a:ahLst/>
              <a:rect l="l" t="t" r="r" b="b"/>
              <a:pathLst>
                <a:path w="2711" h="3754">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style>
            <a:lnRef idx="0"/>
            <a:fillRef idx="0"/>
            <a:effectRef idx="0"/>
            <a:fontRef idx="minor"/>
          </p:style>
        </p:sp>
        <p:sp>
          <p:nvSpPr>
            <p:cNvPr id="5174" name="CustomShape 1855"/>
            <p:cNvSpPr/>
            <p:nvPr/>
          </p:nvSpPr>
          <p:spPr>
            <a:xfrm>
              <a:off x="8028720" y="1689120"/>
              <a:ext cx="25920" cy="33840"/>
            </a:xfrm>
            <a:custGeom>
              <a:avLst/>
              <a:gdLst/>
              <a:ahLst/>
              <a:rect l="l" t="t" r="r" b="b"/>
              <a:pathLst>
                <a:path w="3025" h="3891">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style>
            <a:lnRef idx="0"/>
            <a:fillRef idx="0"/>
            <a:effectRef idx="0"/>
            <a:fontRef idx="minor"/>
          </p:style>
        </p:sp>
        <p:sp>
          <p:nvSpPr>
            <p:cNvPr id="5175" name="CustomShape 1856"/>
            <p:cNvSpPr/>
            <p:nvPr/>
          </p:nvSpPr>
          <p:spPr>
            <a:xfrm>
              <a:off x="7254000" y="1011600"/>
              <a:ext cx="38880" cy="15840"/>
            </a:xfrm>
            <a:custGeom>
              <a:avLst/>
              <a:gdLst/>
              <a:ahLst/>
              <a:rect l="l" t="t" r="r" b="b"/>
              <a:pathLst>
                <a:path w="4460" h="1893">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style>
            <a:lnRef idx="0"/>
            <a:fillRef idx="0"/>
            <a:effectRef idx="0"/>
            <a:fontRef idx="minor"/>
          </p:style>
        </p:sp>
        <p:sp>
          <p:nvSpPr>
            <p:cNvPr id="5176" name="CustomShape 1857"/>
            <p:cNvSpPr/>
            <p:nvPr/>
          </p:nvSpPr>
          <p:spPr>
            <a:xfrm>
              <a:off x="8367840" y="2031120"/>
              <a:ext cx="25560" cy="27720"/>
            </a:xfrm>
            <a:custGeom>
              <a:avLst/>
              <a:gdLst/>
              <a:ahLst/>
              <a:rect l="l" t="t" r="r" b="b"/>
              <a:pathLst>
                <a:path w="2963" h="3202">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style>
            <a:lnRef idx="0"/>
            <a:fillRef idx="0"/>
            <a:effectRef idx="0"/>
            <a:fontRef idx="minor"/>
          </p:style>
        </p:sp>
        <p:sp>
          <p:nvSpPr>
            <p:cNvPr id="5177" name="CustomShape 1858"/>
            <p:cNvSpPr/>
            <p:nvPr/>
          </p:nvSpPr>
          <p:spPr>
            <a:xfrm>
              <a:off x="8124120" y="1782360"/>
              <a:ext cx="22680" cy="27360"/>
            </a:xfrm>
            <a:custGeom>
              <a:avLst/>
              <a:gdLst/>
              <a:ahLst/>
              <a:rect l="l" t="t" r="r" b="b"/>
              <a:pathLst>
                <a:path w="2643" h="3192">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style>
            <a:lnRef idx="0"/>
            <a:fillRef idx="0"/>
            <a:effectRef idx="0"/>
            <a:fontRef idx="minor"/>
          </p:style>
        </p:sp>
        <p:sp>
          <p:nvSpPr>
            <p:cNvPr id="5178" name="CustomShape 1859"/>
            <p:cNvSpPr/>
            <p:nvPr/>
          </p:nvSpPr>
          <p:spPr>
            <a:xfrm>
              <a:off x="7302240" y="1008720"/>
              <a:ext cx="30240" cy="16920"/>
            </a:xfrm>
            <a:custGeom>
              <a:avLst/>
              <a:gdLst/>
              <a:ahLst/>
              <a:rect l="l" t="t" r="r" b="b"/>
              <a:pathLst>
                <a:path w="3489" h="2006">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style>
            <a:lnRef idx="0"/>
            <a:fillRef idx="0"/>
            <a:effectRef idx="0"/>
            <a:fontRef idx="minor"/>
          </p:style>
        </p:sp>
        <p:sp>
          <p:nvSpPr>
            <p:cNvPr id="5179" name="CustomShape 1860"/>
            <p:cNvSpPr/>
            <p:nvPr/>
          </p:nvSpPr>
          <p:spPr>
            <a:xfrm>
              <a:off x="8143560" y="1087560"/>
              <a:ext cx="28080" cy="13680"/>
            </a:xfrm>
            <a:custGeom>
              <a:avLst/>
              <a:gdLst/>
              <a:ahLst/>
              <a:rect l="l" t="t" r="r" b="b"/>
              <a:pathLst>
                <a:path w="3243" h="1672">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style>
            <a:lnRef idx="0"/>
            <a:fillRef idx="0"/>
            <a:effectRef idx="0"/>
            <a:fontRef idx="minor"/>
          </p:style>
        </p:sp>
        <p:sp>
          <p:nvSpPr>
            <p:cNvPr id="5180" name="CustomShape 1861"/>
            <p:cNvSpPr/>
            <p:nvPr/>
          </p:nvSpPr>
          <p:spPr>
            <a:xfrm>
              <a:off x="7579080" y="1026000"/>
              <a:ext cx="28080" cy="15480"/>
            </a:xfrm>
            <a:custGeom>
              <a:avLst/>
              <a:gdLst/>
              <a:ahLst/>
              <a:rect l="l" t="t" r="r" b="b"/>
              <a:pathLst>
                <a:path w="3262" h="1879">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style>
            <a:lnRef idx="0"/>
            <a:fillRef idx="0"/>
            <a:effectRef idx="0"/>
            <a:fontRef idx="minor"/>
          </p:style>
        </p:sp>
        <p:sp>
          <p:nvSpPr>
            <p:cNvPr id="5181" name="CustomShape 1862"/>
            <p:cNvSpPr/>
            <p:nvPr/>
          </p:nvSpPr>
          <p:spPr>
            <a:xfrm>
              <a:off x="8065800" y="1849320"/>
              <a:ext cx="26640" cy="13320"/>
            </a:xfrm>
            <a:custGeom>
              <a:avLst/>
              <a:gdLst/>
              <a:ahLst/>
              <a:rect l="l" t="t" r="r" b="b"/>
              <a:pathLst>
                <a:path w="3112" h="1609">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style>
            <a:lnRef idx="0"/>
            <a:fillRef idx="0"/>
            <a:effectRef idx="0"/>
            <a:fontRef idx="minor"/>
          </p:style>
        </p:sp>
        <p:sp>
          <p:nvSpPr>
            <p:cNvPr id="5182" name="CustomShape 1863"/>
            <p:cNvSpPr/>
            <p:nvPr/>
          </p:nvSpPr>
          <p:spPr>
            <a:xfrm>
              <a:off x="7341120" y="1012320"/>
              <a:ext cx="21240" cy="12960"/>
            </a:xfrm>
            <a:custGeom>
              <a:avLst/>
              <a:gdLst/>
              <a:ahLst/>
              <a:rect l="l" t="t" r="r" b="b"/>
              <a:pathLst>
                <a:path w="2481" h="159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style>
            <a:lnRef idx="0"/>
            <a:fillRef idx="0"/>
            <a:effectRef idx="0"/>
            <a:fontRef idx="minor"/>
          </p:style>
        </p:sp>
        <p:sp>
          <p:nvSpPr>
            <p:cNvPr id="5183" name="CustomShape 1864"/>
            <p:cNvSpPr/>
            <p:nvPr/>
          </p:nvSpPr>
          <p:spPr>
            <a:xfrm>
              <a:off x="6512040" y="1015200"/>
              <a:ext cx="187560" cy="33120"/>
            </a:xfrm>
            <a:custGeom>
              <a:avLst/>
              <a:gdLst/>
              <a:ahLst/>
              <a:rect l="l" t="t" r="r" b="b"/>
              <a:pathLst>
                <a:path w="20808" h="3802">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style>
            <a:lnRef idx="0"/>
            <a:fillRef idx="0"/>
            <a:effectRef idx="0"/>
            <a:fontRef idx="minor"/>
          </p:style>
        </p:sp>
        <p:sp>
          <p:nvSpPr>
            <p:cNvPr id="5184" name="CustomShape 1865"/>
            <p:cNvSpPr/>
            <p:nvPr/>
          </p:nvSpPr>
          <p:spPr>
            <a:xfrm>
              <a:off x="5834160" y="995040"/>
              <a:ext cx="1171800" cy="1378800"/>
            </a:xfrm>
            <a:custGeom>
              <a:avLst/>
              <a:gdLst/>
              <a:ahLst/>
              <a:rect l="l" t="t" r="r" b="b"/>
              <a:pathLst>
                <a:path w="129302" h="15209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style>
            <a:lnRef idx="0"/>
            <a:fillRef idx="0"/>
            <a:effectRef idx="0"/>
            <a:fontRef idx="minor"/>
          </p:style>
        </p:sp>
        <p:sp>
          <p:nvSpPr>
            <p:cNvPr id="5185" name="CustomShape 1866"/>
            <p:cNvSpPr/>
            <p:nvPr/>
          </p:nvSpPr>
          <p:spPr>
            <a:xfrm>
              <a:off x="6323400" y="1032120"/>
              <a:ext cx="101160" cy="31680"/>
            </a:xfrm>
            <a:custGeom>
              <a:avLst/>
              <a:gdLst/>
              <a:ahLst/>
              <a:rect l="l" t="t" r="r" b="b"/>
              <a:pathLst>
                <a:path w="11320" h="3667">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style>
            <a:lnRef idx="0"/>
            <a:fillRef idx="0"/>
            <a:effectRef idx="0"/>
            <a:fontRef idx="minor"/>
          </p:style>
        </p:sp>
        <p:sp>
          <p:nvSpPr>
            <p:cNvPr id="5186" name="CustomShape 1867"/>
            <p:cNvSpPr/>
            <p:nvPr/>
          </p:nvSpPr>
          <p:spPr>
            <a:xfrm>
              <a:off x="6890760" y="1129320"/>
              <a:ext cx="75960" cy="33120"/>
            </a:xfrm>
            <a:custGeom>
              <a:avLst/>
              <a:gdLst/>
              <a:ahLst/>
              <a:rect l="l" t="t" r="r" b="b"/>
              <a:pathLst>
                <a:path w="8538" h="3823">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style>
            <a:lnRef idx="0"/>
            <a:fillRef idx="0"/>
            <a:effectRef idx="0"/>
            <a:fontRef idx="minor"/>
          </p:style>
        </p:sp>
        <p:sp>
          <p:nvSpPr>
            <p:cNvPr id="5187" name="CustomShape 1868"/>
            <p:cNvSpPr/>
            <p:nvPr/>
          </p:nvSpPr>
          <p:spPr>
            <a:xfrm>
              <a:off x="6276600" y="1561320"/>
              <a:ext cx="94320" cy="39600"/>
            </a:xfrm>
            <a:custGeom>
              <a:avLst/>
              <a:gdLst/>
              <a:ahLst/>
              <a:rect l="l" t="t" r="r" b="b"/>
              <a:pathLst>
                <a:path w="10543" h="4524">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style>
            <a:lnRef idx="0"/>
            <a:fillRef idx="0"/>
            <a:effectRef idx="0"/>
            <a:fontRef idx="minor"/>
          </p:style>
        </p:sp>
        <p:sp>
          <p:nvSpPr>
            <p:cNvPr id="5188" name="CustomShape 1869"/>
            <p:cNvSpPr/>
            <p:nvPr/>
          </p:nvSpPr>
          <p:spPr>
            <a:xfrm>
              <a:off x="6432120" y="1020960"/>
              <a:ext cx="57240" cy="39240"/>
            </a:xfrm>
            <a:custGeom>
              <a:avLst/>
              <a:gdLst/>
              <a:ahLst/>
              <a:rect l="l" t="t" r="r" b="b"/>
              <a:pathLst>
                <a:path w="6481" h="4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style>
            <a:lnRef idx="0"/>
            <a:fillRef idx="0"/>
            <a:effectRef idx="0"/>
            <a:fontRef idx="minor"/>
          </p:style>
        </p:sp>
        <p:sp>
          <p:nvSpPr>
            <p:cNvPr id="5189" name="CustomShape 1870"/>
            <p:cNvSpPr/>
            <p:nvPr/>
          </p:nvSpPr>
          <p:spPr>
            <a:xfrm>
              <a:off x="6362280" y="1595520"/>
              <a:ext cx="58320" cy="25560"/>
            </a:xfrm>
            <a:custGeom>
              <a:avLst/>
              <a:gdLst/>
              <a:ahLst/>
              <a:rect l="l" t="t" r="r" b="b"/>
              <a:pathLst>
                <a:path w="6602" h="2958">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style>
            <a:lnRef idx="0"/>
            <a:fillRef idx="0"/>
            <a:effectRef idx="0"/>
            <a:fontRef idx="minor"/>
          </p:style>
        </p:sp>
        <p:sp>
          <p:nvSpPr>
            <p:cNvPr id="5190" name="CustomShape 1871"/>
            <p:cNvSpPr/>
            <p:nvPr/>
          </p:nvSpPr>
          <p:spPr>
            <a:xfrm>
              <a:off x="6447240" y="1138680"/>
              <a:ext cx="45720" cy="21960"/>
            </a:xfrm>
            <a:custGeom>
              <a:avLst/>
              <a:gdLst/>
              <a:ahLst/>
              <a:rect l="l" t="t" r="r" b="b"/>
              <a:pathLst>
                <a:path w="5185" h="2581">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style>
            <a:lnRef idx="0"/>
            <a:fillRef idx="0"/>
            <a:effectRef idx="0"/>
            <a:fontRef idx="minor"/>
          </p:style>
        </p:sp>
        <p:sp>
          <p:nvSpPr>
            <p:cNvPr id="5191" name="CustomShape 1872"/>
            <p:cNvSpPr/>
            <p:nvPr/>
          </p:nvSpPr>
          <p:spPr>
            <a:xfrm>
              <a:off x="6398280" y="1024560"/>
              <a:ext cx="32760" cy="14760"/>
            </a:xfrm>
            <a:custGeom>
              <a:avLst/>
              <a:gdLst/>
              <a:ahLst/>
              <a:rect l="l" t="t" r="r" b="b"/>
              <a:pathLst>
                <a:path w="3770" h="1793">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style>
            <a:lnRef idx="0"/>
            <a:fillRef idx="0"/>
            <a:effectRef idx="0"/>
            <a:fontRef idx="minor"/>
          </p:style>
        </p:sp>
        <p:sp>
          <p:nvSpPr>
            <p:cNvPr id="5192" name="CustomShape 1873"/>
            <p:cNvSpPr/>
            <p:nvPr/>
          </p:nvSpPr>
          <p:spPr>
            <a:xfrm>
              <a:off x="6428160" y="1608480"/>
              <a:ext cx="20160" cy="14760"/>
            </a:xfrm>
            <a:custGeom>
              <a:avLst/>
              <a:gdLst/>
              <a:ahLst/>
              <a:rect l="l" t="t" r="r" b="b"/>
              <a:pathLst>
                <a:path w="2369" h="1773">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style>
            <a:lnRef idx="0"/>
            <a:fillRef idx="0"/>
            <a:effectRef idx="0"/>
            <a:fontRef idx="minor"/>
          </p:style>
        </p:sp>
        <p:sp>
          <p:nvSpPr>
            <p:cNvPr id="5193" name="CustomShape 1874"/>
            <p:cNvSpPr/>
            <p:nvPr/>
          </p:nvSpPr>
          <p:spPr>
            <a:xfrm>
              <a:off x="6571440" y="2331000"/>
              <a:ext cx="21240" cy="12960"/>
            </a:xfrm>
            <a:custGeom>
              <a:avLst/>
              <a:gdLst/>
              <a:ahLst/>
              <a:rect l="l" t="t" r="r" b="b"/>
              <a:pathLst>
                <a:path w="2507" h="1569">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style>
            <a:lnRef idx="0"/>
            <a:fillRef idx="0"/>
            <a:effectRef idx="0"/>
            <a:fontRef idx="minor"/>
          </p:style>
        </p:sp>
        <p:sp>
          <p:nvSpPr>
            <p:cNvPr id="5194" name="CustomShape 1875"/>
            <p:cNvSpPr/>
            <p:nvPr/>
          </p:nvSpPr>
          <p:spPr>
            <a:xfrm>
              <a:off x="6331680" y="1610640"/>
              <a:ext cx="19080" cy="12600"/>
            </a:xfrm>
            <a:custGeom>
              <a:avLst/>
              <a:gdLst/>
              <a:ahLst/>
              <a:rect l="l" t="t" r="r" b="b"/>
              <a:pathLst>
                <a:path w="2247" h="1531">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style>
            <a:lnRef idx="0"/>
            <a:fillRef idx="0"/>
            <a:effectRef idx="0"/>
            <a:fontRef idx="minor"/>
          </p:style>
        </p:sp>
        <p:sp>
          <p:nvSpPr>
            <p:cNvPr id="5195" name="CustomShape 1876"/>
            <p:cNvSpPr/>
            <p:nvPr/>
          </p:nvSpPr>
          <p:spPr>
            <a:xfrm>
              <a:off x="8307000" y="1878840"/>
              <a:ext cx="15840" cy="18000"/>
            </a:xfrm>
            <a:custGeom>
              <a:avLst/>
              <a:gdLst/>
              <a:ahLst/>
              <a:rect l="l" t="t" r="r" b="b"/>
              <a:pathLst>
                <a:path w="1895" h="2142">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style>
            <a:lnRef idx="0"/>
            <a:fillRef idx="0"/>
            <a:effectRef idx="0"/>
            <a:fontRef idx="minor"/>
          </p:style>
        </p:sp>
        <p:sp>
          <p:nvSpPr>
            <p:cNvPr id="5196" name="CustomShape 1877"/>
            <p:cNvSpPr/>
            <p:nvPr/>
          </p:nvSpPr>
          <p:spPr>
            <a:xfrm>
              <a:off x="7307280" y="1104120"/>
              <a:ext cx="18360" cy="12240"/>
            </a:xfrm>
            <a:custGeom>
              <a:avLst/>
              <a:gdLst/>
              <a:ahLst/>
              <a:rect l="l" t="t" r="r" b="b"/>
              <a:pathLst>
                <a:path w="2196" h="151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style>
            <a:lnRef idx="0"/>
            <a:fillRef idx="0"/>
            <a:effectRef idx="0"/>
            <a:fontRef idx="minor"/>
          </p:style>
        </p:sp>
        <p:sp>
          <p:nvSpPr>
            <p:cNvPr id="5197" name="CustomShape 1878"/>
            <p:cNvSpPr/>
            <p:nvPr/>
          </p:nvSpPr>
          <p:spPr>
            <a:xfrm>
              <a:off x="8044560" y="1853640"/>
              <a:ext cx="16920" cy="12240"/>
            </a:xfrm>
            <a:custGeom>
              <a:avLst/>
              <a:gdLst/>
              <a:ahLst/>
              <a:rect l="l" t="t" r="r" b="b"/>
              <a:pathLst>
                <a:path w="2005" h="1493">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style>
            <a:lnRef idx="0"/>
            <a:fillRef idx="0"/>
            <a:effectRef idx="0"/>
            <a:fontRef idx="minor"/>
          </p:style>
        </p:sp>
        <p:sp>
          <p:nvSpPr>
            <p:cNvPr id="5198" name="CustomShape 1879"/>
            <p:cNvSpPr/>
            <p:nvPr/>
          </p:nvSpPr>
          <p:spPr>
            <a:xfrm>
              <a:off x="8174160" y="1336680"/>
              <a:ext cx="15120" cy="14040"/>
            </a:xfrm>
            <a:custGeom>
              <a:avLst/>
              <a:gdLst/>
              <a:ahLst/>
              <a:rect l="l" t="t" r="r" b="b"/>
              <a:pathLst>
                <a:path w="1843" h="1688">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style>
            <a:lnRef idx="0"/>
            <a:fillRef idx="0"/>
            <a:effectRef idx="0"/>
            <a:fontRef idx="minor"/>
          </p:style>
        </p:sp>
        <p:sp>
          <p:nvSpPr>
            <p:cNvPr id="5199" name="CustomShape 1880"/>
            <p:cNvSpPr/>
            <p:nvPr/>
          </p:nvSpPr>
          <p:spPr>
            <a:xfrm>
              <a:off x="7038360" y="1360080"/>
              <a:ext cx="18000" cy="44280"/>
            </a:xfrm>
            <a:custGeom>
              <a:avLst/>
              <a:gdLst/>
              <a:ahLst/>
              <a:rect l="l" t="t" r="r" b="b"/>
              <a:pathLst>
                <a:path w="2144" h="5047">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style>
            <a:lnRef idx="0"/>
            <a:fillRef idx="0"/>
            <a:effectRef idx="0"/>
            <a:fontRef idx="minor"/>
          </p:style>
        </p:sp>
        <p:sp>
          <p:nvSpPr>
            <p:cNvPr id="5200" name="CustomShape 1881"/>
            <p:cNvSpPr/>
            <p:nvPr/>
          </p:nvSpPr>
          <p:spPr>
            <a:xfrm>
              <a:off x="7168680" y="1434960"/>
              <a:ext cx="32760" cy="15120"/>
            </a:xfrm>
            <a:custGeom>
              <a:avLst/>
              <a:gdLst/>
              <a:ahLst/>
              <a:rect l="l" t="t" r="r" b="b"/>
              <a:pathLst>
                <a:path w="3751" h="1816">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style>
            <a:lnRef idx="0"/>
            <a:fillRef idx="0"/>
            <a:effectRef idx="0"/>
            <a:fontRef idx="minor"/>
          </p:style>
        </p:sp>
        <p:sp>
          <p:nvSpPr>
            <p:cNvPr id="5201" name="CustomShape 1882"/>
            <p:cNvSpPr/>
            <p:nvPr/>
          </p:nvSpPr>
          <p:spPr>
            <a:xfrm>
              <a:off x="7246800" y="1439640"/>
              <a:ext cx="16920" cy="12240"/>
            </a:xfrm>
            <a:custGeom>
              <a:avLst/>
              <a:gdLst/>
              <a:ahLst/>
              <a:rect l="l" t="t" r="r" b="b"/>
              <a:pathLst>
                <a:path w="2023" h="1504">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style>
            <a:lnRef idx="0"/>
            <a:fillRef idx="0"/>
            <a:effectRef idx="0"/>
            <a:fontRef idx="minor"/>
          </p:style>
        </p:sp>
        <p:sp>
          <p:nvSpPr>
            <p:cNvPr id="5202" name="CustomShape 1883"/>
            <p:cNvSpPr/>
            <p:nvPr/>
          </p:nvSpPr>
          <p:spPr>
            <a:xfrm>
              <a:off x="6989400" y="1390320"/>
              <a:ext cx="14760" cy="12240"/>
            </a:xfrm>
            <a:custGeom>
              <a:avLst/>
              <a:gdLst/>
              <a:ahLst/>
              <a:rect l="l" t="t" r="r" b="b"/>
              <a:pathLst>
                <a:path w="1797" h="152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style>
            <a:lnRef idx="0"/>
            <a:fillRef idx="0"/>
            <a:effectRef idx="0"/>
            <a:fontRef idx="minor"/>
          </p:style>
        </p:sp>
      </p:grpSp>
      <p:grpSp>
        <p:nvGrpSpPr>
          <p:cNvPr id="5203" name="Group 1884"/>
          <p:cNvGrpSpPr/>
          <p:nvPr/>
        </p:nvGrpSpPr>
        <p:grpSpPr>
          <a:xfrm>
            <a:off x="7648560" y="3039840"/>
            <a:ext cx="102960" cy="318960"/>
            <a:chOff x="7648560" y="3039840"/>
            <a:chExt cx="102960" cy="318960"/>
          </a:xfrm>
        </p:grpSpPr>
        <p:sp>
          <p:nvSpPr>
            <p:cNvPr id="5204" name="CustomShape 1885"/>
            <p:cNvSpPr/>
            <p:nvPr/>
          </p:nvSpPr>
          <p:spPr>
            <a:xfrm>
              <a:off x="7648560" y="3039840"/>
              <a:ext cx="102960" cy="318960"/>
            </a:xfrm>
            <a:custGeom>
              <a:avLst/>
              <a:gdLst/>
              <a:ahLst/>
              <a:rect l="l" t="t" r="r" b="b"/>
              <a:pathLst>
                <a:path w="13196" h="40557">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style>
            <a:lnRef idx="0"/>
            <a:fillRef idx="0"/>
            <a:effectRef idx="0"/>
            <a:fontRef idx="minor"/>
          </p:style>
        </p:sp>
        <p:sp>
          <p:nvSpPr>
            <p:cNvPr id="5205" name="CustomShape 1886"/>
            <p:cNvSpPr/>
            <p:nvPr/>
          </p:nvSpPr>
          <p:spPr>
            <a:xfrm>
              <a:off x="7648560" y="3039840"/>
              <a:ext cx="102960" cy="318960"/>
            </a:xfrm>
            <a:custGeom>
              <a:avLst/>
              <a:gdLst/>
              <a:ahLst/>
              <a:rect l="l" t="t" r="r" b="b"/>
              <a:pathLst>
                <a:path w="13196" h="40561">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style>
            <a:lnRef idx="0"/>
            <a:fillRef idx="0"/>
            <a:effectRef idx="0"/>
            <a:fontRef idx="minor"/>
          </p:style>
        </p:sp>
      </p:grpSp>
      <p:grpSp>
        <p:nvGrpSpPr>
          <p:cNvPr id="5206" name="Group 1887"/>
          <p:cNvGrpSpPr/>
          <p:nvPr/>
        </p:nvGrpSpPr>
        <p:grpSpPr>
          <a:xfrm>
            <a:off x="7347960" y="3033720"/>
            <a:ext cx="187920" cy="330840"/>
            <a:chOff x="7347960" y="3033720"/>
            <a:chExt cx="187920" cy="330840"/>
          </a:xfrm>
        </p:grpSpPr>
        <p:sp>
          <p:nvSpPr>
            <p:cNvPr id="5207" name="CustomShape 1888"/>
            <p:cNvSpPr/>
            <p:nvPr/>
          </p:nvSpPr>
          <p:spPr>
            <a:xfrm>
              <a:off x="7347960" y="3033720"/>
              <a:ext cx="187920" cy="330840"/>
            </a:xfrm>
            <a:custGeom>
              <a:avLst/>
              <a:gdLst/>
              <a:ahLst/>
              <a:rect l="l" t="t" r="r" b="b"/>
              <a:pathLst>
                <a:path w="23990" h="42054">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style>
            <a:lnRef idx="0"/>
            <a:fillRef idx="0"/>
            <a:effectRef idx="0"/>
            <a:fontRef idx="minor"/>
          </p:style>
        </p:sp>
        <p:sp>
          <p:nvSpPr>
            <p:cNvPr id="5208" name="CustomShape 1889"/>
            <p:cNvSpPr/>
            <p:nvPr/>
          </p:nvSpPr>
          <p:spPr>
            <a:xfrm>
              <a:off x="7371360" y="3055320"/>
              <a:ext cx="141480" cy="130680"/>
            </a:xfrm>
            <a:custGeom>
              <a:avLst/>
              <a:gdLst/>
              <a:ahLst/>
              <a:rect l="l" t="t" r="r" b="b"/>
              <a:pathLst>
                <a:path w="18075" h="16737">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style>
            <a:lnRef idx="0"/>
            <a:fillRef idx="0"/>
            <a:effectRef idx="0"/>
            <a:fontRef idx="minor"/>
          </p:style>
        </p:sp>
      </p:grpSp>
      <p:grpSp>
        <p:nvGrpSpPr>
          <p:cNvPr id="5209" name="Group 1890"/>
          <p:cNvGrpSpPr/>
          <p:nvPr/>
        </p:nvGrpSpPr>
        <p:grpSpPr>
          <a:xfrm>
            <a:off x="8071200" y="3444840"/>
            <a:ext cx="308160" cy="265680"/>
            <a:chOff x="8071200" y="3444840"/>
            <a:chExt cx="308160" cy="265680"/>
          </a:xfrm>
        </p:grpSpPr>
        <p:sp>
          <p:nvSpPr>
            <p:cNvPr id="5210" name="CustomShape 1891"/>
            <p:cNvSpPr/>
            <p:nvPr/>
          </p:nvSpPr>
          <p:spPr>
            <a:xfrm>
              <a:off x="8071200" y="3444840"/>
              <a:ext cx="308160" cy="265680"/>
            </a:xfrm>
            <a:custGeom>
              <a:avLst/>
              <a:gdLst/>
              <a:ahLst/>
              <a:rect l="l" t="t" r="r" b="b"/>
              <a:pathLst>
                <a:path w="43917" h="37895">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style>
            <a:lnRef idx="0"/>
            <a:fillRef idx="0"/>
            <a:effectRef idx="0"/>
            <a:fontRef idx="minor"/>
          </p:style>
        </p:sp>
        <p:sp>
          <p:nvSpPr>
            <p:cNvPr id="5211" name="CustomShape 1892"/>
            <p:cNvSpPr/>
            <p:nvPr/>
          </p:nvSpPr>
          <p:spPr>
            <a:xfrm>
              <a:off x="8088480" y="3462120"/>
              <a:ext cx="273600" cy="135360"/>
            </a:xfrm>
            <a:custGeom>
              <a:avLst/>
              <a:gdLst/>
              <a:ahLst/>
              <a:rect l="l" t="t" r="r" b="b"/>
              <a:pathLst>
                <a:path w="39055" h="19417">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style>
            <a:lnRef idx="0"/>
            <a:fillRef idx="0"/>
            <a:effectRef idx="0"/>
            <a:fontRef idx="minor"/>
          </p:style>
        </p:sp>
      </p:grpSp>
      <p:grpSp>
        <p:nvGrpSpPr>
          <p:cNvPr id="5212" name="Group 1893"/>
          <p:cNvGrpSpPr/>
          <p:nvPr/>
        </p:nvGrpSpPr>
        <p:grpSpPr>
          <a:xfrm>
            <a:off x="7610400" y="3796200"/>
            <a:ext cx="178920" cy="280080"/>
            <a:chOff x="7610400" y="3796200"/>
            <a:chExt cx="178920" cy="280080"/>
          </a:xfrm>
        </p:grpSpPr>
        <p:sp>
          <p:nvSpPr>
            <p:cNvPr id="5213" name="CustomShape 1894"/>
            <p:cNvSpPr/>
            <p:nvPr/>
          </p:nvSpPr>
          <p:spPr>
            <a:xfrm>
              <a:off x="7610400" y="3796200"/>
              <a:ext cx="178920" cy="280080"/>
            </a:xfrm>
            <a:custGeom>
              <a:avLst/>
              <a:gdLst/>
              <a:ahLst/>
              <a:rect l="l" t="t" r="r" b="b"/>
              <a:pathLst>
                <a:path w="25354" h="3957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style>
            <a:lnRef idx="0"/>
            <a:fillRef idx="0"/>
            <a:effectRef idx="0"/>
            <a:fontRef idx="minor"/>
          </p:style>
        </p:sp>
        <p:sp>
          <p:nvSpPr>
            <p:cNvPr id="5214" name="CustomShape 1895"/>
            <p:cNvSpPr/>
            <p:nvPr/>
          </p:nvSpPr>
          <p:spPr>
            <a:xfrm>
              <a:off x="7628400" y="3814200"/>
              <a:ext cx="142920" cy="142920"/>
            </a:xfrm>
            <a:custGeom>
              <a:avLst/>
              <a:gdLst/>
              <a:ahLst/>
              <a:rect l="l" t="t" r="r" b="b"/>
              <a:pathLst>
                <a:path w="20275" h="20279">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style>
            <a:lnRef idx="0"/>
            <a:fillRef idx="0"/>
            <a:effectRef idx="0"/>
            <a:fontRef idx="minor"/>
          </p:style>
        </p:sp>
      </p:grpSp>
      <p:grpSp>
        <p:nvGrpSpPr>
          <p:cNvPr id="5215" name="Group 1896"/>
          <p:cNvGrpSpPr/>
          <p:nvPr/>
        </p:nvGrpSpPr>
        <p:grpSpPr>
          <a:xfrm>
            <a:off x="7856280" y="3439080"/>
            <a:ext cx="161280" cy="277200"/>
            <a:chOff x="7856280" y="3439080"/>
            <a:chExt cx="161280" cy="277200"/>
          </a:xfrm>
        </p:grpSpPr>
        <p:sp>
          <p:nvSpPr>
            <p:cNvPr id="5216" name="CustomShape 1897"/>
            <p:cNvSpPr/>
            <p:nvPr/>
          </p:nvSpPr>
          <p:spPr>
            <a:xfrm>
              <a:off x="7856280" y="3439080"/>
              <a:ext cx="161280" cy="277200"/>
            </a:xfrm>
            <a:custGeom>
              <a:avLst/>
              <a:gdLst/>
              <a:ahLst/>
              <a:rect l="l" t="t" r="r" b="b"/>
              <a:pathLst>
                <a:path w="24478" h="41881">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style>
            <a:lnRef idx="0"/>
            <a:fillRef idx="0"/>
            <a:effectRef idx="0"/>
            <a:fontRef idx="minor"/>
          </p:style>
        </p:sp>
        <p:sp>
          <p:nvSpPr>
            <p:cNvPr id="5217" name="CustomShape 1898"/>
            <p:cNvSpPr/>
            <p:nvPr/>
          </p:nvSpPr>
          <p:spPr>
            <a:xfrm>
              <a:off x="7871040" y="3453480"/>
              <a:ext cx="132120" cy="128160"/>
            </a:xfrm>
            <a:custGeom>
              <a:avLst/>
              <a:gdLst/>
              <a:ahLst/>
              <a:rect l="l" t="t" r="r" b="b"/>
              <a:pathLst>
                <a:path w="20093" h="19497">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style>
            <a:lnRef idx="0"/>
            <a:fillRef idx="0"/>
            <a:effectRef idx="0"/>
            <a:fontRef idx="minor"/>
          </p:style>
        </p:sp>
      </p:grpSp>
      <p:sp>
        <p:nvSpPr>
          <p:cNvPr id="5218" name="CustomShape 1899"/>
          <p:cNvSpPr/>
          <p:nvPr/>
        </p:nvSpPr>
        <p:spPr>
          <a:xfrm>
            <a:off x="7822440" y="3051720"/>
            <a:ext cx="229320" cy="295200"/>
          </a:xfrm>
          <a:custGeom>
            <a:avLst/>
            <a:gdLst/>
            <a:ahLst/>
            <a:rect l="l" t="t" r="r" b="b"/>
            <a:pathLst>
              <a:path w="29230" h="37553">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000"/>
            </a:srgbClr>
          </a:solidFill>
          <a:ln>
            <a:noFill/>
          </a:ln>
        </p:spPr>
        <p:style>
          <a:lnRef idx="0"/>
          <a:fillRef idx="0"/>
          <a:effectRef idx="0"/>
          <a:fontRef idx="minor"/>
        </p:style>
      </p:sp>
      <p:grpSp>
        <p:nvGrpSpPr>
          <p:cNvPr id="5219" name="Group 1900"/>
          <p:cNvGrpSpPr/>
          <p:nvPr/>
        </p:nvGrpSpPr>
        <p:grpSpPr>
          <a:xfrm>
            <a:off x="7345800" y="3440520"/>
            <a:ext cx="192240" cy="274320"/>
            <a:chOff x="7345800" y="3440520"/>
            <a:chExt cx="192240" cy="274320"/>
          </a:xfrm>
        </p:grpSpPr>
        <p:sp>
          <p:nvSpPr>
            <p:cNvPr id="5220" name="CustomShape 1901"/>
            <p:cNvSpPr/>
            <p:nvPr/>
          </p:nvSpPr>
          <p:spPr>
            <a:xfrm>
              <a:off x="7372800" y="3440520"/>
              <a:ext cx="9000" cy="264600"/>
            </a:xfrm>
            <a:custGeom>
              <a:avLst/>
              <a:gdLst/>
              <a:ahLst/>
              <a:rect l="l" t="t" r="r" b="b"/>
              <a:pathLst>
                <a:path w="1347" h="34011">
                  <a:moveTo>
                    <a:pt x="0" y="0"/>
                  </a:moveTo>
                  <a:lnTo>
                    <a:pt x="0" y="34010"/>
                  </a:lnTo>
                  <a:lnTo>
                    <a:pt x="1347" y="34010"/>
                  </a:lnTo>
                  <a:lnTo>
                    <a:pt x="1347" y="0"/>
                  </a:lnTo>
                  <a:close/>
                </a:path>
              </a:pathLst>
            </a:custGeom>
            <a:solidFill>
              <a:srgbClr val="e1e7ec"/>
            </a:solidFill>
            <a:ln>
              <a:noFill/>
            </a:ln>
          </p:spPr>
          <p:style>
            <a:lnRef idx="0"/>
            <a:fillRef idx="0"/>
            <a:effectRef idx="0"/>
            <a:fontRef idx="minor"/>
          </p:style>
        </p:sp>
        <p:sp>
          <p:nvSpPr>
            <p:cNvPr id="5221" name="CustomShape 1902"/>
            <p:cNvSpPr/>
            <p:nvPr/>
          </p:nvSpPr>
          <p:spPr>
            <a:xfrm>
              <a:off x="7374600" y="3440520"/>
              <a:ext cx="163440" cy="72720"/>
            </a:xfrm>
            <a:custGeom>
              <a:avLst/>
              <a:gdLst/>
              <a:ahLst/>
              <a:rect l="l" t="t" r="r" b="b"/>
              <a:pathLst>
                <a:path w="21092" h="9475">
                  <a:moveTo>
                    <a:pt x="1" y="0"/>
                  </a:moveTo>
                  <a:lnTo>
                    <a:pt x="432" y="9475"/>
                  </a:lnTo>
                  <a:lnTo>
                    <a:pt x="21092" y="9475"/>
                  </a:lnTo>
                  <a:lnTo>
                    <a:pt x="17648" y="4524"/>
                  </a:lnTo>
                  <a:lnTo>
                    <a:pt x="21092" y="0"/>
                  </a:lnTo>
                  <a:close/>
                </a:path>
              </a:pathLst>
            </a:custGeom>
            <a:solidFill>
              <a:srgbClr val="e1e7ec"/>
            </a:solidFill>
            <a:ln>
              <a:noFill/>
            </a:ln>
          </p:spPr>
          <p:style>
            <a:lnRef idx="0"/>
            <a:fillRef idx="0"/>
            <a:effectRef idx="0"/>
            <a:fontRef idx="minor"/>
          </p:style>
        </p:sp>
        <p:sp>
          <p:nvSpPr>
            <p:cNvPr id="5222" name="CustomShape 1903"/>
            <p:cNvSpPr/>
            <p:nvPr/>
          </p:nvSpPr>
          <p:spPr>
            <a:xfrm>
              <a:off x="7345800" y="3702960"/>
              <a:ext cx="64080" cy="11880"/>
            </a:xfrm>
            <a:custGeom>
              <a:avLst/>
              <a:gdLst/>
              <a:ahLst/>
              <a:rect l="l" t="t" r="r" b="b"/>
              <a:pathLst>
                <a:path w="8396" h="172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style>
            <a:lnRef idx="0"/>
            <a:fillRef idx="0"/>
            <a:effectRef idx="0"/>
            <a:fontRef idx="minor"/>
          </p:style>
        </p:sp>
      </p:grpSp>
      <p:grpSp>
        <p:nvGrpSpPr>
          <p:cNvPr id="5223" name="Group 1904"/>
          <p:cNvGrpSpPr/>
          <p:nvPr/>
        </p:nvGrpSpPr>
        <p:grpSpPr>
          <a:xfrm>
            <a:off x="7618320" y="3440520"/>
            <a:ext cx="177120" cy="274320"/>
            <a:chOff x="7618320" y="3440520"/>
            <a:chExt cx="177120" cy="274320"/>
          </a:xfrm>
        </p:grpSpPr>
        <p:sp>
          <p:nvSpPr>
            <p:cNvPr id="5224" name="CustomShape 1905"/>
            <p:cNvSpPr/>
            <p:nvPr/>
          </p:nvSpPr>
          <p:spPr>
            <a:xfrm>
              <a:off x="7644960" y="3440520"/>
              <a:ext cx="9000" cy="264600"/>
            </a:xfrm>
            <a:custGeom>
              <a:avLst/>
              <a:gdLst/>
              <a:ahLst/>
              <a:rect l="l" t="t" r="r" b="b"/>
              <a:pathLst>
                <a:path w="1347" h="34011">
                  <a:moveTo>
                    <a:pt x="0" y="0"/>
                  </a:moveTo>
                  <a:lnTo>
                    <a:pt x="0" y="34010"/>
                  </a:lnTo>
                  <a:lnTo>
                    <a:pt x="1347" y="34010"/>
                  </a:lnTo>
                  <a:lnTo>
                    <a:pt x="1347" y="0"/>
                  </a:lnTo>
                  <a:close/>
                </a:path>
              </a:pathLst>
            </a:custGeom>
            <a:solidFill>
              <a:srgbClr val="869fb1"/>
            </a:solidFill>
            <a:ln>
              <a:noFill/>
            </a:ln>
          </p:spPr>
          <p:style>
            <a:lnRef idx="0"/>
            <a:fillRef idx="0"/>
            <a:effectRef idx="0"/>
            <a:fontRef idx="minor"/>
          </p:style>
        </p:sp>
        <p:sp>
          <p:nvSpPr>
            <p:cNvPr id="5225" name="CustomShape 1906"/>
            <p:cNvSpPr/>
            <p:nvPr/>
          </p:nvSpPr>
          <p:spPr>
            <a:xfrm>
              <a:off x="7618320" y="3702960"/>
              <a:ext cx="64080" cy="11880"/>
            </a:xfrm>
            <a:custGeom>
              <a:avLst/>
              <a:gdLst/>
              <a:ahLst/>
              <a:rect l="l" t="t" r="r" b="b"/>
              <a:pathLst>
                <a:path w="8395" h="172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style>
            <a:lnRef idx="0"/>
            <a:fillRef idx="0"/>
            <a:effectRef idx="0"/>
            <a:fontRef idx="minor"/>
          </p:style>
        </p:sp>
        <p:sp>
          <p:nvSpPr>
            <p:cNvPr id="5226" name="CustomShape 1907"/>
            <p:cNvSpPr/>
            <p:nvPr/>
          </p:nvSpPr>
          <p:spPr>
            <a:xfrm>
              <a:off x="7650000" y="3440520"/>
              <a:ext cx="145440" cy="84240"/>
            </a:xfrm>
            <a:custGeom>
              <a:avLst/>
              <a:gdLst/>
              <a:ahLst/>
              <a:rect l="l" t="t" r="r" b="b"/>
              <a:pathLst>
                <a:path w="18776" h="10977">
                  <a:moveTo>
                    <a:pt x="707" y="0"/>
                  </a:moveTo>
                  <a:lnTo>
                    <a:pt x="0" y="10977"/>
                  </a:lnTo>
                  <a:lnTo>
                    <a:pt x="18776" y="4360"/>
                  </a:lnTo>
                  <a:lnTo>
                    <a:pt x="707" y="0"/>
                  </a:lnTo>
                  <a:close/>
                </a:path>
              </a:pathLst>
            </a:custGeom>
            <a:solidFill>
              <a:srgbClr val="869fb1"/>
            </a:solidFill>
            <a:ln>
              <a:noFill/>
            </a:ln>
          </p:spPr>
          <p:style>
            <a:lnRef idx="0"/>
            <a:fillRef idx="0"/>
            <a:effectRef idx="0"/>
            <a:fontRef idx="minor"/>
          </p:style>
        </p:sp>
      </p:grpSp>
      <p:sp>
        <p:nvSpPr>
          <p:cNvPr id="5227" name="CustomShape 1908"/>
          <p:cNvSpPr/>
          <p:nvPr/>
        </p:nvSpPr>
        <p:spPr>
          <a:xfrm>
            <a:off x="8114760" y="3030120"/>
            <a:ext cx="221040" cy="287280"/>
          </a:xfrm>
          <a:custGeom>
            <a:avLst/>
            <a:gdLst/>
            <a:ahLst/>
            <a:rect l="l" t="t" r="r" b="b"/>
            <a:pathLst>
              <a:path w="2810" h="3648">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style>
          <a:lnRef idx="0"/>
          <a:fillRef idx="0"/>
          <a:effectRef idx="0"/>
          <a:fontRef idx="minor"/>
        </p:style>
      </p:sp>
      <p:grpSp>
        <p:nvGrpSpPr>
          <p:cNvPr id="5228" name="Group 1909"/>
          <p:cNvGrpSpPr/>
          <p:nvPr/>
        </p:nvGrpSpPr>
        <p:grpSpPr>
          <a:xfrm>
            <a:off x="6013080" y="3561840"/>
            <a:ext cx="556200" cy="509760"/>
            <a:chOff x="6013080" y="3561840"/>
            <a:chExt cx="556200" cy="509760"/>
          </a:xfrm>
        </p:grpSpPr>
        <p:sp>
          <p:nvSpPr>
            <p:cNvPr id="5229" name="CustomShape 1910"/>
            <p:cNvSpPr/>
            <p:nvPr/>
          </p:nvSpPr>
          <p:spPr>
            <a:xfrm>
              <a:off x="6013080" y="3561840"/>
              <a:ext cx="556200" cy="509760"/>
            </a:xfrm>
            <a:custGeom>
              <a:avLst/>
              <a:gdLst/>
              <a:ahLst/>
              <a:rect l="l" t="t" r="r" b="b"/>
              <a:pathLst>
                <a:path w="96650" h="88649">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style>
            <a:lnRef idx="0"/>
            <a:fillRef idx="0"/>
            <a:effectRef idx="0"/>
            <a:fontRef idx="minor"/>
          </p:style>
        </p:sp>
        <p:grpSp>
          <p:nvGrpSpPr>
            <p:cNvPr id="5230" name="Group 1911"/>
            <p:cNvGrpSpPr/>
            <p:nvPr/>
          </p:nvGrpSpPr>
          <p:grpSpPr>
            <a:xfrm>
              <a:off x="6033960" y="3561840"/>
              <a:ext cx="528120" cy="509400"/>
              <a:chOff x="6033960" y="3561840"/>
              <a:chExt cx="528120" cy="509400"/>
            </a:xfrm>
          </p:grpSpPr>
          <p:sp>
            <p:nvSpPr>
              <p:cNvPr id="5231" name="CustomShape 1912"/>
              <p:cNvSpPr/>
              <p:nvPr/>
            </p:nvSpPr>
            <p:spPr>
              <a:xfrm>
                <a:off x="6217920" y="3561840"/>
                <a:ext cx="78480" cy="63000"/>
              </a:xfrm>
              <a:custGeom>
                <a:avLst/>
                <a:gdLst/>
                <a:ahLst/>
                <a:rect l="l" t="t" r="r" b="b"/>
                <a:pathLst>
                  <a:path w="13876" h="11144">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style>
              <a:lnRef idx="0"/>
              <a:fillRef idx="0"/>
              <a:effectRef idx="0"/>
              <a:fontRef idx="minor"/>
            </p:style>
          </p:sp>
          <p:sp>
            <p:nvSpPr>
              <p:cNvPr id="5232" name="CustomShape 1913"/>
              <p:cNvSpPr/>
              <p:nvPr/>
            </p:nvSpPr>
            <p:spPr>
              <a:xfrm>
                <a:off x="6366240" y="3616920"/>
                <a:ext cx="37800" cy="35280"/>
              </a:xfrm>
              <a:custGeom>
                <a:avLst/>
                <a:gdLst/>
                <a:ahLst/>
                <a:rect l="l" t="t" r="r" b="b"/>
                <a:pathLst>
                  <a:path w="6779" h="6371">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style>
              <a:lnRef idx="0"/>
              <a:fillRef idx="0"/>
              <a:effectRef idx="0"/>
              <a:fontRef idx="minor"/>
            </p:style>
          </p:sp>
          <p:sp>
            <p:nvSpPr>
              <p:cNvPr id="5233" name="CustomShape 1914"/>
              <p:cNvSpPr/>
              <p:nvPr/>
            </p:nvSpPr>
            <p:spPr>
              <a:xfrm>
                <a:off x="6302520" y="3592080"/>
                <a:ext cx="23760" cy="11880"/>
              </a:xfrm>
              <a:custGeom>
                <a:avLst/>
                <a:gdLst/>
                <a:ahLst/>
                <a:rect l="l" t="t" r="r" b="b"/>
                <a:pathLst>
                  <a:path w="4348" h="230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style>
              <a:lnRef idx="0"/>
              <a:fillRef idx="0"/>
              <a:effectRef idx="0"/>
              <a:fontRef idx="minor"/>
            </p:style>
          </p:sp>
          <p:sp>
            <p:nvSpPr>
              <p:cNvPr id="5234" name="CustomShape 1915"/>
              <p:cNvSpPr/>
              <p:nvPr/>
            </p:nvSpPr>
            <p:spPr>
              <a:xfrm>
                <a:off x="6363000" y="3632400"/>
                <a:ext cx="16560" cy="15120"/>
              </a:xfrm>
              <a:custGeom>
                <a:avLst/>
                <a:gdLst/>
                <a:ahLst/>
                <a:rect l="l" t="t" r="r" b="b"/>
                <a:pathLst>
                  <a:path w="3124" h="2875">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style>
              <a:lnRef idx="0"/>
              <a:fillRef idx="0"/>
              <a:effectRef idx="0"/>
              <a:fontRef idx="minor"/>
            </p:style>
          </p:sp>
          <p:sp>
            <p:nvSpPr>
              <p:cNvPr id="5235" name="CustomShape 1916"/>
              <p:cNvSpPr/>
              <p:nvPr/>
            </p:nvSpPr>
            <p:spPr>
              <a:xfrm>
                <a:off x="6364800" y="3572280"/>
                <a:ext cx="197280" cy="436680"/>
              </a:xfrm>
              <a:custGeom>
                <a:avLst/>
                <a:gdLst/>
                <a:ahLst/>
                <a:rect l="l" t="t" r="r" b="b"/>
                <a:pathLst>
                  <a:path w="34458" h="75943">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style>
              <a:lnRef idx="0"/>
              <a:fillRef idx="0"/>
              <a:effectRef idx="0"/>
              <a:fontRef idx="minor"/>
            </p:style>
          </p:sp>
          <p:sp>
            <p:nvSpPr>
              <p:cNvPr id="5236" name="CustomShape 1917"/>
              <p:cNvSpPr/>
              <p:nvPr/>
            </p:nvSpPr>
            <p:spPr>
              <a:xfrm>
                <a:off x="6033960" y="3579840"/>
                <a:ext cx="180360" cy="301680"/>
              </a:xfrm>
              <a:custGeom>
                <a:avLst/>
                <a:gdLst/>
                <a:ahLst/>
                <a:rect l="l" t="t" r="r" b="b"/>
                <a:pathLst>
                  <a:path w="31478" h="5254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style>
              <a:lnRef idx="0"/>
              <a:fillRef idx="0"/>
              <a:effectRef idx="0"/>
              <a:fontRef idx="minor"/>
            </p:style>
          </p:sp>
          <p:sp>
            <p:nvSpPr>
              <p:cNvPr id="5237" name="CustomShape 1918"/>
              <p:cNvSpPr/>
              <p:nvPr/>
            </p:nvSpPr>
            <p:spPr>
              <a:xfrm>
                <a:off x="6141240" y="3855960"/>
                <a:ext cx="184680" cy="215280"/>
              </a:xfrm>
              <a:custGeom>
                <a:avLst/>
                <a:gdLst/>
                <a:ahLst/>
                <a:rect l="l" t="t" r="r" b="b"/>
                <a:pathLst>
                  <a:path w="32276" h="37558">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style>
              <a:lnRef idx="0"/>
              <a:fillRef idx="0"/>
              <a:effectRef idx="0"/>
              <a:fontRef idx="minor"/>
            </p:style>
          </p:sp>
          <p:sp>
            <p:nvSpPr>
              <p:cNvPr id="5238" name="CustomShape 1919"/>
              <p:cNvSpPr/>
              <p:nvPr/>
            </p:nvSpPr>
            <p:spPr>
              <a:xfrm>
                <a:off x="6108120" y="3814200"/>
                <a:ext cx="32400" cy="12600"/>
              </a:xfrm>
              <a:custGeom>
                <a:avLst/>
                <a:gdLst/>
                <a:ahLst/>
                <a:rect l="l" t="t" r="r" b="b"/>
                <a:pathLst>
                  <a:path w="5892" h="242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style>
              <a:lnRef idx="0"/>
              <a:fillRef idx="0"/>
              <a:effectRef idx="0"/>
              <a:fontRef idx="minor"/>
            </p:style>
          </p:sp>
          <p:sp>
            <p:nvSpPr>
              <p:cNvPr id="5239" name="CustomShape 1920"/>
              <p:cNvSpPr/>
              <p:nvPr/>
            </p:nvSpPr>
            <p:spPr>
              <a:xfrm>
                <a:off x="6149520" y="3824280"/>
                <a:ext cx="34200" cy="10440"/>
              </a:xfrm>
              <a:custGeom>
                <a:avLst/>
                <a:gdLst/>
                <a:ahLst/>
                <a:rect l="l" t="t" r="r" b="b"/>
                <a:pathLst>
                  <a:path w="6194" h="2059">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style>
              <a:lnRef idx="0"/>
              <a:fillRef idx="0"/>
              <a:effectRef idx="0"/>
              <a:fontRef idx="minor"/>
            </p:style>
          </p:sp>
          <p:sp>
            <p:nvSpPr>
              <p:cNvPr id="5240" name="CustomShape 1921"/>
              <p:cNvSpPr/>
              <p:nvPr/>
            </p:nvSpPr>
            <p:spPr>
              <a:xfrm>
                <a:off x="6201360" y="3676320"/>
                <a:ext cx="18360" cy="10800"/>
              </a:xfrm>
              <a:custGeom>
                <a:avLst/>
                <a:gdLst/>
                <a:ahLst/>
                <a:rect l="l" t="t" r="r" b="b"/>
                <a:pathLst>
                  <a:path w="3426" h="213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style>
              <a:lnRef idx="0"/>
              <a:fillRef idx="0"/>
              <a:effectRef idx="0"/>
              <a:fontRef idx="minor"/>
            </p:style>
          </p:sp>
        </p:grpSp>
      </p:grpSp>
      <p:grpSp>
        <p:nvGrpSpPr>
          <p:cNvPr id="5241" name="Group 1922"/>
          <p:cNvGrpSpPr/>
          <p:nvPr/>
        </p:nvGrpSpPr>
        <p:grpSpPr>
          <a:xfrm>
            <a:off x="6642000" y="2918520"/>
            <a:ext cx="574920" cy="510480"/>
            <a:chOff x="6642000" y="2918520"/>
            <a:chExt cx="574920" cy="510480"/>
          </a:xfrm>
        </p:grpSpPr>
        <p:sp>
          <p:nvSpPr>
            <p:cNvPr id="5242" name="CustomShape 1923"/>
            <p:cNvSpPr/>
            <p:nvPr/>
          </p:nvSpPr>
          <p:spPr>
            <a:xfrm>
              <a:off x="6642000" y="2918520"/>
              <a:ext cx="574920" cy="510480"/>
            </a:xfrm>
            <a:custGeom>
              <a:avLst/>
              <a:gdLst/>
              <a:ahLst/>
              <a:rect l="l" t="t" r="r" b="b"/>
              <a:pathLst>
                <a:path w="99879" h="88751">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style>
            <a:lnRef idx="0"/>
            <a:fillRef idx="0"/>
            <a:effectRef idx="0"/>
            <a:fontRef idx="minor"/>
          </p:style>
        </p:sp>
        <p:grpSp>
          <p:nvGrpSpPr>
            <p:cNvPr id="5243" name="Group 1924"/>
            <p:cNvGrpSpPr/>
            <p:nvPr/>
          </p:nvGrpSpPr>
          <p:grpSpPr>
            <a:xfrm>
              <a:off x="6710040" y="2930400"/>
              <a:ext cx="479880" cy="493560"/>
              <a:chOff x="6710040" y="2930400"/>
              <a:chExt cx="479880" cy="493560"/>
            </a:xfrm>
          </p:grpSpPr>
          <p:sp>
            <p:nvSpPr>
              <p:cNvPr id="5244" name="CustomShape 1925"/>
              <p:cNvSpPr/>
              <p:nvPr/>
            </p:nvSpPr>
            <p:spPr>
              <a:xfrm>
                <a:off x="6710040" y="2930400"/>
                <a:ext cx="237240" cy="314280"/>
              </a:xfrm>
              <a:custGeom>
                <a:avLst/>
                <a:gdLst/>
                <a:ahLst/>
                <a:rect l="l" t="t" r="r" b="b"/>
                <a:pathLst>
                  <a:path w="41379" h="54723">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style>
              <a:lnRef idx="0"/>
              <a:fillRef idx="0"/>
              <a:effectRef idx="0"/>
              <a:fontRef idx="minor"/>
            </p:style>
          </p:sp>
          <p:sp>
            <p:nvSpPr>
              <p:cNvPr id="5245" name="CustomShape 1926"/>
              <p:cNvSpPr/>
              <p:nvPr/>
            </p:nvSpPr>
            <p:spPr>
              <a:xfrm>
                <a:off x="6910920" y="3212640"/>
                <a:ext cx="189000" cy="211320"/>
              </a:xfrm>
              <a:custGeom>
                <a:avLst/>
                <a:gdLst/>
                <a:ahLst/>
                <a:rect l="l" t="t" r="r" b="b"/>
                <a:pathLst>
                  <a:path w="33022" h="3687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style>
              <a:lnRef idx="0"/>
              <a:fillRef idx="0"/>
              <a:effectRef idx="0"/>
              <a:fontRef idx="minor"/>
            </p:style>
          </p:sp>
          <p:sp>
            <p:nvSpPr>
              <p:cNvPr id="5246" name="CustomShape 1927"/>
              <p:cNvSpPr/>
              <p:nvPr/>
            </p:nvSpPr>
            <p:spPr>
              <a:xfrm>
                <a:off x="7133400" y="3031200"/>
                <a:ext cx="56520" cy="150840"/>
              </a:xfrm>
              <a:custGeom>
                <a:avLst/>
                <a:gdLst/>
                <a:ahLst/>
                <a:rect l="l" t="t" r="r" b="b"/>
                <a:pathLst>
                  <a:path w="10062" h="26421">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style>
              <a:lnRef idx="0"/>
              <a:fillRef idx="0"/>
              <a:effectRef idx="0"/>
              <a:fontRef idx="minor"/>
            </p:style>
          </p:sp>
          <p:sp>
            <p:nvSpPr>
              <p:cNvPr id="5247" name="CustomShape 1928"/>
              <p:cNvSpPr/>
              <p:nvPr/>
            </p:nvSpPr>
            <p:spPr>
              <a:xfrm>
                <a:off x="6868080" y="3177720"/>
                <a:ext cx="46080" cy="10080"/>
              </a:xfrm>
              <a:custGeom>
                <a:avLst/>
                <a:gdLst/>
                <a:ahLst/>
                <a:rect l="l" t="t" r="r" b="b"/>
                <a:pathLst>
                  <a:path w="8234" h="2026">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style>
              <a:lnRef idx="0"/>
              <a:fillRef idx="0"/>
              <a:effectRef idx="0"/>
              <a:fontRef idx="minor"/>
            </p:style>
          </p:sp>
          <p:sp>
            <p:nvSpPr>
              <p:cNvPr id="5248" name="CustomShape 1929"/>
              <p:cNvSpPr/>
              <p:nvPr/>
            </p:nvSpPr>
            <p:spPr>
              <a:xfrm>
                <a:off x="6923160" y="3181320"/>
                <a:ext cx="36720" cy="12960"/>
              </a:xfrm>
              <a:custGeom>
                <a:avLst/>
                <a:gdLst/>
                <a:ahLst/>
                <a:rect l="l" t="t" r="r" b="b"/>
                <a:pathLst>
                  <a:path w="6602" h="2467">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style>
              <a:lnRef idx="0"/>
              <a:fillRef idx="0"/>
              <a:effectRef idx="0"/>
              <a:fontRef idx="minor"/>
            </p:style>
          </p:sp>
        </p:grpSp>
        <p:sp>
          <p:nvSpPr>
            <p:cNvPr id="5249" name="CustomShape 1930"/>
            <p:cNvSpPr/>
            <p:nvPr/>
          </p:nvSpPr>
          <p:spPr>
            <a:xfrm>
              <a:off x="6865200" y="2918520"/>
              <a:ext cx="100800" cy="55440"/>
            </a:xfrm>
            <a:custGeom>
              <a:avLst/>
              <a:gdLst/>
              <a:ahLst/>
              <a:rect l="l" t="t" r="r" b="b"/>
              <a:pathLst>
                <a:path w="17744" h="9869">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style>
            <a:lnRef idx="0"/>
            <a:fillRef idx="0"/>
            <a:effectRef idx="0"/>
            <a:fontRef idx="minor"/>
          </p:style>
        </p:sp>
        <p:sp>
          <p:nvSpPr>
            <p:cNvPr id="5250" name="CustomShape 1931"/>
            <p:cNvSpPr/>
            <p:nvPr/>
          </p:nvSpPr>
          <p:spPr>
            <a:xfrm>
              <a:off x="7066800" y="2964600"/>
              <a:ext cx="77040" cy="75600"/>
            </a:xfrm>
            <a:custGeom>
              <a:avLst/>
              <a:gdLst/>
              <a:ahLst/>
              <a:rect l="l" t="t" r="r" b="b"/>
              <a:pathLst>
                <a:path w="13611" h="13333">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style>
            <a:lnRef idx="0"/>
            <a:fillRef idx="0"/>
            <a:effectRef idx="0"/>
            <a:fontRef idx="minor"/>
          </p:style>
        </p:sp>
        <p:sp>
          <p:nvSpPr>
            <p:cNvPr id="5251" name="CustomShape 1932"/>
            <p:cNvSpPr/>
            <p:nvPr/>
          </p:nvSpPr>
          <p:spPr>
            <a:xfrm>
              <a:off x="6944040" y="3026880"/>
              <a:ext cx="19800" cy="13320"/>
            </a:xfrm>
            <a:custGeom>
              <a:avLst/>
              <a:gdLst/>
              <a:ahLst/>
              <a:rect l="l" t="t" r="r" b="b"/>
              <a:pathLst>
                <a:path w="3656" h="25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style>
            <a:lnRef idx="0"/>
            <a:fillRef idx="0"/>
            <a:effectRef idx="0"/>
            <a:fontRef idx="minor"/>
          </p:style>
        </p:sp>
      </p:grpSp>
      <p:sp>
        <p:nvSpPr>
          <p:cNvPr id="5252" name="CustomShape 1933"/>
          <p:cNvSpPr/>
          <p:nvPr/>
        </p:nvSpPr>
        <p:spPr>
          <a:xfrm>
            <a:off x="6986160" y="2935440"/>
            <a:ext cx="22680" cy="9720"/>
          </a:xfrm>
          <a:custGeom>
            <a:avLst/>
            <a:gdLst/>
            <a:ahLst/>
            <a:rect l="l" t="t" r="r" b="b"/>
            <a:pathLst>
              <a:path w="4206" h="1908">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style>
          <a:lnRef idx="0"/>
          <a:fillRef idx="0"/>
          <a:effectRef idx="0"/>
          <a:fontRef idx="minor"/>
        </p:style>
      </p:sp>
      <p:grpSp>
        <p:nvGrpSpPr>
          <p:cNvPr id="5253" name="Group 1934"/>
          <p:cNvGrpSpPr/>
          <p:nvPr/>
        </p:nvGrpSpPr>
        <p:grpSpPr>
          <a:xfrm>
            <a:off x="6649920" y="3561480"/>
            <a:ext cx="559080" cy="509760"/>
            <a:chOff x="6649920" y="3561480"/>
            <a:chExt cx="559080" cy="509760"/>
          </a:xfrm>
        </p:grpSpPr>
        <p:sp>
          <p:nvSpPr>
            <p:cNvPr id="5254" name="CustomShape 1935"/>
            <p:cNvSpPr/>
            <p:nvPr/>
          </p:nvSpPr>
          <p:spPr>
            <a:xfrm>
              <a:off x="6649920" y="3561480"/>
              <a:ext cx="559080" cy="509760"/>
            </a:xfrm>
            <a:custGeom>
              <a:avLst/>
              <a:gdLst/>
              <a:ahLst/>
              <a:rect l="l" t="t" r="r" b="b"/>
              <a:pathLst>
                <a:path w="97163" h="88661">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style>
            <a:lnRef idx="0"/>
            <a:fillRef idx="0"/>
            <a:effectRef idx="0"/>
            <a:fontRef idx="minor"/>
          </p:style>
        </p:sp>
        <p:grpSp>
          <p:nvGrpSpPr>
            <p:cNvPr id="5255" name="Group 1936"/>
            <p:cNvGrpSpPr/>
            <p:nvPr/>
          </p:nvGrpSpPr>
          <p:grpSpPr>
            <a:xfrm>
              <a:off x="6667200" y="3561840"/>
              <a:ext cx="465480" cy="462960"/>
              <a:chOff x="6667200" y="3561840"/>
              <a:chExt cx="465480" cy="462960"/>
            </a:xfrm>
          </p:grpSpPr>
          <p:sp>
            <p:nvSpPr>
              <p:cNvPr id="5256" name="CustomShape 1937"/>
              <p:cNvSpPr/>
              <p:nvPr/>
            </p:nvSpPr>
            <p:spPr>
              <a:xfrm>
                <a:off x="6667200" y="3561840"/>
                <a:ext cx="384840" cy="462960"/>
              </a:xfrm>
              <a:custGeom>
                <a:avLst/>
                <a:gdLst/>
                <a:ahLst/>
                <a:rect l="l" t="t" r="r" b="b"/>
                <a:pathLst>
                  <a:path w="66964" h="80501">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style>
              <a:lnRef idx="0"/>
              <a:fillRef idx="0"/>
              <a:effectRef idx="0"/>
              <a:fontRef idx="minor"/>
            </p:style>
          </p:sp>
          <p:sp>
            <p:nvSpPr>
              <p:cNvPr id="5257" name="CustomShape 1938"/>
              <p:cNvSpPr/>
              <p:nvPr/>
            </p:nvSpPr>
            <p:spPr>
              <a:xfrm>
                <a:off x="7008480" y="3906000"/>
                <a:ext cx="116280" cy="100800"/>
              </a:xfrm>
              <a:custGeom>
                <a:avLst/>
                <a:gdLst/>
                <a:ahLst/>
                <a:rect l="l" t="t" r="r" b="b"/>
                <a:pathLst>
                  <a:path w="20389" h="1770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style>
              <a:lnRef idx="0"/>
              <a:fillRef idx="0"/>
              <a:effectRef idx="0"/>
              <a:fontRef idx="minor"/>
            </p:style>
          </p:sp>
          <p:sp>
            <p:nvSpPr>
              <p:cNvPr id="5258" name="CustomShape 1939"/>
              <p:cNvSpPr/>
              <p:nvPr/>
            </p:nvSpPr>
            <p:spPr>
              <a:xfrm>
                <a:off x="6992640" y="3845160"/>
                <a:ext cx="39600" cy="49680"/>
              </a:xfrm>
              <a:custGeom>
                <a:avLst/>
                <a:gdLst/>
                <a:ahLst/>
                <a:rect l="l" t="t" r="r" b="b"/>
                <a:pathLst>
                  <a:path w="7116" h="8855">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style>
              <a:lnRef idx="0"/>
              <a:fillRef idx="0"/>
              <a:effectRef idx="0"/>
              <a:fontRef idx="minor"/>
            </p:style>
          </p:sp>
          <p:sp>
            <p:nvSpPr>
              <p:cNvPr id="5259" name="CustomShape 1940"/>
              <p:cNvSpPr/>
              <p:nvPr/>
            </p:nvSpPr>
            <p:spPr>
              <a:xfrm>
                <a:off x="7076520" y="3863520"/>
                <a:ext cx="56160" cy="34560"/>
              </a:xfrm>
              <a:custGeom>
                <a:avLst/>
                <a:gdLst/>
                <a:ahLst/>
                <a:rect l="l" t="t" r="r" b="b"/>
                <a:pathLst>
                  <a:path w="9973" h="6247">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style>
              <a:lnRef idx="0"/>
              <a:fillRef idx="0"/>
              <a:effectRef idx="0"/>
              <a:fontRef idx="minor"/>
            </p:style>
          </p:sp>
          <p:sp>
            <p:nvSpPr>
              <p:cNvPr id="5260" name="CustomShape 1941"/>
              <p:cNvSpPr/>
              <p:nvPr/>
            </p:nvSpPr>
            <p:spPr>
              <a:xfrm>
                <a:off x="7049520" y="3651480"/>
                <a:ext cx="37080" cy="69480"/>
              </a:xfrm>
              <a:custGeom>
                <a:avLst/>
                <a:gdLst/>
                <a:ahLst/>
                <a:rect l="l" t="t" r="r" b="b"/>
                <a:pathLst>
                  <a:path w="6673" h="12279">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style>
              <a:lnRef idx="0"/>
              <a:fillRef idx="0"/>
              <a:effectRef idx="0"/>
              <a:fontRef idx="minor"/>
            </p:style>
          </p:sp>
          <p:sp>
            <p:nvSpPr>
              <p:cNvPr id="5261" name="CustomShape 1942"/>
              <p:cNvSpPr/>
              <p:nvPr/>
            </p:nvSpPr>
            <p:spPr>
              <a:xfrm>
                <a:off x="6982560" y="3906720"/>
                <a:ext cx="40680" cy="7560"/>
              </a:xfrm>
              <a:custGeom>
                <a:avLst/>
                <a:gdLst/>
                <a:ahLst/>
                <a:rect l="l" t="t" r="r" b="b"/>
                <a:pathLst>
                  <a:path w="7293" h="1542">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style>
              <a:lnRef idx="0"/>
              <a:fillRef idx="0"/>
              <a:effectRef idx="0"/>
              <a:fontRef idx="minor"/>
            </p:style>
          </p:sp>
          <p:sp>
            <p:nvSpPr>
              <p:cNvPr id="5262" name="CustomShape 1943"/>
              <p:cNvSpPr/>
              <p:nvPr/>
            </p:nvSpPr>
            <p:spPr>
              <a:xfrm>
                <a:off x="7032960" y="3875400"/>
                <a:ext cx="14040" cy="20160"/>
              </a:xfrm>
              <a:custGeom>
                <a:avLst/>
                <a:gdLst/>
                <a:ahLst/>
                <a:rect l="l" t="t" r="r" b="b"/>
                <a:pathLst>
                  <a:path w="2681" h="3763">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style>
              <a:lnRef idx="0"/>
              <a:fillRef idx="0"/>
              <a:effectRef idx="0"/>
              <a:fontRef idx="minor"/>
            </p:style>
          </p:sp>
          <p:sp>
            <p:nvSpPr>
              <p:cNvPr id="5263" name="CustomShape 1944"/>
              <p:cNvSpPr/>
              <p:nvPr/>
            </p:nvSpPr>
            <p:spPr>
              <a:xfrm>
                <a:off x="7042680" y="3828600"/>
                <a:ext cx="17640" cy="16560"/>
              </a:xfrm>
              <a:custGeom>
                <a:avLst/>
                <a:gdLst/>
                <a:ahLst/>
                <a:rect l="l" t="t" r="r" b="b"/>
                <a:pathLst>
                  <a:path w="3301" h="3142">
                    <a:moveTo>
                      <a:pt x="3301" y="0"/>
                    </a:moveTo>
                    <a:lnTo>
                      <a:pt x="0" y="1455"/>
                    </a:lnTo>
                    <a:lnTo>
                      <a:pt x="550" y="2520"/>
                    </a:lnTo>
                    <a:lnTo>
                      <a:pt x="1154" y="1793"/>
                    </a:lnTo>
                    <a:lnTo>
                      <a:pt x="2804" y="3141"/>
                    </a:lnTo>
                    <a:lnTo>
                      <a:pt x="3301" y="0"/>
                    </a:lnTo>
                    <a:close/>
                  </a:path>
                </a:pathLst>
              </a:custGeom>
              <a:solidFill>
                <a:srgbClr val="869fb1"/>
              </a:solidFill>
              <a:ln>
                <a:noFill/>
              </a:ln>
            </p:spPr>
            <p:style>
              <a:lnRef idx="0"/>
              <a:fillRef idx="0"/>
              <a:effectRef idx="0"/>
              <a:fontRef idx="minor"/>
            </p:style>
          </p:sp>
          <p:sp>
            <p:nvSpPr>
              <p:cNvPr id="5264" name="CustomShape 1945"/>
              <p:cNvSpPr/>
              <p:nvPr/>
            </p:nvSpPr>
            <p:spPr>
              <a:xfrm>
                <a:off x="7032240" y="3788280"/>
                <a:ext cx="8280" cy="23040"/>
              </a:xfrm>
              <a:custGeom>
                <a:avLst/>
                <a:gdLst/>
                <a:ahLst/>
                <a:rect l="l" t="t" r="r" b="b"/>
                <a:pathLst>
                  <a:path w="1687" h="4260">
                    <a:moveTo>
                      <a:pt x="249" y="1"/>
                    </a:moveTo>
                    <a:cubicBezTo>
                      <a:pt x="1" y="2627"/>
                      <a:pt x="1" y="2627"/>
                      <a:pt x="977" y="4259"/>
                    </a:cubicBezTo>
                    <a:cubicBezTo>
                      <a:pt x="1687" y="1261"/>
                      <a:pt x="1687" y="1261"/>
                      <a:pt x="249" y="1"/>
                    </a:cubicBezTo>
                    <a:close/>
                  </a:path>
                </a:pathLst>
              </a:custGeom>
              <a:solidFill>
                <a:srgbClr val="869fb1"/>
              </a:solidFill>
              <a:ln>
                <a:noFill/>
              </a:ln>
            </p:spPr>
            <p:style>
              <a:lnRef idx="0"/>
              <a:fillRef idx="0"/>
              <a:effectRef idx="0"/>
              <a:fontRef idx="minor"/>
            </p:style>
          </p:sp>
          <p:sp>
            <p:nvSpPr>
              <p:cNvPr id="5265" name="CustomShape 1946"/>
              <p:cNvSpPr/>
              <p:nvPr/>
            </p:nvSpPr>
            <p:spPr>
              <a:xfrm>
                <a:off x="6721920" y="3860280"/>
                <a:ext cx="360" cy="360"/>
              </a:xfrm>
              <a:custGeom>
                <a:avLst/>
                <a:gdLst/>
                <a:ahLst/>
                <a:rect l="l" t="t" r="r" b="b"/>
                <a:pathLst>
                  <a:path w="196" h="89">
                    <a:moveTo>
                      <a:pt x="196" y="0"/>
                    </a:moveTo>
                    <a:lnTo>
                      <a:pt x="1" y="89"/>
                    </a:lnTo>
                    <a:lnTo>
                      <a:pt x="1" y="89"/>
                    </a:lnTo>
                    <a:lnTo>
                      <a:pt x="196" y="18"/>
                    </a:lnTo>
                    <a:lnTo>
                      <a:pt x="196" y="0"/>
                    </a:lnTo>
                    <a:close/>
                  </a:path>
                </a:pathLst>
              </a:custGeom>
              <a:solidFill>
                <a:srgbClr val="869fb1"/>
              </a:solidFill>
              <a:ln>
                <a:noFill/>
              </a:ln>
            </p:spPr>
            <p:style>
              <a:lnRef idx="0"/>
              <a:fillRef idx="0"/>
              <a:effectRef idx="0"/>
              <a:fontRef idx="minor"/>
            </p:style>
          </p:sp>
          <p:sp>
            <p:nvSpPr>
              <p:cNvPr id="5266" name="CustomShape 1947"/>
              <p:cNvSpPr/>
              <p:nvPr/>
            </p:nvSpPr>
            <p:spPr>
              <a:xfrm>
                <a:off x="7069320" y="3600000"/>
                <a:ext cx="15120" cy="14760"/>
              </a:xfrm>
              <a:custGeom>
                <a:avLst/>
                <a:gdLst/>
                <a:ahLst/>
                <a:rect l="l" t="t" r="r" b="b"/>
                <a:pathLst>
                  <a:path w="2875" h="284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style>
              <a:lnRef idx="0"/>
              <a:fillRef idx="0"/>
              <a:effectRef idx="0"/>
              <a:fontRef idx="minor"/>
            </p:style>
          </p:sp>
          <p:sp>
            <p:nvSpPr>
              <p:cNvPr id="5267" name="CustomShape 1948"/>
              <p:cNvSpPr/>
              <p:nvPr/>
            </p:nvSpPr>
            <p:spPr>
              <a:xfrm>
                <a:off x="6720120" y="3860640"/>
                <a:ext cx="360" cy="360"/>
              </a:xfrm>
              <a:custGeom>
                <a:avLst/>
                <a:gdLst/>
                <a:ahLst/>
                <a:rect l="l" t="t" r="r" b="b"/>
                <a:pathLst>
                  <a:path w="267" h="126">
                    <a:moveTo>
                      <a:pt x="267" y="1"/>
                    </a:moveTo>
                    <a:cubicBezTo>
                      <a:pt x="178" y="36"/>
                      <a:pt x="89" y="72"/>
                      <a:pt x="1" y="125"/>
                    </a:cubicBezTo>
                    <a:cubicBezTo>
                      <a:pt x="107" y="90"/>
                      <a:pt x="178" y="36"/>
                      <a:pt x="267" y="1"/>
                    </a:cubicBezTo>
                    <a:close/>
                  </a:path>
                </a:pathLst>
              </a:custGeom>
              <a:solidFill>
                <a:srgbClr val="869fb1"/>
              </a:solidFill>
              <a:ln>
                <a:noFill/>
              </a:ln>
            </p:spPr>
            <p:style>
              <a:lnRef idx="0"/>
              <a:fillRef idx="0"/>
              <a:effectRef idx="0"/>
              <a:fontRef idx="minor"/>
            </p:style>
          </p:sp>
          <p:sp>
            <p:nvSpPr>
              <p:cNvPr id="5268" name="CustomShape 1949"/>
              <p:cNvSpPr/>
              <p:nvPr/>
            </p:nvSpPr>
            <p:spPr>
              <a:xfrm>
                <a:off x="6770160" y="3961080"/>
                <a:ext cx="29520" cy="45360"/>
              </a:xfrm>
              <a:custGeom>
                <a:avLst/>
                <a:gdLst/>
                <a:ahLst/>
                <a:rect l="l" t="t" r="r" b="b"/>
                <a:pathLst>
                  <a:path w="5360" h="8109">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style>
              <a:lnRef idx="0"/>
              <a:fillRef idx="0"/>
              <a:effectRef idx="0"/>
              <a:fontRef idx="minor"/>
            </p:style>
          </p:sp>
        </p:grpSp>
      </p:grpSp>
      <p:grpSp>
        <p:nvGrpSpPr>
          <p:cNvPr id="5269" name="Group 1950"/>
          <p:cNvGrpSpPr/>
          <p:nvPr/>
        </p:nvGrpSpPr>
        <p:grpSpPr>
          <a:xfrm>
            <a:off x="7844040" y="3843000"/>
            <a:ext cx="186120" cy="186120"/>
            <a:chOff x="7844040" y="3843000"/>
            <a:chExt cx="186120" cy="186120"/>
          </a:xfrm>
        </p:grpSpPr>
        <p:sp>
          <p:nvSpPr>
            <p:cNvPr id="5270" name="CustomShape 1951"/>
            <p:cNvSpPr/>
            <p:nvPr/>
          </p:nvSpPr>
          <p:spPr>
            <a:xfrm>
              <a:off x="7844040" y="3843000"/>
              <a:ext cx="186120" cy="186120"/>
            </a:xfrm>
            <a:prstGeom prst="ellipse">
              <a:avLst/>
            </a:prstGeom>
            <a:gradFill rotWithShape="0">
              <a:gsLst>
                <a:gs pos="0">
                  <a:srgbClr val="869fb1"/>
                </a:gs>
                <a:gs pos="100000">
                  <a:srgbClr val="ffffff"/>
                </a:gs>
              </a:gsLst>
              <a:path path="circle">
                <a:fillToRect l="50000" t="50000" r="50000" b="50000"/>
              </a:path>
            </a:gradFill>
            <a:ln>
              <a:noFill/>
            </a:ln>
          </p:spPr>
          <p:style>
            <a:lnRef idx="0"/>
            <a:fillRef idx="0"/>
            <a:effectRef idx="0"/>
            <a:fontRef idx="minor"/>
          </p:style>
        </p:sp>
        <p:sp>
          <p:nvSpPr>
            <p:cNvPr id="5271" name="CustomShape 1952"/>
            <p:cNvSpPr/>
            <p:nvPr/>
          </p:nvSpPr>
          <p:spPr>
            <a:xfrm>
              <a:off x="7903800" y="3903120"/>
              <a:ext cx="66240" cy="66240"/>
            </a:xfrm>
            <a:prstGeom prst="ellipse">
              <a:avLst/>
            </a:prstGeom>
            <a:solidFill>
              <a:srgbClr val="d7dfe5"/>
            </a:solidFill>
            <a:ln>
              <a:noFill/>
            </a:ln>
          </p:spPr>
          <p:style>
            <a:lnRef idx="0"/>
            <a:fillRef idx="0"/>
            <a:effectRef idx="0"/>
            <a:fontRef idx="minor"/>
          </p:style>
        </p:sp>
      </p:grpSp>
      <p:sp>
        <p:nvSpPr>
          <p:cNvPr id="5272" name="CustomShape 1953"/>
          <p:cNvSpPr/>
          <p:nvPr/>
        </p:nvSpPr>
        <p:spPr>
          <a:xfrm>
            <a:off x="8145000" y="3839040"/>
            <a:ext cx="192240" cy="194400"/>
          </a:xfrm>
          <a:custGeom>
            <a:avLst/>
            <a:gdLst/>
            <a:ahLst/>
            <a:rect l="l" t="t" r="r" b="b"/>
            <a:pathLst>
              <a:path w="194168" h="196207">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5000"/>
            </a:srgbClr>
          </a:solidFill>
          <a:ln>
            <a:noFill/>
          </a:ln>
        </p:spPr>
        <p:style>
          <a:lnRef idx="0"/>
          <a:fillRef idx="0"/>
          <a:effectRef idx="0"/>
          <a:fontRef idx="minor"/>
        </p:style>
      </p:sp>
      <p:sp>
        <p:nvSpPr>
          <p:cNvPr id="5273" name="CustomShape 1954"/>
          <p:cNvSpPr/>
          <p:nvPr/>
        </p:nvSpPr>
        <p:spPr>
          <a:xfrm flipH="1">
            <a:off x="7351920" y="3805560"/>
            <a:ext cx="177120" cy="261360"/>
          </a:xfrm>
          <a:custGeom>
            <a:avLst/>
            <a:gdLst/>
            <a:ahLst/>
            <a:rect l="l" t="t" r="r" b="b"/>
            <a:pathLst>
              <a:path w="133027" h="195758">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style>
          <a:lnRef idx="0"/>
          <a:fillRef idx="0"/>
          <a:effectRef idx="0"/>
          <a:fontRef idx="minor"/>
        </p:style>
      </p:sp>
      <p:grpSp>
        <p:nvGrpSpPr>
          <p:cNvPr id="5274" name="Group 1955"/>
          <p:cNvGrpSpPr/>
          <p:nvPr/>
        </p:nvGrpSpPr>
        <p:grpSpPr>
          <a:xfrm>
            <a:off x="5997960" y="2921400"/>
            <a:ext cx="586440" cy="510840"/>
            <a:chOff x="5997960" y="2921400"/>
            <a:chExt cx="586440" cy="510840"/>
          </a:xfrm>
        </p:grpSpPr>
        <p:sp>
          <p:nvSpPr>
            <p:cNvPr id="5275" name="CustomShape 1956"/>
            <p:cNvSpPr/>
            <p:nvPr/>
          </p:nvSpPr>
          <p:spPr>
            <a:xfrm>
              <a:off x="5997960" y="2921400"/>
              <a:ext cx="586440" cy="510840"/>
            </a:xfrm>
            <a:custGeom>
              <a:avLst/>
              <a:gdLst/>
              <a:ahLst/>
              <a:rect l="l" t="t" r="r" b="b"/>
              <a:pathLst>
                <a:path w="101884" h="88838">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style>
            <a:lnRef idx="0"/>
            <a:fillRef idx="0"/>
            <a:effectRef idx="0"/>
            <a:fontRef idx="minor"/>
          </p:style>
        </p:sp>
        <p:grpSp>
          <p:nvGrpSpPr>
            <p:cNvPr id="5276" name="Group 1957"/>
            <p:cNvGrpSpPr/>
            <p:nvPr/>
          </p:nvGrpSpPr>
          <p:grpSpPr>
            <a:xfrm>
              <a:off x="6028920" y="2921760"/>
              <a:ext cx="537840" cy="479520"/>
              <a:chOff x="6028920" y="2921760"/>
              <a:chExt cx="537840" cy="479520"/>
            </a:xfrm>
          </p:grpSpPr>
          <p:sp>
            <p:nvSpPr>
              <p:cNvPr id="5277" name="CustomShape 1958"/>
              <p:cNvSpPr/>
              <p:nvPr/>
            </p:nvSpPr>
            <p:spPr>
              <a:xfrm>
                <a:off x="6157800" y="2952720"/>
                <a:ext cx="408960" cy="448560"/>
              </a:xfrm>
              <a:custGeom>
                <a:avLst/>
                <a:gdLst/>
                <a:ahLst/>
                <a:rect l="l" t="t" r="r" b="b"/>
                <a:pathLst>
                  <a:path w="71098" h="7800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style>
              <a:lnRef idx="0"/>
              <a:fillRef idx="0"/>
              <a:effectRef idx="0"/>
              <a:fontRef idx="minor"/>
            </p:style>
          </p:sp>
          <p:sp>
            <p:nvSpPr>
              <p:cNvPr id="5278" name="CustomShape 1959"/>
              <p:cNvSpPr/>
              <p:nvPr/>
            </p:nvSpPr>
            <p:spPr>
              <a:xfrm>
                <a:off x="6028920" y="3164760"/>
                <a:ext cx="60840" cy="149760"/>
              </a:xfrm>
              <a:custGeom>
                <a:avLst/>
                <a:gdLst/>
                <a:ahLst/>
                <a:rect l="l" t="t" r="r" b="b"/>
                <a:pathLst>
                  <a:path w="10771" h="26208">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style>
              <a:lnRef idx="0"/>
              <a:fillRef idx="0"/>
              <a:effectRef idx="0"/>
              <a:fontRef idx="minor"/>
            </p:style>
          </p:sp>
          <p:sp>
            <p:nvSpPr>
              <p:cNvPr id="5279" name="CustomShape 1960"/>
              <p:cNvSpPr/>
              <p:nvPr/>
            </p:nvSpPr>
            <p:spPr>
              <a:xfrm>
                <a:off x="6186960" y="2921760"/>
                <a:ext cx="115560" cy="34560"/>
              </a:xfrm>
              <a:custGeom>
                <a:avLst/>
                <a:gdLst/>
                <a:ahLst/>
                <a:rect l="l" t="t" r="r" b="b"/>
                <a:pathLst>
                  <a:path w="20300" h="6219">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style>
              <a:lnRef idx="0"/>
              <a:fillRef idx="0"/>
              <a:effectRef idx="0"/>
              <a:fontRef idx="minor"/>
            </p:style>
          </p:sp>
          <p:sp>
            <p:nvSpPr>
              <p:cNvPr id="5280" name="CustomShape 1961"/>
              <p:cNvSpPr/>
              <p:nvPr/>
            </p:nvSpPr>
            <p:spPr>
              <a:xfrm>
                <a:off x="6347880" y="3349080"/>
                <a:ext cx="43560" cy="41040"/>
              </a:xfrm>
              <a:custGeom>
                <a:avLst/>
                <a:gdLst/>
                <a:ahLst/>
                <a:rect l="l" t="t" r="r" b="b"/>
                <a:pathLst>
                  <a:path w="7826" h="7383">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style>
              <a:lnRef idx="0"/>
              <a:fillRef idx="0"/>
              <a:effectRef idx="0"/>
              <a:fontRef idx="minor"/>
            </p:style>
          </p:sp>
          <p:sp>
            <p:nvSpPr>
              <p:cNvPr id="5281" name="CustomShape 1962"/>
              <p:cNvSpPr/>
              <p:nvPr/>
            </p:nvSpPr>
            <p:spPr>
              <a:xfrm>
                <a:off x="6260040" y="2986920"/>
                <a:ext cx="27000" cy="37080"/>
              </a:xfrm>
              <a:custGeom>
                <a:avLst/>
                <a:gdLst/>
                <a:ahLst/>
                <a:rect l="l" t="t" r="r" b="b"/>
                <a:pathLst>
                  <a:path w="4934" h="6708">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style>
              <a:lnRef idx="0"/>
              <a:fillRef idx="0"/>
              <a:effectRef idx="0"/>
              <a:fontRef idx="minor"/>
            </p:style>
          </p:sp>
          <p:sp>
            <p:nvSpPr>
              <p:cNvPr id="5282" name="CustomShape 1963"/>
              <p:cNvSpPr/>
              <p:nvPr/>
            </p:nvSpPr>
            <p:spPr>
              <a:xfrm>
                <a:off x="6249600" y="2946240"/>
                <a:ext cx="24480" cy="12240"/>
              </a:xfrm>
              <a:custGeom>
                <a:avLst/>
                <a:gdLst/>
                <a:ahLst/>
                <a:rect l="l" t="t" r="r" b="b"/>
                <a:pathLst>
                  <a:path w="4508" h="2373">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style>
              <a:lnRef idx="0"/>
              <a:fillRef idx="0"/>
              <a:effectRef idx="0"/>
              <a:fontRef idx="minor"/>
            </p:style>
          </p:sp>
          <p:sp>
            <p:nvSpPr>
              <p:cNvPr id="5283" name="CustomShape 1964"/>
              <p:cNvSpPr/>
              <p:nvPr/>
            </p:nvSpPr>
            <p:spPr>
              <a:xfrm>
                <a:off x="6248160" y="3000600"/>
                <a:ext cx="20160" cy="15480"/>
              </a:xfrm>
              <a:custGeom>
                <a:avLst/>
                <a:gdLst/>
                <a:ahLst/>
                <a:rect l="l" t="t" r="r" b="b"/>
                <a:pathLst>
                  <a:path w="3745" h="2949">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style>
              <a:lnRef idx="0"/>
              <a:fillRef idx="0"/>
              <a:effectRef idx="0"/>
              <a:fontRef idx="minor"/>
            </p:style>
          </p:sp>
        </p:grpSp>
      </p:grpSp>
      <p:grpSp>
        <p:nvGrpSpPr>
          <p:cNvPr id="5284" name="Group 1965"/>
          <p:cNvGrpSpPr/>
          <p:nvPr/>
        </p:nvGrpSpPr>
        <p:grpSpPr>
          <a:xfrm>
            <a:off x="3416760" y="902520"/>
            <a:ext cx="2309040" cy="1487520"/>
            <a:chOff x="3416760" y="902520"/>
            <a:chExt cx="2309040" cy="1487520"/>
          </a:xfrm>
        </p:grpSpPr>
        <p:sp>
          <p:nvSpPr>
            <p:cNvPr id="5285" name="CustomShape 1966"/>
            <p:cNvSpPr/>
            <p:nvPr/>
          </p:nvSpPr>
          <p:spPr>
            <a:xfrm>
              <a:off x="3545280" y="1476000"/>
              <a:ext cx="478800" cy="440280"/>
            </a:xfrm>
            <a:custGeom>
              <a:avLst/>
              <a:gdLst/>
              <a:ahLst/>
              <a:rect l="l" t="t" r="r" b="b"/>
              <a:pathLst>
                <a:path w="59545" h="54748">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style>
            <a:lnRef idx="0"/>
            <a:fillRef idx="0"/>
            <a:effectRef idx="0"/>
            <a:fontRef idx="minor"/>
          </p:style>
        </p:sp>
        <p:sp>
          <p:nvSpPr>
            <p:cNvPr id="5286" name="CustomShape 1967"/>
            <p:cNvSpPr/>
            <p:nvPr/>
          </p:nvSpPr>
          <p:spPr>
            <a:xfrm>
              <a:off x="3416760" y="1497960"/>
              <a:ext cx="124560" cy="68040"/>
            </a:xfrm>
            <a:custGeom>
              <a:avLst/>
              <a:gdLst/>
              <a:ahLst/>
              <a:rect l="l" t="t" r="r" b="b"/>
              <a:pathLst>
                <a:path w="15620" h="8599">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style>
            <a:lnRef idx="0"/>
            <a:fillRef idx="0"/>
            <a:effectRef idx="0"/>
            <a:fontRef idx="minor"/>
          </p:style>
        </p:sp>
        <p:sp>
          <p:nvSpPr>
            <p:cNvPr id="5287" name="CustomShape 1968"/>
            <p:cNvSpPr/>
            <p:nvPr/>
          </p:nvSpPr>
          <p:spPr>
            <a:xfrm>
              <a:off x="3542760" y="1517040"/>
              <a:ext cx="1080" cy="360"/>
            </a:xfrm>
            <a:custGeom>
              <a:avLst/>
              <a:gdLst/>
              <a:ahLst/>
              <a:rect l="l" t="t" r="r" b="b"/>
              <a:pathLst>
                <a:path w="310" h="188">
                  <a:moveTo>
                    <a:pt x="310" y="0"/>
                  </a:moveTo>
                  <a:lnTo>
                    <a:pt x="310" y="0"/>
                  </a:lnTo>
                  <a:cubicBezTo>
                    <a:pt x="208" y="64"/>
                    <a:pt x="105" y="127"/>
                    <a:pt x="1" y="188"/>
                  </a:cubicBezTo>
                  <a:cubicBezTo>
                    <a:pt x="110" y="136"/>
                    <a:pt x="214" y="72"/>
                    <a:pt x="310" y="0"/>
                  </a:cubicBezTo>
                  <a:close/>
                </a:path>
              </a:pathLst>
            </a:custGeom>
            <a:solidFill>
              <a:srgbClr val="5f7d95"/>
            </a:solidFill>
            <a:ln>
              <a:noFill/>
            </a:ln>
          </p:spPr>
          <p:style>
            <a:lnRef idx="0"/>
            <a:fillRef idx="0"/>
            <a:effectRef idx="0"/>
            <a:fontRef idx="minor"/>
          </p:style>
        </p:sp>
        <p:sp>
          <p:nvSpPr>
            <p:cNvPr id="5288" name="CustomShape 1969"/>
            <p:cNvSpPr/>
            <p:nvPr/>
          </p:nvSpPr>
          <p:spPr>
            <a:xfrm>
              <a:off x="3499560" y="1499400"/>
              <a:ext cx="360" cy="360"/>
            </a:xfrm>
            <a:custGeom>
              <a:avLst/>
              <a:gdLst/>
              <a:ahLst/>
              <a:rect l="l" t="t" r="r" b="b"/>
              <a:pathLst>
                <a:path w="3" h="7">
                  <a:moveTo>
                    <a:pt x="0" y="0"/>
                  </a:moveTo>
                  <a:lnTo>
                    <a:pt x="0" y="6"/>
                  </a:lnTo>
                  <a:cubicBezTo>
                    <a:pt x="3" y="6"/>
                    <a:pt x="3" y="0"/>
                    <a:pt x="0" y="0"/>
                  </a:cubicBezTo>
                  <a:close/>
                </a:path>
              </a:pathLst>
            </a:custGeom>
            <a:solidFill>
              <a:srgbClr val="5f7d95"/>
            </a:solidFill>
            <a:ln>
              <a:noFill/>
            </a:ln>
          </p:spPr>
          <p:style>
            <a:lnRef idx="0"/>
            <a:fillRef idx="0"/>
            <a:effectRef idx="0"/>
            <a:fontRef idx="minor"/>
          </p:style>
        </p:sp>
        <p:sp>
          <p:nvSpPr>
            <p:cNvPr id="5289" name="CustomShape 1970"/>
            <p:cNvSpPr/>
            <p:nvPr/>
          </p:nvSpPr>
          <p:spPr>
            <a:xfrm>
              <a:off x="3499560" y="1499400"/>
              <a:ext cx="360" cy="360"/>
            </a:xfrm>
            <a:custGeom>
              <a:avLst/>
              <a:gdLst/>
              <a:ahLst/>
              <a:rect l="l" t="t" r="r" b="b"/>
              <a:pathLst>
                <a:path w="3" h="7">
                  <a:moveTo>
                    <a:pt x="0" y="6"/>
                  </a:moveTo>
                  <a:cubicBezTo>
                    <a:pt x="3" y="6"/>
                    <a:pt x="3" y="0"/>
                    <a:pt x="0" y="0"/>
                  </a:cubicBezTo>
                </a:path>
              </a:pathLst>
            </a:custGeom>
            <a:solidFill>
              <a:srgbClr val="5f7d95"/>
            </a:solidFill>
            <a:ln>
              <a:noFill/>
            </a:ln>
          </p:spPr>
          <p:style>
            <a:lnRef idx="0"/>
            <a:fillRef idx="0"/>
            <a:effectRef idx="0"/>
            <a:fontRef idx="minor"/>
          </p:style>
        </p:sp>
        <p:sp>
          <p:nvSpPr>
            <p:cNvPr id="5290" name="CustomShape 1971"/>
            <p:cNvSpPr/>
            <p:nvPr/>
          </p:nvSpPr>
          <p:spPr>
            <a:xfrm>
              <a:off x="3657240" y="1453320"/>
              <a:ext cx="5400" cy="7920"/>
            </a:xfrm>
            <a:custGeom>
              <a:avLst/>
              <a:gdLst/>
              <a:ahLst/>
              <a:rect l="l" t="t" r="r" b="b"/>
              <a:pathLst>
                <a:path w="841" h="1145">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style>
            <a:lnRef idx="0"/>
            <a:fillRef idx="0"/>
            <a:effectRef idx="0"/>
            <a:fontRef idx="minor"/>
          </p:style>
        </p:sp>
        <p:sp>
          <p:nvSpPr>
            <p:cNvPr id="5291" name="CustomShape 1972"/>
            <p:cNvSpPr/>
            <p:nvPr/>
          </p:nvSpPr>
          <p:spPr>
            <a:xfrm>
              <a:off x="3432240" y="1300680"/>
              <a:ext cx="412200" cy="261000"/>
            </a:xfrm>
            <a:custGeom>
              <a:avLst/>
              <a:gdLst/>
              <a:ahLst/>
              <a:rect l="l" t="t" r="r" b="b"/>
              <a:pathLst>
                <a:path w="51293" h="32537">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style>
            <a:lnRef idx="0"/>
            <a:fillRef idx="0"/>
            <a:effectRef idx="0"/>
            <a:fontRef idx="minor"/>
          </p:style>
        </p:sp>
        <p:sp>
          <p:nvSpPr>
            <p:cNvPr id="5292" name="CustomShape 1973"/>
            <p:cNvSpPr/>
            <p:nvPr/>
          </p:nvSpPr>
          <p:spPr>
            <a:xfrm>
              <a:off x="3982320" y="1533240"/>
              <a:ext cx="19440" cy="34920"/>
            </a:xfrm>
            <a:custGeom>
              <a:avLst/>
              <a:gdLst/>
              <a:ahLst/>
              <a:rect l="l" t="t" r="r" b="b"/>
              <a:pathLst>
                <a:path w="2593" h="4505">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style>
            <a:lnRef idx="0"/>
            <a:fillRef idx="0"/>
            <a:effectRef idx="0"/>
            <a:fontRef idx="minor"/>
          </p:style>
        </p:sp>
        <p:sp>
          <p:nvSpPr>
            <p:cNvPr id="5293" name="CustomShape 1974"/>
            <p:cNvSpPr/>
            <p:nvPr/>
          </p:nvSpPr>
          <p:spPr>
            <a:xfrm>
              <a:off x="3976920" y="1512000"/>
              <a:ext cx="3960" cy="19800"/>
            </a:xfrm>
            <a:custGeom>
              <a:avLst/>
              <a:gdLst/>
              <a:ahLst/>
              <a:rect l="l" t="t" r="r" b="b"/>
              <a:pathLst>
                <a:path w="656" h="2645">
                  <a:moveTo>
                    <a:pt x="0" y="0"/>
                  </a:moveTo>
                  <a:lnTo>
                    <a:pt x="0" y="0"/>
                  </a:lnTo>
                  <a:cubicBezTo>
                    <a:pt x="263" y="858"/>
                    <a:pt x="445" y="1761"/>
                    <a:pt x="655" y="2645"/>
                  </a:cubicBezTo>
                  <a:cubicBezTo>
                    <a:pt x="525" y="1738"/>
                    <a:pt x="358" y="834"/>
                    <a:pt x="0" y="0"/>
                  </a:cubicBezTo>
                  <a:close/>
                </a:path>
              </a:pathLst>
            </a:custGeom>
            <a:solidFill>
              <a:srgbClr val="5f7d95"/>
            </a:solidFill>
            <a:ln>
              <a:noFill/>
            </a:ln>
          </p:spPr>
          <p:style>
            <a:lnRef idx="0"/>
            <a:fillRef idx="0"/>
            <a:effectRef idx="0"/>
            <a:fontRef idx="minor"/>
          </p:style>
        </p:sp>
        <p:sp>
          <p:nvSpPr>
            <p:cNvPr id="5294" name="CustomShape 1975"/>
            <p:cNvSpPr/>
            <p:nvPr/>
          </p:nvSpPr>
          <p:spPr>
            <a:xfrm>
              <a:off x="3873960" y="1401840"/>
              <a:ext cx="142200" cy="111960"/>
            </a:xfrm>
            <a:custGeom>
              <a:avLst/>
              <a:gdLst/>
              <a:ahLst/>
              <a:rect l="l" t="t" r="r" b="b"/>
              <a:pathLst>
                <a:path w="17814" h="14049">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style>
            <a:lnRef idx="0"/>
            <a:fillRef idx="0"/>
            <a:effectRef idx="0"/>
            <a:fontRef idx="minor"/>
          </p:style>
        </p:sp>
        <p:sp>
          <p:nvSpPr>
            <p:cNvPr id="5295" name="CustomShape 1976"/>
            <p:cNvSpPr/>
            <p:nvPr/>
          </p:nvSpPr>
          <p:spPr>
            <a:xfrm>
              <a:off x="3997800" y="1442520"/>
              <a:ext cx="84240" cy="123120"/>
            </a:xfrm>
            <a:custGeom>
              <a:avLst/>
              <a:gdLst/>
              <a:ahLst/>
              <a:rect l="l" t="t" r="r" b="b"/>
              <a:pathLst>
                <a:path w="10613" h="1544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style>
            <a:lnRef idx="0"/>
            <a:fillRef idx="0"/>
            <a:effectRef idx="0"/>
            <a:fontRef idx="minor"/>
          </p:style>
        </p:sp>
        <p:sp>
          <p:nvSpPr>
            <p:cNvPr id="5296" name="CustomShape 1977"/>
            <p:cNvSpPr/>
            <p:nvPr/>
          </p:nvSpPr>
          <p:spPr>
            <a:xfrm>
              <a:off x="4080600" y="1475280"/>
              <a:ext cx="92160" cy="98280"/>
            </a:xfrm>
            <a:custGeom>
              <a:avLst/>
              <a:gdLst/>
              <a:ahLst/>
              <a:rect l="l" t="t" r="r" b="b"/>
              <a:pathLst>
                <a:path w="11604" h="12346">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style>
            <a:lnRef idx="0"/>
            <a:fillRef idx="0"/>
            <a:effectRef idx="0"/>
            <a:fontRef idx="minor"/>
          </p:style>
        </p:sp>
        <p:sp>
          <p:nvSpPr>
            <p:cNvPr id="5297" name="CustomShape 1978"/>
            <p:cNvSpPr/>
            <p:nvPr/>
          </p:nvSpPr>
          <p:spPr>
            <a:xfrm>
              <a:off x="3988080" y="1909080"/>
              <a:ext cx="81000" cy="161280"/>
            </a:xfrm>
            <a:custGeom>
              <a:avLst/>
              <a:gdLst/>
              <a:ahLst/>
              <a:rect l="l" t="t" r="r" b="b"/>
              <a:pathLst>
                <a:path w="10230" h="20159">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style>
            <a:lnRef idx="0"/>
            <a:fillRef idx="0"/>
            <a:effectRef idx="0"/>
            <a:fontRef idx="minor"/>
          </p:style>
        </p:sp>
        <p:sp>
          <p:nvSpPr>
            <p:cNvPr id="5298" name="CustomShape 1979"/>
            <p:cNvSpPr/>
            <p:nvPr/>
          </p:nvSpPr>
          <p:spPr>
            <a:xfrm>
              <a:off x="4022280" y="2071440"/>
              <a:ext cx="97920" cy="317880"/>
            </a:xfrm>
            <a:custGeom>
              <a:avLst/>
              <a:gdLst/>
              <a:ahLst/>
              <a:rect l="l" t="t" r="r" b="b"/>
              <a:pathLst>
                <a:path w="12299" h="39587">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style>
            <a:lnRef idx="0"/>
            <a:fillRef idx="0"/>
            <a:effectRef idx="0"/>
            <a:fontRef idx="minor"/>
          </p:style>
        </p:sp>
        <p:sp>
          <p:nvSpPr>
            <p:cNvPr id="5299" name="CustomShape 1980"/>
            <p:cNvSpPr/>
            <p:nvPr/>
          </p:nvSpPr>
          <p:spPr>
            <a:xfrm>
              <a:off x="4075560" y="2033640"/>
              <a:ext cx="208800" cy="336240"/>
            </a:xfrm>
            <a:custGeom>
              <a:avLst/>
              <a:gdLst/>
              <a:ahLst/>
              <a:rect l="l" t="t" r="r" b="b"/>
              <a:pathLst>
                <a:path w="26053" h="41854">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style>
            <a:lnRef idx="0"/>
            <a:fillRef idx="0"/>
            <a:effectRef idx="0"/>
            <a:fontRef idx="minor"/>
          </p:style>
        </p:sp>
        <p:sp>
          <p:nvSpPr>
            <p:cNvPr id="5300" name="CustomShape 1981"/>
            <p:cNvSpPr/>
            <p:nvPr/>
          </p:nvSpPr>
          <p:spPr>
            <a:xfrm>
              <a:off x="3853800" y="1827360"/>
              <a:ext cx="7560" cy="5760"/>
            </a:xfrm>
            <a:custGeom>
              <a:avLst/>
              <a:gdLst/>
              <a:ahLst/>
              <a:rect l="l" t="t" r="r" b="b"/>
              <a:pathLst>
                <a:path w="1113" h="875">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style>
            <a:lnRef idx="0"/>
            <a:fillRef idx="0"/>
            <a:effectRef idx="0"/>
            <a:fontRef idx="minor"/>
          </p:style>
        </p:sp>
        <p:sp>
          <p:nvSpPr>
            <p:cNvPr id="5301" name="CustomShape 1982"/>
            <p:cNvSpPr/>
            <p:nvPr/>
          </p:nvSpPr>
          <p:spPr>
            <a:xfrm>
              <a:off x="3862440" y="1820160"/>
              <a:ext cx="7200" cy="6480"/>
            </a:xfrm>
            <a:custGeom>
              <a:avLst/>
              <a:gdLst/>
              <a:ahLst/>
              <a:rect l="l" t="t" r="r" b="b"/>
              <a:pathLst>
                <a:path w="1052" h="986">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style>
            <a:lnRef idx="0"/>
            <a:fillRef idx="0"/>
            <a:effectRef idx="0"/>
            <a:fontRef idx="minor"/>
          </p:style>
        </p:sp>
        <p:sp>
          <p:nvSpPr>
            <p:cNvPr id="5302" name="CustomShape 1983"/>
            <p:cNvSpPr/>
            <p:nvPr/>
          </p:nvSpPr>
          <p:spPr>
            <a:xfrm>
              <a:off x="4063320" y="1960200"/>
              <a:ext cx="4320" cy="4680"/>
            </a:xfrm>
            <a:custGeom>
              <a:avLst/>
              <a:gdLst/>
              <a:ahLst/>
              <a:rect l="l" t="t" r="r" b="b"/>
              <a:pathLst>
                <a:path w="731" h="771">
                  <a:moveTo>
                    <a:pt x="731" y="0"/>
                  </a:moveTo>
                  <a:lnTo>
                    <a:pt x="731" y="0"/>
                  </a:lnTo>
                  <a:cubicBezTo>
                    <a:pt x="488" y="257"/>
                    <a:pt x="246" y="514"/>
                    <a:pt x="1" y="770"/>
                  </a:cubicBezTo>
                  <a:cubicBezTo>
                    <a:pt x="246" y="517"/>
                    <a:pt x="488" y="257"/>
                    <a:pt x="731" y="0"/>
                  </a:cubicBezTo>
                  <a:close/>
                </a:path>
              </a:pathLst>
            </a:custGeom>
            <a:solidFill>
              <a:srgbClr val="5f7d95"/>
            </a:solidFill>
            <a:ln>
              <a:noFill/>
            </a:ln>
          </p:spPr>
          <p:style>
            <a:lnRef idx="0"/>
            <a:fillRef idx="0"/>
            <a:effectRef idx="0"/>
            <a:fontRef idx="minor"/>
          </p:style>
        </p:sp>
        <p:sp>
          <p:nvSpPr>
            <p:cNvPr id="5303" name="CustomShape 1984"/>
            <p:cNvSpPr/>
            <p:nvPr/>
          </p:nvSpPr>
          <p:spPr>
            <a:xfrm>
              <a:off x="4170240" y="1993680"/>
              <a:ext cx="27000" cy="28080"/>
            </a:xfrm>
            <a:custGeom>
              <a:avLst/>
              <a:gdLst/>
              <a:ahLst/>
              <a:rect l="l" t="t" r="r" b="b"/>
              <a:pathLst>
                <a:path w="3541" h="3644">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style>
            <a:lnRef idx="0"/>
            <a:fillRef idx="0"/>
            <a:effectRef idx="0"/>
            <a:fontRef idx="minor"/>
          </p:style>
        </p:sp>
        <p:sp>
          <p:nvSpPr>
            <p:cNvPr id="5304" name="CustomShape 1985"/>
            <p:cNvSpPr/>
            <p:nvPr/>
          </p:nvSpPr>
          <p:spPr>
            <a:xfrm>
              <a:off x="3855600" y="1751040"/>
              <a:ext cx="432720" cy="639000"/>
            </a:xfrm>
            <a:custGeom>
              <a:avLst/>
              <a:gdLst/>
              <a:ahLst/>
              <a:rect l="l" t="t" r="r" b="b"/>
              <a:pathLst>
                <a:path w="53834" h="79426">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style>
            <a:lnRef idx="0"/>
            <a:fillRef idx="0"/>
            <a:effectRef idx="0"/>
            <a:fontRef idx="minor"/>
          </p:style>
        </p:sp>
        <p:sp>
          <p:nvSpPr>
            <p:cNvPr id="5305" name="CustomShape 1986"/>
            <p:cNvSpPr/>
            <p:nvPr/>
          </p:nvSpPr>
          <p:spPr>
            <a:xfrm>
              <a:off x="3989160" y="1798200"/>
              <a:ext cx="97200" cy="46080"/>
            </a:xfrm>
            <a:custGeom>
              <a:avLst/>
              <a:gdLst/>
              <a:ahLst/>
              <a:rect l="l" t="t" r="r" b="b"/>
              <a:pathLst>
                <a:path w="12213" h="589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style>
            <a:lnRef idx="0"/>
            <a:fillRef idx="0"/>
            <a:effectRef idx="0"/>
            <a:fontRef idx="minor"/>
          </p:style>
        </p:sp>
        <p:sp>
          <p:nvSpPr>
            <p:cNvPr id="5306" name="CustomShape 1987"/>
            <p:cNvSpPr/>
            <p:nvPr/>
          </p:nvSpPr>
          <p:spPr>
            <a:xfrm>
              <a:off x="4005360" y="1579320"/>
              <a:ext cx="196200" cy="165240"/>
            </a:xfrm>
            <a:custGeom>
              <a:avLst/>
              <a:gdLst/>
              <a:ahLst/>
              <a:rect l="l" t="t" r="r" b="b"/>
              <a:pathLst>
                <a:path w="24522" h="20657">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style>
            <a:lnRef idx="0"/>
            <a:fillRef idx="0"/>
            <a:effectRef idx="0"/>
            <a:fontRef idx="minor"/>
          </p:style>
        </p:sp>
        <p:sp>
          <p:nvSpPr>
            <p:cNvPr id="5307" name="CustomShape 1988"/>
            <p:cNvSpPr/>
            <p:nvPr/>
          </p:nvSpPr>
          <p:spPr>
            <a:xfrm>
              <a:off x="4271400" y="1033920"/>
              <a:ext cx="17640" cy="24120"/>
            </a:xfrm>
            <a:custGeom>
              <a:avLst/>
              <a:gdLst/>
              <a:ahLst/>
              <a:rect l="l" t="t" r="r" b="b"/>
              <a:pathLst>
                <a:path w="2360" h="3162">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style>
            <a:lnRef idx="0"/>
            <a:fillRef idx="0"/>
            <a:effectRef idx="0"/>
            <a:fontRef idx="minor"/>
          </p:style>
        </p:sp>
        <p:sp>
          <p:nvSpPr>
            <p:cNvPr id="5308" name="CustomShape 1989"/>
            <p:cNvSpPr/>
            <p:nvPr/>
          </p:nvSpPr>
          <p:spPr>
            <a:xfrm>
              <a:off x="4178880" y="1243080"/>
              <a:ext cx="360" cy="360"/>
            </a:xfrm>
            <a:custGeom>
              <a:avLst/>
              <a:gdLst/>
              <a:ahLst/>
              <a:rect l="l" t="t" r="r" b="b"/>
              <a:pathLst>
                <a:path w="131" h="157">
                  <a:moveTo>
                    <a:pt x="131" y="0"/>
                  </a:moveTo>
                  <a:cubicBezTo>
                    <a:pt x="88" y="52"/>
                    <a:pt x="47" y="104"/>
                    <a:pt x="1" y="156"/>
                  </a:cubicBezTo>
                  <a:cubicBezTo>
                    <a:pt x="47" y="107"/>
                    <a:pt x="90" y="55"/>
                    <a:pt x="131" y="0"/>
                  </a:cubicBezTo>
                  <a:close/>
                </a:path>
              </a:pathLst>
            </a:custGeom>
            <a:solidFill>
              <a:srgbClr val="5f7d95"/>
            </a:solidFill>
            <a:ln>
              <a:noFill/>
            </a:ln>
          </p:spPr>
          <p:style>
            <a:lnRef idx="0"/>
            <a:fillRef idx="0"/>
            <a:effectRef idx="0"/>
            <a:fontRef idx="minor"/>
          </p:style>
        </p:sp>
        <p:sp>
          <p:nvSpPr>
            <p:cNvPr id="5309" name="CustomShape 1990"/>
            <p:cNvSpPr/>
            <p:nvPr/>
          </p:nvSpPr>
          <p:spPr>
            <a:xfrm>
              <a:off x="4227120" y="1184040"/>
              <a:ext cx="36360" cy="42840"/>
            </a:xfrm>
            <a:custGeom>
              <a:avLst/>
              <a:gdLst/>
              <a:ahLst/>
              <a:rect l="l" t="t" r="r" b="b"/>
              <a:pathLst>
                <a:path w="4693" h="548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style>
            <a:lnRef idx="0"/>
            <a:fillRef idx="0"/>
            <a:effectRef idx="0"/>
            <a:fontRef idx="minor"/>
          </p:style>
        </p:sp>
        <p:sp>
          <p:nvSpPr>
            <p:cNvPr id="5310" name="CustomShape 1991"/>
            <p:cNvSpPr/>
            <p:nvPr/>
          </p:nvSpPr>
          <p:spPr>
            <a:xfrm>
              <a:off x="4231080" y="1281600"/>
              <a:ext cx="13320" cy="16200"/>
            </a:xfrm>
            <a:custGeom>
              <a:avLst/>
              <a:gdLst/>
              <a:ahLst/>
              <a:rect l="l" t="t" r="r" b="b"/>
              <a:pathLst>
                <a:path w="1843" h="2184">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style>
            <a:lnRef idx="0"/>
            <a:fillRef idx="0"/>
            <a:effectRef idx="0"/>
            <a:fontRef idx="minor"/>
          </p:style>
        </p:sp>
        <p:sp>
          <p:nvSpPr>
            <p:cNvPr id="5311" name="CustomShape 1992"/>
            <p:cNvSpPr/>
            <p:nvPr/>
          </p:nvSpPr>
          <p:spPr>
            <a:xfrm>
              <a:off x="4314960" y="1131480"/>
              <a:ext cx="32760" cy="35280"/>
            </a:xfrm>
            <a:custGeom>
              <a:avLst/>
              <a:gdLst/>
              <a:ahLst/>
              <a:rect l="l" t="t" r="r" b="b"/>
              <a:pathLst>
                <a:path w="4262" h="4548">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style>
            <a:lnRef idx="0"/>
            <a:fillRef idx="0"/>
            <a:effectRef idx="0"/>
            <a:fontRef idx="minor"/>
          </p:style>
        </p:sp>
        <p:sp>
          <p:nvSpPr>
            <p:cNvPr id="5312" name="CustomShape 1993"/>
            <p:cNvSpPr/>
            <p:nvPr/>
          </p:nvSpPr>
          <p:spPr>
            <a:xfrm>
              <a:off x="4371840" y="1199160"/>
              <a:ext cx="360" cy="360"/>
            </a:xfrm>
            <a:custGeom>
              <a:avLst/>
              <a:gdLst/>
              <a:ahLst/>
              <a:rect l="l" t="t" r="r" b="b"/>
              <a:pathLst>
                <a:path w="238" h="212">
                  <a:moveTo>
                    <a:pt x="237" y="1"/>
                  </a:moveTo>
                  <a:lnTo>
                    <a:pt x="237" y="1"/>
                  </a:lnTo>
                  <a:cubicBezTo>
                    <a:pt x="142" y="53"/>
                    <a:pt x="64" y="125"/>
                    <a:pt x="0" y="211"/>
                  </a:cubicBezTo>
                  <a:cubicBezTo>
                    <a:pt x="78" y="139"/>
                    <a:pt x="159" y="73"/>
                    <a:pt x="237" y="1"/>
                  </a:cubicBezTo>
                  <a:close/>
                </a:path>
              </a:pathLst>
            </a:custGeom>
            <a:solidFill>
              <a:srgbClr val="5f7d95"/>
            </a:solidFill>
            <a:ln>
              <a:noFill/>
            </a:ln>
          </p:spPr>
          <p:style>
            <a:lnRef idx="0"/>
            <a:fillRef idx="0"/>
            <a:effectRef idx="0"/>
            <a:fontRef idx="minor"/>
          </p:style>
        </p:sp>
        <p:sp>
          <p:nvSpPr>
            <p:cNvPr id="5313" name="CustomShape 1994"/>
            <p:cNvSpPr/>
            <p:nvPr/>
          </p:nvSpPr>
          <p:spPr>
            <a:xfrm>
              <a:off x="3849480" y="902520"/>
              <a:ext cx="583560" cy="570960"/>
            </a:xfrm>
            <a:custGeom>
              <a:avLst/>
              <a:gdLst/>
              <a:ahLst/>
              <a:rect l="l" t="t" r="r" b="b"/>
              <a:pathLst>
                <a:path w="72552" h="70979">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style>
            <a:lnRef idx="0"/>
            <a:fillRef idx="0"/>
            <a:effectRef idx="0"/>
            <a:fontRef idx="minor"/>
          </p:style>
        </p:sp>
        <p:sp>
          <p:nvSpPr>
            <p:cNvPr id="5314" name="CustomShape 1995"/>
            <p:cNvSpPr/>
            <p:nvPr/>
          </p:nvSpPr>
          <p:spPr>
            <a:xfrm>
              <a:off x="3715920" y="1110240"/>
              <a:ext cx="137160" cy="125640"/>
            </a:xfrm>
            <a:custGeom>
              <a:avLst/>
              <a:gdLst/>
              <a:ahLst/>
              <a:rect l="l" t="t" r="r" b="b"/>
              <a:pathLst>
                <a:path w="17187" h="15775">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style>
            <a:lnRef idx="0"/>
            <a:fillRef idx="0"/>
            <a:effectRef idx="0"/>
            <a:fontRef idx="minor"/>
          </p:style>
        </p:sp>
        <p:sp>
          <p:nvSpPr>
            <p:cNvPr id="5315" name="CustomShape 1996"/>
            <p:cNvSpPr/>
            <p:nvPr/>
          </p:nvSpPr>
          <p:spPr>
            <a:xfrm>
              <a:off x="3839400" y="1137960"/>
              <a:ext cx="23040" cy="23760"/>
            </a:xfrm>
            <a:custGeom>
              <a:avLst/>
              <a:gdLst/>
              <a:ahLst/>
              <a:rect l="l" t="t" r="r" b="b"/>
              <a:pathLst>
                <a:path w="3030" h="3105">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style>
            <a:lnRef idx="0"/>
            <a:fillRef idx="0"/>
            <a:effectRef idx="0"/>
            <a:fontRef idx="minor"/>
          </p:style>
        </p:sp>
        <p:sp>
          <p:nvSpPr>
            <p:cNvPr id="5316" name="CustomShape 1997"/>
            <p:cNvSpPr/>
            <p:nvPr/>
          </p:nvSpPr>
          <p:spPr>
            <a:xfrm>
              <a:off x="3841920" y="1084320"/>
              <a:ext cx="70920" cy="56880"/>
            </a:xfrm>
            <a:custGeom>
              <a:avLst/>
              <a:gdLst/>
              <a:ahLst/>
              <a:rect l="l" t="t" r="r" b="b"/>
              <a:pathLst>
                <a:path w="8982" h="7226">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style>
            <a:lnRef idx="0"/>
            <a:fillRef idx="0"/>
            <a:effectRef idx="0"/>
            <a:fontRef idx="minor"/>
          </p:style>
        </p:sp>
        <p:sp>
          <p:nvSpPr>
            <p:cNvPr id="5317" name="CustomShape 1998"/>
            <p:cNvSpPr/>
            <p:nvPr/>
          </p:nvSpPr>
          <p:spPr>
            <a:xfrm>
              <a:off x="3903120" y="1017360"/>
              <a:ext cx="60840" cy="102240"/>
            </a:xfrm>
            <a:custGeom>
              <a:avLst/>
              <a:gdLst/>
              <a:ahLst/>
              <a:rect l="l" t="t" r="r" b="b"/>
              <a:pathLst>
                <a:path w="7713" h="12874">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style>
            <a:lnRef idx="0"/>
            <a:fillRef idx="0"/>
            <a:effectRef idx="0"/>
            <a:fontRef idx="minor"/>
          </p:style>
        </p:sp>
        <p:sp>
          <p:nvSpPr>
            <p:cNvPr id="5318" name="CustomShape 1999"/>
            <p:cNvSpPr/>
            <p:nvPr/>
          </p:nvSpPr>
          <p:spPr>
            <a:xfrm>
              <a:off x="4354200" y="1381320"/>
              <a:ext cx="73080" cy="55800"/>
            </a:xfrm>
            <a:custGeom>
              <a:avLst/>
              <a:gdLst/>
              <a:ahLst/>
              <a:rect l="l" t="t" r="r" b="b"/>
              <a:pathLst>
                <a:path w="9230" h="7114">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style>
            <a:lnRef idx="0"/>
            <a:fillRef idx="0"/>
            <a:effectRef idx="0"/>
            <a:fontRef idx="minor"/>
          </p:style>
        </p:sp>
        <p:sp>
          <p:nvSpPr>
            <p:cNvPr id="5319" name="CustomShape 2000"/>
            <p:cNvSpPr/>
            <p:nvPr/>
          </p:nvSpPr>
          <p:spPr>
            <a:xfrm>
              <a:off x="4456440" y="1328040"/>
              <a:ext cx="289080" cy="374400"/>
            </a:xfrm>
            <a:custGeom>
              <a:avLst/>
              <a:gdLst/>
              <a:ahLst/>
              <a:rect l="l" t="t" r="r" b="b"/>
              <a:pathLst>
                <a:path w="36015" h="46597">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style>
            <a:lnRef idx="0"/>
            <a:fillRef idx="0"/>
            <a:effectRef idx="0"/>
            <a:fontRef idx="minor"/>
          </p:style>
        </p:sp>
        <p:sp>
          <p:nvSpPr>
            <p:cNvPr id="5320" name="CustomShape 2001"/>
            <p:cNvSpPr/>
            <p:nvPr/>
          </p:nvSpPr>
          <p:spPr>
            <a:xfrm>
              <a:off x="4542480" y="1681560"/>
              <a:ext cx="1800" cy="1800"/>
            </a:xfrm>
            <a:custGeom>
              <a:avLst/>
              <a:gdLst/>
              <a:ahLst/>
              <a:rect l="l" t="t" r="r" b="b"/>
              <a:pathLst>
                <a:path w="404" h="40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style>
            <a:lnRef idx="0"/>
            <a:fillRef idx="0"/>
            <a:effectRef idx="0"/>
            <a:fontRef idx="minor"/>
          </p:style>
        </p:sp>
        <p:sp>
          <p:nvSpPr>
            <p:cNvPr id="5321" name="CustomShape 2002"/>
            <p:cNvSpPr/>
            <p:nvPr/>
          </p:nvSpPr>
          <p:spPr>
            <a:xfrm>
              <a:off x="4536720" y="1648440"/>
              <a:ext cx="18000" cy="31320"/>
            </a:xfrm>
            <a:custGeom>
              <a:avLst/>
              <a:gdLst/>
              <a:ahLst/>
              <a:rect l="l" t="t" r="r" b="b"/>
              <a:pathLst>
                <a:path w="2394" h="408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style>
            <a:lnRef idx="0"/>
            <a:fillRef idx="0"/>
            <a:effectRef idx="0"/>
            <a:fontRef idx="minor"/>
          </p:style>
        </p:sp>
        <p:sp>
          <p:nvSpPr>
            <p:cNvPr id="5322" name="CustomShape 2003"/>
            <p:cNvSpPr/>
            <p:nvPr/>
          </p:nvSpPr>
          <p:spPr>
            <a:xfrm>
              <a:off x="4685760" y="1750320"/>
              <a:ext cx="360" cy="360"/>
            </a:xfrm>
            <a:custGeom>
              <a:avLst/>
              <a:gdLst/>
              <a:ahLst/>
              <a:rect l="l" t="t" r="r" b="b"/>
              <a:pathLst>
                <a:path w="33" h="56">
                  <a:moveTo>
                    <a:pt x="32" y="1"/>
                  </a:moveTo>
                  <a:cubicBezTo>
                    <a:pt x="24" y="12"/>
                    <a:pt x="15" y="27"/>
                    <a:pt x="6" y="41"/>
                  </a:cubicBezTo>
                  <a:lnTo>
                    <a:pt x="1" y="56"/>
                  </a:lnTo>
                  <a:cubicBezTo>
                    <a:pt x="9" y="35"/>
                    <a:pt x="24" y="18"/>
                    <a:pt x="32" y="1"/>
                  </a:cubicBezTo>
                  <a:close/>
                </a:path>
              </a:pathLst>
            </a:custGeom>
            <a:solidFill>
              <a:srgbClr val="5f7d95"/>
            </a:solidFill>
            <a:ln>
              <a:noFill/>
            </a:ln>
          </p:spPr>
          <p:style>
            <a:lnRef idx="0"/>
            <a:fillRef idx="0"/>
            <a:effectRef idx="0"/>
            <a:fontRef idx="minor"/>
          </p:style>
        </p:sp>
        <p:sp>
          <p:nvSpPr>
            <p:cNvPr id="5323" name="CustomShape 2004"/>
            <p:cNvSpPr/>
            <p:nvPr/>
          </p:nvSpPr>
          <p:spPr>
            <a:xfrm>
              <a:off x="4535640" y="1786320"/>
              <a:ext cx="1080" cy="2160"/>
            </a:xfrm>
            <a:custGeom>
              <a:avLst/>
              <a:gdLst/>
              <a:ahLst/>
              <a:rect l="l" t="t" r="r" b="b"/>
              <a:pathLst>
                <a:path w="319" h="452">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style>
            <a:lnRef idx="0"/>
            <a:fillRef idx="0"/>
            <a:effectRef idx="0"/>
            <a:fontRef idx="minor"/>
          </p:style>
        </p:sp>
        <p:sp>
          <p:nvSpPr>
            <p:cNvPr id="5324" name="CustomShape 2005"/>
            <p:cNvSpPr/>
            <p:nvPr/>
          </p:nvSpPr>
          <p:spPr>
            <a:xfrm>
              <a:off x="4604040" y="1812600"/>
              <a:ext cx="18720" cy="24480"/>
            </a:xfrm>
            <a:custGeom>
              <a:avLst/>
              <a:gdLst/>
              <a:ahLst/>
              <a:rect l="l" t="t" r="r" b="b"/>
              <a:pathLst>
                <a:path w="2504" h="323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style>
            <a:lnRef idx="0"/>
            <a:fillRef idx="0"/>
            <a:effectRef idx="0"/>
            <a:fontRef idx="minor"/>
          </p:style>
        </p:sp>
        <p:sp>
          <p:nvSpPr>
            <p:cNvPr id="5325" name="CustomShape 2006"/>
            <p:cNvSpPr/>
            <p:nvPr/>
          </p:nvSpPr>
          <p:spPr>
            <a:xfrm>
              <a:off x="4402800" y="1695240"/>
              <a:ext cx="334800" cy="337320"/>
            </a:xfrm>
            <a:custGeom>
              <a:avLst/>
              <a:gdLst/>
              <a:ahLst/>
              <a:rect l="l" t="t" r="r" b="b"/>
              <a:pathLst>
                <a:path w="41699" h="42024">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style>
            <a:lnRef idx="0"/>
            <a:fillRef idx="0"/>
            <a:effectRef idx="0"/>
            <a:fontRef idx="minor"/>
          </p:style>
        </p:sp>
        <p:sp>
          <p:nvSpPr>
            <p:cNvPr id="5326" name="CustomShape 2007"/>
            <p:cNvSpPr/>
            <p:nvPr/>
          </p:nvSpPr>
          <p:spPr>
            <a:xfrm>
              <a:off x="4640040" y="2186280"/>
              <a:ext cx="27360" cy="6120"/>
            </a:xfrm>
            <a:custGeom>
              <a:avLst/>
              <a:gdLst/>
              <a:ahLst/>
              <a:rect l="l" t="t" r="r" b="b"/>
              <a:pathLst>
                <a:path w="3586" h="945">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style>
            <a:lnRef idx="0"/>
            <a:fillRef idx="0"/>
            <a:effectRef idx="0"/>
            <a:fontRef idx="minor"/>
          </p:style>
        </p:sp>
        <p:sp>
          <p:nvSpPr>
            <p:cNvPr id="5327" name="CustomShape 2008"/>
            <p:cNvSpPr/>
            <p:nvPr/>
          </p:nvSpPr>
          <p:spPr>
            <a:xfrm>
              <a:off x="4574520" y="2032200"/>
              <a:ext cx="64080" cy="152640"/>
            </a:xfrm>
            <a:custGeom>
              <a:avLst/>
              <a:gdLst/>
              <a:ahLst/>
              <a:rect l="l" t="t" r="r" b="b"/>
              <a:pathLst>
                <a:path w="8111" h="19108">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style>
            <a:lnRef idx="0"/>
            <a:fillRef idx="0"/>
            <a:effectRef idx="0"/>
            <a:fontRef idx="minor"/>
          </p:style>
        </p:sp>
        <p:sp>
          <p:nvSpPr>
            <p:cNvPr id="5328" name="CustomShape 2009"/>
            <p:cNvSpPr/>
            <p:nvPr/>
          </p:nvSpPr>
          <p:spPr>
            <a:xfrm>
              <a:off x="4668840" y="1772280"/>
              <a:ext cx="255960" cy="418680"/>
            </a:xfrm>
            <a:custGeom>
              <a:avLst/>
              <a:gdLst/>
              <a:ahLst/>
              <a:rect l="l" t="t" r="r" b="b"/>
              <a:pathLst>
                <a:path w="31929" h="52094">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style>
            <a:lnRef idx="0"/>
            <a:fillRef idx="0"/>
            <a:effectRef idx="0"/>
            <a:fontRef idx="minor"/>
          </p:style>
        </p:sp>
        <p:sp>
          <p:nvSpPr>
            <p:cNvPr id="5329" name="CustomShape 2010"/>
            <p:cNvSpPr/>
            <p:nvPr/>
          </p:nvSpPr>
          <p:spPr>
            <a:xfrm>
              <a:off x="4580280" y="1468440"/>
              <a:ext cx="4680" cy="5040"/>
            </a:xfrm>
            <a:custGeom>
              <a:avLst/>
              <a:gdLst/>
              <a:ahLst/>
              <a:rect l="l" t="t" r="r" b="b"/>
              <a:pathLst>
                <a:path w="780" h="812">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style>
            <a:lnRef idx="0"/>
            <a:fillRef idx="0"/>
            <a:effectRef idx="0"/>
            <a:fontRef idx="minor"/>
          </p:style>
        </p:sp>
        <p:sp>
          <p:nvSpPr>
            <p:cNvPr id="5330" name="CustomShape 2011"/>
            <p:cNvSpPr/>
            <p:nvPr/>
          </p:nvSpPr>
          <p:spPr>
            <a:xfrm>
              <a:off x="4586400" y="1461240"/>
              <a:ext cx="5400" cy="5760"/>
            </a:xfrm>
            <a:custGeom>
              <a:avLst/>
              <a:gdLst/>
              <a:ahLst/>
              <a:rect l="l" t="t" r="r" b="b"/>
              <a:pathLst>
                <a:path w="867" h="907">
                  <a:moveTo>
                    <a:pt x="867" y="0"/>
                  </a:moveTo>
                  <a:lnTo>
                    <a:pt x="867" y="0"/>
                  </a:lnTo>
                  <a:cubicBezTo>
                    <a:pt x="578" y="306"/>
                    <a:pt x="289" y="607"/>
                    <a:pt x="0" y="907"/>
                  </a:cubicBezTo>
                  <a:cubicBezTo>
                    <a:pt x="289" y="607"/>
                    <a:pt x="581" y="306"/>
                    <a:pt x="867" y="0"/>
                  </a:cubicBezTo>
                  <a:close/>
                </a:path>
              </a:pathLst>
            </a:custGeom>
            <a:solidFill>
              <a:srgbClr val="5f7d95"/>
            </a:solidFill>
            <a:ln>
              <a:noFill/>
            </a:ln>
          </p:spPr>
          <p:style>
            <a:lnRef idx="0"/>
            <a:fillRef idx="0"/>
            <a:effectRef idx="0"/>
            <a:fontRef idx="minor"/>
          </p:style>
        </p:sp>
        <p:sp>
          <p:nvSpPr>
            <p:cNvPr id="5331" name="CustomShape 2012"/>
            <p:cNvSpPr/>
            <p:nvPr/>
          </p:nvSpPr>
          <p:spPr>
            <a:xfrm>
              <a:off x="4593600" y="1451160"/>
              <a:ext cx="7920" cy="8640"/>
            </a:xfrm>
            <a:custGeom>
              <a:avLst/>
              <a:gdLst/>
              <a:ahLst/>
              <a:rect l="l" t="t" r="r" b="b"/>
              <a:pathLst>
                <a:path w="1150" h="1248">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style>
            <a:lnRef idx="0"/>
            <a:fillRef idx="0"/>
            <a:effectRef idx="0"/>
            <a:fontRef idx="minor"/>
          </p:style>
        </p:sp>
        <p:sp>
          <p:nvSpPr>
            <p:cNvPr id="5332" name="CustomShape 2013"/>
            <p:cNvSpPr/>
            <p:nvPr/>
          </p:nvSpPr>
          <p:spPr>
            <a:xfrm>
              <a:off x="4476600" y="1297800"/>
              <a:ext cx="315000" cy="402840"/>
            </a:xfrm>
            <a:custGeom>
              <a:avLst/>
              <a:gdLst/>
              <a:ahLst/>
              <a:rect l="l" t="t" r="r" b="b"/>
              <a:pathLst>
                <a:path w="39251" h="50114">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style>
            <a:lnRef idx="0"/>
            <a:fillRef idx="0"/>
            <a:effectRef idx="0"/>
            <a:fontRef idx="minor"/>
          </p:style>
        </p:sp>
        <p:sp>
          <p:nvSpPr>
            <p:cNvPr id="5333" name="CustomShape 2014"/>
            <p:cNvSpPr/>
            <p:nvPr/>
          </p:nvSpPr>
          <p:spPr>
            <a:xfrm>
              <a:off x="4851720" y="1394280"/>
              <a:ext cx="5400" cy="5760"/>
            </a:xfrm>
            <a:custGeom>
              <a:avLst/>
              <a:gdLst/>
              <a:ahLst/>
              <a:rect l="l" t="t" r="r" b="b"/>
              <a:pathLst>
                <a:path w="830" h="907">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style>
            <a:lnRef idx="0"/>
            <a:fillRef idx="0"/>
            <a:effectRef idx="0"/>
            <a:fontRef idx="minor"/>
          </p:style>
        </p:sp>
        <p:sp>
          <p:nvSpPr>
            <p:cNvPr id="5334" name="CustomShape 2015"/>
            <p:cNvSpPr/>
            <p:nvPr/>
          </p:nvSpPr>
          <p:spPr>
            <a:xfrm>
              <a:off x="4667040" y="1551600"/>
              <a:ext cx="41760" cy="41400"/>
            </a:xfrm>
            <a:custGeom>
              <a:avLst/>
              <a:gdLst/>
              <a:ahLst/>
              <a:rect l="l" t="t" r="r" b="b"/>
              <a:pathLst>
                <a:path w="5356" h="529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style>
            <a:lnRef idx="0"/>
            <a:fillRef idx="0"/>
            <a:effectRef idx="0"/>
            <a:fontRef idx="minor"/>
          </p:style>
        </p:sp>
        <p:sp>
          <p:nvSpPr>
            <p:cNvPr id="5335" name="CustomShape 2016"/>
            <p:cNvSpPr/>
            <p:nvPr/>
          </p:nvSpPr>
          <p:spPr>
            <a:xfrm>
              <a:off x="4804200" y="1396800"/>
              <a:ext cx="30960" cy="35640"/>
            </a:xfrm>
            <a:custGeom>
              <a:avLst/>
              <a:gdLst/>
              <a:ahLst/>
              <a:rect l="l" t="t" r="r" b="b"/>
              <a:pathLst>
                <a:path w="4029" h="4602">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style>
            <a:lnRef idx="0"/>
            <a:fillRef idx="0"/>
            <a:effectRef idx="0"/>
            <a:fontRef idx="minor"/>
          </p:style>
        </p:sp>
        <p:sp>
          <p:nvSpPr>
            <p:cNvPr id="5336" name="CustomShape 2017"/>
            <p:cNvSpPr/>
            <p:nvPr/>
          </p:nvSpPr>
          <p:spPr>
            <a:xfrm>
              <a:off x="4640760" y="1649520"/>
              <a:ext cx="2520" cy="2520"/>
            </a:xfrm>
            <a:custGeom>
              <a:avLst/>
              <a:gdLst/>
              <a:ahLst/>
              <a:rect l="l" t="t" r="r" b="b"/>
              <a:pathLst>
                <a:path w="501" h="477">
                  <a:moveTo>
                    <a:pt x="500" y="0"/>
                  </a:moveTo>
                  <a:lnTo>
                    <a:pt x="500" y="0"/>
                  </a:lnTo>
                  <a:cubicBezTo>
                    <a:pt x="336" y="159"/>
                    <a:pt x="168" y="318"/>
                    <a:pt x="1" y="477"/>
                  </a:cubicBezTo>
                  <a:cubicBezTo>
                    <a:pt x="136" y="468"/>
                    <a:pt x="301" y="312"/>
                    <a:pt x="500" y="0"/>
                  </a:cubicBezTo>
                  <a:close/>
                </a:path>
              </a:pathLst>
            </a:custGeom>
            <a:solidFill>
              <a:srgbClr val="5f7d95"/>
            </a:solidFill>
            <a:ln>
              <a:noFill/>
            </a:ln>
          </p:spPr>
          <p:style>
            <a:lnRef idx="0"/>
            <a:fillRef idx="0"/>
            <a:effectRef idx="0"/>
            <a:fontRef idx="minor"/>
          </p:style>
        </p:sp>
        <p:sp>
          <p:nvSpPr>
            <p:cNvPr id="5337" name="CustomShape 2018"/>
            <p:cNvSpPr/>
            <p:nvPr/>
          </p:nvSpPr>
          <p:spPr>
            <a:xfrm>
              <a:off x="4680720" y="1570680"/>
              <a:ext cx="92520" cy="122040"/>
            </a:xfrm>
            <a:custGeom>
              <a:avLst/>
              <a:gdLst/>
              <a:ahLst/>
              <a:rect l="l" t="t" r="r" b="b"/>
              <a:pathLst>
                <a:path w="11667" h="1532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style>
            <a:lnRef idx="0"/>
            <a:fillRef idx="0"/>
            <a:effectRef idx="0"/>
            <a:fontRef idx="minor"/>
          </p:style>
        </p:sp>
        <p:sp>
          <p:nvSpPr>
            <p:cNvPr id="5338" name="CustomShape 2019"/>
            <p:cNvSpPr/>
            <p:nvPr/>
          </p:nvSpPr>
          <p:spPr>
            <a:xfrm>
              <a:off x="4774680" y="1554480"/>
              <a:ext cx="11880" cy="14400"/>
            </a:xfrm>
            <a:custGeom>
              <a:avLst/>
              <a:gdLst/>
              <a:ahLst/>
              <a:rect l="l" t="t" r="r" b="b"/>
              <a:pathLst>
                <a:path w="1655" h="1981">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style>
            <a:lnRef idx="0"/>
            <a:fillRef idx="0"/>
            <a:effectRef idx="0"/>
            <a:fontRef idx="minor"/>
          </p:style>
        </p:sp>
        <p:sp>
          <p:nvSpPr>
            <p:cNvPr id="5339" name="CustomShape 2020"/>
            <p:cNvSpPr/>
            <p:nvPr/>
          </p:nvSpPr>
          <p:spPr>
            <a:xfrm>
              <a:off x="4745160" y="1587600"/>
              <a:ext cx="12600" cy="15120"/>
            </a:xfrm>
            <a:custGeom>
              <a:avLst/>
              <a:gdLst/>
              <a:ahLst/>
              <a:rect l="l" t="t" r="r" b="b"/>
              <a:pathLst>
                <a:path w="1739" h="2062">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style>
            <a:lnRef idx="0"/>
            <a:fillRef idx="0"/>
            <a:effectRef idx="0"/>
            <a:fontRef idx="minor"/>
          </p:style>
        </p:sp>
        <p:sp>
          <p:nvSpPr>
            <p:cNvPr id="5340" name="CustomShape 2021"/>
            <p:cNvSpPr/>
            <p:nvPr/>
          </p:nvSpPr>
          <p:spPr>
            <a:xfrm>
              <a:off x="4541400" y="1160640"/>
              <a:ext cx="516240" cy="577080"/>
            </a:xfrm>
            <a:custGeom>
              <a:avLst/>
              <a:gdLst/>
              <a:ahLst/>
              <a:rect l="l" t="t" r="r" b="b"/>
              <a:pathLst>
                <a:path w="64206" h="71724">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style>
            <a:lnRef idx="0"/>
            <a:fillRef idx="0"/>
            <a:effectRef idx="0"/>
            <a:fontRef idx="minor"/>
          </p:style>
        </p:sp>
        <p:sp>
          <p:nvSpPr>
            <p:cNvPr id="5341" name="CustomShape 2022"/>
            <p:cNvSpPr/>
            <p:nvPr/>
          </p:nvSpPr>
          <p:spPr>
            <a:xfrm>
              <a:off x="5026320" y="1236960"/>
              <a:ext cx="50760" cy="42840"/>
            </a:xfrm>
            <a:custGeom>
              <a:avLst/>
              <a:gdLst/>
              <a:ahLst/>
              <a:rect l="l" t="t" r="r" b="b"/>
              <a:pathLst>
                <a:path w="6488" h="548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style>
            <a:lnRef idx="0"/>
            <a:fillRef idx="0"/>
            <a:effectRef idx="0"/>
            <a:fontRef idx="minor"/>
          </p:style>
        </p:sp>
        <p:sp>
          <p:nvSpPr>
            <p:cNvPr id="5342" name="CustomShape 2023"/>
            <p:cNvSpPr/>
            <p:nvPr/>
          </p:nvSpPr>
          <p:spPr>
            <a:xfrm>
              <a:off x="4709880" y="1755000"/>
              <a:ext cx="19440" cy="27720"/>
            </a:xfrm>
            <a:custGeom>
              <a:avLst/>
              <a:gdLst/>
              <a:ahLst/>
              <a:rect l="l" t="t" r="r" b="b"/>
              <a:pathLst>
                <a:path w="2567" h="3595">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style>
            <a:lnRef idx="0"/>
            <a:fillRef idx="0"/>
            <a:effectRef idx="0"/>
            <a:fontRef idx="minor"/>
          </p:style>
        </p:sp>
        <p:sp>
          <p:nvSpPr>
            <p:cNvPr id="5343" name="CustomShape 2024"/>
            <p:cNvSpPr/>
            <p:nvPr/>
          </p:nvSpPr>
          <p:spPr>
            <a:xfrm>
              <a:off x="4701600" y="1784160"/>
              <a:ext cx="6840" cy="10440"/>
            </a:xfrm>
            <a:custGeom>
              <a:avLst/>
              <a:gdLst/>
              <a:ahLst/>
              <a:rect l="l" t="t" r="r" b="b"/>
              <a:pathLst>
                <a:path w="1029" h="1482">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style>
            <a:lnRef idx="0"/>
            <a:fillRef idx="0"/>
            <a:effectRef idx="0"/>
            <a:fontRef idx="minor"/>
          </p:style>
        </p:sp>
        <p:sp>
          <p:nvSpPr>
            <p:cNvPr id="5344" name="CustomShape 2025"/>
            <p:cNvSpPr/>
            <p:nvPr/>
          </p:nvSpPr>
          <p:spPr>
            <a:xfrm>
              <a:off x="4592160" y="1802160"/>
              <a:ext cx="235440" cy="390960"/>
            </a:xfrm>
            <a:custGeom>
              <a:avLst/>
              <a:gdLst/>
              <a:ahLst/>
              <a:rect l="l" t="t" r="r" b="b"/>
              <a:pathLst>
                <a:path w="29381" h="4865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style>
            <a:lnRef idx="0"/>
            <a:fillRef idx="0"/>
            <a:effectRef idx="0"/>
            <a:fontRef idx="minor"/>
          </p:style>
        </p:sp>
        <p:sp>
          <p:nvSpPr>
            <p:cNvPr id="5345" name="CustomShape 2026"/>
            <p:cNvSpPr/>
            <p:nvPr/>
          </p:nvSpPr>
          <p:spPr>
            <a:xfrm>
              <a:off x="4635720" y="1863000"/>
              <a:ext cx="41760" cy="51120"/>
            </a:xfrm>
            <a:custGeom>
              <a:avLst/>
              <a:gdLst/>
              <a:ahLst/>
              <a:rect l="l" t="t" r="r" b="b"/>
              <a:pathLst>
                <a:path w="5374" h="6497">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style>
            <a:lnRef idx="0"/>
            <a:fillRef idx="0"/>
            <a:effectRef idx="0"/>
            <a:fontRef idx="minor"/>
          </p:style>
        </p:sp>
        <p:sp>
          <p:nvSpPr>
            <p:cNvPr id="5346" name="CustomShape 2027"/>
            <p:cNvSpPr/>
            <p:nvPr/>
          </p:nvSpPr>
          <p:spPr>
            <a:xfrm>
              <a:off x="4638240" y="1882440"/>
              <a:ext cx="39960" cy="59400"/>
            </a:xfrm>
            <a:custGeom>
              <a:avLst/>
              <a:gdLst/>
              <a:ahLst/>
              <a:rect l="l" t="t" r="r" b="b"/>
              <a:pathLst>
                <a:path w="5129" h="7542">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style>
            <a:lnRef idx="0"/>
            <a:fillRef idx="0"/>
            <a:effectRef idx="0"/>
            <a:fontRef idx="minor"/>
          </p:style>
        </p:sp>
        <p:sp>
          <p:nvSpPr>
            <p:cNvPr id="5347" name="CustomShape 2028"/>
            <p:cNvSpPr/>
            <p:nvPr/>
          </p:nvSpPr>
          <p:spPr>
            <a:xfrm>
              <a:off x="4564440" y="1142640"/>
              <a:ext cx="680760" cy="853200"/>
            </a:xfrm>
            <a:custGeom>
              <a:avLst/>
              <a:gdLst/>
              <a:ahLst/>
              <a:rect l="l" t="t" r="r" b="b"/>
              <a:pathLst>
                <a:path w="84607" h="10598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style>
            <a:lnRef idx="0"/>
            <a:fillRef idx="0"/>
            <a:effectRef idx="0"/>
            <a:fontRef idx="minor"/>
          </p:style>
        </p:sp>
        <p:sp>
          <p:nvSpPr>
            <p:cNvPr id="5348" name="CustomShape 2029"/>
            <p:cNvSpPr/>
            <p:nvPr/>
          </p:nvSpPr>
          <p:spPr>
            <a:xfrm>
              <a:off x="5114160" y="1911240"/>
              <a:ext cx="25920" cy="28080"/>
            </a:xfrm>
            <a:custGeom>
              <a:avLst/>
              <a:gdLst/>
              <a:ahLst/>
              <a:rect l="l" t="t" r="r" b="b"/>
              <a:pathLst>
                <a:path w="3387" h="366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style>
            <a:lnRef idx="0"/>
            <a:fillRef idx="0"/>
            <a:effectRef idx="0"/>
            <a:fontRef idx="minor"/>
          </p:style>
        </p:sp>
        <p:sp>
          <p:nvSpPr>
            <p:cNvPr id="5349" name="CustomShape 2030"/>
            <p:cNvSpPr/>
            <p:nvPr/>
          </p:nvSpPr>
          <p:spPr>
            <a:xfrm>
              <a:off x="5164200" y="1887480"/>
              <a:ext cx="56160" cy="101520"/>
            </a:xfrm>
            <a:custGeom>
              <a:avLst/>
              <a:gdLst/>
              <a:ahLst/>
              <a:rect l="l" t="t" r="r" b="b"/>
              <a:pathLst>
                <a:path w="7135" h="12778">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style>
            <a:lnRef idx="0"/>
            <a:fillRef idx="0"/>
            <a:effectRef idx="0"/>
            <a:fontRef idx="minor"/>
          </p:style>
        </p:sp>
        <p:sp>
          <p:nvSpPr>
            <p:cNvPr id="5350" name="CustomShape 2031"/>
            <p:cNvSpPr/>
            <p:nvPr/>
          </p:nvSpPr>
          <p:spPr>
            <a:xfrm>
              <a:off x="5221800" y="1990440"/>
              <a:ext cx="27720" cy="8640"/>
            </a:xfrm>
            <a:custGeom>
              <a:avLst/>
              <a:gdLst/>
              <a:ahLst/>
              <a:rect l="l" t="t" r="r" b="b"/>
              <a:pathLst>
                <a:path w="3627" h="1269">
                  <a:moveTo>
                    <a:pt x="1" y="1"/>
                  </a:moveTo>
                  <a:cubicBezTo>
                    <a:pt x="853" y="653"/>
                    <a:pt x="2163" y="1049"/>
                    <a:pt x="3627" y="1268"/>
                  </a:cubicBezTo>
                  <a:cubicBezTo>
                    <a:pt x="2386" y="945"/>
                    <a:pt x="1173" y="520"/>
                    <a:pt x="1" y="1"/>
                  </a:cubicBezTo>
                  <a:close/>
                </a:path>
              </a:pathLst>
            </a:custGeom>
            <a:solidFill>
              <a:srgbClr val="5f7d95"/>
            </a:solidFill>
            <a:ln>
              <a:noFill/>
            </a:ln>
          </p:spPr>
          <p:style>
            <a:lnRef idx="0"/>
            <a:fillRef idx="0"/>
            <a:effectRef idx="0"/>
            <a:fontRef idx="minor"/>
          </p:style>
        </p:sp>
        <p:sp>
          <p:nvSpPr>
            <p:cNvPr id="5351" name="CustomShape 2032"/>
            <p:cNvSpPr/>
            <p:nvPr/>
          </p:nvSpPr>
          <p:spPr>
            <a:xfrm>
              <a:off x="5122440" y="1937160"/>
              <a:ext cx="239400" cy="82080"/>
            </a:xfrm>
            <a:custGeom>
              <a:avLst/>
              <a:gdLst/>
              <a:ahLst/>
              <a:rect l="l" t="t" r="r" b="b"/>
              <a:pathLst>
                <a:path w="29882" h="1035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style>
            <a:lnRef idx="0"/>
            <a:fillRef idx="0"/>
            <a:effectRef idx="0"/>
            <a:fontRef idx="minor"/>
          </p:style>
        </p:sp>
        <p:sp>
          <p:nvSpPr>
            <p:cNvPr id="5352" name="CustomShape 2033"/>
            <p:cNvSpPr/>
            <p:nvPr/>
          </p:nvSpPr>
          <p:spPr>
            <a:xfrm>
              <a:off x="5210280" y="1888920"/>
              <a:ext cx="1080" cy="720"/>
            </a:xfrm>
            <a:custGeom>
              <a:avLst/>
              <a:gdLst/>
              <a:ahLst/>
              <a:rect l="l" t="t" r="r" b="b"/>
              <a:pathLst>
                <a:path w="327" h="255">
                  <a:moveTo>
                    <a:pt x="165" y="0"/>
                  </a:moveTo>
                  <a:cubicBezTo>
                    <a:pt x="0" y="0"/>
                    <a:pt x="0" y="254"/>
                    <a:pt x="165" y="254"/>
                  </a:cubicBezTo>
                  <a:cubicBezTo>
                    <a:pt x="326" y="254"/>
                    <a:pt x="326" y="0"/>
                    <a:pt x="165" y="0"/>
                  </a:cubicBezTo>
                  <a:close/>
                </a:path>
              </a:pathLst>
            </a:custGeom>
            <a:solidFill>
              <a:srgbClr val="5f7d95"/>
            </a:solidFill>
            <a:ln>
              <a:noFill/>
            </a:ln>
          </p:spPr>
          <p:style>
            <a:lnRef idx="0"/>
            <a:fillRef idx="0"/>
            <a:effectRef idx="0"/>
            <a:fontRef idx="minor"/>
          </p:style>
        </p:sp>
        <p:sp>
          <p:nvSpPr>
            <p:cNvPr id="5353" name="CustomShape 2034"/>
            <p:cNvSpPr/>
            <p:nvPr/>
          </p:nvSpPr>
          <p:spPr>
            <a:xfrm>
              <a:off x="5146560" y="1747440"/>
              <a:ext cx="156960" cy="165600"/>
            </a:xfrm>
            <a:custGeom>
              <a:avLst/>
              <a:gdLst/>
              <a:ahLst/>
              <a:rect l="l" t="t" r="r" b="b"/>
              <a:pathLst>
                <a:path w="19657" h="2069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style>
            <a:lnRef idx="0"/>
            <a:fillRef idx="0"/>
            <a:effectRef idx="0"/>
            <a:fontRef idx="minor"/>
          </p:style>
        </p:sp>
        <p:sp>
          <p:nvSpPr>
            <p:cNvPr id="5354" name="CustomShape 2035"/>
            <p:cNvSpPr/>
            <p:nvPr/>
          </p:nvSpPr>
          <p:spPr>
            <a:xfrm>
              <a:off x="5277240" y="1686600"/>
              <a:ext cx="72000" cy="53640"/>
            </a:xfrm>
            <a:custGeom>
              <a:avLst/>
              <a:gdLst/>
              <a:ahLst/>
              <a:rect l="l" t="t" r="r" b="b"/>
              <a:pathLst>
                <a:path w="9109" h="6851">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style>
            <a:lnRef idx="0"/>
            <a:fillRef idx="0"/>
            <a:effectRef idx="0"/>
            <a:fontRef idx="minor"/>
          </p:style>
        </p:sp>
        <p:sp>
          <p:nvSpPr>
            <p:cNvPr id="5355" name="CustomShape 2036"/>
            <p:cNvSpPr/>
            <p:nvPr/>
          </p:nvSpPr>
          <p:spPr>
            <a:xfrm>
              <a:off x="5338440" y="1596960"/>
              <a:ext cx="71280" cy="108360"/>
            </a:xfrm>
            <a:custGeom>
              <a:avLst/>
              <a:gdLst/>
              <a:ahLst/>
              <a:rect l="l" t="t" r="r" b="b"/>
              <a:pathLst>
                <a:path w="9018" h="1360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style>
            <a:lnRef idx="0"/>
            <a:fillRef idx="0"/>
            <a:effectRef idx="0"/>
            <a:fontRef idx="minor"/>
          </p:style>
        </p:sp>
        <p:sp>
          <p:nvSpPr>
            <p:cNvPr id="5356" name="CustomShape 2037"/>
            <p:cNvSpPr/>
            <p:nvPr/>
          </p:nvSpPr>
          <p:spPr>
            <a:xfrm>
              <a:off x="5338800" y="1602720"/>
              <a:ext cx="129240" cy="149400"/>
            </a:xfrm>
            <a:custGeom>
              <a:avLst/>
              <a:gdLst/>
              <a:ahLst/>
              <a:rect l="l" t="t" r="r" b="b"/>
              <a:pathLst>
                <a:path w="16200" h="18722">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style>
            <a:lnRef idx="0"/>
            <a:fillRef idx="0"/>
            <a:effectRef idx="0"/>
            <a:fontRef idx="minor"/>
          </p:style>
        </p:sp>
        <p:sp>
          <p:nvSpPr>
            <p:cNvPr id="5357" name="CustomShape 2038"/>
            <p:cNvSpPr/>
            <p:nvPr/>
          </p:nvSpPr>
          <p:spPr>
            <a:xfrm>
              <a:off x="5384160" y="1441440"/>
              <a:ext cx="184320" cy="189000"/>
            </a:xfrm>
            <a:custGeom>
              <a:avLst/>
              <a:gdLst/>
              <a:ahLst/>
              <a:rect l="l" t="t" r="r" b="b"/>
              <a:pathLst>
                <a:path w="23031" h="23634">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style>
            <a:lnRef idx="0"/>
            <a:fillRef idx="0"/>
            <a:effectRef idx="0"/>
            <a:fontRef idx="minor"/>
          </p:style>
        </p:sp>
        <p:sp>
          <p:nvSpPr>
            <p:cNvPr id="5358" name="CustomShape 2039"/>
            <p:cNvSpPr/>
            <p:nvPr/>
          </p:nvSpPr>
          <p:spPr>
            <a:xfrm>
              <a:off x="5505840" y="1388520"/>
              <a:ext cx="168840" cy="206280"/>
            </a:xfrm>
            <a:custGeom>
              <a:avLst/>
              <a:gdLst/>
              <a:ahLst/>
              <a:rect l="l" t="t" r="r" b="b"/>
              <a:pathLst>
                <a:path w="21098" h="25769">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style>
            <a:lnRef idx="0"/>
            <a:fillRef idx="0"/>
            <a:effectRef idx="0"/>
            <a:fontRef idx="minor"/>
          </p:style>
        </p:sp>
        <p:sp>
          <p:nvSpPr>
            <p:cNvPr id="5359" name="CustomShape 2040"/>
            <p:cNvSpPr/>
            <p:nvPr/>
          </p:nvSpPr>
          <p:spPr>
            <a:xfrm>
              <a:off x="5203800" y="1369440"/>
              <a:ext cx="51840" cy="66600"/>
            </a:xfrm>
            <a:custGeom>
              <a:avLst/>
              <a:gdLst/>
              <a:ahLst/>
              <a:rect l="l" t="t" r="r" b="b"/>
              <a:pathLst>
                <a:path w="6592" h="8446">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style>
            <a:lnRef idx="0"/>
            <a:fillRef idx="0"/>
            <a:effectRef idx="0"/>
            <a:fontRef idx="minor"/>
          </p:style>
        </p:sp>
        <p:sp>
          <p:nvSpPr>
            <p:cNvPr id="5360" name="CustomShape 2041"/>
            <p:cNvSpPr/>
            <p:nvPr/>
          </p:nvSpPr>
          <p:spPr>
            <a:xfrm>
              <a:off x="5183640" y="1447560"/>
              <a:ext cx="10440" cy="14040"/>
            </a:xfrm>
            <a:custGeom>
              <a:avLst/>
              <a:gdLst/>
              <a:ahLst/>
              <a:rect l="l" t="t" r="r" b="b"/>
              <a:pathLst>
                <a:path w="1476" h="1903">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style>
            <a:lnRef idx="0"/>
            <a:fillRef idx="0"/>
            <a:effectRef idx="0"/>
            <a:fontRef idx="minor"/>
          </p:style>
        </p:sp>
        <p:sp>
          <p:nvSpPr>
            <p:cNvPr id="5361" name="CustomShape 2042"/>
            <p:cNvSpPr/>
            <p:nvPr/>
          </p:nvSpPr>
          <p:spPr>
            <a:xfrm>
              <a:off x="5009400" y="1836000"/>
              <a:ext cx="360" cy="360"/>
            </a:xfrm>
            <a:custGeom>
              <a:avLst/>
              <a:gdLst/>
              <a:ahLst/>
              <a:rect l="l" t="t" r="r" b="b"/>
              <a:pathLst>
                <a:path w="177" h="229">
                  <a:moveTo>
                    <a:pt x="177" y="1"/>
                  </a:moveTo>
                  <a:cubicBezTo>
                    <a:pt x="108" y="76"/>
                    <a:pt x="59" y="151"/>
                    <a:pt x="1" y="229"/>
                  </a:cubicBezTo>
                  <a:cubicBezTo>
                    <a:pt x="59" y="154"/>
                    <a:pt x="119" y="76"/>
                    <a:pt x="177" y="1"/>
                  </a:cubicBezTo>
                  <a:close/>
                </a:path>
              </a:pathLst>
            </a:custGeom>
            <a:solidFill>
              <a:srgbClr val="5f7d95"/>
            </a:solidFill>
            <a:ln>
              <a:noFill/>
            </a:ln>
          </p:spPr>
          <p:style>
            <a:lnRef idx="0"/>
            <a:fillRef idx="0"/>
            <a:effectRef idx="0"/>
            <a:fontRef idx="minor"/>
          </p:style>
        </p:sp>
        <p:sp>
          <p:nvSpPr>
            <p:cNvPr id="5362" name="CustomShape 2043"/>
            <p:cNvSpPr/>
            <p:nvPr/>
          </p:nvSpPr>
          <p:spPr>
            <a:xfrm>
              <a:off x="5101560" y="1728720"/>
              <a:ext cx="15480" cy="21240"/>
            </a:xfrm>
            <a:custGeom>
              <a:avLst/>
              <a:gdLst/>
              <a:ahLst/>
              <a:rect l="l" t="t" r="r" b="b"/>
              <a:pathLst>
                <a:path w="2083" h="2824">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style>
            <a:lnRef idx="0"/>
            <a:fillRef idx="0"/>
            <a:effectRef idx="0"/>
            <a:fontRef idx="minor"/>
          </p:style>
        </p:sp>
        <p:sp>
          <p:nvSpPr>
            <p:cNvPr id="5363" name="CustomShape 2044"/>
            <p:cNvSpPr/>
            <p:nvPr/>
          </p:nvSpPr>
          <p:spPr>
            <a:xfrm>
              <a:off x="5321160" y="1379880"/>
              <a:ext cx="21600" cy="29160"/>
            </a:xfrm>
            <a:custGeom>
              <a:avLst/>
              <a:gdLst/>
              <a:ahLst/>
              <a:rect l="l" t="t" r="r" b="b"/>
              <a:pathLst>
                <a:path w="2859" h="3783">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style>
            <a:lnRef idx="0"/>
            <a:fillRef idx="0"/>
            <a:effectRef idx="0"/>
            <a:fontRef idx="minor"/>
          </p:style>
        </p:sp>
        <p:sp>
          <p:nvSpPr>
            <p:cNvPr id="5364" name="CustomShape 2045"/>
            <p:cNvSpPr/>
            <p:nvPr/>
          </p:nvSpPr>
          <p:spPr>
            <a:xfrm>
              <a:off x="5361480" y="1399680"/>
              <a:ext cx="55080" cy="78840"/>
            </a:xfrm>
            <a:custGeom>
              <a:avLst/>
              <a:gdLst/>
              <a:ahLst/>
              <a:rect l="l" t="t" r="r" b="b"/>
              <a:pathLst>
                <a:path w="7030" h="9932">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style>
            <a:lnRef idx="0"/>
            <a:fillRef idx="0"/>
            <a:effectRef idx="0"/>
            <a:fontRef idx="minor"/>
          </p:style>
        </p:sp>
        <p:sp>
          <p:nvSpPr>
            <p:cNvPr id="5365" name="CustomShape 2046"/>
            <p:cNvSpPr/>
            <p:nvPr/>
          </p:nvSpPr>
          <p:spPr>
            <a:xfrm>
              <a:off x="5373360" y="1410840"/>
              <a:ext cx="95400" cy="127800"/>
            </a:xfrm>
            <a:custGeom>
              <a:avLst/>
              <a:gdLst/>
              <a:ahLst/>
              <a:rect l="l" t="t" r="r" b="b"/>
              <a:pathLst>
                <a:path w="11994" h="1604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style>
            <a:lnRef idx="0"/>
            <a:fillRef idx="0"/>
            <a:effectRef idx="0"/>
            <a:fontRef idx="minor"/>
          </p:style>
        </p:sp>
        <p:sp>
          <p:nvSpPr>
            <p:cNvPr id="5366" name="CustomShape 2047"/>
            <p:cNvSpPr/>
            <p:nvPr/>
          </p:nvSpPr>
          <p:spPr>
            <a:xfrm>
              <a:off x="5470200" y="1380960"/>
              <a:ext cx="23400" cy="28080"/>
            </a:xfrm>
            <a:custGeom>
              <a:avLst/>
              <a:gdLst/>
              <a:ahLst/>
              <a:rect l="l" t="t" r="r" b="b"/>
              <a:pathLst>
                <a:path w="3078" h="3682">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style>
            <a:lnRef idx="0"/>
            <a:fillRef idx="0"/>
            <a:effectRef idx="0"/>
            <a:fontRef idx="minor"/>
          </p:style>
        </p:sp>
        <p:sp>
          <p:nvSpPr>
            <p:cNvPr id="5367" name="CustomShape 2048"/>
            <p:cNvSpPr/>
            <p:nvPr/>
          </p:nvSpPr>
          <p:spPr>
            <a:xfrm>
              <a:off x="5330520" y="1540080"/>
              <a:ext cx="41400" cy="61200"/>
            </a:xfrm>
            <a:custGeom>
              <a:avLst/>
              <a:gdLst/>
              <a:ahLst/>
              <a:rect l="l" t="t" r="r" b="b"/>
              <a:pathLst>
                <a:path w="5307" h="7773">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style>
            <a:lnRef idx="0"/>
            <a:fillRef idx="0"/>
            <a:effectRef idx="0"/>
            <a:fontRef idx="minor"/>
          </p:style>
        </p:sp>
        <p:sp>
          <p:nvSpPr>
            <p:cNvPr id="5368" name="CustomShape 2049"/>
            <p:cNvSpPr/>
            <p:nvPr/>
          </p:nvSpPr>
          <p:spPr>
            <a:xfrm>
              <a:off x="5400720" y="1706760"/>
              <a:ext cx="6120" cy="7560"/>
            </a:xfrm>
            <a:custGeom>
              <a:avLst/>
              <a:gdLst/>
              <a:ahLst/>
              <a:rect l="l" t="t" r="r" b="b"/>
              <a:pathLst>
                <a:path w="924" h="11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style>
            <a:lnRef idx="0"/>
            <a:fillRef idx="0"/>
            <a:effectRef idx="0"/>
            <a:fontRef idx="minor"/>
          </p:style>
        </p:sp>
        <p:sp>
          <p:nvSpPr>
            <p:cNvPr id="5369" name="CustomShape 2050"/>
            <p:cNvSpPr/>
            <p:nvPr/>
          </p:nvSpPr>
          <p:spPr>
            <a:xfrm>
              <a:off x="5405400" y="1706040"/>
              <a:ext cx="360" cy="360"/>
            </a:xfrm>
            <a:custGeom>
              <a:avLst/>
              <a:gdLst/>
              <a:ahLst/>
              <a:rect l="l" t="t" r="r" b="b"/>
              <a:pathLst>
                <a:path w="97" h="146">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style>
            <a:lnRef idx="0"/>
            <a:fillRef idx="0"/>
            <a:effectRef idx="0"/>
            <a:fontRef idx="minor"/>
          </p:style>
        </p:sp>
        <p:sp>
          <p:nvSpPr>
            <p:cNvPr id="5370" name="CustomShape 2051"/>
            <p:cNvSpPr/>
            <p:nvPr/>
          </p:nvSpPr>
          <p:spPr>
            <a:xfrm>
              <a:off x="5283000" y="1806840"/>
              <a:ext cx="360" cy="360"/>
            </a:xfrm>
            <a:custGeom>
              <a:avLst/>
              <a:gdLst/>
              <a:ahLst/>
              <a:rect l="l" t="t" r="r" b="b"/>
              <a:pathLst>
                <a:path w="19" h="24">
                  <a:moveTo>
                    <a:pt x="18" y="0"/>
                  </a:moveTo>
                  <a:cubicBezTo>
                    <a:pt x="8" y="14"/>
                    <a:pt x="1" y="23"/>
                    <a:pt x="1" y="23"/>
                  </a:cubicBezTo>
                  <a:cubicBezTo>
                    <a:pt x="1" y="23"/>
                    <a:pt x="6" y="16"/>
                    <a:pt x="18" y="0"/>
                  </a:cubicBezTo>
                  <a:close/>
                </a:path>
              </a:pathLst>
            </a:custGeom>
            <a:solidFill>
              <a:srgbClr val="5f7d95"/>
            </a:solidFill>
            <a:ln>
              <a:noFill/>
            </a:ln>
          </p:spPr>
          <p:style>
            <a:lnRef idx="0"/>
            <a:fillRef idx="0"/>
            <a:effectRef idx="0"/>
            <a:fontRef idx="minor"/>
          </p:style>
        </p:sp>
        <p:sp>
          <p:nvSpPr>
            <p:cNvPr id="5371" name="CustomShape 2052"/>
            <p:cNvSpPr/>
            <p:nvPr/>
          </p:nvSpPr>
          <p:spPr>
            <a:xfrm>
              <a:off x="5491800" y="1443240"/>
              <a:ext cx="360" cy="360"/>
            </a:xfrm>
            <a:custGeom>
              <a:avLst/>
              <a:gdLst/>
              <a:ahLst/>
              <a:rect l="l" t="t" r="r" b="b"/>
              <a:pathLst>
                <a:path w="131" h="168">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style>
            <a:lnRef idx="0"/>
            <a:fillRef idx="0"/>
            <a:effectRef idx="0"/>
            <a:fontRef idx="minor"/>
          </p:style>
        </p:sp>
        <p:sp>
          <p:nvSpPr>
            <p:cNvPr id="5372" name="CustomShape 2053"/>
            <p:cNvSpPr/>
            <p:nvPr/>
          </p:nvSpPr>
          <p:spPr>
            <a:xfrm>
              <a:off x="4792320" y="1228320"/>
              <a:ext cx="933480" cy="792360"/>
            </a:xfrm>
            <a:custGeom>
              <a:avLst/>
              <a:gdLst/>
              <a:ahLst/>
              <a:rect l="l" t="t" r="r" b="b"/>
              <a:pathLst>
                <a:path w="115922" h="98413">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style>
            <a:lnRef idx="0"/>
            <a:fillRef idx="0"/>
            <a:effectRef idx="0"/>
            <a:fontRef idx="minor"/>
          </p:style>
        </p:sp>
        <p:sp>
          <p:nvSpPr>
            <p:cNvPr id="5373" name="CustomShape 2054"/>
            <p:cNvSpPr/>
            <p:nvPr/>
          </p:nvSpPr>
          <p:spPr>
            <a:xfrm>
              <a:off x="4575600" y="1046160"/>
              <a:ext cx="125280" cy="133200"/>
            </a:xfrm>
            <a:custGeom>
              <a:avLst/>
              <a:gdLst/>
              <a:ahLst/>
              <a:rect l="l" t="t" r="r" b="b"/>
              <a:pathLst>
                <a:path w="15712" h="16711">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style>
            <a:lnRef idx="0"/>
            <a:fillRef idx="0"/>
            <a:effectRef idx="0"/>
            <a:fontRef idx="minor"/>
          </p:style>
        </p:sp>
        <p:sp>
          <p:nvSpPr>
            <p:cNvPr id="5374" name="CustomShape 2055"/>
            <p:cNvSpPr/>
            <p:nvPr/>
          </p:nvSpPr>
          <p:spPr>
            <a:xfrm>
              <a:off x="4792320" y="984960"/>
              <a:ext cx="142560" cy="94320"/>
            </a:xfrm>
            <a:custGeom>
              <a:avLst/>
              <a:gdLst/>
              <a:ahLst/>
              <a:rect l="l" t="t" r="r" b="b"/>
              <a:pathLst>
                <a:path w="17845" h="11872">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style>
            <a:lnRef idx="0"/>
            <a:fillRef idx="0"/>
            <a:effectRef idx="0"/>
            <a:fontRef idx="minor"/>
          </p:style>
        </p:sp>
        <p:sp>
          <p:nvSpPr>
            <p:cNvPr id="5375" name="CustomShape 2056"/>
            <p:cNvSpPr/>
            <p:nvPr/>
          </p:nvSpPr>
          <p:spPr>
            <a:xfrm>
              <a:off x="5095440" y="1032480"/>
              <a:ext cx="104760" cy="102600"/>
            </a:xfrm>
            <a:custGeom>
              <a:avLst/>
              <a:gdLst/>
              <a:ahLst/>
              <a:rect l="l" t="t" r="r" b="b"/>
              <a:pathLst>
                <a:path w="13146" h="12907">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style>
            <a:lnRef idx="0"/>
            <a:fillRef idx="0"/>
            <a:effectRef idx="0"/>
            <a:fontRef idx="minor"/>
          </p:style>
        </p:sp>
        <p:sp>
          <p:nvSpPr>
            <p:cNvPr id="5376" name="CustomShape 2057"/>
            <p:cNvSpPr/>
            <p:nvPr/>
          </p:nvSpPr>
          <p:spPr>
            <a:xfrm>
              <a:off x="5383800" y="1190160"/>
              <a:ext cx="50760" cy="30960"/>
            </a:xfrm>
            <a:custGeom>
              <a:avLst/>
              <a:gdLst/>
              <a:ahLst/>
              <a:rect l="l" t="t" r="r" b="b"/>
              <a:pathLst>
                <a:path w="6459" h="4007">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style>
            <a:lnRef idx="0"/>
            <a:fillRef idx="0"/>
            <a:effectRef idx="0"/>
            <a:fontRef idx="minor"/>
          </p:style>
        </p:sp>
        <p:sp>
          <p:nvSpPr>
            <p:cNvPr id="5377" name="CustomShape 2058"/>
            <p:cNvSpPr/>
            <p:nvPr/>
          </p:nvSpPr>
          <p:spPr>
            <a:xfrm>
              <a:off x="5443920" y="1196280"/>
              <a:ext cx="40680" cy="33840"/>
            </a:xfrm>
            <a:custGeom>
              <a:avLst/>
              <a:gdLst/>
              <a:ahLst/>
              <a:rect l="l" t="t" r="r" b="b"/>
              <a:pathLst>
                <a:path w="5221" h="4393">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style>
            <a:lnRef idx="0"/>
            <a:fillRef idx="0"/>
            <a:effectRef idx="0"/>
            <a:fontRef idx="minor"/>
          </p:style>
        </p:sp>
        <p:sp>
          <p:nvSpPr>
            <p:cNvPr id="5378" name="CustomShape 2059"/>
            <p:cNvSpPr/>
            <p:nvPr/>
          </p:nvSpPr>
          <p:spPr>
            <a:xfrm>
              <a:off x="5401800" y="1231560"/>
              <a:ext cx="41760" cy="23040"/>
            </a:xfrm>
            <a:custGeom>
              <a:avLst/>
              <a:gdLst/>
              <a:ahLst/>
              <a:rect l="l" t="t" r="r" b="b"/>
              <a:pathLst>
                <a:path w="5336" h="3052">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style>
            <a:lnRef idx="0"/>
            <a:fillRef idx="0"/>
            <a:effectRef idx="0"/>
            <a:fontRef idx="minor"/>
          </p:style>
        </p:sp>
        <p:sp>
          <p:nvSpPr>
            <p:cNvPr id="5379" name="CustomShape 2060"/>
            <p:cNvSpPr/>
            <p:nvPr/>
          </p:nvSpPr>
          <p:spPr>
            <a:xfrm>
              <a:off x="5652360" y="1284840"/>
              <a:ext cx="38880" cy="21600"/>
            </a:xfrm>
            <a:custGeom>
              <a:avLst/>
              <a:gdLst/>
              <a:ahLst/>
              <a:rect l="l" t="t" r="r" b="b"/>
              <a:pathLst>
                <a:path w="5013" h="2849">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style>
            <a:lnRef idx="0"/>
            <a:fillRef idx="0"/>
            <a:effectRef idx="0"/>
            <a:fontRef idx="minor"/>
          </p:style>
        </p:sp>
        <p:sp>
          <p:nvSpPr>
            <p:cNvPr id="5380" name="CustomShape 2061"/>
            <p:cNvSpPr/>
            <p:nvPr/>
          </p:nvSpPr>
          <p:spPr>
            <a:xfrm>
              <a:off x="5275800" y="1826640"/>
              <a:ext cx="25560" cy="51480"/>
            </a:xfrm>
            <a:custGeom>
              <a:avLst/>
              <a:gdLst/>
              <a:ahLst/>
              <a:rect l="l" t="t" r="r" b="b"/>
              <a:pathLst>
                <a:path w="3353" h="6582">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style>
            <a:lnRef idx="0"/>
            <a:fillRef idx="0"/>
            <a:effectRef idx="0"/>
            <a:fontRef idx="minor"/>
          </p:style>
        </p:sp>
        <p:sp>
          <p:nvSpPr>
            <p:cNvPr id="5381" name="CustomShape 2062"/>
            <p:cNvSpPr/>
            <p:nvPr/>
          </p:nvSpPr>
          <p:spPr>
            <a:xfrm>
              <a:off x="5272560" y="1939680"/>
              <a:ext cx="47160" cy="42840"/>
            </a:xfrm>
            <a:custGeom>
              <a:avLst/>
              <a:gdLst/>
              <a:ahLst/>
              <a:rect l="l" t="t" r="r" b="b"/>
              <a:pathLst>
                <a:path w="6006" h="5511">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style>
            <a:lnRef idx="0"/>
            <a:fillRef idx="0"/>
            <a:effectRef idx="0"/>
            <a:fontRef idx="minor"/>
          </p:style>
        </p:sp>
        <p:sp>
          <p:nvSpPr>
            <p:cNvPr id="5382" name="CustomShape 2063"/>
            <p:cNvSpPr/>
            <p:nvPr/>
          </p:nvSpPr>
          <p:spPr>
            <a:xfrm>
              <a:off x="5302440" y="1893240"/>
              <a:ext cx="28440" cy="31680"/>
            </a:xfrm>
            <a:custGeom>
              <a:avLst/>
              <a:gdLst/>
              <a:ahLst/>
              <a:rect l="l" t="t" r="r" b="b"/>
              <a:pathLst>
                <a:path w="3699" h="4116">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style>
            <a:lnRef idx="0"/>
            <a:fillRef idx="0"/>
            <a:effectRef idx="0"/>
            <a:fontRef idx="minor"/>
          </p:style>
        </p:sp>
        <p:sp>
          <p:nvSpPr>
            <p:cNvPr id="5383" name="CustomShape 2064"/>
            <p:cNvSpPr/>
            <p:nvPr/>
          </p:nvSpPr>
          <p:spPr>
            <a:xfrm>
              <a:off x="5206320" y="1904760"/>
              <a:ext cx="81000" cy="72720"/>
            </a:xfrm>
            <a:custGeom>
              <a:avLst/>
              <a:gdLst/>
              <a:ahLst/>
              <a:rect l="l" t="t" r="r" b="b"/>
              <a:pathLst>
                <a:path w="10226" h="9189">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style>
            <a:lnRef idx="0"/>
            <a:fillRef idx="0"/>
            <a:effectRef idx="0"/>
            <a:fontRef idx="minor"/>
          </p:style>
        </p:sp>
        <p:sp>
          <p:nvSpPr>
            <p:cNvPr id="5384" name="CustomShape 2065"/>
            <p:cNvSpPr/>
            <p:nvPr/>
          </p:nvSpPr>
          <p:spPr>
            <a:xfrm>
              <a:off x="5351400" y="1959480"/>
              <a:ext cx="127080" cy="60480"/>
            </a:xfrm>
            <a:custGeom>
              <a:avLst/>
              <a:gdLst/>
              <a:ahLst/>
              <a:rect l="l" t="t" r="r" b="b"/>
              <a:pathLst>
                <a:path w="15955" h="769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style>
            <a:lnRef idx="0"/>
            <a:fillRef idx="0"/>
            <a:effectRef idx="0"/>
            <a:fontRef idx="minor"/>
          </p:style>
        </p:sp>
        <p:sp>
          <p:nvSpPr>
            <p:cNvPr id="5385" name="CustomShape 2066"/>
            <p:cNvSpPr/>
            <p:nvPr/>
          </p:nvSpPr>
          <p:spPr>
            <a:xfrm>
              <a:off x="5332680" y="2089800"/>
              <a:ext cx="12600" cy="19800"/>
            </a:xfrm>
            <a:custGeom>
              <a:avLst/>
              <a:gdLst/>
              <a:ahLst/>
              <a:rect l="l" t="t" r="r" b="b"/>
              <a:pathLst>
                <a:path w="1759" h="2617">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style>
            <a:lnRef idx="0"/>
            <a:fillRef idx="0"/>
            <a:effectRef idx="0"/>
            <a:fontRef idx="minor"/>
          </p:style>
        </p:sp>
        <p:sp>
          <p:nvSpPr>
            <p:cNvPr id="5386" name="CustomShape 2067"/>
            <p:cNvSpPr/>
            <p:nvPr/>
          </p:nvSpPr>
          <p:spPr>
            <a:xfrm>
              <a:off x="5307840" y="2123280"/>
              <a:ext cx="2520" cy="3960"/>
            </a:xfrm>
            <a:custGeom>
              <a:avLst/>
              <a:gdLst/>
              <a:ahLst/>
              <a:rect l="l" t="t" r="r" b="b"/>
              <a:pathLst>
                <a:path w="495" h="668">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style>
            <a:lnRef idx="0"/>
            <a:fillRef idx="0"/>
            <a:effectRef idx="0"/>
            <a:fontRef idx="minor"/>
          </p:style>
        </p:sp>
        <p:sp>
          <p:nvSpPr>
            <p:cNvPr id="5387" name="CustomShape 2068"/>
            <p:cNvSpPr/>
            <p:nvPr/>
          </p:nvSpPr>
          <p:spPr>
            <a:xfrm>
              <a:off x="5325120" y="2086560"/>
              <a:ext cx="11880" cy="17640"/>
            </a:xfrm>
            <a:custGeom>
              <a:avLst/>
              <a:gdLst/>
              <a:ahLst/>
              <a:rect l="l" t="t" r="r" b="b"/>
              <a:pathLst>
                <a:path w="1638" h="2371">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style>
            <a:lnRef idx="0"/>
            <a:fillRef idx="0"/>
            <a:effectRef idx="0"/>
            <a:fontRef idx="minor"/>
          </p:style>
        </p:sp>
        <p:sp>
          <p:nvSpPr>
            <p:cNvPr id="5388" name="CustomShape 2069"/>
            <p:cNvSpPr/>
            <p:nvPr/>
          </p:nvSpPr>
          <p:spPr>
            <a:xfrm>
              <a:off x="5236200" y="2015280"/>
              <a:ext cx="215640" cy="218880"/>
            </a:xfrm>
            <a:custGeom>
              <a:avLst/>
              <a:gdLst/>
              <a:ahLst/>
              <a:rect l="l" t="t" r="r" b="b"/>
              <a:pathLst>
                <a:path w="26931" h="2732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style>
            <a:lnRef idx="0"/>
            <a:fillRef idx="0"/>
            <a:effectRef idx="0"/>
            <a:fontRef idx="minor"/>
          </p:style>
        </p:sp>
        <p:sp>
          <p:nvSpPr>
            <p:cNvPr id="5389" name="CustomShape 2070"/>
            <p:cNvSpPr/>
            <p:nvPr/>
          </p:nvSpPr>
          <p:spPr>
            <a:xfrm>
              <a:off x="5329440" y="2022840"/>
              <a:ext cx="176760" cy="248400"/>
            </a:xfrm>
            <a:custGeom>
              <a:avLst/>
              <a:gdLst/>
              <a:ahLst/>
              <a:rect l="l" t="t" r="r" b="b"/>
              <a:pathLst>
                <a:path w="22090" h="30989">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style>
            <a:lnRef idx="0"/>
            <a:fillRef idx="0"/>
            <a:effectRef idx="0"/>
            <a:fontRef idx="minor"/>
          </p:style>
        </p:sp>
        <p:sp>
          <p:nvSpPr>
            <p:cNvPr id="5390" name="CustomShape 2071"/>
            <p:cNvSpPr/>
            <p:nvPr/>
          </p:nvSpPr>
          <p:spPr>
            <a:xfrm>
              <a:off x="5575680" y="2188800"/>
              <a:ext cx="91800" cy="116280"/>
            </a:xfrm>
            <a:custGeom>
              <a:avLst/>
              <a:gdLst/>
              <a:ahLst/>
              <a:rect l="l" t="t" r="r" b="b"/>
              <a:pathLst>
                <a:path w="11546" h="1458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style>
            <a:lnRef idx="0"/>
            <a:fillRef idx="0"/>
            <a:effectRef idx="0"/>
            <a:fontRef idx="minor"/>
          </p:style>
        </p:sp>
        <p:sp>
          <p:nvSpPr>
            <p:cNvPr id="5391" name="CustomShape 2072"/>
            <p:cNvSpPr/>
            <p:nvPr/>
          </p:nvSpPr>
          <p:spPr>
            <a:xfrm>
              <a:off x="4791600" y="2025720"/>
              <a:ext cx="52560" cy="104040"/>
            </a:xfrm>
            <a:custGeom>
              <a:avLst/>
              <a:gdLst/>
              <a:ahLst/>
              <a:rect l="l" t="t" r="r" b="b"/>
              <a:pathLst>
                <a:path w="6678" h="1310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style>
            <a:lnRef idx="0"/>
            <a:fillRef idx="0"/>
            <a:effectRef idx="0"/>
            <a:fontRef idx="minor"/>
          </p:style>
        </p:sp>
        <p:sp>
          <p:nvSpPr>
            <p:cNvPr id="5392" name="CustomShape 2073"/>
            <p:cNvSpPr/>
            <p:nvPr/>
          </p:nvSpPr>
          <p:spPr>
            <a:xfrm>
              <a:off x="4063320" y="1412280"/>
              <a:ext cx="4680" cy="4680"/>
            </a:xfrm>
            <a:custGeom>
              <a:avLst/>
              <a:gdLst/>
              <a:ahLst/>
              <a:rect l="l" t="t" r="r" b="b"/>
              <a:pathLst>
                <a:path w="754" h="769">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style>
            <a:lnRef idx="0"/>
            <a:fillRef idx="0"/>
            <a:effectRef idx="0"/>
            <a:fontRef idx="minor"/>
          </p:style>
        </p:sp>
        <p:sp>
          <p:nvSpPr>
            <p:cNvPr id="5393" name="CustomShape 2074"/>
            <p:cNvSpPr/>
            <p:nvPr/>
          </p:nvSpPr>
          <p:spPr>
            <a:xfrm>
              <a:off x="3838320" y="1644120"/>
              <a:ext cx="3240" cy="4320"/>
            </a:xfrm>
            <a:custGeom>
              <a:avLst/>
              <a:gdLst/>
              <a:ahLst/>
              <a:rect l="l" t="t" r="r" b="b"/>
              <a:pathLst>
                <a:path w="581" h="717">
                  <a:moveTo>
                    <a:pt x="581" y="0"/>
                  </a:moveTo>
                  <a:cubicBezTo>
                    <a:pt x="387" y="234"/>
                    <a:pt x="194" y="474"/>
                    <a:pt x="0" y="716"/>
                  </a:cubicBezTo>
                  <a:lnTo>
                    <a:pt x="581" y="0"/>
                  </a:lnTo>
                  <a:close/>
                </a:path>
              </a:pathLst>
            </a:custGeom>
            <a:solidFill>
              <a:srgbClr val="5f7d95"/>
            </a:solidFill>
            <a:ln>
              <a:noFill/>
            </a:ln>
          </p:spPr>
          <p:style>
            <a:lnRef idx="0"/>
            <a:fillRef idx="0"/>
            <a:effectRef idx="0"/>
            <a:fontRef idx="minor"/>
          </p:style>
        </p:sp>
        <p:sp>
          <p:nvSpPr>
            <p:cNvPr id="5394" name="CustomShape 2075"/>
            <p:cNvSpPr/>
            <p:nvPr/>
          </p:nvSpPr>
          <p:spPr>
            <a:xfrm>
              <a:off x="3871080" y="1795680"/>
              <a:ext cx="5760" cy="5400"/>
            </a:xfrm>
            <a:custGeom>
              <a:avLst/>
              <a:gdLst/>
              <a:ahLst/>
              <a:rect l="l" t="t" r="r" b="b"/>
              <a:pathLst>
                <a:path w="914" h="867">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style>
            <a:lnRef idx="0"/>
            <a:fillRef idx="0"/>
            <a:effectRef idx="0"/>
            <a:fontRef idx="minor"/>
          </p:style>
        </p:sp>
        <p:sp>
          <p:nvSpPr>
            <p:cNvPr id="5395" name="CustomShape 2076"/>
            <p:cNvSpPr/>
            <p:nvPr/>
          </p:nvSpPr>
          <p:spPr>
            <a:xfrm>
              <a:off x="3852720" y="1802880"/>
              <a:ext cx="16920" cy="20880"/>
            </a:xfrm>
            <a:custGeom>
              <a:avLst/>
              <a:gdLst/>
              <a:ahLst/>
              <a:rect l="l" t="t" r="r" b="b"/>
              <a:pathLst>
                <a:path w="2288" h="2746">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style>
            <a:lnRef idx="0"/>
            <a:fillRef idx="0"/>
            <a:effectRef idx="0"/>
            <a:fontRef idx="minor"/>
          </p:style>
        </p:sp>
        <p:sp>
          <p:nvSpPr>
            <p:cNvPr id="5396" name="CustomShape 2077"/>
            <p:cNvSpPr/>
            <p:nvPr/>
          </p:nvSpPr>
          <p:spPr>
            <a:xfrm>
              <a:off x="3853800" y="1827360"/>
              <a:ext cx="1440" cy="2880"/>
            </a:xfrm>
            <a:custGeom>
              <a:avLst/>
              <a:gdLst/>
              <a:ahLst/>
              <a:rect l="l" t="t" r="r" b="b"/>
              <a:pathLst>
                <a:path w="366" h="538">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style>
            <a:lnRef idx="0"/>
            <a:fillRef idx="0"/>
            <a:effectRef idx="0"/>
            <a:fontRef idx="minor"/>
          </p:style>
        </p:sp>
        <p:sp>
          <p:nvSpPr>
            <p:cNvPr id="5397" name="CustomShape 2078"/>
            <p:cNvSpPr/>
            <p:nvPr/>
          </p:nvSpPr>
          <p:spPr>
            <a:xfrm>
              <a:off x="3662280" y="1225800"/>
              <a:ext cx="519840" cy="600480"/>
            </a:xfrm>
            <a:custGeom>
              <a:avLst/>
              <a:gdLst/>
              <a:ahLst/>
              <a:rect l="l" t="t" r="r" b="b"/>
              <a:pathLst>
                <a:path w="64617" h="74615">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style>
            <a:lnRef idx="0"/>
            <a:fillRef idx="0"/>
            <a:effectRef idx="0"/>
            <a:fontRef idx="minor"/>
          </p:style>
        </p:sp>
        <p:sp>
          <p:nvSpPr>
            <p:cNvPr id="5398" name="CustomShape 2079"/>
            <p:cNvSpPr/>
            <p:nvPr/>
          </p:nvSpPr>
          <p:spPr>
            <a:xfrm>
              <a:off x="4128840" y="1525680"/>
              <a:ext cx="720" cy="360"/>
            </a:xfrm>
            <a:custGeom>
              <a:avLst/>
              <a:gdLst/>
              <a:ahLst/>
              <a:rect l="l" t="t" r="r" b="b"/>
              <a:pathLst>
                <a:path w="267" h="242">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style>
            <a:lnRef idx="0"/>
            <a:fillRef idx="0"/>
            <a:effectRef idx="0"/>
            <a:fontRef idx="minor"/>
          </p:style>
        </p:sp>
        <p:sp>
          <p:nvSpPr>
            <p:cNvPr id="5399" name="CustomShape 2080"/>
            <p:cNvSpPr/>
            <p:nvPr/>
          </p:nvSpPr>
          <p:spPr>
            <a:xfrm>
              <a:off x="4387320" y="966960"/>
              <a:ext cx="720" cy="720"/>
            </a:xfrm>
            <a:custGeom>
              <a:avLst/>
              <a:gdLst/>
              <a:ahLst/>
              <a:rect l="l" t="t" r="r" b="b"/>
              <a:pathLst>
                <a:path w="246" h="25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style>
            <a:lnRef idx="0"/>
            <a:fillRef idx="0"/>
            <a:effectRef idx="0"/>
            <a:fontRef idx="minor"/>
          </p:style>
        </p:sp>
        <p:sp>
          <p:nvSpPr>
            <p:cNvPr id="5400" name="CustomShape 2081"/>
            <p:cNvSpPr/>
            <p:nvPr/>
          </p:nvSpPr>
          <p:spPr>
            <a:xfrm>
              <a:off x="4486320" y="1593000"/>
              <a:ext cx="360" cy="360"/>
            </a:xfrm>
            <a:custGeom>
              <a:avLst/>
              <a:gdLst/>
              <a:ahLst/>
              <a:rect l="l" t="t" r="r" b="b"/>
              <a:pathLst>
                <a:path w="126" h="232">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style>
            <a:lnRef idx="0"/>
            <a:fillRef idx="0"/>
            <a:effectRef idx="0"/>
            <a:fontRef idx="minor"/>
          </p:style>
        </p:sp>
        <p:sp>
          <p:nvSpPr>
            <p:cNvPr id="5401" name="CustomShape 2082"/>
            <p:cNvSpPr/>
            <p:nvPr/>
          </p:nvSpPr>
          <p:spPr>
            <a:xfrm>
              <a:off x="4449600" y="1477080"/>
              <a:ext cx="72360" cy="99000"/>
            </a:xfrm>
            <a:custGeom>
              <a:avLst/>
              <a:gdLst/>
              <a:ahLst/>
              <a:rect l="l" t="t" r="r" b="b"/>
              <a:pathLst>
                <a:path w="9150" h="1247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style>
            <a:lnRef idx="0"/>
            <a:fillRef idx="0"/>
            <a:effectRef idx="0"/>
            <a:fontRef idx="minor"/>
          </p:style>
        </p:sp>
      </p:grpSp>
      <p:grpSp>
        <p:nvGrpSpPr>
          <p:cNvPr id="5402" name="Group 2083"/>
          <p:cNvGrpSpPr/>
          <p:nvPr/>
        </p:nvGrpSpPr>
        <p:grpSpPr>
          <a:xfrm>
            <a:off x="3514680" y="2832480"/>
            <a:ext cx="2308680" cy="1372680"/>
            <a:chOff x="3514680" y="2832480"/>
            <a:chExt cx="2308680" cy="1372680"/>
          </a:xfrm>
        </p:grpSpPr>
        <p:sp>
          <p:nvSpPr>
            <p:cNvPr id="5403" name="CustomShape 2084"/>
            <p:cNvSpPr/>
            <p:nvPr/>
          </p:nvSpPr>
          <p:spPr>
            <a:xfrm>
              <a:off x="4466520" y="2920320"/>
              <a:ext cx="1211040" cy="1078200"/>
            </a:xfrm>
            <a:custGeom>
              <a:avLst/>
              <a:gdLst/>
              <a:ahLst/>
              <a:rect l="l" t="t" r="r" b="b"/>
              <a:pathLst>
                <a:path w="149669" h="13327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style>
            <a:lnRef idx="0"/>
            <a:fillRef idx="0"/>
            <a:effectRef idx="0"/>
            <a:fontRef idx="minor"/>
          </p:style>
        </p:sp>
        <p:sp>
          <p:nvSpPr>
            <p:cNvPr id="5404" name="CustomShape 2085"/>
            <p:cNvSpPr/>
            <p:nvPr/>
          </p:nvSpPr>
          <p:spPr>
            <a:xfrm>
              <a:off x="4464000" y="2917080"/>
              <a:ext cx="1216440" cy="1083960"/>
            </a:xfrm>
            <a:custGeom>
              <a:avLst/>
              <a:gdLst/>
              <a:ahLst/>
              <a:rect l="l" t="t" r="r" b="b"/>
              <a:pathLst>
                <a:path w="150364" h="133999">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style>
            <a:lnRef idx="0"/>
            <a:fillRef idx="0"/>
            <a:effectRef idx="0"/>
            <a:fontRef idx="minor"/>
          </p:style>
        </p:sp>
        <p:sp>
          <p:nvSpPr>
            <p:cNvPr id="5405" name="CustomShape 2086"/>
            <p:cNvSpPr/>
            <p:nvPr/>
          </p:nvSpPr>
          <p:spPr>
            <a:xfrm>
              <a:off x="4884840" y="3831120"/>
              <a:ext cx="56160" cy="92520"/>
            </a:xfrm>
            <a:custGeom>
              <a:avLst/>
              <a:gdLst/>
              <a:ahLst/>
              <a:rect l="l" t="t" r="r" b="b"/>
              <a:pathLst>
                <a:path w="7097" h="11592">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style>
            <a:lnRef idx="0"/>
            <a:fillRef idx="0"/>
            <a:effectRef idx="0"/>
            <a:fontRef idx="minor"/>
          </p:style>
        </p:sp>
        <p:sp>
          <p:nvSpPr>
            <p:cNvPr id="5406" name="CustomShape 2087"/>
            <p:cNvSpPr/>
            <p:nvPr/>
          </p:nvSpPr>
          <p:spPr>
            <a:xfrm>
              <a:off x="4881960" y="3828600"/>
              <a:ext cx="61560" cy="98280"/>
            </a:xfrm>
            <a:custGeom>
              <a:avLst/>
              <a:gdLst/>
              <a:ahLst/>
              <a:rect l="l" t="t" r="r" b="b"/>
              <a:pathLst>
                <a:path w="7792" h="12299">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style>
            <a:lnRef idx="0"/>
            <a:fillRef idx="0"/>
            <a:effectRef idx="0"/>
            <a:fontRef idx="minor"/>
          </p:style>
        </p:sp>
        <p:sp>
          <p:nvSpPr>
            <p:cNvPr id="5407" name="CustomShape 2088"/>
            <p:cNvSpPr/>
            <p:nvPr/>
          </p:nvSpPr>
          <p:spPr>
            <a:xfrm>
              <a:off x="5156280" y="3668400"/>
              <a:ext cx="13320" cy="24120"/>
            </a:xfrm>
            <a:custGeom>
              <a:avLst/>
              <a:gdLst/>
              <a:ahLst/>
              <a:rect l="l" t="t" r="r" b="b"/>
              <a:pathLst>
                <a:path w="1819" h="3145">
                  <a:moveTo>
                    <a:pt x="480" y="0"/>
                  </a:moveTo>
                  <a:lnTo>
                    <a:pt x="0" y="1654"/>
                  </a:lnTo>
                  <a:lnTo>
                    <a:pt x="480" y="3144"/>
                  </a:lnTo>
                  <a:lnTo>
                    <a:pt x="1503" y="2753"/>
                  </a:lnTo>
                  <a:lnTo>
                    <a:pt x="1818" y="1566"/>
                  </a:lnTo>
                  <a:lnTo>
                    <a:pt x="480" y="0"/>
                  </a:lnTo>
                  <a:close/>
                </a:path>
              </a:pathLst>
            </a:custGeom>
            <a:solidFill>
              <a:srgbClr val="445d73"/>
            </a:solidFill>
            <a:ln>
              <a:noFill/>
            </a:ln>
          </p:spPr>
          <p:style>
            <a:lnRef idx="0"/>
            <a:fillRef idx="0"/>
            <a:effectRef idx="0"/>
            <a:fontRef idx="minor"/>
          </p:style>
        </p:sp>
        <p:sp>
          <p:nvSpPr>
            <p:cNvPr id="5408" name="CustomShape 2089"/>
            <p:cNvSpPr/>
            <p:nvPr/>
          </p:nvSpPr>
          <p:spPr>
            <a:xfrm>
              <a:off x="5153760" y="3663000"/>
              <a:ext cx="18720" cy="32760"/>
            </a:xfrm>
            <a:custGeom>
              <a:avLst/>
              <a:gdLst/>
              <a:ahLst/>
              <a:rect l="l" t="t" r="r" b="b"/>
              <a:pathLst>
                <a:path w="2501" h="4219">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style>
            <a:lnRef idx="0"/>
            <a:fillRef idx="0"/>
            <a:effectRef idx="0"/>
            <a:fontRef idx="minor"/>
          </p:style>
        </p:sp>
        <p:sp>
          <p:nvSpPr>
            <p:cNvPr id="5409" name="CustomShape 2090"/>
            <p:cNvSpPr/>
            <p:nvPr/>
          </p:nvSpPr>
          <p:spPr>
            <a:xfrm>
              <a:off x="5266080" y="3703320"/>
              <a:ext cx="73800" cy="80280"/>
            </a:xfrm>
            <a:custGeom>
              <a:avLst/>
              <a:gdLst/>
              <a:ahLst/>
              <a:rect l="l" t="t" r="r" b="b"/>
              <a:pathLst>
                <a:path w="9307" h="1009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style>
            <a:lnRef idx="0"/>
            <a:fillRef idx="0"/>
            <a:effectRef idx="0"/>
            <a:fontRef idx="minor"/>
          </p:style>
        </p:sp>
        <p:sp>
          <p:nvSpPr>
            <p:cNvPr id="5410" name="CustomShape 2091"/>
            <p:cNvSpPr/>
            <p:nvPr/>
          </p:nvSpPr>
          <p:spPr>
            <a:xfrm>
              <a:off x="5261040" y="3700800"/>
              <a:ext cx="81720" cy="85320"/>
            </a:xfrm>
            <a:custGeom>
              <a:avLst/>
              <a:gdLst/>
              <a:ahLst/>
              <a:rect l="l" t="t" r="r" b="b"/>
              <a:pathLst>
                <a:path w="10254" h="10721">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style>
            <a:lnRef idx="0"/>
            <a:fillRef idx="0"/>
            <a:effectRef idx="0"/>
            <a:fontRef idx="minor"/>
          </p:style>
        </p:sp>
        <p:sp>
          <p:nvSpPr>
            <p:cNvPr id="5411" name="CustomShape 2092"/>
            <p:cNvSpPr/>
            <p:nvPr/>
          </p:nvSpPr>
          <p:spPr>
            <a:xfrm>
              <a:off x="5340600" y="3781800"/>
              <a:ext cx="90720" cy="22320"/>
            </a:xfrm>
            <a:custGeom>
              <a:avLst/>
              <a:gdLst/>
              <a:ahLst/>
              <a:rect l="l" t="t" r="r" b="b"/>
              <a:pathLst>
                <a:path w="11391" h="293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style>
            <a:lnRef idx="0"/>
            <a:fillRef idx="0"/>
            <a:effectRef idx="0"/>
            <a:fontRef idx="minor"/>
          </p:style>
        </p:sp>
        <p:sp>
          <p:nvSpPr>
            <p:cNvPr id="5412" name="CustomShape 2093"/>
            <p:cNvSpPr/>
            <p:nvPr/>
          </p:nvSpPr>
          <p:spPr>
            <a:xfrm>
              <a:off x="5335920" y="3778920"/>
              <a:ext cx="109440" cy="27720"/>
            </a:xfrm>
            <a:custGeom>
              <a:avLst/>
              <a:gdLst/>
              <a:ahLst/>
              <a:rect l="l" t="t" r="r" b="b"/>
              <a:pathLst>
                <a:path w="13688" h="360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style>
            <a:lnRef idx="0"/>
            <a:fillRef idx="0"/>
            <a:effectRef idx="0"/>
            <a:fontRef idx="minor"/>
          </p:style>
        </p:sp>
        <p:sp>
          <p:nvSpPr>
            <p:cNvPr id="5413" name="CustomShape 2094"/>
            <p:cNvSpPr/>
            <p:nvPr/>
          </p:nvSpPr>
          <p:spPr>
            <a:xfrm>
              <a:off x="5441760" y="3796200"/>
              <a:ext cx="43200" cy="8640"/>
            </a:xfrm>
            <a:custGeom>
              <a:avLst/>
              <a:gdLst/>
              <a:ahLst/>
              <a:rect l="l" t="t" r="r" b="b"/>
              <a:pathLst>
                <a:path w="5519" h="1264">
                  <a:moveTo>
                    <a:pt x="3397" y="1"/>
                  </a:moveTo>
                  <a:lnTo>
                    <a:pt x="0" y="556"/>
                  </a:lnTo>
                  <a:lnTo>
                    <a:pt x="1818" y="1263"/>
                  </a:lnTo>
                  <a:lnTo>
                    <a:pt x="5518" y="556"/>
                  </a:lnTo>
                  <a:lnTo>
                    <a:pt x="3397" y="1"/>
                  </a:lnTo>
                  <a:close/>
                </a:path>
              </a:pathLst>
            </a:custGeom>
            <a:solidFill>
              <a:srgbClr val="445d73"/>
            </a:solidFill>
            <a:ln>
              <a:noFill/>
            </a:ln>
          </p:spPr>
          <p:style>
            <a:lnRef idx="0"/>
            <a:fillRef idx="0"/>
            <a:effectRef idx="0"/>
            <a:fontRef idx="minor"/>
          </p:style>
        </p:sp>
        <p:sp>
          <p:nvSpPr>
            <p:cNvPr id="5414" name="CustomShape 2095"/>
            <p:cNvSpPr/>
            <p:nvPr/>
          </p:nvSpPr>
          <p:spPr>
            <a:xfrm>
              <a:off x="5432040" y="3793320"/>
              <a:ext cx="64440" cy="14040"/>
            </a:xfrm>
            <a:custGeom>
              <a:avLst/>
              <a:gdLst/>
              <a:ahLst/>
              <a:rect l="l" t="t" r="r" b="b"/>
              <a:pathLst>
                <a:path w="8145" h="1907">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style>
            <a:lnRef idx="0"/>
            <a:fillRef idx="0"/>
            <a:effectRef idx="0"/>
            <a:fontRef idx="minor"/>
          </p:style>
        </p:sp>
        <p:sp>
          <p:nvSpPr>
            <p:cNvPr id="5415" name="CustomShape 2096"/>
            <p:cNvSpPr/>
            <p:nvPr/>
          </p:nvSpPr>
          <p:spPr>
            <a:xfrm>
              <a:off x="5432760" y="3727080"/>
              <a:ext cx="43920" cy="51120"/>
            </a:xfrm>
            <a:custGeom>
              <a:avLst/>
              <a:gdLst/>
              <a:ahLst/>
              <a:rect l="l" t="t" r="r" b="b"/>
              <a:pathLst>
                <a:path w="5595" h="6478">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style>
            <a:lnRef idx="0"/>
            <a:fillRef idx="0"/>
            <a:effectRef idx="0"/>
            <a:fontRef idx="minor"/>
          </p:style>
        </p:sp>
        <p:sp>
          <p:nvSpPr>
            <p:cNvPr id="5416" name="CustomShape 2097"/>
            <p:cNvSpPr/>
            <p:nvPr/>
          </p:nvSpPr>
          <p:spPr>
            <a:xfrm>
              <a:off x="5430240" y="3724200"/>
              <a:ext cx="52200" cy="59400"/>
            </a:xfrm>
            <a:custGeom>
              <a:avLst/>
              <a:gdLst/>
              <a:ahLst/>
              <a:rect l="l" t="t" r="r" b="b"/>
              <a:pathLst>
                <a:path w="6605" h="7527">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style>
            <a:lnRef idx="0"/>
            <a:fillRef idx="0"/>
            <a:effectRef idx="0"/>
            <a:fontRef idx="minor"/>
          </p:style>
        </p:sp>
        <p:sp>
          <p:nvSpPr>
            <p:cNvPr id="5417" name="CustomShape 2098"/>
            <p:cNvSpPr/>
            <p:nvPr/>
          </p:nvSpPr>
          <p:spPr>
            <a:xfrm>
              <a:off x="5364000" y="3686040"/>
              <a:ext cx="67680" cy="81000"/>
            </a:xfrm>
            <a:custGeom>
              <a:avLst/>
              <a:gdLst/>
              <a:ahLst/>
              <a:rect l="l" t="t" r="r" b="b"/>
              <a:pathLst>
                <a:path w="8525" h="10191">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style>
            <a:lnRef idx="0"/>
            <a:fillRef idx="0"/>
            <a:effectRef idx="0"/>
            <a:fontRef idx="minor"/>
          </p:style>
        </p:sp>
        <p:sp>
          <p:nvSpPr>
            <p:cNvPr id="5418" name="CustomShape 2099"/>
            <p:cNvSpPr/>
            <p:nvPr/>
          </p:nvSpPr>
          <p:spPr>
            <a:xfrm>
              <a:off x="5360760" y="3682440"/>
              <a:ext cx="73800" cy="88920"/>
            </a:xfrm>
            <a:custGeom>
              <a:avLst/>
              <a:gdLst/>
              <a:ahLst/>
              <a:rect l="l" t="t" r="r" b="b"/>
              <a:pathLst>
                <a:path w="9294" h="11138">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style>
            <a:lnRef idx="0"/>
            <a:fillRef idx="0"/>
            <a:effectRef idx="0"/>
            <a:fontRef idx="minor"/>
          </p:style>
        </p:sp>
        <p:sp>
          <p:nvSpPr>
            <p:cNvPr id="5419" name="CustomShape 2100"/>
            <p:cNvSpPr/>
            <p:nvPr/>
          </p:nvSpPr>
          <p:spPr>
            <a:xfrm>
              <a:off x="5520960" y="3738600"/>
              <a:ext cx="145440" cy="81000"/>
            </a:xfrm>
            <a:custGeom>
              <a:avLst/>
              <a:gdLst/>
              <a:ahLst/>
              <a:rect l="l" t="t" r="r" b="b"/>
              <a:pathLst>
                <a:path w="18146" h="10178">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style>
            <a:lnRef idx="0"/>
            <a:fillRef idx="0"/>
            <a:effectRef idx="0"/>
            <a:fontRef idx="minor"/>
          </p:style>
        </p:sp>
        <p:sp>
          <p:nvSpPr>
            <p:cNvPr id="5420" name="CustomShape 2101"/>
            <p:cNvSpPr/>
            <p:nvPr/>
          </p:nvSpPr>
          <p:spPr>
            <a:xfrm>
              <a:off x="5516280" y="3735720"/>
              <a:ext cx="155160" cy="86400"/>
            </a:xfrm>
            <a:custGeom>
              <a:avLst/>
              <a:gdLst/>
              <a:ahLst/>
              <a:rect l="l" t="t" r="r" b="b"/>
              <a:pathLst>
                <a:path w="19333" h="1086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style>
            <a:lnRef idx="0"/>
            <a:fillRef idx="0"/>
            <a:effectRef idx="0"/>
            <a:fontRef idx="minor"/>
          </p:style>
        </p:sp>
        <p:sp>
          <p:nvSpPr>
            <p:cNvPr id="5421" name="CustomShape 2102"/>
            <p:cNvSpPr/>
            <p:nvPr/>
          </p:nvSpPr>
          <p:spPr>
            <a:xfrm>
              <a:off x="5379120" y="3821760"/>
              <a:ext cx="279720" cy="246240"/>
            </a:xfrm>
            <a:custGeom>
              <a:avLst/>
              <a:gdLst/>
              <a:ahLst/>
              <a:rect l="l" t="t" r="r" b="b"/>
              <a:pathLst>
                <a:path w="34700" h="30586">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style>
            <a:lnRef idx="0"/>
            <a:fillRef idx="0"/>
            <a:effectRef idx="0"/>
            <a:fontRef idx="minor"/>
          </p:style>
        </p:sp>
        <p:sp>
          <p:nvSpPr>
            <p:cNvPr id="5422" name="CustomShape 2103"/>
            <p:cNvSpPr/>
            <p:nvPr/>
          </p:nvSpPr>
          <p:spPr>
            <a:xfrm>
              <a:off x="5376600" y="3816000"/>
              <a:ext cx="284760" cy="254520"/>
            </a:xfrm>
            <a:custGeom>
              <a:avLst/>
              <a:gdLst/>
              <a:ahLst/>
              <a:rect l="l" t="t" r="r" b="b"/>
              <a:pathLst>
                <a:path w="35344" h="3159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style>
            <a:lnRef idx="0"/>
            <a:fillRef idx="0"/>
            <a:effectRef idx="0"/>
            <a:fontRef idx="minor"/>
          </p:style>
        </p:sp>
        <p:sp>
          <p:nvSpPr>
            <p:cNvPr id="5423" name="CustomShape 2104"/>
            <p:cNvSpPr/>
            <p:nvPr/>
          </p:nvSpPr>
          <p:spPr>
            <a:xfrm>
              <a:off x="5568120" y="4090680"/>
              <a:ext cx="30240" cy="34200"/>
            </a:xfrm>
            <a:custGeom>
              <a:avLst/>
              <a:gdLst/>
              <a:ahLst/>
              <a:rect l="l" t="t" r="r" b="b"/>
              <a:pathLst>
                <a:path w="3902" h="4383">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style>
            <a:lnRef idx="0"/>
            <a:fillRef idx="0"/>
            <a:effectRef idx="0"/>
            <a:fontRef idx="minor"/>
          </p:style>
        </p:sp>
        <p:sp>
          <p:nvSpPr>
            <p:cNvPr id="5424" name="CustomShape 2105"/>
            <p:cNvSpPr/>
            <p:nvPr/>
          </p:nvSpPr>
          <p:spPr>
            <a:xfrm>
              <a:off x="5565600" y="4088520"/>
              <a:ext cx="36000" cy="39600"/>
            </a:xfrm>
            <a:custGeom>
              <a:avLst/>
              <a:gdLst/>
              <a:ahLst/>
              <a:rect l="l" t="t" r="r" b="b"/>
              <a:pathLst>
                <a:path w="4635" h="5064">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style>
            <a:lnRef idx="0"/>
            <a:fillRef idx="0"/>
            <a:effectRef idx="0"/>
            <a:fontRef idx="minor"/>
          </p:style>
        </p:sp>
        <p:sp>
          <p:nvSpPr>
            <p:cNvPr id="5425" name="CustomShape 2106"/>
            <p:cNvSpPr/>
            <p:nvPr/>
          </p:nvSpPr>
          <p:spPr>
            <a:xfrm>
              <a:off x="5703840" y="4122360"/>
              <a:ext cx="61920" cy="60480"/>
            </a:xfrm>
            <a:custGeom>
              <a:avLst/>
              <a:gdLst/>
              <a:ahLst/>
              <a:rect l="l" t="t" r="r" b="b"/>
              <a:pathLst>
                <a:path w="7830" h="7628">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style>
            <a:lnRef idx="0"/>
            <a:fillRef idx="0"/>
            <a:effectRef idx="0"/>
            <a:fontRef idx="minor"/>
          </p:style>
        </p:sp>
        <p:sp>
          <p:nvSpPr>
            <p:cNvPr id="5426" name="CustomShape 2107"/>
            <p:cNvSpPr/>
            <p:nvPr/>
          </p:nvSpPr>
          <p:spPr>
            <a:xfrm>
              <a:off x="5700960" y="4119840"/>
              <a:ext cx="67680" cy="66600"/>
            </a:xfrm>
            <a:custGeom>
              <a:avLst/>
              <a:gdLst/>
              <a:ahLst/>
              <a:rect l="l" t="t" r="r" b="b"/>
              <a:pathLst>
                <a:path w="8524" h="8386">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style>
            <a:lnRef idx="0"/>
            <a:fillRef idx="0"/>
            <a:effectRef idx="0"/>
            <a:fontRef idx="minor"/>
          </p:style>
        </p:sp>
        <p:sp>
          <p:nvSpPr>
            <p:cNvPr id="5427" name="CustomShape 2108"/>
            <p:cNvSpPr/>
            <p:nvPr/>
          </p:nvSpPr>
          <p:spPr>
            <a:xfrm>
              <a:off x="5778000" y="4046040"/>
              <a:ext cx="39600" cy="74880"/>
            </a:xfrm>
            <a:custGeom>
              <a:avLst/>
              <a:gdLst/>
              <a:ahLst/>
              <a:rect l="l" t="t" r="r" b="b"/>
              <a:pathLst>
                <a:path w="5065" h="9434">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style>
            <a:lnRef idx="0"/>
            <a:fillRef idx="0"/>
            <a:effectRef idx="0"/>
            <a:fontRef idx="minor"/>
          </p:style>
        </p:sp>
        <p:sp>
          <p:nvSpPr>
            <p:cNvPr id="5428" name="CustomShape 2109"/>
            <p:cNvSpPr/>
            <p:nvPr/>
          </p:nvSpPr>
          <p:spPr>
            <a:xfrm>
              <a:off x="5776560" y="4042440"/>
              <a:ext cx="46800" cy="82440"/>
            </a:xfrm>
            <a:custGeom>
              <a:avLst/>
              <a:gdLst/>
              <a:ahLst/>
              <a:rect l="l" t="t" r="r" b="b"/>
              <a:pathLst>
                <a:path w="5961" h="10355">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style>
            <a:lnRef idx="0"/>
            <a:fillRef idx="0"/>
            <a:effectRef idx="0"/>
            <a:fontRef idx="minor"/>
          </p:style>
        </p:sp>
        <p:sp>
          <p:nvSpPr>
            <p:cNvPr id="5429" name="CustomShape 2110"/>
            <p:cNvSpPr/>
            <p:nvPr/>
          </p:nvSpPr>
          <p:spPr>
            <a:xfrm>
              <a:off x="5425200" y="3541680"/>
              <a:ext cx="12600" cy="29880"/>
            </a:xfrm>
            <a:custGeom>
              <a:avLst/>
              <a:gdLst/>
              <a:ahLst/>
              <a:rect l="l" t="t" r="r" b="b"/>
              <a:pathLst>
                <a:path w="1731" h="3852">
                  <a:moveTo>
                    <a:pt x="1415" y="0"/>
                  </a:moveTo>
                  <a:lnTo>
                    <a:pt x="1" y="682"/>
                  </a:lnTo>
                  <a:lnTo>
                    <a:pt x="1" y="2627"/>
                  </a:lnTo>
                  <a:lnTo>
                    <a:pt x="1415" y="3852"/>
                  </a:lnTo>
                  <a:lnTo>
                    <a:pt x="1730" y="1920"/>
                  </a:lnTo>
                  <a:lnTo>
                    <a:pt x="1415" y="0"/>
                  </a:lnTo>
                  <a:close/>
                </a:path>
              </a:pathLst>
            </a:custGeom>
            <a:solidFill>
              <a:srgbClr val="445d73"/>
            </a:solidFill>
            <a:ln>
              <a:noFill/>
            </a:ln>
          </p:spPr>
          <p:style>
            <a:lnRef idx="0"/>
            <a:fillRef idx="0"/>
            <a:effectRef idx="0"/>
            <a:fontRef idx="minor"/>
          </p:style>
        </p:sp>
        <p:sp>
          <p:nvSpPr>
            <p:cNvPr id="5430" name="CustomShape 2111"/>
            <p:cNvSpPr/>
            <p:nvPr/>
          </p:nvSpPr>
          <p:spPr>
            <a:xfrm>
              <a:off x="5422680" y="3537720"/>
              <a:ext cx="17640" cy="38520"/>
            </a:xfrm>
            <a:custGeom>
              <a:avLst/>
              <a:gdLst/>
              <a:ahLst/>
              <a:rect l="l" t="t" r="r" b="b"/>
              <a:pathLst>
                <a:path w="2375" h="4913">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style>
            <a:lnRef idx="0"/>
            <a:fillRef idx="0"/>
            <a:effectRef idx="0"/>
            <a:fontRef idx="minor"/>
          </p:style>
        </p:sp>
        <p:sp>
          <p:nvSpPr>
            <p:cNvPr id="5431" name="CustomShape 2112"/>
            <p:cNvSpPr/>
            <p:nvPr/>
          </p:nvSpPr>
          <p:spPr>
            <a:xfrm>
              <a:off x="5355000" y="3586680"/>
              <a:ext cx="19800" cy="18360"/>
            </a:xfrm>
            <a:custGeom>
              <a:avLst/>
              <a:gdLst/>
              <a:ahLst/>
              <a:rect l="l" t="t" r="r" b="b"/>
              <a:pathLst>
                <a:path w="2614" h="2426">
                  <a:moveTo>
                    <a:pt x="1099" y="1"/>
                  </a:moveTo>
                  <a:lnTo>
                    <a:pt x="0" y="1175"/>
                  </a:lnTo>
                  <a:lnTo>
                    <a:pt x="568" y="2425"/>
                  </a:lnTo>
                  <a:lnTo>
                    <a:pt x="1440" y="2425"/>
                  </a:lnTo>
                  <a:lnTo>
                    <a:pt x="2614" y="708"/>
                  </a:lnTo>
                  <a:lnTo>
                    <a:pt x="1099" y="1"/>
                  </a:lnTo>
                  <a:close/>
                </a:path>
              </a:pathLst>
            </a:custGeom>
            <a:solidFill>
              <a:srgbClr val="445d73"/>
            </a:solidFill>
            <a:ln>
              <a:noFill/>
            </a:ln>
          </p:spPr>
          <p:style>
            <a:lnRef idx="0"/>
            <a:fillRef idx="0"/>
            <a:effectRef idx="0"/>
            <a:fontRef idx="minor"/>
          </p:style>
        </p:sp>
        <p:sp>
          <p:nvSpPr>
            <p:cNvPr id="5432" name="CustomShape 2113"/>
            <p:cNvSpPr/>
            <p:nvPr/>
          </p:nvSpPr>
          <p:spPr>
            <a:xfrm>
              <a:off x="5351760" y="3583440"/>
              <a:ext cx="26640" cy="23760"/>
            </a:xfrm>
            <a:custGeom>
              <a:avLst/>
              <a:gdLst/>
              <a:ahLst/>
              <a:rect l="l" t="t" r="r" b="b"/>
              <a:pathLst>
                <a:path w="3449" h="3133">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style>
            <a:lnRef idx="0"/>
            <a:fillRef idx="0"/>
            <a:effectRef idx="0"/>
            <a:fontRef idx="minor"/>
          </p:style>
        </p:sp>
        <p:sp>
          <p:nvSpPr>
            <p:cNvPr id="5433" name="CustomShape 2114"/>
            <p:cNvSpPr/>
            <p:nvPr/>
          </p:nvSpPr>
          <p:spPr>
            <a:xfrm>
              <a:off x="5436000" y="3593880"/>
              <a:ext cx="33480" cy="54720"/>
            </a:xfrm>
            <a:custGeom>
              <a:avLst/>
              <a:gdLst/>
              <a:ahLst/>
              <a:rect l="l" t="t" r="r" b="b"/>
              <a:pathLst>
                <a:path w="4332" h="6946">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style>
            <a:lnRef idx="0"/>
            <a:fillRef idx="0"/>
            <a:effectRef idx="0"/>
            <a:fontRef idx="minor"/>
          </p:style>
        </p:sp>
        <p:sp>
          <p:nvSpPr>
            <p:cNvPr id="5434" name="CustomShape 2115"/>
            <p:cNvSpPr/>
            <p:nvPr/>
          </p:nvSpPr>
          <p:spPr>
            <a:xfrm>
              <a:off x="5433120" y="3589200"/>
              <a:ext cx="39240" cy="64800"/>
            </a:xfrm>
            <a:custGeom>
              <a:avLst/>
              <a:gdLst/>
              <a:ahLst/>
              <a:rect l="l" t="t" r="r" b="b"/>
              <a:pathLst>
                <a:path w="5026" h="8171">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style>
            <a:lnRef idx="0"/>
            <a:fillRef idx="0"/>
            <a:effectRef idx="0"/>
            <a:fontRef idx="minor"/>
          </p:style>
        </p:sp>
        <p:sp>
          <p:nvSpPr>
            <p:cNvPr id="5435" name="CustomShape 2116"/>
            <p:cNvSpPr/>
            <p:nvPr/>
          </p:nvSpPr>
          <p:spPr>
            <a:xfrm>
              <a:off x="5460120" y="3646440"/>
              <a:ext cx="34560" cy="50400"/>
            </a:xfrm>
            <a:custGeom>
              <a:avLst/>
              <a:gdLst/>
              <a:ahLst/>
              <a:rect l="l" t="t" r="r" b="b"/>
              <a:pathLst>
                <a:path w="4459" h="6415">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style>
            <a:lnRef idx="0"/>
            <a:fillRef idx="0"/>
            <a:effectRef idx="0"/>
            <a:fontRef idx="minor"/>
          </p:style>
        </p:sp>
        <p:sp>
          <p:nvSpPr>
            <p:cNvPr id="5436" name="CustomShape 2117"/>
            <p:cNvSpPr/>
            <p:nvPr/>
          </p:nvSpPr>
          <p:spPr>
            <a:xfrm>
              <a:off x="5454720" y="3641040"/>
              <a:ext cx="43560" cy="59400"/>
            </a:xfrm>
            <a:custGeom>
              <a:avLst/>
              <a:gdLst/>
              <a:ahLst/>
              <a:rect l="l" t="t" r="r" b="b"/>
              <a:pathLst>
                <a:path w="5544" h="7501">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style>
            <a:lnRef idx="0"/>
            <a:fillRef idx="0"/>
            <a:effectRef idx="0"/>
            <a:fontRef idx="minor"/>
          </p:style>
        </p:sp>
        <p:sp>
          <p:nvSpPr>
            <p:cNvPr id="5437" name="CustomShape 2118"/>
            <p:cNvSpPr/>
            <p:nvPr/>
          </p:nvSpPr>
          <p:spPr>
            <a:xfrm>
              <a:off x="5486400" y="3384000"/>
              <a:ext cx="69840" cy="111240"/>
            </a:xfrm>
            <a:custGeom>
              <a:avLst/>
              <a:gdLst/>
              <a:ahLst/>
              <a:rect l="l" t="t" r="r" b="b"/>
              <a:pathLst>
                <a:path w="8815" h="13903">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style>
            <a:lnRef idx="0"/>
            <a:fillRef idx="0"/>
            <a:effectRef idx="0"/>
            <a:fontRef idx="minor"/>
          </p:style>
        </p:sp>
        <p:sp>
          <p:nvSpPr>
            <p:cNvPr id="5438" name="CustomShape 2119"/>
            <p:cNvSpPr/>
            <p:nvPr/>
          </p:nvSpPr>
          <p:spPr>
            <a:xfrm>
              <a:off x="5483520" y="3380760"/>
              <a:ext cx="75600" cy="120960"/>
            </a:xfrm>
            <a:custGeom>
              <a:avLst/>
              <a:gdLst/>
              <a:ahLst/>
              <a:rect l="l" t="t" r="r" b="b"/>
              <a:pathLst>
                <a:path w="9522" h="15103">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style>
            <a:lnRef idx="0"/>
            <a:fillRef idx="0"/>
            <a:effectRef idx="0"/>
            <a:fontRef idx="minor"/>
          </p:style>
        </p:sp>
        <p:sp>
          <p:nvSpPr>
            <p:cNvPr id="5439" name="CustomShape 2120"/>
            <p:cNvSpPr/>
            <p:nvPr/>
          </p:nvSpPr>
          <p:spPr>
            <a:xfrm>
              <a:off x="5533920" y="3335760"/>
              <a:ext cx="27720" cy="44280"/>
            </a:xfrm>
            <a:custGeom>
              <a:avLst/>
              <a:gdLst/>
              <a:ahLst/>
              <a:rect l="l" t="t" r="r" b="b"/>
              <a:pathLst>
                <a:path w="3587" h="5658">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style>
            <a:lnRef idx="0"/>
            <a:fillRef idx="0"/>
            <a:effectRef idx="0"/>
            <a:fontRef idx="minor"/>
          </p:style>
        </p:sp>
        <p:sp>
          <p:nvSpPr>
            <p:cNvPr id="5440" name="CustomShape 2121"/>
            <p:cNvSpPr/>
            <p:nvPr/>
          </p:nvSpPr>
          <p:spPr>
            <a:xfrm>
              <a:off x="5531400" y="3332160"/>
              <a:ext cx="32760" cy="50400"/>
            </a:xfrm>
            <a:custGeom>
              <a:avLst/>
              <a:gdLst/>
              <a:ahLst/>
              <a:rect l="l" t="t" r="r" b="b"/>
              <a:pathLst>
                <a:path w="4231" h="6415">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style>
            <a:lnRef idx="0"/>
            <a:fillRef idx="0"/>
            <a:effectRef idx="0"/>
            <a:fontRef idx="minor"/>
          </p:style>
        </p:sp>
        <p:sp>
          <p:nvSpPr>
            <p:cNvPr id="5441" name="CustomShape 2122"/>
            <p:cNvSpPr/>
            <p:nvPr/>
          </p:nvSpPr>
          <p:spPr>
            <a:xfrm>
              <a:off x="5504400" y="3227040"/>
              <a:ext cx="39600" cy="96840"/>
            </a:xfrm>
            <a:custGeom>
              <a:avLst/>
              <a:gdLst/>
              <a:ahLst/>
              <a:rect l="l" t="t" r="r" b="b"/>
              <a:pathLst>
                <a:path w="5052" h="12149">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style>
            <a:lnRef idx="0"/>
            <a:fillRef idx="0"/>
            <a:effectRef idx="0"/>
            <a:fontRef idx="minor"/>
          </p:style>
        </p:sp>
        <p:sp>
          <p:nvSpPr>
            <p:cNvPr id="5442" name="CustomShape 2123"/>
            <p:cNvSpPr/>
            <p:nvPr/>
          </p:nvSpPr>
          <p:spPr>
            <a:xfrm>
              <a:off x="5501520" y="3222000"/>
              <a:ext cx="45720" cy="104400"/>
            </a:xfrm>
            <a:custGeom>
              <a:avLst/>
              <a:gdLst/>
              <a:ahLst/>
              <a:rect l="l" t="t" r="r" b="b"/>
              <a:pathLst>
                <a:path w="5823" h="13082">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style>
            <a:lnRef idx="0"/>
            <a:fillRef idx="0"/>
            <a:effectRef idx="0"/>
            <a:fontRef idx="minor"/>
          </p:style>
        </p:sp>
        <p:sp>
          <p:nvSpPr>
            <p:cNvPr id="5443" name="CustomShape 2124"/>
            <p:cNvSpPr/>
            <p:nvPr/>
          </p:nvSpPr>
          <p:spPr>
            <a:xfrm>
              <a:off x="5260320" y="2884680"/>
              <a:ext cx="45720" cy="35280"/>
            </a:xfrm>
            <a:custGeom>
              <a:avLst/>
              <a:gdLst/>
              <a:ahLst/>
              <a:rect l="l" t="t" r="r" b="b"/>
              <a:pathLst>
                <a:path w="5835" h="4534">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style>
            <a:lnRef idx="0"/>
            <a:fillRef idx="0"/>
            <a:effectRef idx="0"/>
            <a:fontRef idx="minor"/>
          </p:style>
        </p:sp>
        <p:sp>
          <p:nvSpPr>
            <p:cNvPr id="5444" name="CustomShape 2125"/>
            <p:cNvSpPr/>
            <p:nvPr/>
          </p:nvSpPr>
          <p:spPr>
            <a:xfrm>
              <a:off x="5257440" y="2882160"/>
              <a:ext cx="51120" cy="41040"/>
            </a:xfrm>
            <a:custGeom>
              <a:avLst/>
              <a:gdLst/>
              <a:ahLst/>
              <a:rect l="l" t="t" r="r" b="b"/>
              <a:pathLst>
                <a:path w="6504" h="5241">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style>
            <a:lnRef idx="0"/>
            <a:fillRef idx="0"/>
            <a:effectRef idx="0"/>
            <a:fontRef idx="minor"/>
          </p:style>
        </p:sp>
        <p:sp>
          <p:nvSpPr>
            <p:cNvPr id="5445" name="CustomShape 2126"/>
            <p:cNvSpPr/>
            <p:nvPr/>
          </p:nvSpPr>
          <p:spPr>
            <a:xfrm>
              <a:off x="5326200" y="2886120"/>
              <a:ext cx="24840" cy="10440"/>
            </a:xfrm>
            <a:custGeom>
              <a:avLst/>
              <a:gdLst/>
              <a:ahLst/>
              <a:rect l="l" t="t" r="r" b="b"/>
              <a:pathLst>
                <a:path w="3234" h="1466">
                  <a:moveTo>
                    <a:pt x="1" y="1"/>
                  </a:moveTo>
                  <a:lnTo>
                    <a:pt x="885" y="1465"/>
                  </a:lnTo>
                  <a:lnTo>
                    <a:pt x="3233" y="733"/>
                  </a:lnTo>
                  <a:lnTo>
                    <a:pt x="2350" y="1"/>
                  </a:lnTo>
                  <a:close/>
                </a:path>
              </a:pathLst>
            </a:custGeom>
            <a:solidFill>
              <a:srgbClr val="445d73"/>
            </a:solidFill>
            <a:ln>
              <a:noFill/>
            </a:ln>
          </p:spPr>
          <p:style>
            <a:lnRef idx="0"/>
            <a:fillRef idx="0"/>
            <a:effectRef idx="0"/>
            <a:fontRef idx="minor"/>
          </p:style>
        </p:sp>
        <p:sp>
          <p:nvSpPr>
            <p:cNvPr id="5446" name="CustomShape 2127"/>
            <p:cNvSpPr/>
            <p:nvPr/>
          </p:nvSpPr>
          <p:spPr>
            <a:xfrm>
              <a:off x="5321520" y="2883600"/>
              <a:ext cx="34560" cy="15840"/>
            </a:xfrm>
            <a:custGeom>
              <a:avLst/>
              <a:gdLst/>
              <a:ahLst/>
              <a:rect l="l" t="t" r="r" b="b"/>
              <a:pathLst>
                <a:path w="4459" h="2148">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style>
            <a:lnRef idx="0"/>
            <a:fillRef idx="0"/>
            <a:effectRef idx="0"/>
            <a:fontRef idx="minor"/>
          </p:style>
        </p:sp>
        <p:sp>
          <p:nvSpPr>
            <p:cNvPr id="5447" name="CustomShape 2128"/>
            <p:cNvSpPr/>
            <p:nvPr/>
          </p:nvSpPr>
          <p:spPr>
            <a:xfrm>
              <a:off x="5305680" y="2923560"/>
              <a:ext cx="24840" cy="14400"/>
            </a:xfrm>
            <a:custGeom>
              <a:avLst/>
              <a:gdLst/>
              <a:ahLst/>
              <a:rect l="l" t="t" r="r" b="b"/>
              <a:pathLst>
                <a:path w="3233" h="1945">
                  <a:moveTo>
                    <a:pt x="0" y="0"/>
                  </a:moveTo>
                  <a:lnTo>
                    <a:pt x="871" y="1945"/>
                  </a:lnTo>
                  <a:lnTo>
                    <a:pt x="3233" y="972"/>
                  </a:lnTo>
                  <a:lnTo>
                    <a:pt x="1616" y="164"/>
                  </a:lnTo>
                  <a:lnTo>
                    <a:pt x="0" y="0"/>
                  </a:lnTo>
                  <a:close/>
                </a:path>
              </a:pathLst>
            </a:custGeom>
            <a:solidFill>
              <a:srgbClr val="445d73"/>
            </a:solidFill>
            <a:ln>
              <a:noFill/>
            </a:ln>
          </p:spPr>
          <p:style>
            <a:lnRef idx="0"/>
            <a:fillRef idx="0"/>
            <a:effectRef idx="0"/>
            <a:fontRef idx="minor"/>
          </p:style>
        </p:sp>
        <p:sp>
          <p:nvSpPr>
            <p:cNvPr id="5448" name="CustomShape 2129"/>
            <p:cNvSpPr/>
            <p:nvPr/>
          </p:nvSpPr>
          <p:spPr>
            <a:xfrm>
              <a:off x="5301360" y="2920680"/>
              <a:ext cx="35280" cy="20520"/>
            </a:xfrm>
            <a:custGeom>
              <a:avLst/>
              <a:gdLst/>
              <a:ahLst/>
              <a:rect l="l" t="t" r="r" b="b"/>
              <a:pathLst>
                <a:path w="4521" h="2729">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style>
            <a:lnRef idx="0"/>
            <a:fillRef idx="0"/>
            <a:effectRef idx="0"/>
            <a:fontRef idx="minor"/>
          </p:style>
        </p:sp>
        <p:sp>
          <p:nvSpPr>
            <p:cNvPr id="5449" name="CustomShape 2130"/>
            <p:cNvSpPr/>
            <p:nvPr/>
          </p:nvSpPr>
          <p:spPr>
            <a:xfrm>
              <a:off x="5042160" y="2883600"/>
              <a:ext cx="24120" cy="34920"/>
            </a:xfrm>
            <a:custGeom>
              <a:avLst/>
              <a:gdLst/>
              <a:ahLst/>
              <a:rect l="l" t="t" r="r" b="b"/>
              <a:pathLst>
                <a:path w="3158" h="4509">
                  <a:moveTo>
                    <a:pt x="1" y="0"/>
                  </a:moveTo>
                  <a:lnTo>
                    <a:pt x="1" y="1882"/>
                  </a:lnTo>
                  <a:lnTo>
                    <a:pt x="960" y="4508"/>
                  </a:lnTo>
                  <a:lnTo>
                    <a:pt x="3157" y="2576"/>
                  </a:lnTo>
                  <a:lnTo>
                    <a:pt x="3157" y="1251"/>
                  </a:lnTo>
                  <a:lnTo>
                    <a:pt x="1" y="0"/>
                  </a:lnTo>
                  <a:close/>
                </a:path>
              </a:pathLst>
            </a:custGeom>
            <a:solidFill>
              <a:srgbClr val="445d73"/>
            </a:solidFill>
            <a:ln>
              <a:noFill/>
            </a:ln>
          </p:spPr>
          <p:style>
            <a:lnRef idx="0"/>
            <a:fillRef idx="0"/>
            <a:effectRef idx="0"/>
            <a:fontRef idx="minor"/>
          </p:style>
        </p:sp>
        <p:sp>
          <p:nvSpPr>
            <p:cNvPr id="5450" name="CustomShape 2131"/>
            <p:cNvSpPr/>
            <p:nvPr/>
          </p:nvSpPr>
          <p:spPr>
            <a:xfrm>
              <a:off x="5039640" y="2880000"/>
              <a:ext cx="29160" cy="43200"/>
            </a:xfrm>
            <a:custGeom>
              <a:avLst/>
              <a:gdLst/>
              <a:ahLst/>
              <a:rect l="l" t="t" r="r" b="b"/>
              <a:pathLst>
                <a:path w="3790" h="5519">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style>
            <a:lnRef idx="0"/>
            <a:fillRef idx="0"/>
            <a:effectRef idx="0"/>
            <a:fontRef idx="minor"/>
          </p:style>
        </p:sp>
        <p:sp>
          <p:nvSpPr>
            <p:cNvPr id="5451" name="CustomShape 2132"/>
            <p:cNvSpPr/>
            <p:nvPr/>
          </p:nvSpPr>
          <p:spPr>
            <a:xfrm>
              <a:off x="4983120" y="2854080"/>
              <a:ext cx="51840" cy="51120"/>
            </a:xfrm>
            <a:custGeom>
              <a:avLst/>
              <a:gdLst/>
              <a:ahLst/>
              <a:rect l="l" t="t" r="r" b="b"/>
              <a:pathLst>
                <a:path w="6592" h="6478">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style>
            <a:lnRef idx="0"/>
            <a:fillRef idx="0"/>
            <a:effectRef idx="0"/>
            <a:fontRef idx="minor"/>
          </p:style>
        </p:sp>
        <p:sp>
          <p:nvSpPr>
            <p:cNvPr id="5452" name="CustomShape 2133"/>
            <p:cNvSpPr/>
            <p:nvPr/>
          </p:nvSpPr>
          <p:spPr>
            <a:xfrm>
              <a:off x="4980240" y="2849760"/>
              <a:ext cx="58320" cy="57960"/>
            </a:xfrm>
            <a:custGeom>
              <a:avLst/>
              <a:gdLst/>
              <a:ahLst/>
              <a:rect l="l" t="t" r="r" b="b"/>
              <a:pathLst>
                <a:path w="7363" h="7337">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style>
            <a:lnRef idx="0"/>
            <a:fillRef idx="0"/>
            <a:effectRef idx="0"/>
            <a:fontRef idx="minor"/>
          </p:style>
        </p:sp>
        <p:sp>
          <p:nvSpPr>
            <p:cNvPr id="5453" name="CustomShape 2134"/>
            <p:cNvSpPr/>
            <p:nvPr/>
          </p:nvSpPr>
          <p:spPr>
            <a:xfrm>
              <a:off x="4860720" y="2975400"/>
              <a:ext cx="52200" cy="123480"/>
            </a:xfrm>
            <a:custGeom>
              <a:avLst/>
              <a:gdLst/>
              <a:ahLst/>
              <a:rect l="l" t="t" r="r" b="b"/>
              <a:pathLst>
                <a:path w="6630" h="15443">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style>
            <a:lnRef idx="0"/>
            <a:fillRef idx="0"/>
            <a:effectRef idx="0"/>
            <a:fontRef idx="minor"/>
          </p:style>
        </p:sp>
        <p:sp>
          <p:nvSpPr>
            <p:cNvPr id="5454" name="CustomShape 2135"/>
            <p:cNvSpPr/>
            <p:nvPr/>
          </p:nvSpPr>
          <p:spPr>
            <a:xfrm>
              <a:off x="4857840" y="2971440"/>
              <a:ext cx="57600" cy="130320"/>
            </a:xfrm>
            <a:custGeom>
              <a:avLst/>
              <a:gdLst/>
              <a:ahLst/>
              <a:rect l="l" t="t" r="r" b="b"/>
              <a:pathLst>
                <a:path w="7275" h="16277">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style>
            <a:lnRef idx="0"/>
            <a:fillRef idx="0"/>
            <a:effectRef idx="0"/>
            <a:fontRef idx="minor"/>
          </p:style>
        </p:sp>
        <p:sp>
          <p:nvSpPr>
            <p:cNvPr id="5455" name="CustomShape 2136"/>
            <p:cNvSpPr/>
            <p:nvPr/>
          </p:nvSpPr>
          <p:spPr>
            <a:xfrm>
              <a:off x="4515840" y="3292920"/>
              <a:ext cx="24120" cy="36360"/>
            </a:xfrm>
            <a:custGeom>
              <a:avLst/>
              <a:gdLst/>
              <a:ahLst/>
              <a:rect l="l" t="t" r="r" b="b"/>
              <a:pathLst>
                <a:path w="3158" h="464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style>
            <a:lnRef idx="0"/>
            <a:fillRef idx="0"/>
            <a:effectRef idx="0"/>
            <a:fontRef idx="minor"/>
          </p:style>
        </p:sp>
        <p:sp>
          <p:nvSpPr>
            <p:cNvPr id="5456" name="CustomShape 2137"/>
            <p:cNvSpPr/>
            <p:nvPr/>
          </p:nvSpPr>
          <p:spPr>
            <a:xfrm>
              <a:off x="4513320" y="3290040"/>
              <a:ext cx="29160" cy="42120"/>
            </a:xfrm>
            <a:custGeom>
              <a:avLst/>
              <a:gdLst/>
              <a:ahLst/>
              <a:rect l="l" t="t" r="r" b="b"/>
              <a:pathLst>
                <a:path w="3789" h="5393">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style>
            <a:lnRef idx="0"/>
            <a:fillRef idx="0"/>
            <a:effectRef idx="0"/>
            <a:fontRef idx="minor"/>
          </p:style>
        </p:sp>
        <p:sp>
          <p:nvSpPr>
            <p:cNvPr id="5457" name="CustomShape 2138"/>
            <p:cNvSpPr/>
            <p:nvPr/>
          </p:nvSpPr>
          <p:spPr>
            <a:xfrm>
              <a:off x="4540320" y="3261600"/>
              <a:ext cx="45360" cy="80280"/>
            </a:xfrm>
            <a:custGeom>
              <a:avLst/>
              <a:gdLst/>
              <a:ahLst/>
              <a:rect l="l" t="t" r="r" b="b"/>
              <a:pathLst>
                <a:path w="5797" h="1009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style>
            <a:lnRef idx="0"/>
            <a:fillRef idx="0"/>
            <a:effectRef idx="0"/>
            <a:fontRef idx="minor"/>
          </p:style>
        </p:sp>
        <p:sp>
          <p:nvSpPr>
            <p:cNvPr id="5458" name="CustomShape 2139"/>
            <p:cNvSpPr/>
            <p:nvPr/>
          </p:nvSpPr>
          <p:spPr>
            <a:xfrm>
              <a:off x="4537440" y="3258720"/>
              <a:ext cx="51120" cy="86040"/>
            </a:xfrm>
            <a:custGeom>
              <a:avLst/>
              <a:gdLst/>
              <a:ahLst/>
              <a:rect l="l" t="t" r="r" b="b"/>
              <a:pathLst>
                <a:path w="6504" h="10822">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style>
            <a:lnRef idx="0"/>
            <a:fillRef idx="0"/>
            <a:effectRef idx="0"/>
            <a:fontRef idx="minor"/>
          </p:style>
        </p:sp>
        <p:sp>
          <p:nvSpPr>
            <p:cNvPr id="5459" name="CustomShape 2140"/>
            <p:cNvSpPr/>
            <p:nvPr/>
          </p:nvSpPr>
          <p:spPr>
            <a:xfrm>
              <a:off x="4623120" y="2946600"/>
              <a:ext cx="75240" cy="68400"/>
            </a:xfrm>
            <a:custGeom>
              <a:avLst/>
              <a:gdLst/>
              <a:ahLst/>
              <a:rect l="l" t="t" r="r" b="b"/>
              <a:pathLst>
                <a:path w="9471" h="8612">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style>
            <a:lnRef idx="0"/>
            <a:fillRef idx="0"/>
            <a:effectRef idx="0"/>
            <a:fontRef idx="minor"/>
          </p:style>
        </p:sp>
        <p:sp>
          <p:nvSpPr>
            <p:cNvPr id="5460" name="CustomShape 2141"/>
            <p:cNvSpPr/>
            <p:nvPr/>
          </p:nvSpPr>
          <p:spPr>
            <a:xfrm>
              <a:off x="4618440" y="2943360"/>
              <a:ext cx="82800" cy="76320"/>
            </a:xfrm>
            <a:custGeom>
              <a:avLst/>
              <a:gdLst/>
              <a:ahLst/>
              <a:rect l="l" t="t" r="r" b="b"/>
              <a:pathLst>
                <a:path w="10418" h="9584">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style>
            <a:lnRef idx="0"/>
            <a:fillRef idx="0"/>
            <a:effectRef idx="0"/>
            <a:fontRef idx="minor"/>
          </p:style>
        </p:sp>
        <p:sp>
          <p:nvSpPr>
            <p:cNvPr id="5461" name="CustomShape 2142"/>
            <p:cNvSpPr/>
            <p:nvPr/>
          </p:nvSpPr>
          <p:spPr>
            <a:xfrm>
              <a:off x="4662720" y="2934000"/>
              <a:ext cx="42120" cy="28080"/>
            </a:xfrm>
            <a:custGeom>
              <a:avLst/>
              <a:gdLst/>
              <a:ahLst/>
              <a:rect l="l" t="t" r="r" b="b"/>
              <a:pathLst>
                <a:path w="5393" h="365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style>
            <a:lnRef idx="0"/>
            <a:fillRef idx="0"/>
            <a:effectRef idx="0"/>
            <a:fontRef idx="minor"/>
          </p:style>
        </p:sp>
        <p:sp>
          <p:nvSpPr>
            <p:cNvPr id="5462" name="CustomShape 2143"/>
            <p:cNvSpPr/>
            <p:nvPr/>
          </p:nvSpPr>
          <p:spPr>
            <a:xfrm>
              <a:off x="4658760" y="2930760"/>
              <a:ext cx="49320" cy="34560"/>
            </a:xfrm>
            <a:custGeom>
              <a:avLst/>
              <a:gdLst/>
              <a:ahLst/>
              <a:rect l="l" t="t" r="r" b="b"/>
              <a:pathLst>
                <a:path w="6264" h="4459">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style>
            <a:lnRef idx="0"/>
            <a:fillRef idx="0"/>
            <a:effectRef idx="0"/>
            <a:fontRef idx="minor"/>
          </p:style>
        </p:sp>
        <p:sp>
          <p:nvSpPr>
            <p:cNvPr id="5463" name="CustomShape 2144"/>
            <p:cNvSpPr/>
            <p:nvPr/>
          </p:nvSpPr>
          <p:spPr>
            <a:xfrm>
              <a:off x="4441680" y="3162600"/>
              <a:ext cx="52560" cy="41760"/>
            </a:xfrm>
            <a:custGeom>
              <a:avLst/>
              <a:gdLst/>
              <a:ahLst/>
              <a:rect l="l" t="t" r="r" b="b"/>
              <a:pathLst>
                <a:path w="6655" h="5342">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style>
            <a:lnRef idx="0"/>
            <a:fillRef idx="0"/>
            <a:effectRef idx="0"/>
            <a:fontRef idx="minor"/>
          </p:style>
        </p:sp>
        <p:sp>
          <p:nvSpPr>
            <p:cNvPr id="5464" name="CustomShape 2145"/>
            <p:cNvSpPr/>
            <p:nvPr/>
          </p:nvSpPr>
          <p:spPr>
            <a:xfrm>
              <a:off x="4438800" y="3159000"/>
              <a:ext cx="57960" cy="48240"/>
            </a:xfrm>
            <a:custGeom>
              <a:avLst/>
              <a:gdLst/>
              <a:ahLst/>
              <a:rect l="l" t="t" r="r" b="b"/>
              <a:pathLst>
                <a:path w="7312" h="6138">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style>
            <a:lnRef idx="0"/>
            <a:fillRef idx="0"/>
            <a:effectRef idx="0"/>
            <a:fontRef idx="minor"/>
          </p:style>
        </p:sp>
        <p:sp>
          <p:nvSpPr>
            <p:cNvPr id="5465" name="CustomShape 2146"/>
            <p:cNvSpPr/>
            <p:nvPr/>
          </p:nvSpPr>
          <p:spPr>
            <a:xfrm>
              <a:off x="4666680" y="3449160"/>
              <a:ext cx="16920" cy="10080"/>
            </a:xfrm>
            <a:custGeom>
              <a:avLst/>
              <a:gdLst/>
              <a:ahLst/>
              <a:rect l="l" t="t" r="r" b="b"/>
              <a:pathLst>
                <a:path w="2287" h="1428">
                  <a:moveTo>
                    <a:pt x="1743" y="0"/>
                  </a:moveTo>
                  <a:lnTo>
                    <a:pt x="1" y="480"/>
                  </a:lnTo>
                  <a:lnTo>
                    <a:pt x="2286" y="1427"/>
                  </a:lnTo>
                  <a:lnTo>
                    <a:pt x="2286" y="1427"/>
                  </a:lnTo>
                  <a:lnTo>
                    <a:pt x="1743" y="0"/>
                  </a:lnTo>
                  <a:close/>
                </a:path>
              </a:pathLst>
            </a:custGeom>
            <a:solidFill>
              <a:srgbClr val="445d73"/>
            </a:solidFill>
            <a:ln>
              <a:noFill/>
            </a:ln>
          </p:spPr>
          <p:style>
            <a:lnRef idx="0"/>
            <a:fillRef idx="0"/>
            <a:effectRef idx="0"/>
            <a:fontRef idx="minor"/>
          </p:style>
        </p:sp>
        <p:sp>
          <p:nvSpPr>
            <p:cNvPr id="5466" name="CustomShape 2147"/>
            <p:cNvSpPr/>
            <p:nvPr/>
          </p:nvSpPr>
          <p:spPr>
            <a:xfrm>
              <a:off x="4658760" y="3446280"/>
              <a:ext cx="29520" cy="17640"/>
            </a:xfrm>
            <a:custGeom>
              <a:avLst/>
              <a:gdLst/>
              <a:ahLst/>
              <a:rect l="l" t="t" r="r" b="b"/>
              <a:pathLst>
                <a:path w="3827" h="2375">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style>
            <a:lnRef idx="0"/>
            <a:fillRef idx="0"/>
            <a:effectRef idx="0"/>
            <a:fontRef idx="minor"/>
          </p:style>
        </p:sp>
        <p:sp>
          <p:nvSpPr>
            <p:cNvPr id="5467" name="CustomShape 2148"/>
            <p:cNvSpPr/>
            <p:nvPr/>
          </p:nvSpPr>
          <p:spPr>
            <a:xfrm>
              <a:off x="4637160" y="3410640"/>
              <a:ext cx="12600" cy="20520"/>
            </a:xfrm>
            <a:custGeom>
              <a:avLst/>
              <a:gdLst/>
              <a:ahLst/>
              <a:rect l="l" t="t" r="r" b="b"/>
              <a:pathLst>
                <a:path w="1731" h="2728">
                  <a:moveTo>
                    <a:pt x="733" y="0"/>
                  </a:moveTo>
                  <a:cubicBezTo>
                    <a:pt x="493" y="164"/>
                    <a:pt x="0" y="1288"/>
                    <a:pt x="0" y="1288"/>
                  </a:cubicBezTo>
                  <a:lnTo>
                    <a:pt x="695" y="2728"/>
                  </a:lnTo>
                  <a:lnTo>
                    <a:pt x="1730" y="2728"/>
                  </a:lnTo>
                  <a:lnTo>
                    <a:pt x="733" y="0"/>
                  </a:lnTo>
                  <a:close/>
                </a:path>
              </a:pathLst>
            </a:custGeom>
            <a:solidFill>
              <a:srgbClr val="445d73"/>
            </a:solidFill>
            <a:ln>
              <a:noFill/>
            </a:ln>
          </p:spPr>
          <p:style>
            <a:lnRef idx="0"/>
            <a:fillRef idx="0"/>
            <a:effectRef idx="0"/>
            <a:fontRef idx="minor"/>
          </p:style>
        </p:sp>
        <p:sp>
          <p:nvSpPr>
            <p:cNvPr id="5468" name="CustomShape 2149"/>
            <p:cNvSpPr/>
            <p:nvPr/>
          </p:nvSpPr>
          <p:spPr>
            <a:xfrm>
              <a:off x="4634640" y="3406680"/>
              <a:ext cx="19080" cy="27000"/>
            </a:xfrm>
            <a:custGeom>
              <a:avLst/>
              <a:gdLst/>
              <a:ahLst/>
              <a:rect l="l" t="t" r="r" b="b"/>
              <a:pathLst>
                <a:path w="2514" h="352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style>
            <a:lnRef idx="0"/>
            <a:fillRef idx="0"/>
            <a:effectRef idx="0"/>
            <a:fontRef idx="minor"/>
          </p:style>
        </p:sp>
        <p:sp>
          <p:nvSpPr>
            <p:cNvPr id="5469" name="CustomShape 2150"/>
            <p:cNvSpPr/>
            <p:nvPr/>
          </p:nvSpPr>
          <p:spPr>
            <a:xfrm>
              <a:off x="4635360" y="3427920"/>
              <a:ext cx="6840" cy="23760"/>
            </a:xfrm>
            <a:custGeom>
              <a:avLst/>
              <a:gdLst/>
              <a:ahLst/>
              <a:rect l="l" t="t" r="r" b="b"/>
              <a:pathLst>
                <a:path w="1011" h="3120">
                  <a:moveTo>
                    <a:pt x="455" y="0"/>
                  </a:moveTo>
                  <a:lnTo>
                    <a:pt x="1" y="1402"/>
                  </a:lnTo>
                  <a:lnTo>
                    <a:pt x="581" y="3119"/>
                  </a:lnTo>
                  <a:lnTo>
                    <a:pt x="1011" y="3119"/>
                  </a:lnTo>
                  <a:lnTo>
                    <a:pt x="1011" y="278"/>
                  </a:lnTo>
                  <a:lnTo>
                    <a:pt x="455" y="0"/>
                  </a:lnTo>
                  <a:close/>
                </a:path>
              </a:pathLst>
            </a:custGeom>
            <a:solidFill>
              <a:srgbClr val="445d73"/>
            </a:solidFill>
            <a:ln>
              <a:noFill/>
            </a:ln>
          </p:spPr>
          <p:style>
            <a:lnRef idx="0"/>
            <a:fillRef idx="0"/>
            <a:effectRef idx="0"/>
            <a:fontRef idx="minor"/>
          </p:style>
        </p:sp>
        <p:sp>
          <p:nvSpPr>
            <p:cNvPr id="5470" name="CustomShape 2151"/>
            <p:cNvSpPr/>
            <p:nvPr/>
          </p:nvSpPr>
          <p:spPr>
            <a:xfrm>
              <a:off x="4632840" y="3425760"/>
              <a:ext cx="12600" cy="28440"/>
            </a:xfrm>
            <a:custGeom>
              <a:avLst/>
              <a:gdLst/>
              <a:ahLst/>
              <a:rect l="l" t="t" r="r" b="b"/>
              <a:pathLst>
                <a:path w="1731" h="370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style>
            <a:lnRef idx="0"/>
            <a:fillRef idx="0"/>
            <a:effectRef idx="0"/>
            <a:fontRef idx="minor"/>
          </p:style>
        </p:sp>
        <p:sp>
          <p:nvSpPr>
            <p:cNvPr id="5471" name="CustomShape 2152"/>
            <p:cNvSpPr/>
            <p:nvPr/>
          </p:nvSpPr>
          <p:spPr>
            <a:xfrm>
              <a:off x="4850640" y="3121200"/>
              <a:ext cx="14040" cy="7560"/>
            </a:xfrm>
            <a:custGeom>
              <a:avLst/>
              <a:gdLst/>
              <a:ahLst/>
              <a:rect l="l" t="t" r="r" b="b"/>
              <a:pathLst>
                <a:path w="1895" h="1099">
                  <a:moveTo>
                    <a:pt x="0" y="0"/>
                  </a:moveTo>
                  <a:lnTo>
                    <a:pt x="556" y="1099"/>
                  </a:lnTo>
                  <a:lnTo>
                    <a:pt x="1326" y="947"/>
                  </a:lnTo>
                  <a:lnTo>
                    <a:pt x="1894" y="0"/>
                  </a:lnTo>
                  <a:close/>
                </a:path>
              </a:pathLst>
            </a:custGeom>
            <a:solidFill>
              <a:srgbClr val="445d73"/>
            </a:solidFill>
            <a:ln>
              <a:noFill/>
            </a:ln>
          </p:spPr>
          <p:style>
            <a:lnRef idx="0"/>
            <a:fillRef idx="0"/>
            <a:effectRef idx="0"/>
            <a:fontRef idx="minor"/>
          </p:style>
        </p:sp>
        <p:sp>
          <p:nvSpPr>
            <p:cNvPr id="5472" name="CustomShape 2153"/>
            <p:cNvSpPr/>
            <p:nvPr/>
          </p:nvSpPr>
          <p:spPr>
            <a:xfrm>
              <a:off x="4846320" y="3118680"/>
              <a:ext cx="22680" cy="12960"/>
            </a:xfrm>
            <a:custGeom>
              <a:avLst/>
              <a:gdLst/>
              <a:ahLst/>
              <a:rect l="l" t="t" r="r" b="b"/>
              <a:pathLst>
                <a:path w="2968" h="1782">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style>
            <a:lnRef idx="0"/>
            <a:fillRef idx="0"/>
            <a:effectRef idx="0"/>
            <a:fontRef idx="minor"/>
          </p:style>
        </p:sp>
        <p:sp>
          <p:nvSpPr>
            <p:cNvPr id="5473" name="CustomShape 2154"/>
            <p:cNvSpPr/>
            <p:nvPr/>
          </p:nvSpPr>
          <p:spPr>
            <a:xfrm>
              <a:off x="4229640" y="2849760"/>
              <a:ext cx="297360" cy="386280"/>
            </a:xfrm>
            <a:custGeom>
              <a:avLst/>
              <a:gdLst/>
              <a:ahLst/>
              <a:rect l="l" t="t" r="r" b="b"/>
              <a:pathLst>
                <a:path w="36897" h="47858">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style>
            <a:lnRef idx="0"/>
            <a:fillRef idx="0"/>
            <a:effectRef idx="0"/>
            <a:fontRef idx="minor"/>
          </p:style>
        </p:sp>
        <p:sp>
          <p:nvSpPr>
            <p:cNvPr id="5474" name="CustomShape 2155"/>
            <p:cNvSpPr/>
            <p:nvPr/>
          </p:nvSpPr>
          <p:spPr>
            <a:xfrm>
              <a:off x="4227120" y="2846880"/>
              <a:ext cx="303120" cy="393480"/>
            </a:xfrm>
            <a:custGeom>
              <a:avLst/>
              <a:gdLst/>
              <a:ahLst/>
              <a:rect l="l" t="t" r="r" b="b"/>
              <a:pathLst>
                <a:path w="37592" h="48741">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style>
            <a:lnRef idx="0"/>
            <a:fillRef idx="0"/>
            <a:effectRef idx="0"/>
            <a:fontRef idx="minor"/>
          </p:style>
        </p:sp>
        <p:sp>
          <p:nvSpPr>
            <p:cNvPr id="5475" name="CustomShape 2156"/>
            <p:cNvSpPr/>
            <p:nvPr/>
          </p:nvSpPr>
          <p:spPr>
            <a:xfrm>
              <a:off x="4107240" y="2835000"/>
              <a:ext cx="214920" cy="170280"/>
            </a:xfrm>
            <a:custGeom>
              <a:avLst/>
              <a:gdLst/>
              <a:ahLst/>
              <a:rect l="l" t="t" r="r" b="b"/>
              <a:pathLst>
                <a:path w="26694" h="21202">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style>
            <a:lnRef idx="0"/>
            <a:fillRef idx="0"/>
            <a:effectRef idx="0"/>
            <a:fontRef idx="minor"/>
          </p:style>
        </p:sp>
        <p:sp>
          <p:nvSpPr>
            <p:cNvPr id="5476" name="CustomShape 2157"/>
            <p:cNvSpPr/>
            <p:nvPr/>
          </p:nvSpPr>
          <p:spPr>
            <a:xfrm>
              <a:off x="4104360" y="2832480"/>
              <a:ext cx="220680" cy="175680"/>
            </a:xfrm>
            <a:custGeom>
              <a:avLst/>
              <a:gdLst/>
              <a:ahLst/>
              <a:rect l="l" t="t" r="r" b="b"/>
              <a:pathLst>
                <a:path w="27415" h="21858">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style>
            <a:lnRef idx="0"/>
            <a:fillRef idx="0"/>
            <a:effectRef idx="0"/>
            <a:fontRef idx="minor"/>
          </p:style>
        </p:sp>
        <p:sp>
          <p:nvSpPr>
            <p:cNvPr id="5477" name="CustomShape 2158"/>
            <p:cNvSpPr/>
            <p:nvPr/>
          </p:nvSpPr>
          <p:spPr>
            <a:xfrm>
              <a:off x="4088160" y="2968560"/>
              <a:ext cx="14400" cy="17640"/>
            </a:xfrm>
            <a:custGeom>
              <a:avLst/>
              <a:gdLst/>
              <a:ahLst/>
              <a:rect l="l" t="t" r="r" b="b"/>
              <a:pathLst>
                <a:path w="1971" h="2363">
                  <a:moveTo>
                    <a:pt x="1339" y="1"/>
                  </a:moveTo>
                  <a:cubicBezTo>
                    <a:pt x="1023" y="241"/>
                    <a:pt x="1" y="1554"/>
                    <a:pt x="1" y="1554"/>
                  </a:cubicBezTo>
                  <a:lnTo>
                    <a:pt x="1339" y="2362"/>
                  </a:lnTo>
                  <a:lnTo>
                    <a:pt x="1970" y="1188"/>
                  </a:lnTo>
                  <a:lnTo>
                    <a:pt x="1339" y="1"/>
                  </a:lnTo>
                  <a:close/>
                </a:path>
              </a:pathLst>
            </a:custGeom>
            <a:solidFill>
              <a:srgbClr val="445d73"/>
            </a:solidFill>
            <a:ln>
              <a:noFill/>
            </a:ln>
          </p:spPr>
          <p:style>
            <a:lnRef idx="0"/>
            <a:fillRef idx="0"/>
            <a:effectRef idx="0"/>
            <a:fontRef idx="minor"/>
          </p:style>
        </p:sp>
        <p:sp>
          <p:nvSpPr>
            <p:cNvPr id="5478" name="CustomShape 2159"/>
            <p:cNvSpPr/>
            <p:nvPr/>
          </p:nvSpPr>
          <p:spPr>
            <a:xfrm>
              <a:off x="4084200" y="2964600"/>
              <a:ext cx="21240" cy="25200"/>
            </a:xfrm>
            <a:custGeom>
              <a:avLst/>
              <a:gdLst/>
              <a:ahLst/>
              <a:rect l="l" t="t" r="r" b="b"/>
              <a:pathLst>
                <a:path w="2804" h="328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style>
            <a:lnRef idx="0"/>
            <a:fillRef idx="0"/>
            <a:effectRef idx="0"/>
            <a:fontRef idx="minor"/>
          </p:style>
        </p:sp>
        <p:sp>
          <p:nvSpPr>
            <p:cNvPr id="5479" name="CustomShape 2160"/>
            <p:cNvSpPr/>
            <p:nvPr/>
          </p:nvSpPr>
          <p:spPr>
            <a:xfrm>
              <a:off x="4115520" y="2904120"/>
              <a:ext cx="16200" cy="31680"/>
            </a:xfrm>
            <a:custGeom>
              <a:avLst/>
              <a:gdLst/>
              <a:ahLst/>
              <a:rect l="l" t="t" r="r" b="b"/>
              <a:pathLst>
                <a:path w="2198" h="4067">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style>
            <a:lnRef idx="0"/>
            <a:fillRef idx="0"/>
            <a:effectRef idx="0"/>
            <a:fontRef idx="minor"/>
          </p:style>
        </p:sp>
        <p:sp>
          <p:nvSpPr>
            <p:cNvPr id="5480" name="CustomShape 2161"/>
            <p:cNvSpPr/>
            <p:nvPr/>
          </p:nvSpPr>
          <p:spPr>
            <a:xfrm>
              <a:off x="4113000" y="2899080"/>
              <a:ext cx="22680" cy="39240"/>
            </a:xfrm>
            <a:custGeom>
              <a:avLst/>
              <a:gdLst/>
              <a:ahLst/>
              <a:rect l="l" t="t" r="r" b="b"/>
              <a:pathLst>
                <a:path w="2956" h="5014">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style>
            <a:lnRef idx="0"/>
            <a:fillRef idx="0"/>
            <a:effectRef idx="0"/>
            <a:fontRef idx="minor"/>
          </p:style>
        </p:sp>
        <p:sp>
          <p:nvSpPr>
            <p:cNvPr id="5481" name="CustomShape 2162"/>
            <p:cNvSpPr/>
            <p:nvPr/>
          </p:nvSpPr>
          <p:spPr>
            <a:xfrm>
              <a:off x="4085280" y="2878560"/>
              <a:ext cx="25560" cy="44640"/>
            </a:xfrm>
            <a:custGeom>
              <a:avLst/>
              <a:gdLst/>
              <a:ahLst/>
              <a:rect l="l" t="t" r="r" b="b"/>
              <a:pathLst>
                <a:path w="3322" h="567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style>
            <a:lnRef idx="0"/>
            <a:fillRef idx="0"/>
            <a:effectRef idx="0"/>
            <a:fontRef idx="minor"/>
          </p:style>
        </p:sp>
        <p:sp>
          <p:nvSpPr>
            <p:cNvPr id="5482" name="CustomShape 2163"/>
            <p:cNvSpPr/>
            <p:nvPr/>
          </p:nvSpPr>
          <p:spPr>
            <a:xfrm>
              <a:off x="4082040" y="2875320"/>
              <a:ext cx="31320" cy="54720"/>
            </a:xfrm>
            <a:custGeom>
              <a:avLst/>
              <a:gdLst/>
              <a:ahLst/>
              <a:rect l="l" t="t" r="r" b="b"/>
              <a:pathLst>
                <a:path w="4041" h="6945">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style>
            <a:lnRef idx="0"/>
            <a:fillRef idx="0"/>
            <a:effectRef idx="0"/>
            <a:fontRef idx="minor"/>
          </p:style>
        </p:sp>
        <p:sp>
          <p:nvSpPr>
            <p:cNvPr id="5483" name="CustomShape 2164"/>
            <p:cNvSpPr/>
            <p:nvPr/>
          </p:nvSpPr>
          <p:spPr>
            <a:xfrm>
              <a:off x="4061160" y="2934720"/>
              <a:ext cx="33120" cy="32400"/>
            </a:xfrm>
            <a:custGeom>
              <a:avLst/>
              <a:gdLst/>
              <a:ahLst/>
              <a:rect l="l" t="t" r="r" b="b"/>
              <a:pathLst>
                <a:path w="4256" h="418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style>
            <a:lnRef idx="0"/>
            <a:fillRef idx="0"/>
            <a:effectRef idx="0"/>
            <a:fontRef idx="minor"/>
          </p:style>
        </p:sp>
        <p:sp>
          <p:nvSpPr>
            <p:cNvPr id="5484" name="CustomShape 2165"/>
            <p:cNvSpPr/>
            <p:nvPr/>
          </p:nvSpPr>
          <p:spPr>
            <a:xfrm>
              <a:off x="4058640" y="2931120"/>
              <a:ext cx="38880" cy="40320"/>
            </a:xfrm>
            <a:custGeom>
              <a:avLst/>
              <a:gdLst/>
              <a:ahLst/>
              <a:rect l="l" t="t" r="r" b="b"/>
              <a:pathLst>
                <a:path w="4964" h="514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style>
            <a:lnRef idx="0"/>
            <a:fillRef idx="0"/>
            <a:effectRef idx="0"/>
            <a:fontRef idx="minor"/>
          </p:style>
        </p:sp>
        <p:sp>
          <p:nvSpPr>
            <p:cNvPr id="5485" name="CustomShape 2166"/>
            <p:cNvSpPr/>
            <p:nvPr/>
          </p:nvSpPr>
          <p:spPr>
            <a:xfrm>
              <a:off x="3990600" y="2924280"/>
              <a:ext cx="60840" cy="42840"/>
            </a:xfrm>
            <a:custGeom>
              <a:avLst/>
              <a:gdLst/>
              <a:ahLst/>
              <a:rect l="l" t="t" r="r" b="b"/>
              <a:pathLst>
                <a:path w="7703" h="5456">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style>
            <a:lnRef idx="0"/>
            <a:fillRef idx="0"/>
            <a:effectRef idx="0"/>
            <a:fontRef idx="minor"/>
          </p:style>
        </p:sp>
        <p:sp>
          <p:nvSpPr>
            <p:cNvPr id="5486" name="CustomShape 2167"/>
            <p:cNvSpPr/>
            <p:nvPr/>
          </p:nvSpPr>
          <p:spPr>
            <a:xfrm>
              <a:off x="3987720" y="2920680"/>
              <a:ext cx="66600" cy="49320"/>
            </a:xfrm>
            <a:custGeom>
              <a:avLst/>
              <a:gdLst/>
              <a:ahLst/>
              <a:rect l="l" t="t" r="r" b="b"/>
              <a:pathLst>
                <a:path w="8385" h="6264">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style>
            <a:lnRef idx="0"/>
            <a:fillRef idx="0"/>
            <a:effectRef idx="0"/>
            <a:fontRef idx="minor"/>
          </p:style>
        </p:sp>
        <p:sp>
          <p:nvSpPr>
            <p:cNvPr id="5487" name="CustomShape 2168"/>
            <p:cNvSpPr/>
            <p:nvPr/>
          </p:nvSpPr>
          <p:spPr>
            <a:xfrm>
              <a:off x="3969360" y="2892960"/>
              <a:ext cx="51120" cy="29880"/>
            </a:xfrm>
            <a:custGeom>
              <a:avLst/>
              <a:gdLst/>
              <a:ahLst/>
              <a:rect l="l" t="t" r="r" b="b"/>
              <a:pathLst>
                <a:path w="6479" h="3865">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style>
            <a:lnRef idx="0"/>
            <a:fillRef idx="0"/>
            <a:effectRef idx="0"/>
            <a:fontRef idx="minor"/>
          </p:style>
        </p:sp>
        <p:sp>
          <p:nvSpPr>
            <p:cNvPr id="5488" name="CustomShape 2169"/>
            <p:cNvSpPr/>
            <p:nvPr/>
          </p:nvSpPr>
          <p:spPr>
            <a:xfrm>
              <a:off x="3965400" y="2890440"/>
              <a:ext cx="58320" cy="35280"/>
            </a:xfrm>
            <a:custGeom>
              <a:avLst/>
              <a:gdLst/>
              <a:ahLst/>
              <a:rect l="l" t="t" r="r" b="b"/>
              <a:pathLst>
                <a:path w="7375" h="4546">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style>
            <a:lnRef idx="0"/>
            <a:fillRef idx="0"/>
            <a:effectRef idx="0"/>
            <a:fontRef idx="minor"/>
          </p:style>
        </p:sp>
        <p:sp>
          <p:nvSpPr>
            <p:cNvPr id="5489" name="CustomShape 2170"/>
            <p:cNvSpPr/>
            <p:nvPr/>
          </p:nvSpPr>
          <p:spPr>
            <a:xfrm>
              <a:off x="4034880" y="2906640"/>
              <a:ext cx="22320" cy="11520"/>
            </a:xfrm>
            <a:custGeom>
              <a:avLst/>
              <a:gdLst/>
              <a:ahLst/>
              <a:rect l="l" t="t" r="r" b="b"/>
              <a:pathLst>
                <a:path w="2918" h="1605">
                  <a:moveTo>
                    <a:pt x="392" y="1"/>
                  </a:moveTo>
                  <a:lnTo>
                    <a:pt x="1" y="594"/>
                  </a:lnTo>
                  <a:lnTo>
                    <a:pt x="1024" y="1605"/>
                  </a:lnTo>
                  <a:lnTo>
                    <a:pt x="2211" y="670"/>
                  </a:lnTo>
                  <a:lnTo>
                    <a:pt x="2918" y="1"/>
                  </a:lnTo>
                  <a:close/>
                </a:path>
              </a:pathLst>
            </a:custGeom>
            <a:solidFill>
              <a:srgbClr val="445d73"/>
            </a:solidFill>
            <a:ln>
              <a:noFill/>
            </a:ln>
          </p:spPr>
          <p:style>
            <a:lnRef idx="0"/>
            <a:fillRef idx="0"/>
            <a:effectRef idx="0"/>
            <a:fontRef idx="minor"/>
          </p:style>
        </p:sp>
        <p:sp>
          <p:nvSpPr>
            <p:cNvPr id="5490" name="CustomShape 2171"/>
            <p:cNvSpPr/>
            <p:nvPr/>
          </p:nvSpPr>
          <p:spPr>
            <a:xfrm>
              <a:off x="4031640" y="2904120"/>
              <a:ext cx="32040" cy="17280"/>
            </a:xfrm>
            <a:custGeom>
              <a:avLst/>
              <a:gdLst/>
              <a:ahLst/>
              <a:rect l="l" t="t" r="r" b="b"/>
              <a:pathLst>
                <a:path w="4118" h="2325">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style>
            <a:lnRef idx="0"/>
            <a:fillRef idx="0"/>
            <a:effectRef idx="0"/>
            <a:fontRef idx="minor"/>
          </p:style>
        </p:sp>
        <p:sp>
          <p:nvSpPr>
            <p:cNvPr id="5491" name="CustomShape 2172"/>
            <p:cNvSpPr/>
            <p:nvPr/>
          </p:nvSpPr>
          <p:spPr>
            <a:xfrm>
              <a:off x="4053240" y="2881080"/>
              <a:ext cx="11520" cy="15120"/>
            </a:xfrm>
            <a:custGeom>
              <a:avLst/>
              <a:gdLst/>
              <a:ahLst/>
              <a:rect l="l" t="t" r="r" b="b"/>
              <a:pathLst>
                <a:path w="1617" h="206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style>
            <a:lnRef idx="0"/>
            <a:fillRef idx="0"/>
            <a:effectRef idx="0"/>
            <a:fontRef idx="minor"/>
          </p:style>
        </p:sp>
        <p:sp>
          <p:nvSpPr>
            <p:cNvPr id="5492" name="CustomShape 2173"/>
            <p:cNvSpPr/>
            <p:nvPr/>
          </p:nvSpPr>
          <p:spPr>
            <a:xfrm>
              <a:off x="4050000" y="2877840"/>
              <a:ext cx="17640" cy="23760"/>
            </a:xfrm>
            <a:custGeom>
              <a:avLst/>
              <a:gdLst/>
              <a:ahLst/>
              <a:rect l="l" t="t" r="r" b="b"/>
              <a:pathLst>
                <a:path w="2350" h="3119">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style>
            <a:lnRef idx="0"/>
            <a:fillRef idx="0"/>
            <a:effectRef idx="0"/>
            <a:fontRef idx="minor"/>
          </p:style>
        </p:sp>
        <p:sp>
          <p:nvSpPr>
            <p:cNvPr id="5493" name="CustomShape 2174"/>
            <p:cNvSpPr/>
            <p:nvPr/>
          </p:nvSpPr>
          <p:spPr>
            <a:xfrm>
              <a:off x="3904200" y="2951640"/>
              <a:ext cx="58680" cy="60840"/>
            </a:xfrm>
            <a:custGeom>
              <a:avLst/>
              <a:gdLst/>
              <a:ahLst/>
              <a:rect l="l" t="t" r="r" b="b"/>
              <a:pathLst>
                <a:path w="7413" h="7691">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style>
            <a:lnRef idx="0"/>
            <a:fillRef idx="0"/>
            <a:effectRef idx="0"/>
            <a:fontRef idx="minor"/>
          </p:style>
        </p:sp>
        <p:sp>
          <p:nvSpPr>
            <p:cNvPr id="5494" name="CustomShape 2175"/>
            <p:cNvSpPr/>
            <p:nvPr/>
          </p:nvSpPr>
          <p:spPr>
            <a:xfrm>
              <a:off x="3901320" y="2948760"/>
              <a:ext cx="64080" cy="66240"/>
            </a:xfrm>
            <a:custGeom>
              <a:avLst/>
              <a:gdLst/>
              <a:ahLst/>
              <a:rect l="l" t="t" r="r" b="b"/>
              <a:pathLst>
                <a:path w="8069" h="8348">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style>
            <a:lnRef idx="0"/>
            <a:fillRef idx="0"/>
            <a:effectRef idx="0"/>
            <a:fontRef idx="minor"/>
          </p:style>
        </p:sp>
        <p:sp>
          <p:nvSpPr>
            <p:cNvPr id="5495" name="CustomShape 2176"/>
            <p:cNvSpPr/>
            <p:nvPr/>
          </p:nvSpPr>
          <p:spPr>
            <a:xfrm>
              <a:off x="3928320" y="2987640"/>
              <a:ext cx="105120" cy="86040"/>
            </a:xfrm>
            <a:custGeom>
              <a:avLst/>
              <a:gdLst/>
              <a:ahLst/>
              <a:rect l="l" t="t" r="r" b="b"/>
              <a:pathLst>
                <a:path w="13171" h="10809">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style>
            <a:lnRef idx="0"/>
            <a:fillRef idx="0"/>
            <a:effectRef idx="0"/>
            <a:fontRef idx="minor"/>
          </p:style>
        </p:sp>
        <p:sp>
          <p:nvSpPr>
            <p:cNvPr id="5496" name="CustomShape 2177"/>
            <p:cNvSpPr/>
            <p:nvPr/>
          </p:nvSpPr>
          <p:spPr>
            <a:xfrm>
              <a:off x="3925800" y="2984760"/>
              <a:ext cx="111600" cy="91800"/>
            </a:xfrm>
            <a:custGeom>
              <a:avLst/>
              <a:gdLst/>
              <a:ahLst/>
              <a:rect l="l" t="t" r="r" b="b"/>
              <a:pathLst>
                <a:path w="13966" h="11504">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style>
            <a:lnRef idx="0"/>
            <a:fillRef idx="0"/>
            <a:effectRef idx="0"/>
            <a:fontRef idx="minor"/>
          </p:style>
        </p:sp>
        <p:sp>
          <p:nvSpPr>
            <p:cNvPr id="5497" name="CustomShape 2178"/>
            <p:cNvSpPr/>
            <p:nvPr/>
          </p:nvSpPr>
          <p:spPr>
            <a:xfrm>
              <a:off x="4034880" y="2990160"/>
              <a:ext cx="29880" cy="51480"/>
            </a:xfrm>
            <a:custGeom>
              <a:avLst/>
              <a:gdLst/>
              <a:ahLst/>
              <a:rect l="l" t="t" r="r" b="b"/>
              <a:pathLst>
                <a:path w="3865" h="655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style>
            <a:lnRef idx="0"/>
            <a:fillRef idx="0"/>
            <a:effectRef idx="0"/>
            <a:fontRef idx="minor"/>
          </p:style>
        </p:sp>
        <p:sp>
          <p:nvSpPr>
            <p:cNvPr id="5498" name="CustomShape 2179"/>
            <p:cNvSpPr/>
            <p:nvPr/>
          </p:nvSpPr>
          <p:spPr>
            <a:xfrm>
              <a:off x="4032360" y="2985480"/>
              <a:ext cx="35280" cy="60480"/>
            </a:xfrm>
            <a:custGeom>
              <a:avLst/>
              <a:gdLst/>
              <a:ahLst/>
              <a:rect l="l" t="t" r="r" b="b"/>
              <a:pathLst>
                <a:path w="4522" h="7628">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style>
            <a:lnRef idx="0"/>
            <a:fillRef idx="0"/>
            <a:effectRef idx="0"/>
            <a:fontRef idx="minor"/>
          </p:style>
        </p:sp>
        <p:sp>
          <p:nvSpPr>
            <p:cNvPr id="5499" name="CustomShape 2180"/>
            <p:cNvSpPr/>
            <p:nvPr/>
          </p:nvSpPr>
          <p:spPr>
            <a:xfrm>
              <a:off x="4019040" y="3067920"/>
              <a:ext cx="22680" cy="21240"/>
            </a:xfrm>
            <a:custGeom>
              <a:avLst/>
              <a:gdLst/>
              <a:ahLst/>
              <a:rect l="l" t="t" r="r" b="b"/>
              <a:pathLst>
                <a:path w="2994" h="2792">
                  <a:moveTo>
                    <a:pt x="1971" y="1"/>
                  </a:moveTo>
                  <a:lnTo>
                    <a:pt x="872" y="847"/>
                  </a:lnTo>
                  <a:lnTo>
                    <a:pt x="1" y="1465"/>
                  </a:lnTo>
                  <a:lnTo>
                    <a:pt x="1504" y="2791"/>
                  </a:lnTo>
                  <a:lnTo>
                    <a:pt x="2994" y="2791"/>
                  </a:lnTo>
                  <a:lnTo>
                    <a:pt x="1971" y="1"/>
                  </a:lnTo>
                  <a:close/>
                </a:path>
              </a:pathLst>
            </a:custGeom>
            <a:solidFill>
              <a:srgbClr val="445d73"/>
            </a:solidFill>
            <a:ln>
              <a:noFill/>
            </a:ln>
          </p:spPr>
          <p:style>
            <a:lnRef idx="0"/>
            <a:fillRef idx="0"/>
            <a:effectRef idx="0"/>
            <a:fontRef idx="minor"/>
          </p:style>
        </p:sp>
        <p:sp>
          <p:nvSpPr>
            <p:cNvPr id="5500" name="CustomShape 2181"/>
            <p:cNvSpPr/>
            <p:nvPr/>
          </p:nvSpPr>
          <p:spPr>
            <a:xfrm>
              <a:off x="4015080" y="3063600"/>
              <a:ext cx="30600" cy="28080"/>
            </a:xfrm>
            <a:custGeom>
              <a:avLst/>
              <a:gdLst/>
              <a:ahLst/>
              <a:rect l="l" t="t" r="r" b="b"/>
              <a:pathLst>
                <a:path w="3954" h="3625">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style>
            <a:lnRef idx="0"/>
            <a:fillRef idx="0"/>
            <a:effectRef idx="0"/>
            <a:fontRef idx="minor"/>
          </p:style>
        </p:sp>
        <p:sp>
          <p:nvSpPr>
            <p:cNvPr id="5501" name="CustomShape 2182"/>
            <p:cNvSpPr/>
            <p:nvPr/>
          </p:nvSpPr>
          <p:spPr>
            <a:xfrm>
              <a:off x="3515760" y="2944800"/>
              <a:ext cx="827640" cy="1257840"/>
            </a:xfrm>
            <a:custGeom>
              <a:avLst/>
              <a:gdLst/>
              <a:ahLst/>
              <a:rect l="l" t="t" r="r" b="b"/>
              <a:pathLst>
                <a:path w="102368" h="155481">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style>
            <a:lnRef idx="0"/>
            <a:fillRef idx="0"/>
            <a:effectRef idx="0"/>
            <a:fontRef idx="minor"/>
          </p:style>
        </p:sp>
        <p:sp>
          <p:nvSpPr>
            <p:cNvPr id="5502" name="CustomShape 2183"/>
            <p:cNvSpPr/>
            <p:nvPr/>
          </p:nvSpPr>
          <p:spPr>
            <a:xfrm>
              <a:off x="3514680" y="2942280"/>
              <a:ext cx="830880" cy="1262880"/>
            </a:xfrm>
            <a:custGeom>
              <a:avLst/>
              <a:gdLst/>
              <a:ahLst/>
              <a:rect l="l" t="t" r="r" b="b"/>
              <a:pathLst>
                <a:path w="102747" h="156081">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style>
            <a:lnRef idx="0"/>
            <a:fillRef idx="0"/>
            <a:effectRef idx="0"/>
            <a:fontRef idx="minor"/>
          </p:style>
        </p:sp>
        <p:sp>
          <p:nvSpPr>
            <p:cNvPr id="5503" name="CustomShape 2184"/>
            <p:cNvSpPr/>
            <p:nvPr/>
          </p:nvSpPr>
          <p:spPr>
            <a:xfrm>
              <a:off x="4066200" y="3131280"/>
              <a:ext cx="38880" cy="47160"/>
            </a:xfrm>
            <a:custGeom>
              <a:avLst/>
              <a:gdLst/>
              <a:ahLst/>
              <a:rect l="l" t="t" r="r" b="b"/>
              <a:pathLst>
                <a:path w="4989" h="5986">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style>
            <a:lnRef idx="0"/>
            <a:fillRef idx="0"/>
            <a:effectRef idx="0"/>
            <a:fontRef idx="minor"/>
          </p:style>
        </p:sp>
        <p:sp>
          <p:nvSpPr>
            <p:cNvPr id="5504" name="CustomShape 2185"/>
            <p:cNvSpPr/>
            <p:nvPr/>
          </p:nvSpPr>
          <p:spPr>
            <a:xfrm>
              <a:off x="4063680" y="3126960"/>
              <a:ext cx="45720" cy="56520"/>
            </a:xfrm>
            <a:custGeom>
              <a:avLst/>
              <a:gdLst/>
              <a:ahLst/>
              <a:rect l="l" t="t" r="r" b="b"/>
              <a:pathLst>
                <a:path w="5823" h="717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style>
            <a:lnRef idx="0"/>
            <a:fillRef idx="0"/>
            <a:effectRef idx="0"/>
            <a:fontRef idx="minor"/>
          </p:style>
        </p:sp>
        <p:sp>
          <p:nvSpPr>
            <p:cNvPr id="5505" name="CustomShape 2186"/>
            <p:cNvSpPr/>
            <p:nvPr/>
          </p:nvSpPr>
          <p:spPr>
            <a:xfrm>
              <a:off x="4091760" y="3013920"/>
              <a:ext cx="131400" cy="187560"/>
            </a:xfrm>
            <a:custGeom>
              <a:avLst/>
              <a:gdLst/>
              <a:ahLst/>
              <a:rect l="l" t="t" r="r" b="b"/>
              <a:pathLst>
                <a:path w="16403" h="23335">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style>
            <a:lnRef idx="0"/>
            <a:fillRef idx="0"/>
            <a:effectRef idx="0"/>
            <a:fontRef idx="minor"/>
          </p:style>
        </p:sp>
        <p:sp>
          <p:nvSpPr>
            <p:cNvPr id="5506" name="CustomShape 2187"/>
            <p:cNvSpPr/>
            <p:nvPr/>
          </p:nvSpPr>
          <p:spPr>
            <a:xfrm>
              <a:off x="4089240" y="3006720"/>
              <a:ext cx="137160" cy="199080"/>
            </a:xfrm>
            <a:custGeom>
              <a:avLst/>
              <a:gdLst/>
              <a:ahLst/>
              <a:rect l="l" t="t" r="r" b="b"/>
              <a:pathLst>
                <a:path w="17110" h="24763">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style>
            <a:lnRef idx="0"/>
            <a:fillRef idx="0"/>
            <a:effectRef idx="0"/>
            <a:fontRef idx="minor"/>
          </p:style>
        </p:sp>
        <p:sp>
          <p:nvSpPr>
            <p:cNvPr id="5507" name="CustomShape 2188"/>
            <p:cNvSpPr/>
            <p:nvPr/>
          </p:nvSpPr>
          <p:spPr>
            <a:xfrm>
              <a:off x="4196520" y="3331440"/>
              <a:ext cx="31680" cy="34200"/>
            </a:xfrm>
            <a:custGeom>
              <a:avLst/>
              <a:gdLst/>
              <a:ahLst/>
              <a:rect l="l" t="t" r="r" b="b"/>
              <a:pathLst>
                <a:path w="4092" h="4395">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style>
            <a:lnRef idx="0"/>
            <a:fillRef idx="0"/>
            <a:effectRef idx="0"/>
            <a:fontRef idx="minor"/>
          </p:style>
        </p:sp>
        <p:sp>
          <p:nvSpPr>
            <p:cNvPr id="5508" name="CustomShape 2189"/>
            <p:cNvSpPr/>
            <p:nvPr/>
          </p:nvSpPr>
          <p:spPr>
            <a:xfrm>
              <a:off x="4194000" y="3324240"/>
              <a:ext cx="37080" cy="44640"/>
            </a:xfrm>
            <a:custGeom>
              <a:avLst/>
              <a:gdLst/>
              <a:ahLst/>
              <a:rect l="l" t="t" r="r" b="b"/>
              <a:pathLst>
                <a:path w="4736" h="5683">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style>
            <a:lnRef idx="0"/>
            <a:fillRef idx="0"/>
            <a:effectRef idx="0"/>
            <a:fontRef idx="minor"/>
          </p:style>
        </p:sp>
        <p:sp>
          <p:nvSpPr>
            <p:cNvPr id="5509" name="CustomShape 2190"/>
            <p:cNvSpPr/>
            <p:nvPr/>
          </p:nvSpPr>
          <p:spPr>
            <a:xfrm>
              <a:off x="3992760" y="3570480"/>
              <a:ext cx="71280" cy="21240"/>
            </a:xfrm>
            <a:custGeom>
              <a:avLst/>
              <a:gdLst/>
              <a:ahLst/>
              <a:rect l="l" t="t" r="r" b="b"/>
              <a:pathLst>
                <a:path w="8991" h="2797">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style>
            <a:lnRef idx="0"/>
            <a:fillRef idx="0"/>
            <a:effectRef idx="0"/>
            <a:fontRef idx="minor"/>
          </p:style>
        </p:sp>
        <p:sp>
          <p:nvSpPr>
            <p:cNvPr id="5510" name="CustomShape 2191"/>
            <p:cNvSpPr/>
            <p:nvPr/>
          </p:nvSpPr>
          <p:spPr>
            <a:xfrm>
              <a:off x="3985560" y="3567960"/>
              <a:ext cx="84600" cy="26640"/>
            </a:xfrm>
            <a:custGeom>
              <a:avLst/>
              <a:gdLst/>
              <a:ahLst/>
              <a:rect l="l" t="t" r="r" b="b"/>
              <a:pathLst>
                <a:path w="10608" h="3473">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style>
            <a:lnRef idx="0"/>
            <a:fillRef idx="0"/>
            <a:effectRef idx="0"/>
            <a:fontRef idx="minor"/>
          </p:style>
        </p:sp>
        <p:sp>
          <p:nvSpPr>
            <p:cNvPr id="5511" name="CustomShape 2192"/>
            <p:cNvSpPr/>
            <p:nvPr/>
          </p:nvSpPr>
          <p:spPr>
            <a:xfrm>
              <a:off x="4065840" y="3589200"/>
              <a:ext cx="37440" cy="16560"/>
            </a:xfrm>
            <a:custGeom>
              <a:avLst/>
              <a:gdLst/>
              <a:ahLst/>
              <a:rect l="l" t="t" r="r" b="b"/>
              <a:pathLst>
                <a:path w="4812" h="2211">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style>
            <a:lnRef idx="0"/>
            <a:fillRef idx="0"/>
            <a:effectRef idx="0"/>
            <a:fontRef idx="minor"/>
          </p:style>
        </p:sp>
        <p:sp>
          <p:nvSpPr>
            <p:cNvPr id="5512" name="CustomShape 2193"/>
            <p:cNvSpPr/>
            <p:nvPr/>
          </p:nvSpPr>
          <p:spPr>
            <a:xfrm>
              <a:off x="4058640" y="3586320"/>
              <a:ext cx="47880" cy="23040"/>
            </a:xfrm>
            <a:custGeom>
              <a:avLst/>
              <a:gdLst/>
              <a:ahLst/>
              <a:rect l="l" t="t" r="r" b="b"/>
              <a:pathLst>
                <a:path w="6087" h="3019">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style>
            <a:lnRef idx="0"/>
            <a:fillRef idx="0"/>
            <a:effectRef idx="0"/>
            <a:fontRef idx="minor"/>
          </p:style>
        </p:sp>
        <p:sp>
          <p:nvSpPr>
            <p:cNvPr id="5513" name="CustomShape 2194"/>
            <p:cNvSpPr/>
            <p:nvPr/>
          </p:nvSpPr>
          <p:spPr>
            <a:xfrm>
              <a:off x="4034880" y="3606480"/>
              <a:ext cx="16560" cy="7920"/>
            </a:xfrm>
            <a:custGeom>
              <a:avLst/>
              <a:gdLst/>
              <a:ahLst/>
              <a:rect l="l" t="t" r="r" b="b"/>
              <a:pathLst>
                <a:path w="2211" h="1163">
                  <a:moveTo>
                    <a:pt x="1" y="0"/>
                  </a:moveTo>
                  <a:lnTo>
                    <a:pt x="1226" y="1162"/>
                  </a:lnTo>
                  <a:lnTo>
                    <a:pt x="2211" y="278"/>
                  </a:lnTo>
                  <a:lnTo>
                    <a:pt x="1655" y="0"/>
                  </a:lnTo>
                  <a:close/>
                </a:path>
              </a:pathLst>
            </a:custGeom>
            <a:solidFill>
              <a:srgbClr val="445d73"/>
            </a:solidFill>
            <a:ln>
              <a:noFill/>
            </a:ln>
          </p:spPr>
          <p:style>
            <a:lnRef idx="0"/>
            <a:fillRef idx="0"/>
            <a:effectRef idx="0"/>
            <a:fontRef idx="minor"/>
          </p:style>
        </p:sp>
        <p:sp>
          <p:nvSpPr>
            <p:cNvPr id="5514" name="CustomShape 2195"/>
            <p:cNvSpPr/>
            <p:nvPr/>
          </p:nvSpPr>
          <p:spPr>
            <a:xfrm>
              <a:off x="4028760" y="3603960"/>
              <a:ext cx="27360" cy="14040"/>
            </a:xfrm>
            <a:custGeom>
              <a:avLst/>
              <a:gdLst/>
              <a:ahLst/>
              <a:rect l="l" t="t" r="r" b="b"/>
              <a:pathLst>
                <a:path w="3550" h="1908">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style>
            <a:lnRef idx="0"/>
            <a:fillRef idx="0"/>
            <a:effectRef idx="0"/>
            <a:fontRef idx="minor"/>
          </p:style>
        </p:sp>
        <p:sp>
          <p:nvSpPr>
            <p:cNvPr id="5515" name="CustomShape 2196"/>
            <p:cNvSpPr/>
            <p:nvPr/>
          </p:nvSpPr>
          <p:spPr>
            <a:xfrm>
              <a:off x="4114800" y="3601440"/>
              <a:ext cx="19800" cy="9360"/>
            </a:xfrm>
            <a:custGeom>
              <a:avLst/>
              <a:gdLst/>
              <a:ahLst/>
              <a:rect l="l" t="t" r="r" b="b"/>
              <a:pathLst>
                <a:path w="2602" h="1327">
                  <a:moveTo>
                    <a:pt x="0" y="1"/>
                  </a:moveTo>
                  <a:lnTo>
                    <a:pt x="468" y="1327"/>
                  </a:lnTo>
                  <a:lnTo>
                    <a:pt x="2602" y="658"/>
                  </a:lnTo>
                  <a:lnTo>
                    <a:pt x="0" y="1"/>
                  </a:lnTo>
                  <a:close/>
                </a:path>
              </a:pathLst>
            </a:custGeom>
            <a:solidFill>
              <a:srgbClr val="445d73"/>
            </a:solidFill>
            <a:ln>
              <a:noFill/>
            </a:ln>
          </p:spPr>
          <p:style>
            <a:lnRef idx="0"/>
            <a:fillRef idx="0"/>
            <a:effectRef idx="0"/>
            <a:fontRef idx="minor"/>
          </p:style>
        </p:sp>
        <p:sp>
          <p:nvSpPr>
            <p:cNvPr id="5516" name="CustomShape 2197"/>
            <p:cNvSpPr/>
            <p:nvPr/>
          </p:nvSpPr>
          <p:spPr>
            <a:xfrm>
              <a:off x="4110840" y="3597480"/>
              <a:ext cx="33120" cy="16200"/>
            </a:xfrm>
            <a:custGeom>
              <a:avLst/>
              <a:gdLst/>
              <a:ahLst/>
              <a:rect l="l" t="t" r="r" b="b"/>
              <a:pathLst>
                <a:path w="4269" h="2173">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5517" name="Group 1"/>
          <p:cNvGrpSpPr/>
          <p:nvPr/>
        </p:nvGrpSpPr>
        <p:grpSpPr>
          <a:xfrm>
            <a:off x="729360" y="969840"/>
            <a:ext cx="2505960" cy="206280"/>
            <a:chOff x="729360" y="969840"/>
            <a:chExt cx="2505960" cy="206280"/>
          </a:xfrm>
        </p:grpSpPr>
        <p:grpSp>
          <p:nvGrpSpPr>
            <p:cNvPr id="5518" name="Group 2"/>
            <p:cNvGrpSpPr/>
            <p:nvPr/>
          </p:nvGrpSpPr>
          <p:grpSpPr>
            <a:xfrm>
              <a:off x="1919160" y="969840"/>
              <a:ext cx="604440" cy="121680"/>
              <a:chOff x="1919160" y="969840"/>
              <a:chExt cx="604440" cy="121680"/>
            </a:xfrm>
          </p:grpSpPr>
          <p:sp>
            <p:nvSpPr>
              <p:cNvPr id="5519" name="CustomShape 3"/>
              <p:cNvSpPr/>
              <p:nvPr/>
            </p:nvSpPr>
            <p:spPr>
              <a:xfrm>
                <a:off x="1931760" y="1053000"/>
                <a:ext cx="591840" cy="38520"/>
              </a:xfrm>
              <a:prstGeom prst="rect">
                <a:avLst/>
              </a:prstGeom>
              <a:solidFill>
                <a:srgbClr val="bac8d3"/>
              </a:solidFill>
              <a:ln>
                <a:noFill/>
              </a:ln>
            </p:spPr>
            <p:style>
              <a:lnRef idx="0"/>
              <a:fillRef idx="0"/>
              <a:effectRef idx="0"/>
              <a:fontRef idx="minor"/>
            </p:style>
          </p:sp>
          <p:grpSp>
            <p:nvGrpSpPr>
              <p:cNvPr id="5520" name="Group 4"/>
              <p:cNvGrpSpPr/>
              <p:nvPr/>
            </p:nvGrpSpPr>
            <p:grpSpPr>
              <a:xfrm>
                <a:off x="1919160" y="969840"/>
                <a:ext cx="26640" cy="121320"/>
                <a:chOff x="1919160" y="969840"/>
                <a:chExt cx="26640" cy="121320"/>
              </a:xfrm>
            </p:grpSpPr>
            <p:sp>
              <p:nvSpPr>
                <p:cNvPr id="5521" name="CustomShape 5"/>
                <p:cNvSpPr/>
                <p:nvPr/>
              </p:nvSpPr>
              <p:spPr>
                <a:xfrm>
                  <a:off x="1933200" y="985320"/>
                  <a:ext cx="360" cy="105840"/>
                </a:xfrm>
                <a:custGeom>
                  <a:avLst/>
                  <a:gdLst/>
                  <a:ahLst/>
                  <a:rect l="l" t="t" r="r" b="b"/>
                  <a:pathLst>
                    <a:path w="21600" h="21600">
                      <a:moveTo>
                        <a:pt x="0" y="0"/>
                      </a:moveTo>
                      <a:lnTo>
                        <a:pt x="21600" y="21600"/>
                      </a:lnTo>
                    </a:path>
                  </a:pathLst>
                </a:custGeom>
                <a:noFill/>
                <a:ln w="9360">
                  <a:solidFill>
                    <a:srgbClr val="667e92"/>
                  </a:solidFill>
                  <a:round/>
                </a:ln>
              </p:spPr>
              <p:style>
                <a:lnRef idx="0"/>
                <a:fillRef idx="0"/>
                <a:effectRef idx="0"/>
                <a:fontRef idx="minor"/>
              </p:style>
            </p:sp>
            <p:sp>
              <p:nvSpPr>
                <p:cNvPr id="5522" name="CustomShape 6"/>
                <p:cNvSpPr/>
                <p:nvPr/>
              </p:nvSpPr>
              <p:spPr>
                <a:xfrm>
                  <a:off x="1919160" y="969840"/>
                  <a:ext cx="26640" cy="26280"/>
                </a:xfrm>
                <a:prstGeom prst="ellipse">
                  <a:avLst/>
                </a:prstGeom>
                <a:solidFill>
                  <a:srgbClr val="667e92"/>
                </a:solidFill>
                <a:ln>
                  <a:noFill/>
                </a:ln>
              </p:spPr>
              <p:style>
                <a:lnRef idx="0"/>
                <a:fillRef idx="0"/>
                <a:effectRef idx="0"/>
                <a:fontRef idx="minor"/>
              </p:style>
            </p:sp>
          </p:grpSp>
        </p:grpSp>
        <p:grpSp>
          <p:nvGrpSpPr>
            <p:cNvPr id="5523" name="Group 7"/>
            <p:cNvGrpSpPr/>
            <p:nvPr/>
          </p:nvGrpSpPr>
          <p:grpSpPr>
            <a:xfrm>
              <a:off x="729360" y="969840"/>
              <a:ext cx="607320" cy="121680"/>
              <a:chOff x="729360" y="969840"/>
              <a:chExt cx="607320" cy="121680"/>
            </a:xfrm>
          </p:grpSpPr>
          <p:sp>
            <p:nvSpPr>
              <p:cNvPr id="5524" name="CustomShape 8"/>
              <p:cNvSpPr/>
              <p:nvPr/>
            </p:nvSpPr>
            <p:spPr>
              <a:xfrm>
                <a:off x="744840" y="1053000"/>
                <a:ext cx="591840" cy="38520"/>
              </a:xfrm>
              <a:prstGeom prst="rect">
                <a:avLst/>
              </a:prstGeom>
              <a:solidFill>
                <a:srgbClr val="bac8d3"/>
              </a:solidFill>
              <a:ln>
                <a:noFill/>
              </a:ln>
            </p:spPr>
            <p:style>
              <a:lnRef idx="0"/>
              <a:fillRef idx="0"/>
              <a:effectRef idx="0"/>
              <a:fontRef idx="minor"/>
            </p:style>
          </p:sp>
          <p:grpSp>
            <p:nvGrpSpPr>
              <p:cNvPr id="5525" name="Group 9"/>
              <p:cNvGrpSpPr/>
              <p:nvPr/>
            </p:nvGrpSpPr>
            <p:grpSpPr>
              <a:xfrm>
                <a:off x="729360" y="969840"/>
                <a:ext cx="26640" cy="121320"/>
                <a:chOff x="729360" y="969840"/>
                <a:chExt cx="26640" cy="121320"/>
              </a:xfrm>
            </p:grpSpPr>
            <p:sp>
              <p:nvSpPr>
                <p:cNvPr id="5526" name="CustomShape 10"/>
                <p:cNvSpPr/>
                <p:nvPr/>
              </p:nvSpPr>
              <p:spPr>
                <a:xfrm>
                  <a:off x="743400" y="985320"/>
                  <a:ext cx="360" cy="105840"/>
                </a:xfrm>
                <a:custGeom>
                  <a:avLst/>
                  <a:gdLst/>
                  <a:ahLst/>
                  <a:rect l="l" t="t" r="r" b="b"/>
                  <a:pathLst>
                    <a:path w="21600" h="21600">
                      <a:moveTo>
                        <a:pt x="0" y="0"/>
                      </a:moveTo>
                      <a:lnTo>
                        <a:pt x="21600" y="21600"/>
                      </a:lnTo>
                    </a:path>
                  </a:pathLst>
                </a:custGeom>
                <a:noFill/>
                <a:ln w="9360">
                  <a:solidFill>
                    <a:srgbClr val="667e92"/>
                  </a:solidFill>
                  <a:round/>
                </a:ln>
              </p:spPr>
              <p:style>
                <a:lnRef idx="0"/>
                <a:fillRef idx="0"/>
                <a:effectRef idx="0"/>
                <a:fontRef idx="minor"/>
              </p:style>
            </p:sp>
            <p:sp>
              <p:nvSpPr>
                <p:cNvPr id="5527" name="CustomShape 11"/>
                <p:cNvSpPr/>
                <p:nvPr/>
              </p:nvSpPr>
              <p:spPr>
                <a:xfrm>
                  <a:off x="729360" y="969840"/>
                  <a:ext cx="26640" cy="26280"/>
                </a:xfrm>
                <a:prstGeom prst="ellipse">
                  <a:avLst/>
                </a:prstGeom>
                <a:solidFill>
                  <a:srgbClr val="667e92"/>
                </a:solidFill>
                <a:ln>
                  <a:noFill/>
                </a:ln>
              </p:spPr>
              <p:style>
                <a:lnRef idx="0"/>
                <a:fillRef idx="0"/>
                <a:effectRef idx="0"/>
                <a:fontRef idx="minor"/>
              </p:style>
            </p:sp>
          </p:grpSp>
        </p:grpSp>
        <p:grpSp>
          <p:nvGrpSpPr>
            <p:cNvPr id="5528" name="Group 12"/>
            <p:cNvGrpSpPr/>
            <p:nvPr/>
          </p:nvGrpSpPr>
          <p:grpSpPr>
            <a:xfrm>
              <a:off x="1326960" y="1053000"/>
              <a:ext cx="603360" cy="123120"/>
              <a:chOff x="1326960" y="1053000"/>
              <a:chExt cx="603360" cy="123120"/>
            </a:xfrm>
          </p:grpSpPr>
          <p:sp>
            <p:nvSpPr>
              <p:cNvPr id="5529" name="CustomShape 13"/>
              <p:cNvSpPr/>
              <p:nvPr/>
            </p:nvSpPr>
            <p:spPr>
              <a:xfrm>
                <a:off x="1338480" y="1053000"/>
                <a:ext cx="591840" cy="38520"/>
              </a:xfrm>
              <a:prstGeom prst="rect">
                <a:avLst/>
              </a:prstGeom>
              <a:solidFill>
                <a:srgbClr val="869fb2"/>
              </a:solidFill>
              <a:ln>
                <a:noFill/>
              </a:ln>
            </p:spPr>
            <p:style>
              <a:lnRef idx="0"/>
              <a:fillRef idx="0"/>
              <a:effectRef idx="0"/>
              <a:fontRef idx="minor"/>
            </p:style>
          </p:sp>
          <p:grpSp>
            <p:nvGrpSpPr>
              <p:cNvPr id="5530" name="Group 14"/>
              <p:cNvGrpSpPr/>
              <p:nvPr/>
            </p:nvGrpSpPr>
            <p:grpSpPr>
              <a:xfrm>
                <a:off x="1326960" y="1054440"/>
                <a:ext cx="26640" cy="121680"/>
                <a:chOff x="1326960" y="1054440"/>
                <a:chExt cx="26640" cy="121680"/>
              </a:xfrm>
            </p:grpSpPr>
            <p:sp>
              <p:nvSpPr>
                <p:cNvPr id="5531" name="CustomShape 15"/>
                <p:cNvSpPr/>
                <p:nvPr/>
              </p:nvSpPr>
              <p:spPr>
                <a:xfrm rot="10800000">
                  <a:off x="1339200" y="1054440"/>
                  <a:ext cx="360" cy="105840"/>
                </a:xfrm>
                <a:custGeom>
                  <a:avLst/>
                  <a:gdLst/>
                  <a:ahLst/>
                  <a:rect l="l" t="t" r="r" b="b"/>
                  <a:pathLst>
                    <a:path w="21600" h="21600">
                      <a:moveTo>
                        <a:pt x="0" y="0"/>
                      </a:moveTo>
                      <a:lnTo>
                        <a:pt x="21600" y="21600"/>
                      </a:lnTo>
                    </a:path>
                  </a:pathLst>
                </a:custGeom>
                <a:noFill/>
                <a:ln w="9360">
                  <a:solidFill>
                    <a:srgbClr val="667e92"/>
                  </a:solidFill>
                  <a:round/>
                </a:ln>
              </p:spPr>
              <p:style>
                <a:lnRef idx="0"/>
                <a:fillRef idx="0"/>
                <a:effectRef idx="0"/>
                <a:fontRef idx="minor"/>
              </p:style>
            </p:sp>
            <p:sp>
              <p:nvSpPr>
                <p:cNvPr id="5532" name="CustomShape 16"/>
                <p:cNvSpPr/>
                <p:nvPr/>
              </p:nvSpPr>
              <p:spPr>
                <a:xfrm rot="10800000">
                  <a:off x="1326960" y="1149840"/>
                  <a:ext cx="26640" cy="26280"/>
                </a:xfrm>
                <a:prstGeom prst="ellipse">
                  <a:avLst/>
                </a:prstGeom>
                <a:solidFill>
                  <a:srgbClr val="667e92"/>
                </a:solidFill>
                <a:ln>
                  <a:noFill/>
                </a:ln>
              </p:spPr>
              <p:style>
                <a:lnRef idx="0"/>
                <a:fillRef idx="0"/>
                <a:effectRef idx="0"/>
                <a:fontRef idx="minor"/>
              </p:style>
            </p:sp>
          </p:grpSp>
        </p:grpSp>
        <p:grpSp>
          <p:nvGrpSpPr>
            <p:cNvPr id="5533" name="Group 17"/>
            <p:cNvGrpSpPr/>
            <p:nvPr/>
          </p:nvGrpSpPr>
          <p:grpSpPr>
            <a:xfrm>
              <a:off x="2512080" y="1053000"/>
              <a:ext cx="723240" cy="123120"/>
              <a:chOff x="2512080" y="1053000"/>
              <a:chExt cx="723240" cy="123120"/>
            </a:xfrm>
          </p:grpSpPr>
          <p:sp>
            <p:nvSpPr>
              <p:cNvPr id="5534" name="CustomShape 18"/>
              <p:cNvSpPr/>
              <p:nvPr/>
            </p:nvSpPr>
            <p:spPr>
              <a:xfrm>
                <a:off x="2525040" y="1053000"/>
                <a:ext cx="710280" cy="38520"/>
              </a:xfrm>
              <a:prstGeom prst="rect">
                <a:avLst/>
              </a:prstGeom>
              <a:solidFill>
                <a:srgbClr val="869fb2"/>
              </a:solidFill>
              <a:ln>
                <a:noFill/>
              </a:ln>
            </p:spPr>
            <p:style>
              <a:lnRef idx="0"/>
              <a:fillRef idx="0"/>
              <a:effectRef idx="0"/>
              <a:fontRef idx="minor"/>
            </p:style>
          </p:sp>
          <p:grpSp>
            <p:nvGrpSpPr>
              <p:cNvPr id="5535" name="Group 19"/>
              <p:cNvGrpSpPr/>
              <p:nvPr/>
            </p:nvGrpSpPr>
            <p:grpSpPr>
              <a:xfrm>
                <a:off x="2512080" y="1054440"/>
                <a:ext cx="26640" cy="121680"/>
                <a:chOff x="2512080" y="1054440"/>
                <a:chExt cx="26640" cy="121680"/>
              </a:xfrm>
            </p:grpSpPr>
            <p:sp>
              <p:nvSpPr>
                <p:cNvPr id="5536" name="CustomShape 20"/>
                <p:cNvSpPr/>
                <p:nvPr/>
              </p:nvSpPr>
              <p:spPr>
                <a:xfrm rot="10800000">
                  <a:off x="2524320" y="1054440"/>
                  <a:ext cx="360" cy="105840"/>
                </a:xfrm>
                <a:custGeom>
                  <a:avLst/>
                  <a:gdLst/>
                  <a:ahLst/>
                  <a:rect l="l" t="t" r="r" b="b"/>
                  <a:pathLst>
                    <a:path w="21600" h="21600">
                      <a:moveTo>
                        <a:pt x="0" y="0"/>
                      </a:moveTo>
                      <a:lnTo>
                        <a:pt x="21600" y="21600"/>
                      </a:lnTo>
                    </a:path>
                  </a:pathLst>
                </a:custGeom>
                <a:noFill/>
                <a:ln w="9360">
                  <a:solidFill>
                    <a:srgbClr val="667e92"/>
                  </a:solidFill>
                  <a:round/>
                </a:ln>
              </p:spPr>
              <p:style>
                <a:lnRef idx="0"/>
                <a:fillRef idx="0"/>
                <a:effectRef idx="0"/>
                <a:fontRef idx="minor"/>
              </p:style>
            </p:sp>
            <p:sp>
              <p:nvSpPr>
                <p:cNvPr id="5537" name="CustomShape 21"/>
                <p:cNvSpPr/>
                <p:nvPr/>
              </p:nvSpPr>
              <p:spPr>
                <a:xfrm rot="10800000">
                  <a:off x="2512080" y="1149840"/>
                  <a:ext cx="26640" cy="26280"/>
                </a:xfrm>
                <a:prstGeom prst="ellipse">
                  <a:avLst/>
                </a:prstGeom>
                <a:solidFill>
                  <a:srgbClr val="667e92"/>
                </a:solidFill>
                <a:ln>
                  <a:noFill/>
                </a:ln>
              </p:spPr>
              <p:style>
                <a:lnRef idx="0"/>
                <a:fillRef idx="0"/>
                <a:effectRef idx="0"/>
                <a:fontRef idx="minor"/>
              </p:style>
            </p:sp>
          </p:grpSp>
        </p:grpSp>
      </p:grpSp>
      <p:grpSp>
        <p:nvGrpSpPr>
          <p:cNvPr id="5538" name="Group 22"/>
          <p:cNvGrpSpPr/>
          <p:nvPr/>
        </p:nvGrpSpPr>
        <p:grpSpPr>
          <a:xfrm>
            <a:off x="2148480" y="3369240"/>
            <a:ext cx="1085400" cy="797760"/>
            <a:chOff x="2148480" y="3369240"/>
            <a:chExt cx="1085400" cy="797760"/>
          </a:xfrm>
        </p:grpSpPr>
        <p:sp>
          <p:nvSpPr>
            <p:cNvPr id="5539" name="CustomShape 23"/>
            <p:cNvSpPr/>
            <p:nvPr/>
          </p:nvSpPr>
          <p:spPr>
            <a:xfrm>
              <a:off x="2616120" y="4129560"/>
              <a:ext cx="256680" cy="9720"/>
            </a:xfrm>
            <a:custGeom>
              <a:avLst/>
              <a:gdLst/>
              <a:ahLst/>
              <a:rect l="l" t="t" r="r" b="b"/>
              <a:pathLst>
                <a:path w="106520" h="2706">
                  <a:moveTo>
                    <a:pt x="0" y="0"/>
                  </a:moveTo>
                  <a:lnTo>
                    <a:pt x="0" y="2705"/>
                  </a:lnTo>
                  <a:lnTo>
                    <a:pt x="106520" y="2705"/>
                  </a:lnTo>
                  <a:lnTo>
                    <a:pt x="106520" y="0"/>
                  </a:lnTo>
                  <a:close/>
                </a:path>
              </a:pathLst>
            </a:custGeom>
            <a:solidFill>
              <a:srgbClr val="a5b7c6"/>
            </a:solidFill>
            <a:ln>
              <a:noFill/>
            </a:ln>
          </p:spPr>
          <p:style>
            <a:lnRef idx="0"/>
            <a:fillRef idx="0"/>
            <a:effectRef idx="0"/>
            <a:fontRef idx="minor"/>
          </p:style>
        </p:sp>
        <p:grpSp>
          <p:nvGrpSpPr>
            <p:cNvPr id="5540" name="Group 24"/>
            <p:cNvGrpSpPr/>
            <p:nvPr/>
          </p:nvGrpSpPr>
          <p:grpSpPr>
            <a:xfrm>
              <a:off x="2168640" y="3447360"/>
              <a:ext cx="1041120" cy="691920"/>
              <a:chOff x="2168640" y="3447360"/>
              <a:chExt cx="1041120" cy="691920"/>
            </a:xfrm>
          </p:grpSpPr>
          <p:sp>
            <p:nvSpPr>
              <p:cNvPr id="5541" name="CustomShape 25"/>
              <p:cNvSpPr/>
              <p:nvPr/>
            </p:nvSpPr>
            <p:spPr>
              <a:xfrm>
                <a:off x="2168640" y="3989520"/>
                <a:ext cx="529560" cy="149400"/>
              </a:xfrm>
              <a:custGeom>
                <a:avLst/>
                <a:gdLst/>
                <a:ahLst/>
                <a:rect l="l" t="t" r="r" b="b"/>
                <a:pathLst>
                  <a:path w="128485" h="36518">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style>
              <a:lnRef idx="0"/>
              <a:fillRef idx="0"/>
              <a:effectRef idx="0"/>
              <a:fontRef idx="minor"/>
            </p:style>
          </p:sp>
          <p:sp>
            <p:nvSpPr>
              <p:cNvPr id="5542" name="CustomShape 26"/>
              <p:cNvSpPr/>
              <p:nvPr/>
            </p:nvSpPr>
            <p:spPr>
              <a:xfrm>
                <a:off x="2169720" y="3788280"/>
                <a:ext cx="207720" cy="145440"/>
              </a:xfrm>
              <a:custGeom>
                <a:avLst/>
                <a:gdLst/>
                <a:ahLst/>
                <a:rect l="l" t="t" r="r" b="b"/>
                <a:pathLst>
                  <a:path w="50609" h="3548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style>
              <a:lnRef idx="0"/>
              <a:fillRef idx="0"/>
              <a:effectRef idx="0"/>
              <a:fontRef idx="minor"/>
            </p:style>
          </p:sp>
          <p:sp>
            <p:nvSpPr>
              <p:cNvPr id="5543" name="CustomShape 27"/>
              <p:cNvSpPr/>
              <p:nvPr/>
            </p:nvSpPr>
            <p:spPr>
              <a:xfrm>
                <a:off x="2437560" y="3648600"/>
                <a:ext cx="772200" cy="149400"/>
              </a:xfrm>
              <a:custGeom>
                <a:avLst/>
                <a:gdLst/>
                <a:ahLst/>
                <a:rect l="l" t="t" r="r" b="b"/>
                <a:pathLst>
                  <a:path w="187100" h="36518">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style>
              <a:lnRef idx="0"/>
              <a:fillRef idx="0"/>
              <a:effectRef idx="0"/>
              <a:fontRef idx="minor"/>
            </p:style>
          </p:sp>
          <p:sp>
            <p:nvSpPr>
              <p:cNvPr id="5544" name="CustomShape 28"/>
              <p:cNvSpPr/>
              <p:nvPr/>
            </p:nvSpPr>
            <p:spPr>
              <a:xfrm>
                <a:off x="2850840" y="3447360"/>
                <a:ext cx="357120" cy="140400"/>
              </a:xfrm>
              <a:custGeom>
                <a:avLst/>
                <a:gdLst/>
                <a:ahLst/>
                <a:rect l="l" t="t" r="r" b="b"/>
                <a:pathLst>
                  <a:path w="86774" h="34353">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style>
              <a:lnRef idx="0"/>
              <a:fillRef idx="0"/>
              <a:effectRef idx="0"/>
              <a:fontRef idx="minor"/>
            </p:style>
          </p:sp>
          <p:sp>
            <p:nvSpPr>
              <p:cNvPr id="5545" name="CustomShape 29"/>
              <p:cNvSpPr/>
              <p:nvPr/>
            </p:nvSpPr>
            <p:spPr>
              <a:xfrm>
                <a:off x="2194560" y="3447360"/>
                <a:ext cx="592560" cy="9720"/>
              </a:xfrm>
              <a:custGeom>
                <a:avLst/>
                <a:gdLst/>
                <a:ahLst/>
                <a:rect l="l" t="t" r="r" b="b"/>
                <a:pathLst>
                  <a:path w="143713" h="2706">
                    <a:moveTo>
                      <a:pt x="0" y="0"/>
                    </a:moveTo>
                    <a:lnTo>
                      <a:pt x="0" y="2705"/>
                    </a:lnTo>
                    <a:lnTo>
                      <a:pt x="143712" y="2705"/>
                    </a:lnTo>
                    <a:lnTo>
                      <a:pt x="143712" y="0"/>
                    </a:lnTo>
                    <a:close/>
                  </a:path>
                </a:pathLst>
              </a:custGeom>
              <a:solidFill>
                <a:srgbClr val="a5b7c6"/>
              </a:solidFill>
              <a:ln>
                <a:noFill/>
              </a:ln>
            </p:spPr>
            <p:style>
              <a:lnRef idx="0"/>
              <a:fillRef idx="0"/>
              <a:effectRef idx="0"/>
              <a:fontRef idx="minor"/>
            </p:style>
          </p:sp>
          <p:sp>
            <p:nvSpPr>
              <p:cNvPr id="5546" name="CustomShape 30"/>
              <p:cNvSpPr/>
              <p:nvPr/>
            </p:nvSpPr>
            <p:spPr>
              <a:xfrm>
                <a:off x="2932560" y="4129560"/>
                <a:ext cx="256680" cy="9720"/>
              </a:xfrm>
              <a:custGeom>
                <a:avLst/>
                <a:gdLst/>
                <a:ahLst/>
                <a:rect l="l" t="t" r="r" b="b"/>
                <a:pathLst>
                  <a:path w="106520" h="2706">
                    <a:moveTo>
                      <a:pt x="0" y="0"/>
                    </a:moveTo>
                    <a:lnTo>
                      <a:pt x="0" y="2705"/>
                    </a:lnTo>
                    <a:lnTo>
                      <a:pt x="106520" y="2705"/>
                    </a:lnTo>
                    <a:lnTo>
                      <a:pt x="106520" y="0"/>
                    </a:lnTo>
                    <a:close/>
                  </a:path>
                </a:pathLst>
              </a:custGeom>
              <a:solidFill>
                <a:srgbClr val="a5b7c6"/>
              </a:solidFill>
              <a:ln>
                <a:noFill/>
              </a:ln>
            </p:spPr>
            <p:style>
              <a:lnRef idx="0"/>
              <a:fillRef idx="0"/>
              <a:effectRef idx="0"/>
              <a:fontRef idx="minor"/>
            </p:style>
          </p:sp>
        </p:grpSp>
        <p:sp>
          <p:nvSpPr>
            <p:cNvPr id="5547" name="CustomShape 31"/>
            <p:cNvSpPr/>
            <p:nvPr/>
          </p:nvSpPr>
          <p:spPr>
            <a:xfrm rot="5400000">
              <a:off x="2788920" y="3423600"/>
              <a:ext cx="65520" cy="56520"/>
            </a:xfrm>
            <a:custGeom>
              <a:avLst/>
              <a:gdLst/>
              <a:ahLst/>
              <a:rect l="l" t="t" r="r" b="b"/>
              <a:pathLst>
                <a:path w="31949" h="27693">
                  <a:moveTo>
                    <a:pt x="7959" y="1"/>
                  </a:moveTo>
                  <a:lnTo>
                    <a:pt x="1" y="13847"/>
                  </a:lnTo>
                  <a:lnTo>
                    <a:pt x="7959" y="27693"/>
                  </a:lnTo>
                  <a:lnTo>
                    <a:pt x="23991" y="27693"/>
                  </a:lnTo>
                  <a:lnTo>
                    <a:pt x="31949" y="13847"/>
                  </a:lnTo>
                  <a:lnTo>
                    <a:pt x="23991" y="1"/>
                  </a:lnTo>
                  <a:close/>
                </a:path>
              </a:pathLst>
            </a:custGeom>
            <a:solidFill>
              <a:srgbClr val="435d74"/>
            </a:solidFill>
            <a:ln w="9360">
              <a:solidFill>
                <a:srgbClr val="869fb2"/>
              </a:solidFill>
              <a:round/>
            </a:ln>
          </p:spPr>
          <p:style>
            <a:lnRef idx="0"/>
            <a:fillRef idx="0"/>
            <a:effectRef idx="0"/>
            <a:fontRef idx="minor"/>
          </p:style>
        </p:sp>
        <p:sp>
          <p:nvSpPr>
            <p:cNvPr id="5548" name="CustomShape 32"/>
            <p:cNvSpPr/>
            <p:nvPr/>
          </p:nvSpPr>
          <p:spPr>
            <a:xfrm>
              <a:off x="2820960" y="3369240"/>
              <a:ext cx="360" cy="48600"/>
            </a:xfrm>
            <a:custGeom>
              <a:avLst/>
              <a:gdLst/>
              <a:ahLst/>
              <a:rect l="l" t="t" r="r" b="b"/>
              <a:pathLst>
                <a:path w="21600" h="21600">
                  <a:moveTo>
                    <a:pt x="0" y="0"/>
                  </a:moveTo>
                  <a:lnTo>
                    <a:pt x="21600" y="21600"/>
                  </a:lnTo>
                </a:path>
              </a:pathLst>
            </a:custGeom>
            <a:noFill/>
            <a:ln w="9360">
              <a:solidFill>
                <a:srgbClr val="bac8d3"/>
              </a:solidFill>
              <a:round/>
              <a:headEnd len="med" type="diamond" w="med"/>
            </a:ln>
          </p:spPr>
          <p:style>
            <a:lnRef idx="0"/>
            <a:fillRef idx="0"/>
            <a:effectRef idx="0"/>
            <a:fontRef idx="minor"/>
          </p:style>
        </p:sp>
        <p:grpSp>
          <p:nvGrpSpPr>
            <p:cNvPr id="5549" name="Group 33"/>
            <p:cNvGrpSpPr/>
            <p:nvPr/>
          </p:nvGrpSpPr>
          <p:grpSpPr>
            <a:xfrm>
              <a:off x="3096000" y="3583080"/>
              <a:ext cx="137880" cy="65520"/>
              <a:chOff x="3096000" y="3583080"/>
              <a:chExt cx="137880" cy="65520"/>
            </a:xfrm>
          </p:grpSpPr>
          <p:sp>
            <p:nvSpPr>
              <p:cNvPr id="5550" name="CustomShape 34"/>
              <p:cNvSpPr/>
              <p:nvPr/>
            </p:nvSpPr>
            <p:spPr>
              <a:xfrm rot="10800000">
                <a:off x="3096000" y="3619080"/>
                <a:ext cx="88920" cy="360"/>
              </a:xfrm>
              <a:custGeom>
                <a:avLst/>
                <a:gdLst/>
                <a:ahLst/>
                <a:rect l="l" t="t" r="r" b="b"/>
                <a:pathLst>
                  <a:path w="21600" h="21600">
                    <a:moveTo>
                      <a:pt x="0" y="0"/>
                    </a:moveTo>
                    <a:lnTo>
                      <a:pt x="21600" y="21600"/>
                    </a:lnTo>
                  </a:path>
                </a:pathLst>
              </a:custGeom>
              <a:noFill/>
              <a:ln w="9360">
                <a:solidFill>
                  <a:srgbClr val="bac8d3"/>
                </a:solidFill>
                <a:round/>
                <a:tailEnd len="med" type="diamond" w="med"/>
              </a:ln>
            </p:spPr>
            <p:style>
              <a:lnRef idx="0"/>
              <a:fillRef idx="0"/>
              <a:effectRef idx="0"/>
              <a:fontRef idx="minor"/>
            </p:style>
          </p:sp>
          <p:sp>
            <p:nvSpPr>
              <p:cNvPr id="5551" name="CustomShape 35"/>
              <p:cNvSpPr/>
              <p:nvPr/>
            </p:nvSpPr>
            <p:spPr>
              <a:xfrm rot="5400000">
                <a:off x="3172680" y="3587400"/>
                <a:ext cx="65520" cy="56520"/>
              </a:xfrm>
              <a:custGeom>
                <a:avLst/>
                <a:gdLst/>
                <a:ahLst/>
                <a:rect l="l" t="t" r="r" b="b"/>
                <a:pathLst>
                  <a:path w="31949" h="27693">
                    <a:moveTo>
                      <a:pt x="7959" y="1"/>
                    </a:moveTo>
                    <a:lnTo>
                      <a:pt x="1" y="13847"/>
                    </a:lnTo>
                    <a:lnTo>
                      <a:pt x="7959" y="27693"/>
                    </a:lnTo>
                    <a:lnTo>
                      <a:pt x="23991" y="27693"/>
                    </a:lnTo>
                    <a:lnTo>
                      <a:pt x="31949" y="13847"/>
                    </a:lnTo>
                    <a:lnTo>
                      <a:pt x="23991" y="1"/>
                    </a:lnTo>
                    <a:close/>
                  </a:path>
                </a:pathLst>
              </a:custGeom>
              <a:solidFill>
                <a:srgbClr val="435d74"/>
              </a:solidFill>
              <a:ln w="9360">
                <a:solidFill>
                  <a:srgbClr val="869fb2"/>
                </a:solidFill>
                <a:round/>
              </a:ln>
            </p:spPr>
            <p:style>
              <a:lnRef idx="0"/>
              <a:fillRef idx="0"/>
              <a:effectRef idx="0"/>
              <a:fontRef idx="minor"/>
            </p:style>
          </p:sp>
        </p:grpSp>
        <p:grpSp>
          <p:nvGrpSpPr>
            <p:cNvPr id="5552" name="Group 36"/>
            <p:cNvGrpSpPr/>
            <p:nvPr/>
          </p:nvGrpSpPr>
          <p:grpSpPr>
            <a:xfrm>
              <a:off x="2148480" y="3927600"/>
              <a:ext cx="137520" cy="65520"/>
              <a:chOff x="2148480" y="3927600"/>
              <a:chExt cx="137520" cy="65520"/>
            </a:xfrm>
          </p:grpSpPr>
          <p:sp>
            <p:nvSpPr>
              <p:cNvPr id="5553" name="CustomShape 37"/>
              <p:cNvSpPr/>
              <p:nvPr/>
            </p:nvSpPr>
            <p:spPr>
              <a:xfrm rot="10800000">
                <a:off x="2201760" y="3960720"/>
                <a:ext cx="84240" cy="360"/>
              </a:xfrm>
              <a:custGeom>
                <a:avLst/>
                <a:gdLst/>
                <a:ahLst/>
                <a:rect l="l" t="t" r="r" b="b"/>
                <a:pathLst>
                  <a:path w="21600" h="21600">
                    <a:moveTo>
                      <a:pt x="0" y="0"/>
                    </a:moveTo>
                    <a:lnTo>
                      <a:pt x="21600" y="21600"/>
                    </a:lnTo>
                  </a:path>
                </a:pathLst>
              </a:custGeom>
              <a:noFill/>
              <a:ln w="9360">
                <a:solidFill>
                  <a:srgbClr val="bac8d3"/>
                </a:solidFill>
                <a:round/>
                <a:headEnd len="med" type="diamond" w="med"/>
              </a:ln>
            </p:spPr>
            <p:style>
              <a:lnRef idx="0"/>
              <a:fillRef idx="0"/>
              <a:effectRef idx="0"/>
              <a:fontRef idx="minor"/>
            </p:style>
          </p:sp>
          <p:sp>
            <p:nvSpPr>
              <p:cNvPr id="5554" name="CustomShape 38"/>
              <p:cNvSpPr/>
              <p:nvPr/>
            </p:nvSpPr>
            <p:spPr>
              <a:xfrm rot="5400000">
                <a:off x="2143800" y="3931920"/>
                <a:ext cx="65520" cy="56520"/>
              </a:xfrm>
              <a:custGeom>
                <a:avLst/>
                <a:gdLst/>
                <a:ahLst/>
                <a:rect l="l" t="t" r="r" b="b"/>
                <a:pathLst>
                  <a:path w="31949" h="27693">
                    <a:moveTo>
                      <a:pt x="7959" y="1"/>
                    </a:moveTo>
                    <a:lnTo>
                      <a:pt x="1" y="13847"/>
                    </a:lnTo>
                    <a:lnTo>
                      <a:pt x="7959" y="27693"/>
                    </a:lnTo>
                    <a:lnTo>
                      <a:pt x="23991" y="27693"/>
                    </a:lnTo>
                    <a:lnTo>
                      <a:pt x="31949" y="13847"/>
                    </a:lnTo>
                    <a:lnTo>
                      <a:pt x="23991" y="1"/>
                    </a:lnTo>
                    <a:close/>
                  </a:path>
                </a:pathLst>
              </a:custGeom>
              <a:solidFill>
                <a:srgbClr val="435d74"/>
              </a:solidFill>
              <a:ln w="9360">
                <a:solidFill>
                  <a:srgbClr val="869fb2"/>
                </a:solidFill>
                <a:round/>
              </a:ln>
            </p:spPr>
            <p:style>
              <a:lnRef idx="0"/>
              <a:fillRef idx="0"/>
              <a:effectRef idx="0"/>
              <a:fontRef idx="minor"/>
            </p:style>
          </p:sp>
        </p:grpSp>
        <p:sp>
          <p:nvSpPr>
            <p:cNvPr id="5555" name="CustomShape 39"/>
            <p:cNvSpPr/>
            <p:nvPr/>
          </p:nvSpPr>
          <p:spPr>
            <a:xfrm rot="5400000">
              <a:off x="2375640" y="3763080"/>
              <a:ext cx="65520" cy="56520"/>
            </a:xfrm>
            <a:custGeom>
              <a:avLst/>
              <a:gdLst/>
              <a:ahLst/>
              <a:rect l="l" t="t" r="r" b="b"/>
              <a:pathLst>
                <a:path w="31949" h="27693">
                  <a:moveTo>
                    <a:pt x="7959" y="1"/>
                  </a:moveTo>
                  <a:lnTo>
                    <a:pt x="1" y="13847"/>
                  </a:lnTo>
                  <a:lnTo>
                    <a:pt x="7959" y="27693"/>
                  </a:lnTo>
                  <a:lnTo>
                    <a:pt x="23991" y="27693"/>
                  </a:lnTo>
                  <a:lnTo>
                    <a:pt x="31949" y="13847"/>
                  </a:lnTo>
                  <a:lnTo>
                    <a:pt x="23991" y="1"/>
                  </a:lnTo>
                  <a:close/>
                </a:path>
              </a:pathLst>
            </a:custGeom>
            <a:solidFill>
              <a:srgbClr val="435d74"/>
            </a:solidFill>
            <a:ln w="9360">
              <a:solidFill>
                <a:srgbClr val="869fb2"/>
              </a:solidFill>
              <a:round/>
            </a:ln>
          </p:spPr>
          <p:style>
            <a:lnRef idx="0"/>
            <a:fillRef idx="0"/>
            <a:effectRef idx="0"/>
            <a:fontRef idx="minor"/>
          </p:style>
        </p:sp>
        <p:sp>
          <p:nvSpPr>
            <p:cNvPr id="5556" name="CustomShape 40"/>
            <p:cNvSpPr/>
            <p:nvPr/>
          </p:nvSpPr>
          <p:spPr>
            <a:xfrm>
              <a:off x="2407680" y="3709800"/>
              <a:ext cx="360" cy="48600"/>
            </a:xfrm>
            <a:custGeom>
              <a:avLst/>
              <a:gdLst/>
              <a:ahLst/>
              <a:rect l="l" t="t" r="r" b="b"/>
              <a:pathLst>
                <a:path w="21600" h="21600">
                  <a:moveTo>
                    <a:pt x="0" y="0"/>
                  </a:moveTo>
                  <a:lnTo>
                    <a:pt x="21600" y="21600"/>
                  </a:lnTo>
                </a:path>
              </a:pathLst>
            </a:custGeom>
            <a:noFill/>
            <a:ln w="9360">
              <a:solidFill>
                <a:srgbClr val="bac8d3"/>
              </a:solidFill>
              <a:round/>
              <a:headEnd len="med" type="diamond" w="med"/>
            </a:ln>
          </p:spPr>
          <p:style>
            <a:lnRef idx="0"/>
            <a:fillRef idx="0"/>
            <a:effectRef idx="0"/>
            <a:fontRef idx="minor"/>
          </p:style>
        </p:sp>
        <p:grpSp>
          <p:nvGrpSpPr>
            <p:cNvPr id="5557" name="Group 41"/>
            <p:cNvGrpSpPr/>
            <p:nvPr/>
          </p:nvGrpSpPr>
          <p:grpSpPr>
            <a:xfrm>
              <a:off x="2876040" y="4051440"/>
              <a:ext cx="56520" cy="115560"/>
              <a:chOff x="2876040" y="4051440"/>
              <a:chExt cx="56520" cy="115560"/>
            </a:xfrm>
          </p:grpSpPr>
          <p:sp>
            <p:nvSpPr>
              <p:cNvPr id="5558" name="CustomShape 42"/>
              <p:cNvSpPr/>
              <p:nvPr/>
            </p:nvSpPr>
            <p:spPr>
              <a:xfrm rot="5400000">
                <a:off x="2871360" y="4105800"/>
                <a:ext cx="65520" cy="56520"/>
              </a:xfrm>
              <a:custGeom>
                <a:avLst/>
                <a:gdLst/>
                <a:ahLst/>
                <a:rect l="l" t="t" r="r" b="b"/>
                <a:pathLst>
                  <a:path w="31949" h="27693">
                    <a:moveTo>
                      <a:pt x="7959" y="1"/>
                    </a:moveTo>
                    <a:lnTo>
                      <a:pt x="1" y="13847"/>
                    </a:lnTo>
                    <a:lnTo>
                      <a:pt x="7959" y="27693"/>
                    </a:lnTo>
                    <a:lnTo>
                      <a:pt x="23991" y="27693"/>
                    </a:lnTo>
                    <a:lnTo>
                      <a:pt x="31949" y="13847"/>
                    </a:lnTo>
                    <a:lnTo>
                      <a:pt x="23991" y="1"/>
                    </a:lnTo>
                    <a:close/>
                  </a:path>
                </a:pathLst>
              </a:custGeom>
              <a:solidFill>
                <a:srgbClr val="435d74"/>
              </a:solidFill>
              <a:ln w="9360">
                <a:solidFill>
                  <a:srgbClr val="869fb2"/>
                </a:solidFill>
                <a:round/>
              </a:ln>
            </p:spPr>
            <p:style>
              <a:lnRef idx="0"/>
              <a:fillRef idx="0"/>
              <a:effectRef idx="0"/>
              <a:fontRef idx="minor"/>
            </p:style>
          </p:sp>
          <p:sp>
            <p:nvSpPr>
              <p:cNvPr id="5559" name="CustomShape 43"/>
              <p:cNvSpPr/>
              <p:nvPr/>
            </p:nvSpPr>
            <p:spPr>
              <a:xfrm>
                <a:off x="2903400" y="4051440"/>
                <a:ext cx="360" cy="48600"/>
              </a:xfrm>
              <a:custGeom>
                <a:avLst/>
                <a:gdLst/>
                <a:ahLst/>
                <a:rect l="l" t="t" r="r" b="b"/>
                <a:pathLst>
                  <a:path w="21600" h="21600">
                    <a:moveTo>
                      <a:pt x="0" y="0"/>
                    </a:moveTo>
                    <a:lnTo>
                      <a:pt x="21600" y="21600"/>
                    </a:lnTo>
                  </a:path>
                </a:pathLst>
              </a:custGeom>
              <a:noFill/>
              <a:ln w="9360">
                <a:solidFill>
                  <a:srgbClr val="bac8d3"/>
                </a:solidFill>
                <a:round/>
                <a:headEnd len="med" type="diamond" w="med"/>
              </a:ln>
            </p:spPr>
            <p:style>
              <a:lnRef idx="0"/>
              <a:fillRef idx="0"/>
              <a:effectRef idx="0"/>
              <a:fontRef idx="minor"/>
            </p:style>
          </p:sp>
        </p:grpSp>
      </p:grpSp>
      <p:grpSp>
        <p:nvGrpSpPr>
          <p:cNvPr id="5560" name="Group 44"/>
          <p:cNvGrpSpPr/>
          <p:nvPr/>
        </p:nvGrpSpPr>
        <p:grpSpPr>
          <a:xfrm>
            <a:off x="3409920" y="1290240"/>
            <a:ext cx="1674360" cy="756720"/>
            <a:chOff x="3409920" y="1290240"/>
            <a:chExt cx="1674360" cy="756720"/>
          </a:xfrm>
        </p:grpSpPr>
        <p:sp>
          <p:nvSpPr>
            <p:cNvPr id="5561" name="CustomShape 45"/>
            <p:cNvSpPr/>
            <p:nvPr/>
          </p:nvSpPr>
          <p:spPr>
            <a:xfrm>
              <a:off x="3467160" y="1677960"/>
              <a:ext cx="1617120" cy="360"/>
            </a:xfrm>
            <a:custGeom>
              <a:avLst/>
              <a:gdLst/>
              <a:ahLst/>
              <a:rect l="l" t="t" r="r" b="b"/>
              <a:pathLst>
                <a:path w="21600" h="21600">
                  <a:moveTo>
                    <a:pt x="0" y="0"/>
                  </a:moveTo>
                  <a:lnTo>
                    <a:pt x="21600" y="21600"/>
                  </a:lnTo>
                </a:path>
              </a:pathLst>
            </a:custGeom>
            <a:noFill/>
            <a:ln w="28440">
              <a:solidFill>
                <a:srgbClr val="a5b7c6"/>
              </a:solidFill>
              <a:round/>
              <a:tailEnd len="med" type="triangle" w="med"/>
            </a:ln>
          </p:spPr>
          <p:style>
            <a:lnRef idx="0"/>
            <a:fillRef idx="0"/>
            <a:effectRef idx="0"/>
            <a:fontRef idx="minor"/>
          </p:style>
        </p:sp>
        <p:grpSp>
          <p:nvGrpSpPr>
            <p:cNvPr id="5562" name="Group 46"/>
            <p:cNvGrpSpPr/>
            <p:nvPr/>
          </p:nvGrpSpPr>
          <p:grpSpPr>
            <a:xfrm>
              <a:off x="3409920" y="1290240"/>
              <a:ext cx="345600" cy="496080"/>
              <a:chOff x="3409920" y="1290240"/>
              <a:chExt cx="345600" cy="496080"/>
            </a:xfrm>
          </p:grpSpPr>
          <p:grpSp>
            <p:nvGrpSpPr>
              <p:cNvPr id="5563" name="Group 47"/>
              <p:cNvGrpSpPr/>
              <p:nvPr/>
            </p:nvGrpSpPr>
            <p:grpSpPr>
              <a:xfrm>
                <a:off x="3449520" y="1290240"/>
                <a:ext cx="306000" cy="387720"/>
                <a:chOff x="3449520" y="1290240"/>
                <a:chExt cx="306000" cy="387720"/>
              </a:xfrm>
            </p:grpSpPr>
            <p:sp>
              <p:nvSpPr>
                <p:cNvPr id="5564" name="CustomShape 48"/>
                <p:cNvSpPr/>
                <p:nvPr/>
              </p:nvSpPr>
              <p:spPr>
                <a:xfrm rot="10800000">
                  <a:off x="3512880" y="1366200"/>
                  <a:ext cx="360" cy="311760"/>
                </a:xfrm>
                <a:custGeom>
                  <a:avLst/>
                  <a:gdLst/>
                  <a:ahLst/>
                  <a:rect l="l" t="t" r="r" b="b"/>
                  <a:pathLst>
                    <a:path w="21600" h="21600">
                      <a:moveTo>
                        <a:pt x="0" y="0"/>
                      </a:moveTo>
                      <a:lnTo>
                        <a:pt x="21600" y="21600"/>
                      </a:lnTo>
                    </a:path>
                  </a:pathLst>
                </a:custGeom>
                <a:noFill/>
                <a:ln w="28440">
                  <a:solidFill>
                    <a:srgbClr val="a5b7c6"/>
                  </a:solidFill>
                  <a:round/>
                </a:ln>
              </p:spPr>
              <p:style>
                <a:lnRef idx="0"/>
                <a:fillRef idx="0"/>
                <a:effectRef idx="0"/>
                <a:fontRef idx="minor"/>
              </p:style>
            </p:sp>
            <p:sp>
              <p:nvSpPr>
                <p:cNvPr id="5565" name="CustomShape 49"/>
                <p:cNvSpPr/>
                <p:nvPr/>
              </p:nvSpPr>
              <p:spPr>
                <a:xfrm>
                  <a:off x="3449520" y="1290240"/>
                  <a:ext cx="306000" cy="105840"/>
                </a:xfrm>
                <a:prstGeom prst="rect">
                  <a:avLst/>
                </a:prstGeom>
                <a:solidFill>
                  <a:srgbClr val="5f7d95"/>
                </a:solidFill>
                <a:ln>
                  <a:noFill/>
                </a:ln>
              </p:spPr>
              <p:style>
                <a:lnRef idx="0"/>
                <a:fillRef idx="0"/>
                <a:effectRef idx="0"/>
                <a:fontRef idx="minor"/>
              </p:style>
            </p:sp>
          </p:grpSp>
          <p:sp>
            <p:nvSpPr>
              <p:cNvPr id="5566" name="CustomShape 50"/>
              <p:cNvSpPr/>
              <p:nvPr/>
            </p:nvSpPr>
            <p:spPr>
              <a:xfrm>
                <a:off x="3409920" y="1586160"/>
                <a:ext cx="200160" cy="200160"/>
              </a:xfrm>
              <a:prstGeom prst="ellipse">
                <a:avLst/>
              </a:prstGeom>
              <a:solidFill>
                <a:srgbClr val="5f7d95"/>
              </a:solidFill>
              <a:ln>
                <a:noFill/>
              </a:ln>
            </p:spPr>
            <p:style>
              <a:lnRef idx="0"/>
              <a:fillRef idx="0"/>
              <a:effectRef idx="0"/>
              <a:fontRef idx="minor"/>
            </p:style>
          </p:sp>
        </p:grpSp>
        <p:grpSp>
          <p:nvGrpSpPr>
            <p:cNvPr id="5567" name="Group 51"/>
            <p:cNvGrpSpPr/>
            <p:nvPr/>
          </p:nvGrpSpPr>
          <p:grpSpPr>
            <a:xfrm>
              <a:off x="3797280" y="1593720"/>
              <a:ext cx="346320" cy="453240"/>
              <a:chOff x="3797280" y="1593720"/>
              <a:chExt cx="346320" cy="453240"/>
            </a:xfrm>
          </p:grpSpPr>
          <p:grpSp>
            <p:nvGrpSpPr>
              <p:cNvPr id="5568" name="Group 52"/>
              <p:cNvGrpSpPr/>
              <p:nvPr/>
            </p:nvGrpSpPr>
            <p:grpSpPr>
              <a:xfrm>
                <a:off x="3837600" y="1704960"/>
                <a:ext cx="306000" cy="342000"/>
                <a:chOff x="3837600" y="1704960"/>
                <a:chExt cx="306000" cy="342000"/>
              </a:xfrm>
            </p:grpSpPr>
            <p:sp>
              <p:nvSpPr>
                <p:cNvPr id="5569" name="CustomShape 53"/>
                <p:cNvSpPr/>
                <p:nvPr/>
              </p:nvSpPr>
              <p:spPr>
                <a:xfrm rot="10800000">
                  <a:off x="3900960" y="1704960"/>
                  <a:ext cx="360" cy="311760"/>
                </a:xfrm>
                <a:custGeom>
                  <a:avLst/>
                  <a:gdLst/>
                  <a:ahLst/>
                  <a:rect l="l" t="t" r="r" b="b"/>
                  <a:pathLst>
                    <a:path w="21600" h="21600">
                      <a:moveTo>
                        <a:pt x="0" y="0"/>
                      </a:moveTo>
                      <a:lnTo>
                        <a:pt x="21600" y="21600"/>
                      </a:lnTo>
                    </a:path>
                  </a:pathLst>
                </a:custGeom>
                <a:noFill/>
                <a:ln w="28440">
                  <a:solidFill>
                    <a:srgbClr val="a5b7c6"/>
                  </a:solidFill>
                  <a:round/>
                </a:ln>
              </p:spPr>
              <p:style>
                <a:lnRef idx="0"/>
                <a:fillRef idx="0"/>
                <a:effectRef idx="0"/>
                <a:fontRef idx="minor"/>
              </p:style>
            </p:sp>
            <p:sp>
              <p:nvSpPr>
                <p:cNvPr id="5570" name="CustomShape 54"/>
                <p:cNvSpPr/>
                <p:nvPr/>
              </p:nvSpPr>
              <p:spPr>
                <a:xfrm>
                  <a:off x="3837600" y="1941120"/>
                  <a:ext cx="306000" cy="105840"/>
                </a:xfrm>
                <a:prstGeom prst="rect">
                  <a:avLst/>
                </a:prstGeom>
                <a:solidFill>
                  <a:srgbClr val="5f7d95"/>
                </a:solidFill>
                <a:ln>
                  <a:noFill/>
                </a:ln>
              </p:spPr>
              <p:style>
                <a:lnRef idx="0"/>
                <a:fillRef idx="0"/>
                <a:effectRef idx="0"/>
                <a:fontRef idx="minor"/>
              </p:style>
            </p:sp>
          </p:grpSp>
          <p:sp>
            <p:nvSpPr>
              <p:cNvPr id="5571" name="CustomShape 55"/>
              <p:cNvSpPr/>
              <p:nvPr/>
            </p:nvSpPr>
            <p:spPr>
              <a:xfrm>
                <a:off x="3797280" y="1593720"/>
                <a:ext cx="200160" cy="200160"/>
              </a:xfrm>
              <a:prstGeom prst="ellipse">
                <a:avLst/>
              </a:prstGeom>
              <a:solidFill>
                <a:srgbClr val="5f7d95"/>
              </a:solidFill>
              <a:ln>
                <a:noFill/>
              </a:ln>
            </p:spPr>
            <p:style>
              <a:lnRef idx="0"/>
              <a:fillRef idx="0"/>
              <a:effectRef idx="0"/>
              <a:fontRef idx="minor"/>
            </p:style>
          </p:sp>
        </p:grpSp>
        <p:grpSp>
          <p:nvGrpSpPr>
            <p:cNvPr id="5572" name="Group 56"/>
            <p:cNvGrpSpPr/>
            <p:nvPr/>
          </p:nvGrpSpPr>
          <p:grpSpPr>
            <a:xfrm>
              <a:off x="4184640" y="1290240"/>
              <a:ext cx="347040" cy="496080"/>
              <a:chOff x="4184640" y="1290240"/>
              <a:chExt cx="347040" cy="496080"/>
            </a:xfrm>
          </p:grpSpPr>
          <p:grpSp>
            <p:nvGrpSpPr>
              <p:cNvPr id="5573" name="Group 57"/>
              <p:cNvGrpSpPr/>
              <p:nvPr/>
            </p:nvGrpSpPr>
            <p:grpSpPr>
              <a:xfrm>
                <a:off x="4225680" y="1290240"/>
                <a:ext cx="306000" cy="387720"/>
                <a:chOff x="4225680" y="1290240"/>
                <a:chExt cx="306000" cy="387720"/>
              </a:xfrm>
            </p:grpSpPr>
            <p:sp>
              <p:nvSpPr>
                <p:cNvPr id="5574" name="CustomShape 58"/>
                <p:cNvSpPr/>
                <p:nvPr/>
              </p:nvSpPr>
              <p:spPr>
                <a:xfrm rot="10800000">
                  <a:off x="4288680" y="1366200"/>
                  <a:ext cx="360" cy="311760"/>
                </a:xfrm>
                <a:custGeom>
                  <a:avLst/>
                  <a:gdLst/>
                  <a:ahLst/>
                  <a:rect l="l" t="t" r="r" b="b"/>
                  <a:pathLst>
                    <a:path w="21600" h="21600">
                      <a:moveTo>
                        <a:pt x="0" y="0"/>
                      </a:moveTo>
                      <a:lnTo>
                        <a:pt x="21600" y="21600"/>
                      </a:lnTo>
                    </a:path>
                  </a:pathLst>
                </a:custGeom>
                <a:noFill/>
                <a:ln w="28440">
                  <a:solidFill>
                    <a:srgbClr val="a5b7c6"/>
                  </a:solidFill>
                  <a:round/>
                </a:ln>
              </p:spPr>
              <p:style>
                <a:lnRef idx="0"/>
                <a:fillRef idx="0"/>
                <a:effectRef idx="0"/>
                <a:fontRef idx="minor"/>
              </p:style>
            </p:sp>
            <p:sp>
              <p:nvSpPr>
                <p:cNvPr id="5575" name="CustomShape 59"/>
                <p:cNvSpPr/>
                <p:nvPr/>
              </p:nvSpPr>
              <p:spPr>
                <a:xfrm>
                  <a:off x="4225680" y="1290240"/>
                  <a:ext cx="306000" cy="105840"/>
                </a:xfrm>
                <a:prstGeom prst="rect">
                  <a:avLst/>
                </a:prstGeom>
                <a:solidFill>
                  <a:srgbClr val="5f7d95"/>
                </a:solidFill>
                <a:ln>
                  <a:noFill/>
                </a:ln>
              </p:spPr>
              <p:style>
                <a:lnRef idx="0"/>
                <a:fillRef idx="0"/>
                <a:effectRef idx="0"/>
                <a:fontRef idx="minor"/>
              </p:style>
            </p:sp>
          </p:grpSp>
          <p:sp>
            <p:nvSpPr>
              <p:cNvPr id="5576" name="CustomShape 60"/>
              <p:cNvSpPr/>
              <p:nvPr/>
            </p:nvSpPr>
            <p:spPr>
              <a:xfrm>
                <a:off x="4184640" y="1586160"/>
                <a:ext cx="200160" cy="200160"/>
              </a:xfrm>
              <a:prstGeom prst="ellipse">
                <a:avLst/>
              </a:prstGeom>
              <a:solidFill>
                <a:srgbClr val="5f7d95"/>
              </a:solidFill>
              <a:ln>
                <a:noFill/>
              </a:ln>
            </p:spPr>
            <p:style>
              <a:lnRef idx="0"/>
              <a:fillRef idx="0"/>
              <a:effectRef idx="0"/>
              <a:fontRef idx="minor"/>
            </p:style>
          </p:sp>
        </p:grpSp>
        <p:grpSp>
          <p:nvGrpSpPr>
            <p:cNvPr id="5577" name="Group 61"/>
            <p:cNvGrpSpPr/>
            <p:nvPr/>
          </p:nvGrpSpPr>
          <p:grpSpPr>
            <a:xfrm>
              <a:off x="4572000" y="1577160"/>
              <a:ext cx="347760" cy="469800"/>
              <a:chOff x="4572000" y="1577160"/>
              <a:chExt cx="347760" cy="469800"/>
            </a:xfrm>
          </p:grpSpPr>
          <p:grpSp>
            <p:nvGrpSpPr>
              <p:cNvPr id="5578" name="Group 62"/>
              <p:cNvGrpSpPr/>
              <p:nvPr/>
            </p:nvGrpSpPr>
            <p:grpSpPr>
              <a:xfrm>
                <a:off x="4613760" y="1702800"/>
                <a:ext cx="306000" cy="344160"/>
                <a:chOff x="4613760" y="1702800"/>
                <a:chExt cx="306000" cy="344160"/>
              </a:xfrm>
            </p:grpSpPr>
            <p:sp>
              <p:nvSpPr>
                <p:cNvPr id="5579" name="CustomShape 63"/>
                <p:cNvSpPr/>
                <p:nvPr/>
              </p:nvSpPr>
              <p:spPr>
                <a:xfrm rot="10800000">
                  <a:off x="4672440" y="1702800"/>
                  <a:ext cx="360" cy="313920"/>
                </a:xfrm>
                <a:custGeom>
                  <a:avLst/>
                  <a:gdLst/>
                  <a:ahLst/>
                  <a:rect l="l" t="t" r="r" b="b"/>
                  <a:pathLst>
                    <a:path w="21600" h="21600">
                      <a:moveTo>
                        <a:pt x="0" y="0"/>
                      </a:moveTo>
                      <a:lnTo>
                        <a:pt x="21600" y="21600"/>
                      </a:lnTo>
                    </a:path>
                  </a:pathLst>
                </a:custGeom>
                <a:noFill/>
                <a:ln w="28440">
                  <a:solidFill>
                    <a:srgbClr val="a5b7c6"/>
                  </a:solidFill>
                  <a:round/>
                </a:ln>
              </p:spPr>
              <p:style>
                <a:lnRef idx="0"/>
                <a:fillRef idx="0"/>
                <a:effectRef idx="0"/>
                <a:fontRef idx="minor"/>
              </p:style>
            </p:sp>
            <p:sp>
              <p:nvSpPr>
                <p:cNvPr id="5580" name="CustomShape 64"/>
                <p:cNvSpPr/>
                <p:nvPr/>
              </p:nvSpPr>
              <p:spPr>
                <a:xfrm>
                  <a:off x="4613760" y="1941120"/>
                  <a:ext cx="306000" cy="105840"/>
                </a:xfrm>
                <a:prstGeom prst="rect">
                  <a:avLst/>
                </a:prstGeom>
                <a:solidFill>
                  <a:srgbClr val="5f7d95"/>
                </a:solidFill>
                <a:ln>
                  <a:noFill/>
                </a:ln>
              </p:spPr>
              <p:style>
                <a:lnRef idx="0"/>
                <a:fillRef idx="0"/>
                <a:effectRef idx="0"/>
                <a:fontRef idx="minor"/>
              </p:style>
            </p:sp>
          </p:grpSp>
          <p:sp>
            <p:nvSpPr>
              <p:cNvPr id="5581" name="CustomShape 65"/>
              <p:cNvSpPr/>
              <p:nvPr/>
            </p:nvSpPr>
            <p:spPr>
              <a:xfrm>
                <a:off x="4572000" y="1577160"/>
                <a:ext cx="200160" cy="200160"/>
              </a:xfrm>
              <a:prstGeom prst="ellipse">
                <a:avLst/>
              </a:prstGeom>
              <a:solidFill>
                <a:srgbClr val="5f7d95"/>
              </a:solidFill>
              <a:ln>
                <a:noFill/>
              </a:ln>
            </p:spPr>
            <p:style>
              <a:lnRef idx="0"/>
              <a:fillRef idx="0"/>
              <a:effectRef idx="0"/>
              <a:fontRef idx="minor"/>
            </p:style>
          </p:sp>
        </p:grpSp>
      </p:grpSp>
      <p:grpSp>
        <p:nvGrpSpPr>
          <p:cNvPr id="5582" name="Group 66"/>
          <p:cNvGrpSpPr/>
          <p:nvPr/>
        </p:nvGrpSpPr>
        <p:grpSpPr>
          <a:xfrm>
            <a:off x="3421800" y="2145240"/>
            <a:ext cx="1650600" cy="388800"/>
            <a:chOff x="3421800" y="2145240"/>
            <a:chExt cx="1650600" cy="388800"/>
          </a:xfrm>
        </p:grpSpPr>
        <p:sp>
          <p:nvSpPr>
            <p:cNvPr id="5583" name="CustomShape 67"/>
            <p:cNvSpPr/>
            <p:nvPr/>
          </p:nvSpPr>
          <p:spPr>
            <a:xfrm>
              <a:off x="3655080" y="2345400"/>
              <a:ext cx="1184040" cy="360"/>
            </a:xfrm>
            <a:custGeom>
              <a:avLst/>
              <a:gdLst/>
              <a:ahLst/>
              <a:rect l="l" t="t" r="r" b="b"/>
              <a:pathLst>
                <a:path w="21600" h="21600">
                  <a:moveTo>
                    <a:pt x="0" y="0"/>
                  </a:moveTo>
                  <a:lnTo>
                    <a:pt x="21600" y="21600"/>
                  </a:lnTo>
                </a:path>
              </a:pathLst>
            </a:custGeom>
            <a:noFill/>
            <a:ln w="19080">
              <a:solidFill>
                <a:srgbClr val="435d74"/>
              </a:solidFill>
              <a:round/>
            </a:ln>
          </p:spPr>
          <p:style>
            <a:lnRef idx="0"/>
            <a:fillRef idx="0"/>
            <a:effectRef idx="0"/>
            <a:fontRef idx="minor"/>
          </p:style>
        </p:sp>
        <p:grpSp>
          <p:nvGrpSpPr>
            <p:cNvPr id="5584" name="Group 68"/>
            <p:cNvGrpSpPr/>
            <p:nvPr/>
          </p:nvGrpSpPr>
          <p:grpSpPr>
            <a:xfrm>
              <a:off x="3421800" y="2145240"/>
              <a:ext cx="231840" cy="315360"/>
              <a:chOff x="3421800" y="2145240"/>
              <a:chExt cx="231840" cy="315360"/>
            </a:xfrm>
          </p:grpSpPr>
          <p:sp>
            <p:nvSpPr>
              <p:cNvPr id="5585" name="CustomShape 69"/>
              <p:cNvSpPr/>
              <p:nvPr/>
            </p:nvSpPr>
            <p:spPr>
              <a:xfrm rot="10800000">
                <a:off x="3538080" y="2145240"/>
                <a:ext cx="360" cy="113040"/>
              </a:xfrm>
              <a:custGeom>
                <a:avLst/>
                <a:gdLst/>
                <a:ahLst/>
                <a:rect l="l" t="t" r="r" b="b"/>
                <a:pathLst>
                  <a:path w="21600" h="21600">
                    <a:moveTo>
                      <a:pt x="0" y="0"/>
                    </a:moveTo>
                    <a:lnTo>
                      <a:pt x="21600" y="21600"/>
                    </a:lnTo>
                  </a:path>
                </a:pathLst>
              </a:custGeom>
              <a:noFill/>
              <a:ln w="9360">
                <a:solidFill>
                  <a:srgbClr val="435d74"/>
                </a:solidFill>
                <a:round/>
              </a:ln>
            </p:spPr>
            <p:style>
              <a:lnRef idx="0"/>
              <a:fillRef idx="0"/>
              <a:effectRef idx="0"/>
              <a:fontRef idx="minor"/>
            </p:style>
          </p:sp>
          <p:sp>
            <p:nvSpPr>
              <p:cNvPr id="5586" name="CustomShape 70"/>
              <p:cNvSpPr/>
              <p:nvPr/>
            </p:nvSpPr>
            <p:spPr>
              <a:xfrm>
                <a:off x="3421800" y="2228400"/>
                <a:ext cx="231840" cy="232200"/>
              </a:xfrm>
              <a:prstGeom prst="ellipse">
                <a:avLst/>
              </a:prstGeom>
              <a:noFill/>
              <a:ln w="19080">
                <a:solidFill>
                  <a:srgbClr val="bac8d3"/>
                </a:solidFill>
                <a:round/>
              </a:ln>
            </p:spPr>
            <p:style>
              <a:lnRef idx="0"/>
              <a:fillRef idx="0"/>
              <a:effectRef idx="0"/>
              <a:fontRef idx="minor"/>
            </p:style>
          </p:sp>
          <p:sp>
            <p:nvSpPr>
              <p:cNvPr id="5587" name="CustomShape 71"/>
              <p:cNvSpPr/>
              <p:nvPr/>
            </p:nvSpPr>
            <p:spPr>
              <a:xfrm>
                <a:off x="3451680" y="2258280"/>
                <a:ext cx="172440" cy="172440"/>
              </a:xfrm>
              <a:prstGeom prst="ellipse">
                <a:avLst/>
              </a:prstGeom>
              <a:solidFill>
                <a:srgbClr val="435d74"/>
              </a:solidFill>
              <a:ln>
                <a:noFill/>
              </a:ln>
            </p:spPr>
            <p:style>
              <a:lnRef idx="0"/>
              <a:fillRef idx="0"/>
              <a:effectRef idx="0"/>
              <a:fontRef idx="minor"/>
            </p:style>
          </p:sp>
        </p:grpSp>
        <p:grpSp>
          <p:nvGrpSpPr>
            <p:cNvPr id="5588" name="Group 72"/>
            <p:cNvGrpSpPr/>
            <p:nvPr/>
          </p:nvGrpSpPr>
          <p:grpSpPr>
            <a:xfrm>
              <a:off x="3894480" y="2228400"/>
              <a:ext cx="232200" cy="305640"/>
              <a:chOff x="3894480" y="2228400"/>
              <a:chExt cx="232200" cy="305640"/>
            </a:xfrm>
          </p:grpSpPr>
          <p:sp>
            <p:nvSpPr>
              <p:cNvPr id="5589" name="CustomShape 73"/>
              <p:cNvSpPr/>
              <p:nvPr/>
            </p:nvSpPr>
            <p:spPr>
              <a:xfrm>
                <a:off x="4011120" y="2432160"/>
                <a:ext cx="360" cy="101880"/>
              </a:xfrm>
              <a:custGeom>
                <a:avLst/>
                <a:gdLst/>
                <a:ahLst/>
                <a:rect l="l" t="t" r="r" b="b"/>
                <a:pathLst>
                  <a:path w="21600" h="21600">
                    <a:moveTo>
                      <a:pt x="0" y="0"/>
                    </a:moveTo>
                    <a:lnTo>
                      <a:pt x="21600" y="21600"/>
                    </a:lnTo>
                  </a:path>
                </a:pathLst>
              </a:custGeom>
              <a:noFill/>
              <a:ln w="9360">
                <a:solidFill>
                  <a:srgbClr val="435d74"/>
                </a:solidFill>
                <a:round/>
              </a:ln>
            </p:spPr>
            <p:style>
              <a:lnRef idx="0"/>
              <a:fillRef idx="0"/>
              <a:effectRef idx="0"/>
              <a:fontRef idx="minor"/>
            </p:style>
          </p:sp>
          <p:sp>
            <p:nvSpPr>
              <p:cNvPr id="5590" name="CustomShape 74"/>
              <p:cNvSpPr/>
              <p:nvPr/>
            </p:nvSpPr>
            <p:spPr>
              <a:xfrm>
                <a:off x="3894480" y="2228400"/>
                <a:ext cx="232200" cy="232200"/>
              </a:xfrm>
              <a:prstGeom prst="ellipse">
                <a:avLst/>
              </a:prstGeom>
              <a:noFill/>
              <a:ln w="19080">
                <a:solidFill>
                  <a:srgbClr val="bac8d3"/>
                </a:solidFill>
                <a:round/>
              </a:ln>
            </p:spPr>
            <p:style>
              <a:lnRef idx="0"/>
              <a:fillRef idx="0"/>
              <a:effectRef idx="0"/>
              <a:fontRef idx="minor"/>
            </p:style>
          </p:sp>
          <p:sp>
            <p:nvSpPr>
              <p:cNvPr id="5591" name="CustomShape 75"/>
              <p:cNvSpPr/>
              <p:nvPr/>
            </p:nvSpPr>
            <p:spPr>
              <a:xfrm>
                <a:off x="3924360" y="2258280"/>
                <a:ext cx="172440" cy="172440"/>
              </a:xfrm>
              <a:prstGeom prst="ellipse">
                <a:avLst/>
              </a:prstGeom>
              <a:solidFill>
                <a:srgbClr val="435d74"/>
              </a:solidFill>
              <a:ln>
                <a:noFill/>
              </a:ln>
            </p:spPr>
            <p:style>
              <a:lnRef idx="0"/>
              <a:fillRef idx="0"/>
              <a:effectRef idx="0"/>
              <a:fontRef idx="minor"/>
            </p:style>
          </p:sp>
        </p:grpSp>
        <p:grpSp>
          <p:nvGrpSpPr>
            <p:cNvPr id="5592" name="Group 76"/>
            <p:cNvGrpSpPr/>
            <p:nvPr/>
          </p:nvGrpSpPr>
          <p:grpSpPr>
            <a:xfrm>
              <a:off x="4367880" y="2145240"/>
              <a:ext cx="231840" cy="315360"/>
              <a:chOff x="4367880" y="2145240"/>
              <a:chExt cx="231840" cy="315360"/>
            </a:xfrm>
          </p:grpSpPr>
          <p:sp>
            <p:nvSpPr>
              <p:cNvPr id="5593" name="CustomShape 77"/>
              <p:cNvSpPr/>
              <p:nvPr/>
            </p:nvSpPr>
            <p:spPr>
              <a:xfrm rot="10800000">
                <a:off x="4484160" y="2145240"/>
                <a:ext cx="360" cy="113040"/>
              </a:xfrm>
              <a:custGeom>
                <a:avLst/>
                <a:gdLst/>
                <a:ahLst/>
                <a:rect l="l" t="t" r="r" b="b"/>
                <a:pathLst>
                  <a:path w="21600" h="21600">
                    <a:moveTo>
                      <a:pt x="0" y="0"/>
                    </a:moveTo>
                    <a:lnTo>
                      <a:pt x="21600" y="21600"/>
                    </a:lnTo>
                  </a:path>
                </a:pathLst>
              </a:custGeom>
              <a:noFill/>
              <a:ln w="9360">
                <a:solidFill>
                  <a:srgbClr val="435d74"/>
                </a:solidFill>
                <a:round/>
              </a:ln>
            </p:spPr>
            <p:style>
              <a:lnRef idx="0"/>
              <a:fillRef idx="0"/>
              <a:effectRef idx="0"/>
              <a:fontRef idx="minor"/>
            </p:style>
          </p:sp>
          <p:sp>
            <p:nvSpPr>
              <p:cNvPr id="5594" name="CustomShape 78"/>
              <p:cNvSpPr/>
              <p:nvPr/>
            </p:nvSpPr>
            <p:spPr>
              <a:xfrm>
                <a:off x="4367880" y="2228400"/>
                <a:ext cx="231840" cy="232200"/>
              </a:xfrm>
              <a:prstGeom prst="ellipse">
                <a:avLst/>
              </a:prstGeom>
              <a:noFill/>
              <a:ln w="19080">
                <a:solidFill>
                  <a:srgbClr val="bac8d3"/>
                </a:solidFill>
                <a:round/>
              </a:ln>
            </p:spPr>
            <p:style>
              <a:lnRef idx="0"/>
              <a:fillRef idx="0"/>
              <a:effectRef idx="0"/>
              <a:fontRef idx="minor"/>
            </p:style>
          </p:sp>
          <p:sp>
            <p:nvSpPr>
              <p:cNvPr id="5595" name="CustomShape 79"/>
              <p:cNvSpPr/>
              <p:nvPr/>
            </p:nvSpPr>
            <p:spPr>
              <a:xfrm>
                <a:off x="4397400" y="2258280"/>
                <a:ext cx="172440" cy="172440"/>
              </a:xfrm>
              <a:prstGeom prst="ellipse">
                <a:avLst/>
              </a:prstGeom>
              <a:solidFill>
                <a:srgbClr val="435d74"/>
              </a:solidFill>
              <a:ln>
                <a:noFill/>
              </a:ln>
            </p:spPr>
            <p:style>
              <a:lnRef idx="0"/>
              <a:fillRef idx="0"/>
              <a:effectRef idx="0"/>
              <a:fontRef idx="minor"/>
            </p:style>
          </p:sp>
        </p:grpSp>
        <p:grpSp>
          <p:nvGrpSpPr>
            <p:cNvPr id="5596" name="Group 80"/>
            <p:cNvGrpSpPr/>
            <p:nvPr/>
          </p:nvGrpSpPr>
          <p:grpSpPr>
            <a:xfrm>
              <a:off x="4840560" y="2228400"/>
              <a:ext cx="231840" cy="305280"/>
              <a:chOff x="4840560" y="2228400"/>
              <a:chExt cx="231840" cy="305280"/>
            </a:xfrm>
          </p:grpSpPr>
          <p:sp>
            <p:nvSpPr>
              <p:cNvPr id="5597" name="CustomShape 81"/>
              <p:cNvSpPr/>
              <p:nvPr/>
            </p:nvSpPr>
            <p:spPr>
              <a:xfrm>
                <a:off x="4957560" y="2432160"/>
                <a:ext cx="360" cy="101520"/>
              </a:xfrm>
              <a:custGeom>
                <a:avLst/>
                <a:gdLst/>
                <a:ahLst/>
                <a:rect l="l" t="t" r="r" b="b"/>
                <a:pathLst>
                  <a:path w="21600" h="21600">
                    <a:moveTo>
                      <a:pt x="0" y="0"/>
                    </a:moveTo>
                    <a:lnTo>
                      <a:pt x="21600" y="21600"/>
                    </a:lnTo>
                  </a:path>
                </a:pathLst>
              </a:custGeom>
              <a:noFill/>
              <a:ln w="9360">
                <a:solidFill>
                  <a:srgbClr val="435d74"/>
                </a:solidFill>
                <a:round/>
              </a:ln>
            </p:spPr>
            <p:style>
              <a:lnRef idx="0"/>
              <a:fillRef idx="0"/>
              <a:effectRef idx="0"/>
              <a:fontRef idx="minor"/>
            </p:style>
          </p:sp>
          <p:sp>
            <p:nvSpPr>
              <p:cNvPr id="5598" name="CustomShape 82"/>
              <p:cNvSpPr/>
              <p:nvPr/>
            </p:nvSpPr>
            <p:spPr>
              <a:xfrm>
                <a:off x="4840560" y="2228400"/>
                <a:ext cx="231840" cy="232200"/>
              </a:xfrm>
              <a:prstGeom prst="ellipse">
                <a:avLst/>
              </a:prstGeom>
              <a:noFill/>
              <a:ln w="19080">
                <a:solidFill>
                  <a:srgbClr val="bac8d3"/>
                </a:solidFill>
                <a:round/>
              </a:ln>
            </p:spPr>
            <p:style>
              <a:lnRef idx="0"/>
              <a:fillRef idx="0"/>
              <a:effectRef idx="0"/>
              <a:fontRef idx="minor"/>
            </p:style>
          </p:sp>
          <p:sp>
            <p:nvSpPr>
              <p:cNvPr id="5599" name="CustomShape 83"/>
              <p:cNvSpPr/>
              <p:nvPr/>
            </p:nvSpPr>
            <p:spPr>
              <a:xfrm>
                <a:off x="4870440" y="2258280"/>
                <a:ext cx="172440" cy="172440"/>
              </a:xfrm>
              <a:prstGeom prst="ellipse">
                <a:avLst/>
              </a:prstGeom>
              <a:solidFill>
                <a:srgbClr val="435d74"/>
              </a:solidFill>
              <a:ln>
                <a:noFill/>
              </a:ln>
            </p:spPr>
            <p:style>
              <a:lnRef idx="0"/>
              <a:fillRef idx="0"/>
              <a:effectRef idx="0"/>
              <a:fontRef idx="minor"/>
            </p:style>
          </p:sp>
        </p:grpSp>
      </p:grpSp>
      <p:grpSp>
        <p:nvGrpSpPr>
          <p:cNvPr id="5600" name="Group 84"/>
          <p:cNvGrpSpPr/>
          <p:nvPr/>
        </p:nvGrpSpPr>
        <p:grpSpPr>
          <a:xfrm>
            <a:off x="6842520" y="979920"/>
            <a:ext cx="1580760" cy="731520"/>
            <a:chOff x="6842520" y="979920"/>
            <a:chExt cx="1580760" cy="731520"/>
          </a:xfrm>
        </p:grpSpPr>
        <p:sp>
          <p:nvSpPr>
            <p:cNvPr id="5601" name="CustomShape 85"/>
            <p:cNvSpPr/>
            <p:nvPr/>
          </p:nvSpPr>
          <p:spPr>
            <a:xfrm>
              <a:off x="6991200" y="1277280"/>
              <a:ext cx="295560" cy="136800"/>
            </a:xfrm>
            <a:custGeom>
              <a:avLst/>
              <a:gdLst/>
              <a:ahLst/>
              <a:rect l="l" t="t" r="r" b="b"/>
              <a:pathLst>
                <a:path w="21600" h="21600">
                  <a:moveTo>
                    <a:pt x="0" y="0"/>
                  </a:moveTo>
                  <a:lnTo>
                    <a:pt x="21600" y="21600"/>
                  </a:lnTo>
                </a:path>
              </a:pathLst>
            </a:custGeom>
            <a:noFill/>
            <a:ln w="19080">
              <a:solidFill>
                <a:srgbClr val="435d74"/>
              </a:solidFill>
              <a:round/>
            </a:ln>
          </p:spPr>
          <p:style>
            <a:lnRef idx="0"/>
            <a:fillRef idx="0"/>
            <a:effectRef idx="0"/>
            <a:fontRef idx="minor"/>
          </p:style>
        </p:sp>
        <p:sp>
          <p:nvSpPr>
            <p:cNvPr id="5602" name="CustomShape 86"/>
            <p:cNvSpPr/>
            <p:nvPr/>
          </p:nvSpPr>
          <p:spPr>
            <a:xfrm flipH="1" rot="10800000">
              <a:off x="7287480" y="1278720"/>
              <a:ext cx="343800" cy="136800"/>
            </a:xfrm>
            <a:custGeom>
              <a:avLst/>
              <a:gdLst/>
              <a:ahLst/>
              <a:rect l="l" t="t" r="r" b="b"/>
              <a:pathLst>
                <a:path w="21600" h="21600">
                  <a:moveTo>
                    <a:pt x="0" y="0"/>
                  </a:moveTo>
                  <a:lnTo>
                    <a:pt x="21600" y="21600"/>
                  </a:lnTo>
                </a:path>
              </a:pathLst>
            </a:custGeom>
            <a:noFill/>
            <a:ln w="19080">
              <a:solidFill>
                <a:srgbClr val="435d74"/>
              </a:solidFill>
              <a:round/>
            </a:ln>
          </p:spPr>
          <p:style>
            <a:lnRef idx="0"/>
            <a:fillRef idx="0"/>
            <a:effectRef idx="0"/>
            <a:fontRef idx="minor"/>
          </p:style>
        </p:sp>
        <p:sp>
          <p:nvSpPr>
            <p:cNvPr id="5603" name="CustomShape 87"/>
            <p:cNvSpPr/>
            <p:nvPr/>
          </p:nvSpPr>
          <p:spPr>
            <a:xfrm>
              <a:off x="7633440" y="1277280"/>
              <a:ext cx="343800" cy="136800"/>
            </a:xfrm>
            <a:custGeom>
              <a:avLst/>
              <a:gdLst/>
              <a:ahLst/>
              <a:rect l="l" t="t" r="r" b="b"/>
              <a:pathLst>
                <a:path w="21600" h="21600">
                  <a:moveTo>
                    <a:pt x="0" y="0"/>
                  </a:moveTo>
                  <a:lnTo>
                    <a:pt x="21600" y="21600"/>
                  </a:lnTo>
                </a:path>
              </a:pathLst>
            </a:custGeom>
            <a:noFill/>
            <a:ln w="19080">
              <a:solidFill>
                <a:srgbClr val="435d74"/>
              </a:solidFill>
              <a:round/>
            </a:ln>
          </p:spPr>
          <p:style>
            <a:lnRef idx="0"/>
            <a:fillRef idx="0"/>
            <a:effectRef idx="0"/>
            <a:fontRef idx="minor"/>
          </p:style>
        </p:sp>
        <p:sp>
          <p:nvSpPr>
            <p:cNvPr id="5604" name="CustomShape 88"/>
            <p:cNvSpPr/>
            <p:nvPr/>
          </p:nvSpPr>
          <p:spPr>
            <a:xfrm flipH="1" rot="10800000">
              <a:off x="7977960" y="1278720"/>
              <a:ext cx="295560" cy="136800"/>
            </a:xfrm>
            <a:custGeom>
              <a:avLst/>
              <a:gdLst/>
              <a:ahLst/>
              <a:rect l="l" t="t" r="r" b="b"/>
              <a:pathLst>
                <a:path w="21600" h="21600">
                  <a:moveTo>
                    <a:pt x="0" y="0"/>
                  </a:moveTo>
                  <a:lnTo>
                    <a:pt x="21600" y="21600"/>
                  </a:lnTo>
                </a:path>
              </a:pathLst>
            </a:custGeom>
            <a:noFill/>
            <a:ln w="19080">
              <a:solidFill>
                <a:srgbClr val="435d74"/>
              </a:solidFill>
              <a:round/>
            </a:ln>
          </p:spPr>
          <p:style>
            <a:lnRef idx="0"/>
            <a:fillRef idx="0"/>
            <a:effectRef idx="0"/>
            <a:fontRef idx="minor"/>
          </p:style>
        </p:sp>
        <p:sp>
          <p:nvSpPr>
            <p:cNvPr id="5605" name="CustomShape 89"/>
            <p:cNvSpPr/>
            <p:nvPr/>
          </p:nvSpPr>
          <p:spPr>
            <a:xfrm>
              <a:off x="8127360" y="979920"/>
              <a:ext cx="295920" cy="295920"/>
            </a:xfrm>
            <a:prstGeom prst="ellipse">
              <a:avLst/>
            </a:prstGeom>
            <a:solidFill>
              <a:srgbClr val="a5b7c6"/>
            </a:solidFill>
            <a:ln w="19080">
              <a:solidFill>
                <a:srgbClr val="435d74"/>
              </a:solidFill>
              <a:round/>
            </a:ln>
          </p:spPr>
          <p:style>
            <a:lnRef idx="0"/>
            <a:fillRef idx="0"/>
            <a:effectRef idx="0"/>
            <a:fontRef idx="minor"/>
          </p:style>
        </p:sp>
        <p:sp>
          <p:nvSpPr>
            <p:cNvPr id="5606" name="CustomShape 90"/>
            <p:cNvSpPr/>
            <p:nvPr/>
          </p:nvSpPr>
          <p:spPr>
            <a:xfrm>
              <a:off x="7484760" y="979920"/>
              <a:ext cx="295920" cy="295920"/>
            </a:xfrm>
            <a:prstGeom prst="ellipse">
              <a:avLst/>
            </a:prstGeom>
            <a:solidFill>
              <a:srgbClr val="a5b7c6"/>
            </a:solidFill>
            <a:ln w="19080">
              <a:solidFill>
                <a:srgbClr val="435d74"/>
              </a:solidFill>
              <a:round/>
            </a:ln>
          </p:spPr>
          <p:style>
            <a:lnRef idx="0"/>
            <a:fillRef idx="0"/>
            <a:effectRef idx="0"/>
            <a:fontRef idx="minor"/>
          </p:style>
        </p:sp>
        <p:sp>
          <p:nvSpPr>
            <p:cNvPr id="5607" name="CustomShape 91"/>
            <p:cNvSpPr/>
            <p:nvPr/>
          </p:nvSpPr>
          <p:spPr>
            <a:xfrm>
              <a:off x="6842520" y="979920"/>
              <a:ext cx="295920" cy="295920"/>
            </a:xfrm>
            <a:prstGeom prst="ellipse">
              <a:avLst/>
            </a:prstGeom>
            <a:solidFill>
              <a:srgbClr val="a5b7c6"/>
            </a:solidFill>
            <a:ln w="19080">
              <a:solidFill>
                <a:srgbClr val="435d74"/>
              </a:solidFill>
              <a:round/>
            </a:ln>
          </p:spPr>
          <p:style>
            <a:lnRef idx="0"/>
            <a:fillRef idx="0"/>
            <a:effectRef idx="0"/>
            <a:fontRef idx="minor"/>
          </p:style>
        </p:sp>
        <p:sp>
          <p:nvSpPr>
            <p:cNvPr id="5608" name="CustomShape 92"/>
            <p:cNvSpPr/>
            <p:nvPr/>
          </p:nvSpPr>
          <p:spPr>
            <a:xfrm>
              <a:off x="7830000" y="1415520"/>
              <a:ext cx="295920" cy="295920"/>
            </a:xfrm>
            <a:prstGeom prst="ellipse">
              <a:avLst/>
            </a:prstGeom>
            <a:solidFill>
              <a:srgbClr val="a5b7c6"/>
            </a:solidFill>
            <a:ln w="19080">
              <a:solidFill>
                <a:srgbClr val="435d74"/>
              </a:solidFill>
              <a:round/>
            </a:ln>
          </p:spPr>
          <p:style>
            <a:lnRef idx="0"/>
            <a:fillRef idx="0"/>
            <a:effectRef idx="0"/>
            <a:fontRef idx="minor"/>
          </p:style>
        </p:sp>
        <p:sp>
          <p:nvSpPr>
            <p:cNvPr id="5609" name="CustomShape 93"/>
            <p:cNvSpPr/>
            <p:nvPr/>
          </p:nvSpPr>
          <p:spPr>
            <a:xfrm>
              <a:off x="7139880" y="1415520"/>
              <a:ext cx="295920" cy="295920"/>
            </a:xfrm>
            <a:prstGeom prst="ellipse">
              <a:avLst/>
            </a:prstGeom>
            <a:solidFill>
              <a:srgbClr val="a5b7c6"/>
            </a:solidFill>
            <a:ln w="19080">
              <a:solidFill>
                <a:srgbClr val="435d74"/>
              </a:solidFill>
              <a:round/>
            </a:ln>
          </p:spPr>
          <p:style>
            <a:lnRef idx="0"/>
            <a:fillRef idx="0"/>
            <a:effectRef idx="0"/>
            <a:fontRef idx="minor"/>
          </p:style>
        </p:sp>
      </p:grpSp>
      <p:grpSp>
        <p:nvGrpSpPr>
          <p:cNvPr id="5610" name="Group 94"/>
          <p:cNvGrpSpPr/>
          <p:nvPr/>
        </p:nvGrpSpPr>
        <p:grpSpPr>
          <a:xfrm>
            <a:off x="3410280" y="2674440"/>
            <a:ext cx="1673640" cy="312120"/>
            <a:chOff x="3410280" y="2674440"/>
            <a:chExt cx="1673640" cy="312120"/>
          </a:xfrm>
        </p:grpSpPr>
        <p:sp>
          <p:nvSpPr>
            <p:cNvPr id="5611" name="CustomShape 95"/>
            <p:cNvSpPr/>
            <p:nvPr/>
          </p:nvSpPr>
          <p:spPr>
            <a:xfrm>
              <a:off x="3410280" y="2674440"/>
              <a:ext cx="1673640" cy="312120"/>
            </a:xfrm>
            <a:custGeom>
              <a:avLst/>
              <a:gdLst/>
              <a:ahLst/>
              <a:rect l="l" t="t" r="r" b="b"/>
              <a:pathLst>
                <a:path w="42616" h="798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style>
            <a:lnRef idx="0"/>
            <a:fillRef idx="0"/>
            <a:effectRef idx="0"/>
            <a:fontRef idx="minor"/>
          </p:style>
        </p:sp>
        <p:sp>
          <p:nvSpPr>
            <p:cNvPr id="5612" name="CustomShape 96"/>
            <p:cNvSpPr/>
            <p:nvPr/>
          </p:nvSpPr>
          <p:spPr>
            <a:xfrm>
              <a:off x="3439800" y="2691720"/>
              <a:ext cx="277560" cy="277560"/>
            </a:xfrm>
            <a:custGeom>
              <a:avLst/>
              <a:gdLst/>
              <a:ahLst/>
              <a:rect l="l" t="t" r="r" b="b"/>
              <a:pathLst>
                <a:path w="7099" h="710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style>
            <a:lnRef idx="0"/>
            <a:fillRef idx="0"/>
            <a:effectRef idx="0"/>
            <a:fontRef idx="minor"/>
          </p:style>
        </p:sp>
        <p:sp>
          <p:nvSpPr>
            <p:cNvPr id="5613" name="CustomShape 97"/>
            <p:cNvSpPr/>
            <p:nvPr/>
          </p:nvSpPr>
          <p:spPr>
            <a:xfrm>
              <a:off x="3889800" y="2691720"/>
              <a:ext cx="277560" cy="277560"/>
            </a:xfrm>
            <a:custGeom>
              <a:avLst/>
              <a:gdLst/>
              <a:ahLst/>
              <a:rect l="l" t="t" r="r" b="b"/>
              <a:pathLst>
                <a:path w="7099" h="710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style>
            <a:lnRef idx="0"/>
            <a:fillRef idx="0"/>
            <a:effectRef idx="0"/>
            <a:fontRef idx="minor"/>
          </p:style>
        </p:sp>
        <p:sp>
          <p:nvSpPr>
            <p:cNvPr id="5614" name="CustomShape 98"/>
            <p:cNvSpPr/>
            <p:nvPr/>
          </p:nvSpPr>
          <p:spPr>
            <a:xfrm>
              <a:off x="4339440" y="2691720"/>
              <a:ext cx="277560" cy="277560"/>
            </a:xfrm>
            <a:custGeom>
              <a:avLst/>
              <a:gdLst/>
              <a:ahLst/>
              <a:rect l="l" t="t" r="r" b="b"/>
              <a:pathLst>
                <a:path w="7099" h="710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style>
            <a:lnRef idx="0"/>
            <a:fillRef idx="0"/>
            <a:effectRef idx="0"/>
            <a:fontRef idx="minor"/>
          </p:style>
        </p:sp>
        <p:sp>
          <p:nvSpPr>
            <p:cNvPr id="5615" name="CustomShape 99"/>
            <p:cNvSpPr/>
            <p:nvPr/>
          </p:nvSpPr>
          <p:spPr>
            <a:xfrm>
              <a:off x="4789080" y="2691720"/>
              <a:ext cx="277560" cy="277560"/>
            </a:xfrm>
            <a:custGeom>
              <a:avLst/>
              <a:gdLst/>
              <a:ahLst/>
              <a:rect l="l" t="t" r="r" b="b"/>
              <a:pathLst>
                <a:path w="7101" h="710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style>
            <a:lnRef idx="0"/>
            <a:fillRef idx="0"/>
            <a:effectRef idx="0"/>
            <a:fontRef idx="minor"/>
          </p:style>
        </p:sp>
      </p:grpSp>
      <p:grpSp>
        <p:nvGrpSpPr>
          <p:cNvPr id="5616" name="Group 100"/>
          <p:cNvGrpSpPr/>
          <p:nvPr/>
        </p:nvGrpSpPr>
        <p:grpSpPr>
          <a:xfrm>
            <a:off x="3410280" y="3630240"/>
            <a:ext cx="1673640" cy="524160"/>
            <a:chOff x="3410280" y="3630240"/>
            <a:chExt cx="1673640" cy="524160"/>
          </a:xfrm>
        </p:grpSpPr>
        <p:grpSp>
          <p:nvGrpSpPr>
            <p:cNvPr id="5617" name="Group 101"/>
            <p:cNvGrpSpPr/>
            <p:nvPr/>
          </p:nvGrpSpPr>
          <p:grpSpPr>
            <a:xfrm>
              <a:off x="4653720" y="3630240"/>
              <a:ext cx="430200" cy="524160"/>
              <a:chOff x="4653720" y="3630240"/>
              <a:chExt cx="430200" cy="524160"/>
            </a:xfrm>
          </p:grpSpPr>
          <p:sp>
            <p:nvSpPr>
              <p:cNvPr id="5618" name="CustomShape 102"/>
              <p:cNvSpPr/>
              <p:nvPr/>
            </p:nvSpPr>
            <p:spPr>
              <a:xfrm>
                <a:off x="4723200" y="3699720"/>
                <a:ext cx="291600" cy="291600"/>
              </a:xfrm>
              <a:custGeom>
                <a:avLst/>
                <a:gdLst/>
                <a:ahLst/>
                <a:rect l="l" t="t" r="r" b="b"/>
                <a:pathLst>
                  <a:path w="29619" h="29615">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style>
              <a:lnRef idx="0"/>
              <a:fillRef idx="0"/>
              <a:effectRef idx="0"/>
              <a:fontRef idx="minor"/>
            </p:style>
          </p:sp>
          <p:sp>
            <p:nvSpPr>
              <p:cNvPr id="5619" name="CustomShape 103"/>
              <p:cNvSpPr/>
              <p:nvPr/>
            </p:nvSpPr>
            <p:spPr>
              <a:xfrm>
                <a:off x="4653720" y="3630240"/>
                <a:ext cx="430200" cy="502920"/>
              </a:xfrm>
              <a:custGeom>
                <a:avLst/>
                <a:gdLst/>
                <a:ahLst/>
                <a:rect l="l" t="t" r="r" b="b"/>
                <a:pathLst>
                  <a:path w="43626" h="50958">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style>
              <a:lnRef idx="0"/>
              <a:fillRef idx="0"/>
              <a:effectRef idx="0"/>
              <a:fontRef idx="minor"/>
            </p:style>
          </p:sp>
          <p:sp>
            <p:nvSpPr>
              <p:cNvPr id="5620" name="CustomShape 104"/>
              <p:cNvSpPr/>
              <p:nvPr/>
            </p:nvSpPr>
            <p:spPr>
              <a:xfrm>
                <a:off x="4810320" y="4087080"/>
                <a:ext cx="117720" cy="67320"/>
              </a:xfrm>
              <a:custGeom>
                <a:avLst/>
                <a:gdLst/>
                <a:ahLst/>
                <a:rect l="l" t="t" r="r" b="b"/>
                <a:pathLst>
                  <a:path w="12035" h="6932">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style>
              <a:lnRef idx="0"/>
              <a:fillRef idx="0"/>
              <a:effectRef idx="0"/>
              <a:fontRef idx="minor"/>
            </p:style>
          </p:sp>
        </p:grpSp>
        <p:grpSp>
          <p:nvGrpSpPr>
            <p:cNvPr id="5621" name="Group 105"/>
            <p:cNvGrpSpPr/>
            <p:nvPr/>
          </p:nvGrpSpPr>
          <p:grpSpPr>
            <a:xfrm>
              <a:off x="4239360" y="3630240"/>
              <a:ext cx="430200" cy="524160"/>
              <a:chOff x="4239360" y="3630240"/>
              <a:chExt cx="430200" cy="524160"/>
            </a:xfrm>
          </p:grpSpPr>
          <p:sp>
            <p:nvSpPr>
              <p:cNvPr id="5622" name="CustomShape 106"/>
              <p:cNvSpPr/>
              <p:nvPr/>
            </p:nvSpPr>
            <p:spPr>
              <a:xfrm>
                <a:off x="4308480" y="3699720"/>
                <a:ext cx="291600" cy="291600"/>
              </a:xfrm>
              <a:custGeom>
                <a:avLst/>
                <a:gdLst/>
                <a:ahLst/>
                <a:rect l="l" t="t" r="r" b="b"/>
                <a:pathLst>
                  <a:path w="29615" h="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style>
              <a:lnRef idx="0"/>
              <a:fillRef idx="0"/>
              <a:effectRef idx="0"/>
              <a:fontRef idx="minor"/>
            </p:style>
          </p:sp>
          <p:sp>
            <p:nvSpPr>
              <p:cNvPr id="5623" name="CustomShape 107"/>
              <p:cNvSpPr/>
              <p:nvPr/>
            </p:nvSpPr>
            <p:spPr>
              <a:xfrm>
                <a:off x="4239360" y="3630240"/>
                <a:ext cx="430200" cy="502920"/>
              </a:xfrm>
              <a:custGeom>
                <a:avLst/>
                <a:gdLst/>
                <a:ahLst/>
                <a:rect l="l" t="t" r="r" b="b"/>
                <a:pathLst>
                  <a:path w="43631" h="50958">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style>
              <a:lnRef idx="0"/>
              <a:fillRef idx="0"/>
              <a:effectRef idx="0"/>
              <a:fontRef idx="minor"/>
            </p:style>
          </p:sp>
          <p:sp>
            <p:nvSpPr>
              <p:cNvPr id="5624" name="CustomShape 108"/>
              <p:cNvSpPr/>
              <p:nvPr/>
            </p:nvSpPr>
            <p:spPr>
              <a:xfrm>
                <a:off x="4395960" y="4087080"/>
                <a:ext cx="117720" cy="67320"/>
              </a:xfrm>
              <a:custGeom>
                <a:avLst/>
                <a:gdLst/>
                <a:ahLst/>
                <a:rect l="l" t="t" r="r" b="b"/>
                <a:pathLst>
                  <a:path w="12038" h="6932">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style>
              <a:lnRef idx="0"/>
              <a:fillRef idx="0"/>
              <a:effectRef idx="0"/>
              <a:fontRef idx="minor"/>
            </p:style>
          </p:sp>
        </p:grpSp>
        <p:grpSp>
          <p:nvGrpSpPr>
            <p:cNvPr id="5625" name="Group 109"/>
            <p:cNvGrpSpPr/>
            <p:nvPr/>
          </p:nvGrpSpPr>
          <p:grpSpPr>
            <a:xfrm>
              <a:off x="3825000" y="3630240"/>
              <a:ext cx="430200" cy="524160"/>
              <a:chOff x="3825000" y="3630240"/>
              <a:chExt cx="430200" cy="524160"/>
            </a:xfrm>
          </p:grpSpPr>
          <p:sp>
            <p:nvSpPr>
              <p:cNvPr id="5626" name="CustomShape 110"/>
              <p:cNvSpPr/>
              <p:nvPr/>
            </p:nvSpPr>
            <p:spPr>
              <a:xfrm>
                <a:off x="3894120" y="3699720"/>
                <a:ext cx="291600" cy="291600"/>
              </a:xfrm>
              <a:custGeom>
                <a:avLst/>
                <a:gdLst/>
                <a:ahLst/>
                <a:rect l="l" t="t" r="r" b="b"/>
                <a:pathLst>
                  <a:path w="29619" h="29615">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style>
              <a:lnRef idx="0"/>
              <a:fillRef idx="0"/>
              <a:effectRef idx="0"/>
              <a:fontRef idx="minor"/>
            </p:style>
          </p:sp>
          <p:sp>
            <p:nvSpPr>
              <p:cNvPr id="5627" name="CustomShape 111"/>
              <p:cNvSpPr/>
              <p:nvPr/>
            </p:nvSpPr>
            <p:spPr>
              <a:xfrm>
                <a:off x="3825000" y="3630240"/>
                <a:ext cx="430200" cy="502920"/>
              </a:xfrm>
              <a:custGeom>
                <a:avLst/>
                <a:gdLst/>
                <a:ahLst/>
                <a:rect l="l" t="t" r="r" b="b"/>
                <a:pathLst>
                  <a:path w="43626" h="50958">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style>
              <a:lnRef idx="0"/>
              <a:fillRef idx="0"/>
              <a:effectRef idx="0"/>
              <a:fontRef idx="minor"/>
            </p:style>
          </p:sp>
          <p:sp>
            <p:nvSpPr>
              <p:cNvPr id="5628" name="CustomShape 112"/>
              <p:cNvSpPr/>
              <p:nvPr/>
            </p:nvSpPr>
            <p:spPr>
              <a:xfrm>
                <a:off x="3981600" y="4087080"/>
                <a:ext cx="117720" cy="67320"/>
              </a:xfrm>
              <a:custGeom>
                <a:avLst/>
                <a:gdLst/>
                <a:ahLst/>
                <a:rect l="l" t="t" r="r" b="b"/>
                <a:pathLst>
                  <a:path w="12034" h="6932">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style>
              <a:lnRef idx="0"/>
              <a:fillRef idx="0"/>
              <a:effectRef idx="0"/>
              <a:fontRef idx="minor"/>
            </p:style>
          </p:sp>
        </p:grpSp>
        <p:grpSp>
          <p:nvGrpSpPr>
            <p:cNvPr id="5629" name="Group 113"/>
            <p:cNvGrpSpPr/>
            <p:nvPr/>
          </p:nvGrpSpPr>
          <p:grpSpPr>
            <a:xfrm>
              <a:off x="3410280" y="3630240"/>
              <a:ext cx="430200" cy="524160"/>
              <a:chOff x="3410280" y="3630240"/>
              <a:chExt cx="430200" cy="524160"/>
            </a:xfrm>
          </p:grpSpPr>
          <p:sp>
            <p:nvSpPr>
              <p:cNvPr id="5630" name="CustomShape 114"/>
              <p:cNvSpPr/>
              <p:nvPr/>
            </p:nvSpPr>
            <p:spPr>
              <a:xfrm>
                <a:off x="3479760" y="3699720"/>
                <a:ext cx="291600" cy="291600"/>
              </a:xfrm>
              <a:custGeom>
                <a:avLst/>
                <a:gdLst/>
                <a:ahLst/>
                <a:rect l="l" t="t" r="r" b="b"/>
                <a:pathLst>
                  <a:path w="29615" h="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style>
              <a:lnRef idx="0"/>
              <a:fillRef idx="0"/>
              <a:effectRef idx="0"/>
              <a:fontRef idx="minor"/>
            </p:style>
          </p:sp>
          <p:sp>
            <p:nvSpPr>
              <p:cNvPr id="5631" name="CustomShape 115"/>
              <p:cNvSpPr/>
              <p:nvPr/>
            </p:nvSpPr>
            <p:spPr>
              <a:xfrm>
                <a:off x="3410280" y="3630240"/>
                <a:ext cx="430200" cy="502920"/>
              </a:xfrm>
              <a:custGeom>
                <a:avLst/>
                <a:gdLst/>
                <a:ahLst/>
                <a:rect l="l" t="t" r="r" b="b"/>
                <a:pathLst>
                  <a:path w="43630" h="50958">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style>
              <a:lnRef idx="0"/>
              <a:fillRef idx="0"/>
              <a:effectRef idx="0"/>
              <a:fontRef idx="minor"/>
            </p:style>
          </p:sp>
          <p:sp>
            <p:nvSpPr>
              <p:cNvPr id="5632" name="CustomShape 116"/>
              <p:cNvSpPr/>
              <p:nvPr/>
            </p:nvSpPr>
            <p:spPr>
              <a:xfrm>
                <a:off x="3566880" y="4087080"/>
                <a:ext cx="117720" cy="67320"/>
              </a:xfrm>
              <a:custGeom>
                <a:avLst/>
                <a:gdLst/>
                <a:ahLst/>
                <a:rect l="l" t="t" r="r" b="b"/>
                <a:pathLst>
                  <a:path w="12038" h="6932">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style>
              <a:lnRef idx="0"/>
              <a:fillRef idx="0"/>
              <a:effectRef idx="0"/>
              <a:fontRef idx="minor"/>
            </p:style>
          </p:sp>
        </p:grpSp>
      </p:grpSp>
      <p:grpSp>
        <p:nvGrpSpPr>
          <p:cNvPr id="5633" name="Group 117"/>
          <p:cNvGrpSpPr/>
          <p:nvPr/>
        </p:nvGrpSpPr>
        <p:grpSpPr>
          <a:xfrm>
            <a:off x="6843960" y="2276280"/>
            <a:ext cx="1577520" cy="520560"/>
            <a:chOff x="6843960" y="2276280"/>
            <a:chExt cx="1577520" cy="520560"/>
          </a:xfrm>
        </p:grpSpPr>
        <p:grpSp>
          <p:nvGrpSpPr>
            <p:cNvPr id="5634" name="Group 118"/>
            <p:cNvGrpSpPr/>
            <p:nvPr/>
          </p:nvGrpSpPr>
          <p:grpSpPr>
            <a:xfrm>
              <a:off x="6843960" y="2364480"/>
              <a:ext cx="1577520" cy="336960"/>
              <a:chOff x="6843960" y="2364480"/>
              <a:chExt cx="1577520" cy="336960"/>
            </a:xfrm>
          </p:grpSpPr>
          <p:sp>
            <p:nvSpPr>
              <p:cNvPr id="5635" name="CustomShape 119"/>
              <p:cNvSpPr/>
              <p:nvPr/>
            </p:nvSpPr>
            <p:spPr>
              <a:xfrm>
                <a:off x="7774920" y="2533680"/>
                <a:ext cx="336600" cy="167760"/>
              </a:xfrm>
              <a:custGeom>
                <a:avLst/>
                <a:gdLst/>
                <a:ahLst/>
                <a:rect l="l" t="t" r="r" b="b"/>
                <a:pathLst>
                  <a:path w="7904" h="3951">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style>
              <a:lnRef idx="0"/>
              <a:fillRef idx="0"/>
              <a:effectRef idx="0"/>
              <a:fontRef idx="minor"/>
            </p:style>
          </p:sp>
          <p:sp>
            <p:nvSpPr>
              <p:cNvPr id="5636" name="CustomShape 120"/>
              <p:cNvSpPr/>
              <p:nvPr/>
            </p:nvSpPr>
            <p:spPr>
              <a:xfrm>
                <a:off x="7464960" y="2364480"/>
                <a:ext cx="336600" cy="167760"/>
              </a:xfrm>
              <a:custGeom>
                <a:avLst/>
                <a:gdLst/>
                <a:ahLst/>
                <a:rect l="l" t="t" r="r" b="b"/>
                <a:pathLst>
                  <a:path w="7902" h="3951">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style>
              <a:lnRef idx="0"/>
              <a:fillRef idx="0"/>
              <a:effectRef idx="0"/>
              <a:fontRef idx="minor"/>
            </p:style>
          </p:sp>
          <p:sp>
            <p:nvSpPr>
              <p:cNvPr id="5637" name="CustomShape 121"/>
              <p:cNvSpPr/>
              <p:nvPr/>
            </p:nvSpPr>
            <p:spPr>
              <a:xfrm>
                <a:off x="6843960" y="2364480"/>
                <a:ext cx="336960" cy="168120"/>
              </a:xfrm>
              <a:custGeom>
                <a:avLst/>
                <a:gdLst/>
                <a:ahLst/>
                <a:rect l="l" t="t" r="r" b="b"/>
                <a:pathLst>
                  <a:path w="7910" h="3964">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style>
              <a:lnRef idx="0"/>
              <a:fillRef idx="0"/>
              <a:effectRef idx="0"/>
              <a:fontRef idx="minor"/>
            </p:style>
          </p:sp>
          <p:sp>
            <p:nvSpPr>
              <p:cNvPr id="5638" name="CustomShape 122"/>
              <p:cNvSpPr/>
              <p:nvPr/>
            </p:nvSpPr>
            <p:spPr>
              <a:xfrm>
                <a:off x="7154640" y="2533680"/>
                <a:ext cx="336600" cy="167760"/>
              </a:xfrm>
              <a:custGeom>
                <a:avLst/>
                <a:gdLst/>
                <a:ahLst/>
                <a:rect l="l" t="t" r="r" b="b"/>
                <a:pathLst>
                  <a:path w="7904" h="3951">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style>
              <a:lnRef idx="0"/>
              <a:fillRef idx="0"/>
              <a:effectRef idx="0"/>
              <a:fontRef idx="minor"/>
            </p:style>
          </p:sp>
          <p:sp>
            <p:nvSpPr>
              <p:cNvPr id="5639" name="CustomShape 123"/>
              <p:cNvSpPr/>
              <p:nvPr/>
            </p:nvSpPr>
            <p:spPr>
              <a:xfrm>
                <a:off x="8084520" y="2364480"/>
                <a:ext cx="336960" cy="168120"/>
              </a:xfrm>
              <a:custGeom>
                <a:avLst/>
                <a:gdLst/>
                <a:ahLst/>
                <a:rect l="l" t="t" r="r" b="b"/>
                <a:pathLst>
                  <a:path w="7910" h="3964">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style>
              <a:lnRef idx="0"/>
              <a:fillRef idx="0"/>
              <a:effectRef idx="0"/>
              <a:fontRef idx="minor"/>
            </p:style>
          </p:sp>
        </p:grpSp>
        <p:sp>
          <p:nvSpPr>
            <p:cNvPr id="5640" name="CustomShape 124"/>
            <p:cNvSpPr/>
            <p:nvPr/>
          </p:nvSpPr>
          <p:spPr>
            <a:xfrm>
              <a:off x="6891480" y="2421720"/>
              <a:ext cx="233280" cy="375120"/>
            </a:xfrm>
            <a:custGeom>
              <a:avLst/>
              <a:gdLst/>
              <a:ahLst/>
              <a:rect l="l" t="t" r="r" b="b"/>
              <a:pathLst>
                <a:path w="5485" h="8802">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style>
            <a:lnRef idx="0"/>
            <a:fillRef idx="0"/>
            <a:effectRef idx="0"/>
            <a:fontRef idx="minor"/>
          </p:style>
        </p:sp>
        <p:sp>
          <p:nvSpPr>
            <p:cNvPr id="5641" name="CustomShape 125"/>
            <p:cNvSpPr/>
            <p:nvPr/>
          </p:nvSpPr>
          <p:spPr>
            <a:xfrm>
              <a:off x="7203240" y="2276280"/>
              <a:ext cx="243720" cy="374040"/>
            </a:xfrm>
            <a:custGeom>
              <a:avLst/>
              <a:gdLst/>
              <a:ahLst/>
              <a:rect l="l" t="t" r="r" b="b"/>
              <a:pathLst>
                <a:path w="5729" h="877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style>
            <a:lnRef idx="0"/>
            <a:fillRef idx="0"/>
            <a:effectRef idx="0"/>
            <a:fontRef idx="minor"/>
          </p:style>
        </p:sp>
        <p:sp>
          <p:nvSpPr>
            <p:cNvPr id="5642" name="CustomShape 126"/>
            <p:cNvSpPr/>
            <p:nvPr/>
          </p:nvSpPr>
          <p:spPr>
            <a:xfrm>
              <a:off x="7511040" y="2421720"/>
              <a:ext cx="233280" cy="375120"/>
            </a:xfrm>
            <a:custGeom>
              <a:avLst/>
              <a:gdLst/>
              <a:ahLst/>
              <a:rect l="l" t="t" r="r" b="b"/>
              <a:pathLst>
                <a:path w="5484" h="8802">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style>
            <a:lnRef idx="0"/>
            <a:fillRef idx="0"/>
            <a:effectRef idx="0"/>
            <a:fontRef idx="minor"/>
          </p:style>
        </p:sp>
        <p:sp>
          <p:nvSpPr>
            <p:cNvPr id="5643" name="CustomShape 127"/>
            <p:cNvSpPr/>
            <p:nvPr/>
          </p:nvSpPr>
          <p:spPr>
            <a:xfrm>
              <a:off x="7822080" y="2276280"/>
              <a:ext cx="243720" cy="374040"/>
            </a:xfrm>
            <a:custGeom>
              <a:avLst/>
              <a:gdLst/>
              <a:ahLst/>
              <a:rect l="l" t="t" r="r" b="b"/>
              <a:pathLst>
                <a:path w="5729" h="877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style>
            <a:lnRef idx="0"/>
            <a:fillRef idx="0"/>
            <a:effectRef idx="0"/>
            <a:fontRef idx="minor"/>
          </p:style>
        </p:sp>
        <p:sp>
          <p:nvSpPr>
            <p:cNvPr id="5644" name="CustomShape 128"/>
            <p:cNvSpPr/>
            <p:nvPr/>
          </p:nvSpPr>
          <p:spPr>
            <a:xfrm>
              <a:off x="8132400" y="2421720"/>
              <a:ext cx="234000" cy="375120"/>
            </a:xfrm>
            <a:custGeom>
              <a:avLst/>
              <a:gdLst/>
              <a:ahLst/>
              <a:rect l="l" t="t" r="r" b="b"/>
              <a:pathLst>
                <a:path w="5500" h="8803">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style>
            <a:lnRef idx="0"/>
            <a:fillRef idx="0"/>
            <a:effectRef idx="0"/>
            <a:fontRef idx="minor"/>
          </p:style>
        </p:sp>
      </p:grpSp>
      <p:grpSp>
        <p:nvGrpSpPr>
          <p:cNvPr id="5645" name="Group 129"/>
          <p:cNvGrpSpPr/>
          <p:nvPr/>
        </p:nvGrpSpPr>
        <p:grpSpPr>
          <a:xfrm>
            <a:off x="3439080" y="3151080"/>
            <a:ext cx="1616400" cy="345240"/>
            <a:chOff x="3439080" y="3151080"/>
            <a:chExt cx="1616400" cy="345240"/>
          </a:xfrm>
        </p:grpSpPr>
        <p:sp>
          <p:nvSpPr>
            <p:cNvPr id="5646" name="CustomShape 130"/>
            <p:cNvSpPr/>
            <p:nvPr/>
          </p:nvSpPr>
          <p:spPr>
            <a:xfrm>
              <a:off x="3486240" y="3213000"/>
              <a:ext cx="250920" cy="251280"/>
            </a:xfrm>
            <a:custGeom>
              <a:avLst/>
              <a:gdLst/>
              <a:ahLst/>
              <a:rect l="l" t="t" r="r" b="b"/>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style>
            <a:lnRef idx="0"/>
            <a:fillRef idx="0"/>
            <a:effectRef idx="0"/>
            <a:fontRef idx="minor"/>
          </p:style>
        </p:sp>
        <p:sp>
          <p:nvSpPr>
            <p:cNvPr id="5647" name="CustomShape 131"/>
            <p:cNvSpPr/>
            <p:nvPr/>
          </p:nvSpPr>
          <p:spPr>
            <a:xfrm>
              <a:off x="4392720" y="3324600"/>
              <a:ext cx="345240" cy="171720"/>
            </a:xfrm>
            <a:custGeom>
              <a:avLst/>
              <a:gdLst/>
              <a:ahLst/>
              <a:rect l="l" t="t" r="r" b="b"/>
              <a:pathLst>
                <a:path w="7904" h="3951">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style>
            <a:lnRef idx="0"/>
            <a:fillRef idx="0"/>
            <a:effectRef idx="0"/>
            <a:fontRef idx="minor"/>
          </p:style>
        </p:sp>
        <p:sp>
          <p:nvSpPr>
            <p:cNvPr id="5648" name="CustomShape 132"/>
            <p:cNvSpPr/>
            <p:nvPr/>
          </p:nvSpPr>
          <p:spPr>
            <a:xfrm>
              <a:off x="4074840" y="3151080"/>
              <a:ext cx="344880" cy="171720"/>
            </a:xfrm>
            <a:custGeom>
              <a:avLst/>
              <a:gdLst/>
              <a:ahLst/>
              <a:rect l="l" t="t" r="r" b="b"/>
              <a:pathLst>
                <a:path w="7902" h="3951">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style>
            <a:lnRef idx="0"/>
            <a:fillRef idx="0"/>
            <a:effectRef idx="0"/>
            <a:fontRef idx="minor"/>
          </p:style>
        </p:sp>
        <p:sp>
          <p:nvSpPr>
            <p:cNvPr id="5649" name="CustomShape 133"/>
            <p:cNvSpPr/>
            <p:nvPr/>
          </p:nvSpPr>
          <p:spPr>
            <a:xfrm>
              <a:off x="3439080" y="3151080"/>
              <a:ext cx="345240" cy="172440"/>
            </a:xfrm>
            <a:custGeom>
              <a:avLst/>
              <a:gdLst/>
              <a:ahLst/>
              <a:rect l="l" t="t" r="r" b="b"/>
              <a:pathLst>
                <a:path w="7910" h="3964">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style>
            <a:lnRef idx="0"/>
            <a:fillRef idx="0"/>
            <a:effectRef idx="0"/>
            <a:fontRef idx="minor"/>
          </p:style>
        </p:sp>
        <p:sp>
          <p:nvSpPr>
            <p:cNvPr id="5650" name="CustomShape 134"/>
            <p:cNvSpPr/>
            <p:nvPr/>
          </p:nvSpPr>
          <p:spPr>
            <a:xfrm>
              <a:off x="3756960" y="3324600"/>
              <a:ext cx="345240" cy="171720"/>
            </a:xfrm>
            <a:custGeom>
              <a:avLst/>
              <a:gdLst/>
              <a:ahLst/>
              <a:rect l="l" t="t" r="r" b="b"/>
              <a:pathLst>
                <a:path w="7904" h="3951">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style>
            <a:lnRef idx="0"/>
            <a:fillRef idx="0"/>
            <a:effectRef idx="0"/>
            <a:fontRef idx="minor"/>
          </p:style>
        </p:sp>
        <p:sp>
          <p:nvSpPr>
            <p:cNvPr id="5651" name="CustomShape 135"/>
            <p:cNvSpPr/>
            <p:nvPr/>
          </p:nvSpPr>
          <p:spPr>
            <a:xfrm>
              <a:off x="4710240" y="3151080"/>
              <a:ext cx="345240" cy="172440"/>
            </a:xfrm>
            <a:custGeom>
              <a:avLst/>
              <a:gdLst/>
              <a:ahLst/>
              <a:rect l="l" t="t" r="r" b="b"/>
              <a:pathLst>
                <a:path w="7910" h="3964">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style>
            <a:lnRef idx="0"/>
            <a:fillRef idx="0"/>
            <a:effectRef idx="0"/>
            <a:fontRef idx="minor"/>
          </p:style>
        </p:sp>
        <p:sp>
          <p:nvSpPr>
            <p:cNvPr id="5652" name="CustomShape 136"/>
            <p:cNvSpPr/>
            <p:nvPr/>
          </p:nvSpPr>
          <p:spPr>
            <a:xfrm>
              <a:off x="3804120" y="3178440"/>
              <a:ext cx="250920" cy="251280"/>
            </a:xfrm>
            <a:custGeom>
              <a:avLst/>
              <a:gdLst/>
              <a:ahLst/>
              <a:rect l="l" t="t" r="r" b="b"/>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style>
            <a:lnRef idx="0"/>
            <a:fillRef idx="0"/>
            <a:effectRef idx="0"/>
            <a:fontRef idx="minor"/>
          </p:style>
        </p:sp>
        <p:sp>
          <p:nvSpPr>
            <p:cNvPr id="5653" name="CustomShape 137"/>
            <p:cNvSpPr/>
            <p:nvPr/>
          </p:nvSpPr>
          <p:spPr>
            <a:xfrm>
              <a:off x="4122360" y="3213000"/>
              <a:ext cx="250920" cy="251280"/>
            </a:xfrm>
            <a:custGeom>
              <a:avLst/>
              <a:gdLst/>
              <a:ahLst/>
              <a:rect l="l" t="t" r="r" b="b"/>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style>
            <a:lnRef idx="0"/>
            <a:fillRef idx="0"/>
            <a:effectRef idx="0"/>
            <a:fontRef idx="minor"/>
          </p:style>
        </p:sp>
        <p:sp>
          <p:nvSpPr>
            <p:cNvPr id="5654" name="CustomShape 138"/>
            <p:cNvSpPr/>
            <p:nvPr/>
          </p:nvSpPr>
          <p:spPr>
            <a:xfrm>
              <a:off x="4440240" y="3178440"/>
              <a:ext cx="250920" cy="251280"/>
            </a:xfrm>
            <a:custGeom>
              <a:avLst/>
              <a:gdLst/>
              <a:ahLst/>
              <a:rect l="l" t="t" r="r" b="b"/>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style>
            <a:lnRef idx="0"/>
            <a:fillRef idx="0"/>
            <a:effectRef idx="0"/>
            <a:fontRef idx="minor"/>
          </p:style>
        </p:sp>
        <p:sp>
          <p:nvSpPr>
            <p:cNvPr id="5655" name="CustomShape 139"/>
            <p:cNvSpPr/>
            <p:nvPr/>
          </p:nvSpPr>
          <p:spPr>
            <a:xfrm>
              <a:off x="4760280" y="3213000"/>
              <a:ext cx="250920" cy="251280"/>
            </a:xfrm>
            <a:custGeom>
              <a:avLst/>
              <a:gdLst/>
              <a:ahLst/>
              <a:rect l="l" t="t" r="r" b="b"/>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style>
            <a:lnRef idx="0"/>
            <a:fillRef idx="0"/>
            <a:effectRef idx="0"/>
            <a:fontRef idx="minor"/>
          </p:style>
        </p:sp>
      </p:grpSp>
      <p:grpSp>
        <p:nvGrpSpPr>
          <p:cNvPr id="5656" name="Group 140"/>
          <p:cNvGrpSpPr/>
          <p:nvPr/>
        </p:nvGrpSpPr>
        <p:grpSpPr>
          <a:xfrm>
            <a:off x="5266440" y="3819240"/>
            <a:ext cx="1415520" cy="349200"/>
            <a:chOff x="5266440" y="3819240"/>
            <a:chExt cx="1415520" cy="349200"/>
          </a:xfrm>
        </p:grpSpPr>
        <p:sp>
          <p:nvSpPr>
            <p:cNvPr id="5657" name="CustomShape 141"/>
            <p:cNvSpPr/>
            <p:nvPr/>
          </p:nvSpPr>
          <p:spPr>
            <a:xfrm rot="10800000">
              <a:off x="6372360" y="3858840"/>
              <a:ext cx="276120" cy="276120"/>
            </a:xfrm>
            <a:custGeom>
              <a:avLst/>
              <a:gdLst/>
              <a:ahLst/>
              <a:rect l="l" t="t" r="r" b="b"/>
              <a:pathLst>
                <a:path w="34893" h="34893">
                  <a:moveTo>
                    <a:pt x="1" y="1"/>
                  </a:moveTo>
                  <a:lnTo>
                    <a:pt x="1" y="34892"/>
                  </a:lnTo>
                  <a:lnTo>
                    <a:pt x="34892" y="34892"/>
                  </a:lnTo>
                  <a:lnTo>
                    <a:pt x="34892" y="1"/>
                  </a:lnTo>
                  <a:close/>
                </a:path>
              </a:pathLst>
            </a:custGeom>
            <a:solidFill>
              <a:srgbClr val="435d74"/>
            </a:solidFill>
            <a:ln>
              <a:noFill/>
            </a:ln>
          </p:spPr>
          <p:style>
            <a:lnRef idx="0"/>
            <a:fillRef idx="0"/>
            <a:effectRef idx="0"/>
            <a:fontRef idx="minor"/>
          </p:style>
        </p:sp>
        <p:sp>
          <p:nvSpPr>
            <p:cNvPr id="5658" name="CustomShape 142"/>
            <p:cNvSpPr/>
            <p:nvPr/>
          </p:nvSpPr>
          <p:spPr>
            <a:xfrm rot="10800000">
              <a:off x="6022800" y="3858840"/>
              <a:ext cx="276480" cy="276120"/>
            </a:xfrm>
            <a:custGeom>
              <a:avLst/>
              <a:gdLst/>
              <a:ahLst/>
              <a:rect l="l" t="t" r="r" b="b"/>
              <a:pathLst>
                <a:path w="34926" h="34893">
                  <a:moveTo>
                    <a:pt x="1" y="1"/>
                  </a:moveTo>
                  <a:lnTo>
                    <a:pt x="1" y="34892"/>
                  </a:lnTo>
                  <a:lnTo>
                    <a:pt x="34926" y="34892"/>
                  </a:lnTo>
                  <a:lnTo>
                    <a:pt x="34926" y="1"/>
                  </a:lnTo>
                  <a:close/>
                </a:path>
              </a:pathLst>
            </a:custGeom>
            <a:solidFill>
              <a:srgbClr val="5f7d95"/>
            </a:solidFill>
            <a:ln>
              <a:noFill/>
            </a:ln>
          </p:spPr>
          <p:style>
            <a:lnRef idx="0"/>
            <a:fillRef idx="0"/>
            <a:effectRef idx="0"/>
            <a:fontRef idx="minor"/>
          </p:style>
        </p:sp>
        <p:sp>
          <p:nvSpPr>
            <p:cNvPr id="5659" name="CustomShape 143"/>
            <p:cNvSpPr/>
            <p:nvPr/>
          </p:nvSpPr>
          <p:spPr>
            <a:xfrm rot="10800000">
              <a:off x="5667840" y="3858840"/>
              <a:ext cx="276480" cy="276120"/>
            </a:xfrm>
            <a:custGeom>
              <a:avLst/>
              <a:gdLst/>
              <a:ahLst/>
              <a:rect l="l" t="t" r="r" b="b"/>
              <a:pathLst>
                <a:path w="34926" h="34893">
                  <a:moveTo>
                    <a:pt x="0" y="1"/>
                  </a:moveTo>
                  <a:lnTo>
                    <a:pt x="0" y="34892"/>
                  </a:lnTo>
                  <a:lnTo>
                    <a:pt x="34925" y="34892"/>
                  </a:lnTo>
                  <a:lnTo>
                    <a:pt x="34925" y="1"/>
                  </a:lnTo>
                  <a:close/>
                </a:path>
              </a:pathLst>
            </a:custGeom>
            <a:solidFill>
              <a:srgbClr val="869fb2"/>
            </a:solidFill>
            <a:ln>
              <a:noFill/>
            </a:ln>
          </p:spPr>
          <p:style>
            <a:lnRef idx="0"/>
            <a:fillRef idx="0"/>
            <a:effectRef idx="0"/>
            <a:fontRef idx="minor"/>
          </p:style>
        </p:sp>
        <p:sp>
          <p:nvSpPr>
            <p:cNvPr id="5660" name="CustomShape 144"/>
            <p:cNvSpPr/>
            <p:nvPr/>
          </p:nvSpPr>
          <p:spPr>
            <a:xfrm rot="10800000">
              <a:off x="5313600" y="3858840"/>
              <a:ext cx="276120" cy="276120"/>
            </a:xfrm>
            <a:custGeom>
              <a:avLst/>
              <a:gdLst/>
              <a:ahLst/>
              <a:rect l="l" t="t" r="r" b="b"/>
              <a:pathLst>
                <a:path w="34893" h="34893">
                  <a:moveTo>
                    <a:pt x="1" y="1"/>
                  </a:moveTo>
                  <a:lnTo>
                    <a:pt x="1" y="34892"/>
                  </a:lnTo>
                  <a:lnTo>
                    <a:pt x="34892" y="34892"/>
                  </a:lnTo>
                  <a:lnTo>
                    <a:pt x="34892" y="1"/>
                  </a:lnTo>
                  <a:close/>
                </a:path>
              </a:pathLst>
            </a:custGeom>
            <a:solidFill>
              <a:srgbClr val="bac8d3"/>
            </a:solidFill>
            <a:ln>
              <a:noFill/>
            </a:ln>
          </p:spPr>
          <p:style>
            <a:lnRef idx="0"/>
            <a:fillRef idx="0"/>
            <a:effectRef idx="0"/>
            <a:fontRef idx="minor"/>
          </p:style>
        </p:sp>
        <p:sp>
          <p:nvSpPr>
            <p:cNvPr id="5661" name="CustomShape 145"/>
            <p:cNvSpPr/>
            <p:nvPr/>
          </p:nvSpPr>
          <p:spPr>
            <a:xfrm rot="10800000">
              <a:off x="6332760" y="3994560"/>
              <a:ext cx="349200" cy="173880"/>
            </a:xfrm>
            <a:custGeom>
              <a:avLst/>
              <a:gdLst/>
              <a:ahLst/>
              <a:rect l="l" t="t" r="r" b="b"/>
              <a:pathLst>
                <a:path w="44066" h="22050">
                  <a:moveTo>
                    <a:pt x="1" y="22050"/>
                  </a:moveTo>
                  <a:cubicBezTo>
                    <a:pt x="1" y="9874"/>
                    <a:pt x="9874" y="1"/>
                    <a:pt x="22050" y="1"/>
                  </a:cubicBezTo>
                  <a:cubicBezTo>
                    <a:pt x="34192" y="1"/>
                    <a:pt x="44065" y="9874"/>
                    <a:pt x="44065" y="22050"/>
                  </a:cubicBezTo>
                </a:path>
              </a:pathLst>
            </a:custGeom>
            <a:noFill/>
            <a:ln cap="rnd" w="20880">
              <a:solidFill>
                <a:srgbClr val="435d74"/>
              </a:solidFill>
              <a:miter/>
            </a:ln>
          </p:spPr>
          <p:style>
            <a:lnRef idx="0"/>
            <a:fillRef idx="0"/>
            <a:effectRef idx="0"/>
            <a:fontRef idx="minor"/>
          </p:style>
        </p:sp>
        <p:sp>
          <p:nvSpPr>
            <p:cNvPr id="5662" name="CustomShape 146"/>
            <p:cNvSpPr/>
            <p:nvPr/>
          </p:nvSpPr>
          <p:spPr>
            <a:xfrm rot="10800000">
              <a:off x="5982120" y="3819240"/>
              <a:ext cx="349200" cy="173880"/>
            </a:xfrm>
            <a:custGeom>
              <a:avLst/>
              <a:gdLst/>
              <a:ahLst/>
              <a:rect l="l" t="t" r="r" b="b"/>
              <a:pathLst>
                <a:path w="44066" h="22017">
                  <a:moveTo>
                    <a:pt x="44065" y="1"/>
                  </a:moveTo>
                  <a:cubicBezTo>
                    <a:pt x="44065" y="12176"/>
                    <a:pt x="34191" y="22016"/>
                    <a:pt x="22049" y="22016"/>
                  </a:cubicBezTo>
                  <a:cubicBezTo>
                    <a:pt x="9874" y="22016"/>
                    <a:pt x="0" y="12176"/>
                    <a:pt x="0" y="1"/>
                  </a:cubicBezTo>
                </a:path>
              </a:pathLst>
            </a:custGeom>
            <a:noFill/>
            <a:ln cap="rnd" w="20880">
              <a:solidFill>
                <a:srgbClr val="5f7d95"/>
              </a:solidFill>
              <a:miter/>
            </a:ln>
          </p:spPr>
          <p:style>
            <a:lnRef idx="0"/>
            <a:fillRef idx="0"/>
            <a:effectRef idx="0"/>
            <a:fontRef idx="minor"/>
          </p:style>
        </p:sp>
        <p:sp>
          <p:nvSpPr>
            <p:cNvPr id="5663" name="CustomShape 147"/>
            <p:cNvSpPr/>
            <p:nvPr/>
          </p:nvSpPr>
          <p:spPr>
            <a:xfrm rot="10800000">
              <a:off x="5631480" y="3994560"/>
              <a:ext cx="349200" cy="173880"/>
            </a:xfrm>
            <a:custGeom>
              <a:avLst/>
              <a:gdLst/>
              <a:ahLst/>
              <a:rect l="l" t="t" r="r" b="b"/>
              <a:pathLst>
                <a:path w="44065" h="22050">
                  <a:moveTo>
                    <a:pt x="0" y="22050"/>
                  </a:moveTo>
                  <a:cubicBezTo>
                    <a:pt x="0" y="9874"/>
                    <a:pt x="9874" y="1"/>
                    <a:pt x="22049" y="1"/>
                  </a:cubicBezTo>
                  <a:cubicBezTo>
                    <a:pt x="34191" y="1"/>
                    <a:pt x="44065" y="9874"/>
                    <a:pt x="44065" y="22050"/>
                  </a:cubicBezTo>
                </a:path>
              </a:pathLst>
            </a:custGeom>
            <a:noFill/>
            <a:ln cap="rnd" w="20880">
              <a:solidFill>
                <a:srgbClr val="869fb2"/>
              </a:solidFill>
              <a:miter/>
            </a:ln>
          </p:spPr>
          <p:style>
            <a:lnRef idx="0"/>
            <a:fillRef idx="0"/>
            <a:effectRef idx="0"/>
            <a:fontRef idx="minor"/>
          </p:style>
        </p:sp>
        <p:sp>
          <p:nvSpPr>
            <p:cNvPr id="5664" name="CustomShape 148"/>
            <p:cNvSpPr/>
            <p:nvPr/>
          </p:nvSpPr>
          <p:spPr>
            <a:xfrm rot="10800000">
              <a:off x="5280840" y="3819240"/>
              <a:ext cx="349200" cy="173880"/>
            </a:xfrm>
            <a:custGeom>
              <a:avLst/>
              <a:gdLst/>
              <a:ahLst/>
              <a:rect l="l" t="t" r="r" b="b"/>
              <a:pathLst>
                <a:path w="44066" h="22017">
                  <a:moveTo>
                    <a:pt x="44066" y="1"/>
                  </a:moveTo>
                  <a:cubicBezTo>
                    <a:pt x="44066" y="12176"/>
                    <a:pt x="34192" y="22016"/>
                    <a:pt x="22017" y="22016"/>
                  </a:cubicBezTo>
                  <a:cubicBezTo>
                    <a:pt x="9875" y="22016"/>
                    <a:pt x="1" y="12176"/>
                    <a:pt x="1" y="1"/>
                  </a:cubicBezTo>
                </a:path>
              </a:pathLst>
            </a:custGeom>
            <a:noFill/>
            <a:ln cap="rnd" w="20880">
              <a:solidFill>
                <a:srgbClr val="bac8d3"/>
              </a:solidFill>
              <a:miter/>
            </a:ln>
          </p:spPr>
          <p:style>
            <a:lnRef idx="0"/>
            <a:fillRef idx="0"/>
            <a:effectRef idx="0"/>
            <a:fontRef idx="minor"/>
          </p:style>
        </p:sp>
        <p:sp>
          <p:nvSpPr>
            <p:cNvPr id="5665" name="CustomShape 149"/>
            <p:cNvSpPr/>
            <p:nvPr/>
          </p:nvSpPr>
          <p:spPr>
            <a:xfrm rot="10800000">
              <a:off x="6318360" y="3976920"/>
              <a:ext cx="27720" cy="27720"/>
            </a:xfrm>
            <a:custGeom>
              <a:avLst/>
              <a:gdLst/>
              <a:ahLst/>
              <a:rect l="l" t="t" r="r" b="b"/>
              <a:pathLst>
                <a:path w="3671" h="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style>
            <a:lnRef idx="0"/>
            <a:fillRef idx="0"/>
            <a:effectRef idx="0"/>
            <a:fontRef idx="minor"/>
          </p:style>
        </p:sp>
        <p:sp>
          <p:nvSpPr>
            <p:cNvPr id="5666" name="CustomShape 150"/>
            <p:cNvSpPr/>
            <p:nvPr/>
          </p:nvSpPr>
          <p:spPr>
            <a:xfrm rot="10800000">
              <a:off x="5967720" y="3976920"/>
              <a:ext cx="27720" cy="27720"/>
            </a:xfrm>
            <a:custGeom>
              <a:avLst/>
              <a:gdLst/>
              <a:ahLst/>
              <a:rect l="l" t="t" r="r" b="b"/>
              <a:pathLst>
                <a:path w="3670" h="3671">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style>
            <a:lnRef idx="0"/>
            <a:fillRef idx="0"/>
            <a:effectRef idx="0"/>
            <a:fontRef idx="minor"/>
          </p:style>
        </p:sp>
        <p:sp>
          <p:nvSpPr>
            <p:cNvPr id="5667" name="CustomShape 151"/>
            <p:cNvSpPr/>
            <p:nvPr/>
          </p:nvSpPr>
          <p:spPr>
            <a:xfrm rot="10800000">
              <a:off x="5617080" y="3976920"/>
              <a:ext cx="27720" cy="27720"/>
            </a:xfrm>
            <a:custGeom>
              <a:avLst/>
              <a:gdLst/>
              <a:ahLst/>
              <a:rect l="l" t="t" r="r" b="b"/>
              <a:pathLst>
                <a:path w="3670" h="3671">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style>
            <a:lnRef idx="0"/>
            <a:fillRef idx="0"/>
            <a:effectRef idx="0"/>
            <a:fontRef idx="minor"/>
          </p:style>
        </p:sp>
        <p:sp>
          <p:nvSpPr>
            <p:cNvPr id="5668" name="CustomShape 152"/>
            <p:cNvSpPr/>
            <p:nvPr/>
          </p:nvSpPr>
          <p:spPr>
            <a:xfrm rot="10800000">
              <a:off x="5266440" y="3976920"/>
              <a:ext cx="27720" cy="27720"/>
            </a:xfrm>
            <a:custGeom>
              <a:avLst/>
              <a:gdLst/>
              <a:ahLst/>
              <a:rect l="l" t="t" r="r" b="b"/>
              <a:pathLst>
                <a:path w="3670" h="3671">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style>
            <a:lnRef idx="0"/>
            <a:fillRef idx="0"/>
            <a:effectRef idx="0"/>
            <a:fontRef idx="minor"/>
          </p:style>
        </p:sp>
        <p:sp>
          <p:nvSpPr>
            <p:cNvPr id="5669" name="CustomShape 153"/>
            <p:cNvSpPr/>
            <p:nvPr/>
          </p:nvSpPr>
          <p:spPr>
            <a:xfrm rot="10800000">
              <a:off x="6376320" y="3863160"/>
              <a:ext cx="267840" cy="267480"/>
            </a:xfrm>
            <a:custGeom>
              <a:avLst/>
              <a:gdLst/>
              <a:ahLst/>
              <a:rect l="l" t="t" r="r" b="b"/>
              <a:pathLst>
                <a:path w="33825" h="33792">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style>
            <a:lnRef idx="0"/>
            <a:fillRef idx="0"/>
            <a:effectRef idx="0"/>
            <a:fontRef idx="minor"/>
          </p:style>
        </p:sp>
        <p:sp>
          <p:nvSpPr>
            <p:cNvPr id="5670" name="CustomShape 154"/>
            <p:cNvSpPr/>
            <p:nvPr/>
          </p:nvSpPr>
          <p:spPr>
            <a:xfrm rot="10800000">
              <a:off x="6023160" y="3863160"/>
              <a:ext cx="267480" cy="267480"/>
            </a:xfrm>
            <a:custGeom>
              <a:avLst/>
              <a:gdLst/>
              <a:ahLst/>
              <a:rect l="l" t="t" r="r" b="b"/>
              <a:pathLst>
                <a:path w="33792" h="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style>
            <a:lnRef idx="0"/>
            <a:fillRef idx="0"/>
            <a:effectRef idx="0"/>
            <a:fontRef idx="minor"/>
          </p:style>
        </p:sp>
        <p:sp>
          <p:nvSpPr>
            <p:cNvPr id="5671" name="CustomShape 155"/>
            <p:cNvSpPr/>
            <p:nvPr/>
          </p:nvSpPr>
          <p:spPr>
            <a:xfrm rot="10800000">
              <a:off x="5669280" y="3863160"/>
              <a:ext cx="267480" cy="267480"/>
            </a:xfrm>
            <a:custGeom>
              <a:avLst/>
              <a:gdLst/>
              <a:ahLst/>
              <a:rect l="l" t="t" r="r" b="b"/>
              <a:pathLst>
                <a:path w="33792" h="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style>
            <a:lnRef idx="0"/>
            <a:fillRef idx="0"/>
            <a:effectRef idx="0"/>
            <a:fontRef idx="minor"/>
          </p:style>
        </p:sp>
        <p:sp>
          <p:nvSpPr>
            <p:cNvPr id="5672" name="CustomShape 156"/>
            <p:cNvSpPr/>
            <p:nvPr/>
          </p:nvSpPr>
          <p:spPr>
            <a:xfrm rot="10800000">
              <a:off x="5315760" y="3863160"/>
              <a:ext cx="267480" cy="267480"/>
            </a:xfrm>
            <a:custGeom>
              <a:avLst/>
              <a:gdLst/>
              <a:ahLst/>
              <a:rect l="l" t="t" r="r" b="b"/>
              <a:pathLst>
                <a:path w="33791" h="33792">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style>
            <a:lnRef idx="0"/>
            <a:fillRef idx="0"/>
            <a:effectRef idx="0"/>
            <a:fontRef idx="minor"/>
          </p:style>
        </p:sp>
      </p:grpSp>
      <p:grpSp>
        <p:nvGrpSpPr>
          <p:cNvPr id="5673" name="Group 157"/>
          <p:cNvGrpSpPr/>
          <p:nvPr/>
        </p:nvGrpSpPr>
        <p:grpSpPr>
          <a:xfrm>
            <a:off x="6840360" y="1808640"/>
            <a:ext cx="1584720" cy="370080"/>
            <a:chOff x="6840360" y="1808640"/>
            <a:chExt cx="1584720" cy="370080"/>
          </a:xfrm>
        </p:grpSpPr>
        <p:sp>
          <p:nvSpPr>
            <p:cNvPr id="5674" name="CustomShape 158"/>
            <p:cNvSpPr/>
            <p:nvPr/>
          </p:nvSpPr>
          <p:spPr>
            <a:xfrm>
              <a:off x="8125560" y="1808640"/>
              <a:ext cx="226080" cy="195480"/>
            </a:xfrm>
            <a:custGeom>
              <a:avLst/>
              <a:gdLst/>
              <a:ahLst/>
              <a:rect l="l" t="t" r="r" b="b"/>
              <a:pathLst>
                <a:path w="57767" h="50027">
                  <a:moveTo>
                    <a:pt x="14439" y="0"/>
                  </a:moveTo>
                  <a:lnTo>
                    <a:pt x="0" y="25014"/>
                  </a:lnTo>
                  <a:lnTo>
                    <a:pt x="14439" y="50027"/>
                  </a:lnTo>
                  <a:lnTo>
                    <a:pt x="43329" y="50027"/>
                  </a:lnTo>
                  <a:lnTo>
                    <a:pt x="57767" y="25014"/>
                  </a:lnTo>
                  <a:lnTo>
                    <a:pt x="43329" y="0"/>
                  </a:lnTo>
                  <a:close/>
                </a:path>
              </a:pathLst>
            </a:custGeom>
            <a:solidFill>
              <a:srgbClr val="869fb2"/>
            </a:solidFill>
            <a:ln>
              <a:noFill/>
            </a:ln>
          </p:spPr>
          <p:style>
            <a:lnRef idx="0"/>
            <a:fillRef idx="0"/>
            <a:effectRef idx="0"/>
            <a:fontRef idx="minor"/>
          </p:style>
        </p:sp>
        <p:sp>
          <p:nvSpPr>
            <p:cNvPr id="5675" name="CustomShape 159"/>
            <p:cNvSpPr/>
            <p:nvPr/>
          </p:nvSpPr>
          <p:spPr>
            <a:xfrm>
              <a:off x="7821360" y="1983240"/>
              <a:ext cx="226080" cy="195480"/>
            </a:xfrm>
            <a:custGeom>
              <a:avLst/>
              <a:gdLst/>
              <a:ahLst/>
              <a:rect l="l" t="t" r="r" b="b"/>
              <a:pathLst>
                <a:path w="57768" h="50027">
                  <a:moveTo>
                    <a:pt x="14439" y="0"/>
                  </a:moveTo>
                  <a:lnTo>
                    <a:pt x="1" y="25013"/>
                  </a:lnTo>
                  <a:lnTo>
                    <a:pt x="14439" y="50027"/>
                  </a:lnTo>
                  <a:lnTo>
                    <a:pt x="43329" y="50027"/>
                  </a:lnTo>
                  <a:lnTo>
                    <a:pt x="57767" y="25013"/>
                  </a:lnTo>
                  <a:lnTo>
                    <a:pt x="43329" y="0"/>
                  </a:lnTo>
                  <a:close/>
                </a:path>
              </a:pathLst>
            </a:custGeom>
            <a:solidFill>
              <a:srgbClr val="869fb2"/>
            </a:solidFill>
            <a:ln>
              <a:noFill/>
            </a:ln>
          </p:spPr>
          <p:style>
            <a:lnRef idx="0"/>
            <a:fillRef idx="0"/>
            <a:effectRef idx="0"/>
            <a:fontRef idx="minor"/>
          </p:style>
        </p:sp>
        <p:sp>
          <p:nvSpPr>
            <p:cNvPr id="5676" name="CustomShape 160"/>
            <p:cNvSpPr/>
            <p:nvPr/>
          </p:nvSpPr>
          <p:spPr>
            <a:xfrm>
              <a:off x="6924960" y="1808640"/>
              <a:ext cx="226080" cy="195480"/>
            </a:xfrm>
            <a:custGeom>
              <a:avLst/>
              <a:gdLst/>
              <a:ahLst/>
              <a:rect l="l" t="t" r="r" b="b"/>
              <a:pathLst>
                <a:path w="57768" h="50027">
                  <a:moveTo>
                    <a:pt x="14439" y="0"/>
                  </a:moveTo>
                  <a:lnTo>
                    <a:pt x="1" y="25013"/>
                  </a:lnTo>
                  <a:lnTo>
                    <a:pt x="14439" y="50027"/>
                  </a:lnTo>
                  <a:lnTo>
                    <a:pt x="43329" y="50027"/>
                  </a:lnTo>
                  <a:lnTo>
                    <a:pt x="57768" y="25013"/>
                  </a:lnTo>
                  <a:lnTo>
                    <a:pt x="43329" y="0"/>
                  </a:lnTo>
                  <a:close/>
                </a:path>
              </a:pathLst>
            </a:custGeom>
            <a:solidFill>
              <a:srgbClr val="869fb2"/>
            </a:solidFill>
            <a:ln>
              <a:noFill/>
            </a:ln>
          </p:spPr>
          <p:style>
            <a:lnRef idx="0"/>
            <a:fillRef idx="0"/>
            <a:effectRef idx="0"/>
            <a:fontRef idx="minor"/>
          </p:style>
        </p:sp>
        <p:sp>
          <p:nvSpPr>
            <p:cNvPr id="5677" name="CustomShape 161"/>
            <p:cNvSpPr/>
            <p:nvPr/>
          </p:nvSpPr>
          <p:spPr>
            <a:xfrm>
              <a:off x="7224480" y="1983240"/>
              <a:ext cx="226080" cy="195480"/>
            </a:xfrm>
            <a:custGeom>
              <a:avLst/>
              <a:gdLst/>
              <a:ahLst/>
              <a:rect l="l" t="t" r="r" b="b"/>
              <a:pathLst>
                <a:path w="57780" h="50027">
                  <a:moveTo>
                    <a:pt x="14452" y="0"/>
                  </a:moveTo>
                  <a:lnTo>
                    <a:pt x="0" y="25013"/>
                  </a:lnTo>
                  <a:lnTo>
                    <a:pt x="14452" y="50027"/>
                  </a:lnTo>
                  <a:lnTo>
                    <a:pt x="43328" y="50027"/>
                  </a:lnTo>
                  <a:lnTo>
                    <a:pt x="57780" y="25013"/>
                  </a:lnTo>
                  <a:lnTo>
                    <a:pt x="43328" y="0"/>
                  </a:lnTo>
                  <a:close/>
                </a:path>
              </a:pathLst>
            </a:custGeom>
            <a:solidFill>
              <a:srgbClr val="869fb2"/>
            </a:solidFill>
            <a:ln>
              <a:noFill/>
            </a:ln>
          </p:spPr>
          <p:style>
            <a:lnRef idx="0"/>
            <a:fillRef idx="0"/>
            <a:effectRef idx="0"/>
            <a:fontRef idx="minor"/>
          </p:style>
        </p:sp>
        <p:sp>
          <p:nvSpPr>
            <p:cNvPr id="5678" name="CustomShape 162"/>
            <p:cNvSpPr/>
            <p:nvPr/>
          </p:nvSpPr>
          <p:spPr>
            <a:xfrm>
              <a:off x="7520400" y="1808640"/>
              <a:ext cx="226080" cy="195480"/>
            </a:xfrm>
            <a:custGeom>
              <a:avLst/>
              <a:gdLst/>
              <a:ahLst/>
              <a:rect l="l" t="t" r="r" b="b"/>
              <a:pathLst>
                <a:path w="57767" h="50027">
                  <a:moveTo>
                    <a:pt x="14439" y="0"/>
                  </a:moveTo>
                  <a:lnTo>
                    <a:pt x="0" y="25013"/>
                  </a:lnTo>
                  <a:lnTo>
                    <a:pt x="14439" y="50027"/>
                  </a:lnTo>
                  <a:lnTo>
                    <a:pt x="43328" y="50027"/>
                  </a:lnTo>
                  <a:lnTo>
                    <a:pt x="57767" y="25013"/>
                  </a:lnTo>
                  <a:lnTo>
                    <a:pt x="43328" y="0"/>
                  </a:lnTo>
                  <a:close/>
                </a:path>
              </a:pathLst>
            </a:custGeom>
            <a:solidFill>
              <a:srgbClr val="869fb2"/>
            </a:solidFill>
            <a:ln>
              <a:noFill/>
            </a:ln>
          </p:spPr>
          <p:style>
            <a:lnRef idx="0"/>
            <a:fillRef idx="0"/>
            <a:effectRef idx="0"/>
            <a:fontRef idx="minor"/>
          </p:style>
        </p:sp>
        <p:sp>
          <p:nvSpPr>
            <p:cNvPr id="5679" name="CustomShape 163"/>
            <p:cNvSpPr/>
            <p:nvPr/>
          </p:nvSpPr>
          <p:spPr>
            <a:xfrm>
              <a:off x="6840360" y="1907640"/>
              <a:ext cx="1584720" cy="172440"/>
            </a:xfrm>
            <a:custGeom>
              <a:avLst/>
              <a:gdLst/>
              <a:ahLst/>
              <a:rect l="l" t="t" r="r" b="b"/>
              <a:pathLst>
                <a:path w="285373" h="3131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80">
              <a:solidFill>
                <a:srgbClr val="869fb2"/>
              </a:solidFill>
              <a:miter/>
            </a:ln>
          </p:spPr>
          <p:style>
            <a:lnRef idx="0"/>
            <a:fillRef idx="0"/>
            <a:effectRef idx="0"/>
            <a:fontRef idx="minor"/>
          </p:style>
        </p:sp>
      </p:grpSp>
      <p:grpSp>
        <p:nvGrpSpPr>
          <p:cNvPr id="5680" name="Group 164"/>
          <p:cNvGrpSpPr/>
          <p:nvPr/>
        </p:nvGrpSpPr>
        <p:grpSpPr>
          <a:xfrm>
            <a:off x="5271840" y="961920"/>
            <a:ext cx="1414080" cy="1647000"/>
            <a:chOff x="5271840" y="961920"/>
            <a:chExt cx="1414080" cy="1647000"/>
          </a:xfrm>
        </p:grpSpPr>
        <p:sp>
          <p:nvSpPr>
            <p:cNvPr id="5681" name="CustomShape 165"/>
            <p:cNvSpPr/>
            <p:nvPr/>
          </p:nvSpPr>
          <p:spPr>
            <a:xfrm>
              <a:off x="5271840" y="961920"/>
              <a:ext cx="423000" cy="423000"/>
            </a:xfrm>
            <a:prstGeom prst="flowChartConnector">
              <a:avLst/>
            </a:prstGeom>
            <a:solidFill>
              <a:srgbClr val="869fb2"/>
            </a:solidFill>
            <a:ln>
              <a:noFill/>
            </a:ln>
          </p:spPr>
          <p:style>
            <a:lnRef idx="0"/>
            <a:fillRef idx="0"/>
            <a:effectRef idx="0"/>
            <a:fontRef idx="minor"/>
          </p:style>
        </p:sp>
        <p:sp>
          <p:nvSpPr>
            <p:cNvPr id="5682" name="CustomShape 166"/>
            <p:cNvSpPr/>
            <p:nvPr/>
          </p:nvSpPr>
          <p:spPr>
            <a:xfrm>
              <a:off x="6262920" y="961920"/>
              <a:ext cx="423000" cy="423000"/>
            </a:xfrm>
            <a:prstGeom prst="flowChartConnector">
              <a:avLst/>
            </a:prstGeom>
            <a:solidFill>
              <a:srgbClr val="869fb2"/>
            </a:solidFill>
            <a:ln>
              <a:noFill/>
            </a:ln>
          </p:spPr>
          <p:style>
            <a:lnRef idx="0"/>
            <a:fillRef idx="0"/>
            <a:effectRef idx="0"/>
            <a:fontRef idx="minor"/>
          </p:style>
        </p:sp>
        <p:sp>
          <p:nvSpPr>
            <p:cNvPr id="5683" name="CustomShape 167"/>
            <p:cNvSpPr/>
            <p:nvPr/>
          </p:nvSpPr>
          <p:spPr>
            <a:xfrm>
              <a:off x="6262920" y="1575720"/>
              <a:ext cx="423000" cy="423000"/>
            </a:xfrm>
            <a:prstGeom prst="flowChartConnector">
              <a:avLst/>
            </a:prstGeom>
            <a:solidFill>
              <a:srgbClr val="869fb2"/>
            </a:solidFill>
            <a:ln>
              <a:noFill/>
            </a:ln>
          </p:spPr>
          <p:style>
            <a:lnRef idx="0"/>
            <a:fillRef idx="0"/>
            <a:effectRef idx="0"/>
            <a:fontRef idx="minor"/>
          </p:style>
        </p:sp>
        <p:sp>
          <p:nvSpPr>
            <p:cNvPr id="5684" name="CustomShape 168"/>
            <p:cNvSpPr/>
            <p:nvPr/>
          </p:nvSpPr>
          <p:spPr>
            <a:xfrm>
              <a:off x="5696280" y="1173960"/>
              <a:ext cx="565200" cy="360"/>
            </a:xfrm>
            <a:prstGeom prst="bentConnector3">
              <a:avLst>
                <a:gd name="adj1" fmla="val 49997"/>
              </a:avLst>
            </a:prstGeom>
            <a:noFill/>
            <a:ln w="19080">
              <a:solidFill>
                <a:srgbClr val="374957"/>
              </a:solidFill>
              <a:round/>
            </a:ln>
          </p:spPr>
          <p:style>
            <a:lnRef idx="0"/>
            <a:fillRef idx="0"/>
            <a:effectRef idx="0"/>
            <a:fontRef idx="minor"/>
          </p:style>
        </p:sp>
        <p:sp>
          <p:nvSpPr>
            <p:cNvPr id="5685" name="CustomShape 169"/>
            <p:cNvSpPr/>
            <p:nvPr/>
          </p:nvSpPr>
          <p:spPr>
            <a:xfrm rot="5400000">
              <a:off x="5886000" y="985320"/>
              <a:ext cx="187920" cy="989640"/>
            </a:xfrm>
            <a:prstGeom prst="bentConnector3">
              <a:avLst>
                <a:gd name="adj1" fmla="val 50000"/>
              </a:avLst>
            </a:prstGeom>
            <a:noFill/>
            <a:ln w="19080">
              <a:solidFill>
                <a:srgbClr val="374957"/>
              </a:solidFill>
              <a:round/>
            </a:ln>
          </p:spPr>
          <p:style>
            <a:lnRef idx="0"/>
            <a:fillRef idx="0"/>
            <a:effectRef idx="0"/>
            <a:fontRef idx="minor"/>
          </p:style>
        </p:sp>
        <p:sp>
          <p:nvSpPr>
            <p:cNvPr id="5686" name="CustomShape 170"/>
            <p:cNvSpPr/>
            <p:nvPr/>
          </p:nvSpPr>
          <p:spPr>
            <a:xfrm>
              <a:off x="5696280" y="1787760"/>
              <a:ext cx="565200" cy="360"/>
            </a:xfrm>
            <a:prstGeom prst="bentConnector3">
              <a:avLst>
                <a:gd name="adj1" fmla="val 49997"/>
              </a:avLst>
            </a:prstGeom>
            <a:noFill/>
            <a:ln w="19080">
              <a:solidFill>
                <a:srgbClr val="374957"/>
              </a:solidFill>
              <a:round/>
            </a:ln>
          </p:spPr>
          <p:style>
            <a:lnRef idx="0"/>
            <a:fillRef idx="0"/>
            <a:effectRef idx="0"/>
            <a:fontRef idx="minor"/>
          </p:style>
        </p:sp>
        <p:sp>
          <p:nvSpPr>
            <p:cNvPr id="5687" name="CustomShape 171"/>
            <p:cNvSpPr/>
            <p:nvPr/>
          </p:nvSpPr>
          <p:spPr>
            <a:xfrm rot="5400000">
              <a:off x="5887800" y="1597680"/>
              <a:ext cx="184680" cy="989640"/>
            </a:xfrm>
            <a:prstGeom prst="bentConnector3">
              <a:avLst>
                <a:gd name="adj1" fmla="val 49996"/>
              </a:avLst>
            </a:prstGeom>
            <a:noFill/>
            <a:ln w="19080">
              <a:solidFill>
                <a:srgbClr val="374957"/>
              </a:solidFill>
              <a:round/>
            </a:ln>
          </p:spPr>
          <p:style>
            <a:lnRef idx="0"/>
            <a:fillRef idx="0"/>
            <a:effectRef idx="0"/>
            <a:fontRef idx="minor"/>
          </p:style>
        </p:sp>
        <p:sp>
          <p:nvSpPr>
            <p:cNvPr id="5688" name="CustomShape 172"/>
            <p:cNvSpPr/>
            <p:nvPr/>
          </p:nvSpPr>
          <p:spPr>
            <a:xfrm>
              <a:off x="5271840" y="1575720"/>
              <a:ext cx="423000" cy="423000"/>
            </a:xfrm>
            <a:prstGeom prst="flowChartConnector">
              <a:avLst/>
            </a:prstGeom>
            <a:solidFill>
              <a:srgbClr val="869fb2"/>
            </a:solidFill>
            <a:ln>
              <a:noFill/>
            </a:ln>
          </p:spPr>
          <p:style>
            <a:lnRef idx="0"/>
            <a:fillRef idx="0"/>
            <a:effectRef idx="0"/>
            <a:fontRef idx="minor"/>
          </p:style>
        </p:sp>
        <p:sp>
          <p:nvSpPr>
            <p:cNvPr id="5689" name="CustomShape 173"/>
            <p:cNvSpPr/>
            <p:nvPr/>
          </p:nvSpPr>
          <p:spPr>
            <a:xfrm>
              <a:off x="5271840" y="2185920"/>
              <a:ext cx="423000" cy="423000"/>
            </a:xfrm>
            <a:prstGeom prst="flowChartConnector">
              <a:avLst/>
            </a:prstGeom>
            <a:solidFill>
              <a:srgbClr val="869fb2"/>
            </a:solidFill>
            <a:ln>
              <a:noFill/>
            </a:ln>
          </p:spPr>
          <p:style>
            <a:lnRef idx="0"/>
            <a:fillRef idx="0"/>
            <a:effectRef idx="0"/>
            <a:fontRef idx="minor"/>
          </p:style>
        </p:sp>
        <p:sp>
          <p:nvSpPr>
            <p:cNvPr id="5690" name="CustomShape 174"/>
            <p:cNvSpPr/>
            <p:nvPr/>
          </p:nvSpPr>
          <p:spPr>
            <a:xfrm>
              <a:off x="6262920" y="2185920"/>
              <a:ext cx="423000" cy="423000"/>
            </a:xfrm>
            <a:prstGeom prst="flowChartConnector">
              <a:avLst/>
            </a:prstGeom>
            <a:solidFill>
              <a:srgbClr val="869fb2"/>
            </a:solidFill>
            <a:ln>
              <a:noFill/>
            </a:ln>
          </p:spPr>
          <p:style>
            <a:lnRef idx="0"/>
            <a:fillRef idx="0"/>
            <a:effectRef idx="0"/>
            <a:fontRef idx="minor"/>
          </p:style>
        </p:sp>
        <p:sp>
          <p:nvSpPr>
            <p:cNvPr id="5691" name="CustomShape 175"/>
            <p:cNvSpPr/>
            <p:nvPr/>
          </p:nvSpPr>
          <p:spPr>
            <a:xfrm>
              <a:off x="5695920" y="2397600"/>
              <a:ext cx="565560" cy="360"/>
            </a:xfrm>
            <a:prstGeom prst="bentConnector3">
              <a:avLst>
                <a:gd name="adj1" fmla="val 50000"/>
              </a:avLst>
            </a:prstGeom>
            <a:noFill/>
            <a:ln w="19080">
              <a:solidFill>
                <a:srgbClr val="374957"/>
              </a:solidFill>
              <a:round/>
            </a:ln>
          </p:spPr>
          <p:style>
            <a:lnRef idx="0"/>
            <a:fillRef idx="0"/>
            <a:effectRef idx="0"/>
            <a:fontRef idx="minor"/>
          </p:style>
        </p:sp>
      </p:grpSp>
      <p:grpSp>
        <p:nvGrpSpPr>
          <p:cNvPr id="5692" name="Group 176"/>
          <p:cNvGrpSpPr/>
          <p:nvPr/>
        </p:nvGrpSpPr>
        <p:grpSpPr>
          <a:xfrm>
            <a:off x="3429000" y="979920"/>
            <a:ext cx="1636560" cy="153360"/>
            <a:chOff x="3429000" y="979920"/>
            <a:chExt cx="1636560" cy="153360"/>
          </a:xfrm>
        </p:grpSpPr>
        <p:sp>
          <p:nvSpPr>
            <p:cNvPr id="5693" name="CustomShape 177"/>
            <p:cNvSpPr/>
            <p:nvPr/>
          </p:nvSpPr>
          <p:spPr>
            <a:xfrm>
              <a:off x="3429000" y="979920"/>
              <a:ext cx="376920" cy="153360"/>
            </a:xfrm>
            <a:custGeom>
              <a:avLst/>
              <a:gdLst/>
              <a:ahLst/>
              <a:rect l="l" t="t" r="r" b="b"/>
              <a:pathLst>
                <a:path w="65726" h="26923">
                  <a:moveTo>
                    <a:pt x="0" y="0"/>
                  </a:moveTo>
                  <a:lnTo>
                    <a:pt x="10782" y="13477"/>
                  </a:lnTo>
                  <a:lnTo>
                    <a:pt x="0" y="26923"/>
                  </a:lnTo>
                  <a:lnTo>
                    <a:pt x="54943" y="26923"/>
                  </a:lnTo>
                  <a:lnTo>
                    <a:pt x="65725" y="13477"/>
                  </a:lnTo>
                  <a:lnTo>
                    <a:pt x="54943" y="0"/>
                  </a:lnTo>
                  <a:close/>
                </a:path>
              </a:pathLst>
            </a:custGeom>
            <a:solidFill>
              <a:srgbClr val="a5b7c5"/>
            </a:solidFill>
            <a:ln>
              <a:noFill/>
            </a:ln>
          </p:spPr>
          <p:style>
            <a:lnRef idx="0"/>
            <a:fillRef idx="0"/>
            <a:effectRef idx="0"/>
            <a:fontRef idx="minor"/>
          </p:style>
        </p:sp>
        <p:sp>
          <p:nvSpPr>
            <p:cNvPr id="5694" name="CustomShape 178"/>
            <p:cNvSpPr/>
            <p:nvPr/>
          </p:nvSpPr>
          <p:spPr>
            <a:xfrm>
              <a:off x="3744000" y="979920"/>
              <a:ext cx="376920" cy="153360"/>
            </a:xfrm>
            <a:custGeom>
              <a:avLst/>
              <a:gdLst/>
              <a:ahLst/>
              <a:rect l="l" t="t" r="r" b="b"/>
              <a:pathLst>
                <a:path w="65757" h="26923">
                  <a:moveTo>
                    <a:pt x="0" y="0"/>
                  </a:moveTo>
                  <a:lnTo>
                    <a:pt x="10782" y="13477"/>
                  </a:lnTo>
                  <a:lnTo>
                    <a:pt x="0" y="26923"/>
                  </a:lnTo>
                  <a:lnTo>
                    <a:pt x="54975" y="26923"/>
                  </a:lnTo>
                  <a:lnTo>
                    <a:pt x="65757" y="13477"/>
                  </a:lnTo>
                  <a:lnTo>
                    <a:pt x="54975" y="0"/>
                  </a:lnTo>
                  <a:close/>
                </a:path>
              </a:pathLst>
            </a:custGeom>
            <a:solidFill>
              <a:srgbClr val="445d73"/>
            </a:solidFill>
            <a:ln>
              <a:noFill/>
            </a:ln>
          </p:spPr>
          <p:style>
            <a:lnRef idx="0"/>
            <a:fillRef idx="0"/>
            <a:effectRef idx="0"/>
            <a:fontRef idx="minor"/>
          </p:style>
        </p:sp>
        <p:sp>
          <p:nvSpPr>
            <p:cNvPr id="5695" name="CustomShape 179"/>
            <p:cNvSpPr/>
            <p:nvPr/>
          </p:nvSpPr>
          <p:spPr>
            <a:xfrm>
              <a:off x="4058640" y="979920"/>
              <a:ext cx="376920" cy="153360"/>
            </a:xfrm>
            <a:custGeom>
              <a:avLst/>
              <a:gdLst/>
              <a:ahLst/>
              <a:rect l="l" t="t" r="r" b="b"/>
              <a:pathLst>
                <a:path w="65757" h="26923">
                  <a:moveTo>
                    <a:pt x="0" y="0"/>
                  </a:moveTo>
                  <a:lnTo>
                    <a:pt x="10782" y="13477"/>
                  </a:lnTo>
                  <a:lnTo>
                    <a:pt x="0" y="26923"/>
                  </a:lnTo>
                  <a:lnTo>
                    <a:pt x="54975" y="26923"/>
                  </a:lnTo>
                  <a:lnTo>
                    <a:pt x="65757" y="13477"/>
                  </a:lnTo>
                  <a:lnTo>
                    <a:pt x="54975" y="0"/>
                  </a:lnTo>
                  <a:close/>
                </a:path>
              </a:pathLst>
            </a:custGeom>
            <a:solidFill>
              <a:srgbClr val="667e92"/>
            </a:solidFill>
            <a:ln>
              <a:noFill/>
            </a:ln>
          </p:spPr>
          <p:style>
            <a:lnRef idx="0"/>
            <a:fillRef idx="0"/>
            <a:effectRef idx="0"/>
            <a:fontRef idx="minor"/>
          </p:style>
        </p:sp>
        <p:sp>
          <p:nvSpPr>
            <p:cNvPr id="5696" name="CustomShape 180"/>
            <p:cNvSpPr/>
            <p:nvPr/>
          </p:nvSpPr>
          <p:spPr>
            <a:xfrm>
              <a:off x="4688640" y="979920"/>
              <a:ext cx="376920" cy="153360"/>
            </a:xfrm>
            <a:custGeom>
              <a:avLst/>
              <a:gdLst/>
              <a:ahLst/>
              <a:rect l="l" t="t" r="r" b="b"/>
              <a:pathLst>
                <a:path w="65757" h="26923">
                  <a:moveTo>
                    <a:pt x="0" y="0"/>
                  </a:moveTo>
                  <a:lnTo>
                    <a:pt x="10782" y="13477"/>
                  </a:lnTo>
                  <a:lnTo>
                    <a:pt x="0" y="26923"/>
                  </a:lnTo>
                  <a:lnTo>
                    <a:pt x="54975" y="26923"/>
                  </a:lnTo>
                  <a:lnTo>
                    <a:pt x="65757" y="13477"/>
                  </a:lnTo>
                  <a:lnTo>
                    <a:pt x="54975" y="0"/>
                  </a:lnTo>
                  <a:close/>
                </a:path>
              </a:pathLst>
            </a:custGeom>
            <a:solidFill>
              <a:srgbClr val="869fb1"/>
            </a:solidFill>
            <a:ln>
              <a:noFill/>
            </a:ln>
          </p:spPr>
          <p:style>
            <a:lnRef idx="0"/>
            <a:fillRef idx="0"/>
            <a:effectRef idx="0"/>
            <a:fontRef idx="minor"/>
          </p:style>
        </p:sp>
        <p:sp>
          <p:nvSpPr>
            <p:cNvPr id="5697" name="CustomShape 181"/>
            <p:cNvSpPr/>
            <p:nvPr/>
          </p:nvSpPr>
          <p:spPr>
            <a:xfrm>
              <a:off x="4373640" y="979920"/>
              <a:ext cx="376920" cy="153360"/>
            </a:xfrm>
            <a:custGeom>
              <a:avLst/>
              <a:gdLst/>
              <a:ahLst/>
              <a:rect l="l" t="t" r="r" b="b"/>
              <a:pathLst>
                <a:path w="65726" h="26923">
                  <a:moveTo>
                    <a:pt x="1" y="0"/>
                  </a:moveTo>
                  <a:lnTo>
                    <a:pt x="10751" y="13477"/>
                  </a:lnTo>
                  <a:lnTo>
                    <a:pt x="1" y="26923"/>
                  </a:lnTo>
                  <a:lnTo>
                    <a:pt x="54944" y="26923"/>
                  </a:lnTo>
                  <a:lnTo>
                    <a:pt x="65726" y="13477"/>
                  </a:lnTo>
                  <a:lnTo>
                    <a:pt x="54944" y="0"/>
                  </a:lnTo>
                  <a:close/>
                </a:path>
              </a:pathLst>
            </a:custGeom>
            <a:solidFill>
              <a:srgbClr val="a5b7c5"/>
            </a:solidFill>
            <a:ln>
              <a:noFill/>
            </a:ln>
          </p:spPr>
          <p:style>
            <a:lnRef idx="0"/>
            <a:fillRef idx="0"/>
            <a:effectRef idx="0"/>
            <a:fontRef idx="minor"/>
          </p:style>
        </p:sp>
      </p:grpSp>
      <p:grpSp>
        <p:nvGrpSpPr>
          <p:cNvPr id="5698" name="Group 182"/>
          <p:cNvGrpSpPr/>
          <p:nvPr/>
        </p:nvGrpSpPr>
        <p:grpSpPr>
          <a:xfrm>
            <a:off x="1969560" y="1294560"/>
            <a:ext cx="1261440" cy="784080"/>
            <a:chOff x="1969560" y="1294560"/>
            <a:chExt cx="1261440" cy="784080"/>
          </a:xfrm>
        </p:grpSpPr>
        <p:sp>
          <p:nvSpPr>
            <p:cNvPr id="5699" name="CustomShape 183"/>
            <p:cNvSpPr/>
            <p:nvPr/>
          </p:nvSpPr>
          <p:spPr>
            <a:xfrm flipH="1" rot="10800000">
              <a:off x="2934720" y="1798560"/>
              <a:ext cx="242280" cy="225360"/>
            </a:xfrm>
            <a:prstGeom prst="bentConnector3">
              <a:avLst>
                <a:gd name="adj1" fmla="val 50000"/>
              </a:avLst>
            </a:prstGeom>
            <a:noFill/>
            <a:ln w="9360">
              <a:solidFill>
                <a:srgbClr val="869fb2"/>
              </a:solidFill>
              <a:round/>
            </a:ln>
          </p:spPr>
          <p:style>
            <a:lnRef idx="0"/>
            <a:fillRef idx="0"/>
            <a:effectRef idx="0"/>
            <a:fontRef idx="minor"/>
          </p:style>
        </p:sp>
        <p:sp>
          <p:nvSpPr>
            <p:cNvPr id="5700" name="CustomShape 184"/>
            <p:cNvSpPr/>
            <p:nvPr/>
          </p:nvSpPr>
          <p:spPr>
            <a:xfrm flipH="1" rot="16200000">
              <a:off x="2934720" y="1356480"/>
              <a:ext cx="212040" cy="212040"/>
            </a:xfrm>
            <a:prstGeom prst="bentConnector3">
              <a:avLst>
                <a:gd name="adj1" fmla="val 50000"/>
              </a:avLst>
            </a:prstGeom>
            <a:noFill/>
            <a:ln w="9360">
              <a:solidFill>
                <a:srgbClr val="869fb2"/>
              </a:solidFill>
              <a:round/>
            </a:ln>
          </p:spPr>
          <p:style>
            <a:lnRef idx="0"/>
            <a:fillRef idx="0"/>
            <a:effectRef idx="0"/>
            <a:fontRef idx="minor"/>
          </p:style>
        </p:sp>
        <p:sp>
          <p:nvSpPr>
            <p:cNvPr id="5701" name="CustomShape 185"/>
            <p:cNvSpPr/>
            <p:nvPr/>
          </p:nvSpPr>
          <p:spPr>
            <a:xfrm>
              <a:off x="2684880" y="1355760"/>
              <a:ext cx="462240" cy="360"/>
            </a:xfrm>
            <a:prstGeom prst="bentConnector3">
              <a:avLst>
                <a:gd name="adj1" fmla="val 50000"/>
              </a:avLst>
            </a:prstGeom>
            <a:noFill/>
            <a:ln w="9360">
              <a:solidFill>
                <a:srgbClr val="869fb2"/>
              </a:solidFill>
              <a:round/>
            </a:ln>
          </p:spPr>
          <p:style>
            <a:lnRef idx="0"/>
            <a:fillRef idx="0"/>
            <a:effectRef idx="0"/>
            <a:fontRef idx="minor"/>
          </p:style>
        </p:sp>
        <p:sp>
          <p:nvSpPr>
            <p:cNvPr id="5702" name="CustomShape 186"/>
            <p:cNvSpPr/>
            <p:nvPr/>
          </p:nvSpPr>
          <p:spPr>
            <a:xfrm flipH="1" rot="10800000">
              <a:off x="2037240" y="1357920"/>
              <a:ext cx="559080" cy="343440"/>
            </a:xfrm>
            <a:prstGeom prst="bentConnector3">
              <a:avLst>
                <a:gd name="adj1" fmla="val 50000"/>
              </a:avLst>
            </a:prstGeom>
            <a:noFill/>
            <a:ln w="9360">
              <a:solidFill>
                <a:srgbClr val="bac8d3"/>
              </a:solidFill>
              <a:round/>
            </a:ln>
          </p:spPr>
          <p:style>
            <a:lnRef idx="0"/>
            <a:fillRef idx="0"/>
            <a:effectRef idx="0"/>
            <a:fontRef idx="minor"/>
          </p:style>
        </p:sp>
        <p:sp>
          <p:nvSpPr>
            <p:cNvPr id="5703" name="CustomShape 187"/>
            <p:cNvSpPr/>
            <p:nvPr/>
          </p:nvSpPr>
          <p:spPr>
            <a:xfrm>
              <a:off x="2039040" y="1701000"/>
              <a:ext cx="553680" cy="318600"/>
            </a:xfrm>
            <a:prstGeom prst="bentConnector3">
              <a:avLst>
                <a:gd name="adj1" fmla="val 50000"/>
              </a:avLst>
            </a:prstGeom>
            <a:noFill/>
            <a:ln w="9360">
              <a:solidFill>
                <a:srgbClr val="bac8d3"/>
              </a:solidFill>
              <a:round/>
            </a:ln>
          </p:spPr>
          <p:style>
            <a:lnRef idx="0"/>
            <a:fillRef idx="0"/>
            <a:effectRef idx="0"/>
            <a:fontRef idx="minor"/>
          </p:style>
        </p:sp>
        <p:sp>
          <p:nvSpPr>
            <p:cNvPr id="5704" name="CustomShape 188"/>
            <p:cNvSpPr/>
            <p:nvPr/>
          </p:nvSpPr>
          <p:spPr>
            <a:xfrm>
              <a:off x="1969560" y="1606320"/>
              <a:ext cx="163440" cy="163800"/>
            </a:xfrm>
            <a:custGeom>
              <a:avLst/>
              <a:gdLst/>
              <a:ahLst/>
              <a:rect l="l" t="t" r="r" b="b"/>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style>
            <a:lnRef idx="0"/>
            <a:fillRef idx="0"/>
            <a:effectRef idx="0"/>
            <a:fontRef idx="minor"/>
          </p:style>
        </p:sp>
        <p:sp>
          <p:nvSpPr>
            <p:cNvPr id="5705" name="CustomShape 189"/>
            <p:cNvSpPr/>
            <p:nvPr/>
          </p:nvSpPr>
          <p:spPr>
            <a:xfrm>
              <a:off x="2684880" y="2023920"/>
              <a:ext cx="463680" cy="360"/>
            </a:xfrm>
            <a:prstGeom prst="bentConnector3">
              <a:avLst>
                <a:gd name="adj1" fmla="val 50000"/>
              </a:avLst>
            </a:prstGeom>
            <a:noFill/>
            <a:ln w="9360">
              <a:solidFill>
                <a:srgbClr val="869fb2"/>
              </a:solidFill>
              <a:round/>
            </a:ln>
          </p:spPr>
          <p:style>
            <a:lnRef idx="0"/>
            <a:fillRef idx="0"/>
            <a:effectRef idx="0"/>
            <a:fontRef idx="minor"/>
          </p:style>
        </p:sp>
        <p:sp>
          <p:nvSpPr>
            <p:cNvPr id="5706" name="CustomShape 190"/>
            <p:cNvSpPr/>
            <p:nvPr/>
          </p:nvSpPr>
          <p:spPr>
            <a:xfrm>
              <a:off x="3135240" y="1522800"/>
              <a:ext cx="93600" cy="86760"/>
            </a:xfrm>
            <a:custGeom>
              <a:avLst/>
              <a:gdLst/>
              <a:ahLst/>
              <a:rect l="l" t="t" r="r" b="b"/>
              <a:pathLst>
                <a:path w="11576" h="1074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style>
            <a:lnRef idx="0"/>
            <a:fillRef idx="0"/>
            <a:effectRef idx="0"/>
            <a:fontRef idx="minor"/>
          </p:style>
        </p:sp>
        <p:sp>
          <p:nvSpPr>
            <p:cNvPr id="5707" name="CustomShape 191"/>
            <p:cNvSpPr/>
            <p:nvPr/>
          </p:nvSpPr>
          <p:spPr>
            <a:xfrm>
              <a:off x="2585160" y="1294560"/>
              <a:ext cx="124560" cy="120600"/>
            </a:xfrm>
            <a:custGeom>
              <a:avLst/>
              <a:gdLst/>
              <a:ahLst/>
              <a:rect l="l" t="t" r="r" b="b"/>
              <a:pathLst>
                <a:path w="15345" h="14873">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style>
            <a:lnRef idx="0"/>
            <a:fillRef idx="0"/>
            <a:effectRef idx="0"/>
            <a:fontRef idx="minor"/>
          </p:style>
        </p:sp>
        <p:sp>
          <p:nvSpPr>
            <p:cNvPr id="5708" name="CustomShape 192"/>
            <p:cNvSpPr/>
            <p:nvPr/>
          </p:nvSpPr>
          <p:spPr>
            <a:xfrm>
              <a:off x="3135240" y="1306800"/>
              <a:ext cx="93600" cy="86760"/>
            </a:xfrm>
            <a:custGeom>
              <a:avLst/>
              <a:gdLst/>
              <a:ahLst/>
              <a:rect l="l" t="t" r="r" b="b"/>
              <a:pathLst>
                <a:path w="11576" h="10754">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style>
            <a:lnRef idx="0"/>
            <a:fillRef idx="0"/>
            <a:effectRef idx="0"/>
            <a:fontRef idx="minor"/>
          </p:style>
        </p:sp>
        <p:sp>
          <p:nvSpPr>
            <p:cNvPr id="5709" name="CustomShape 193"/>
            <p:cNvSpPr/>
            <p:nvPr/>
          </p:nvSpPr>
          <p:spPr>
            <a:xfrm>
              <a:off x="3137400" y="1979640"/>
              <a:ext cx="93600" cy="87120"/>
            </a:xfrm>
            <a:custGeom>
              <a:avLst/>
              <a:gdLst/>
              <a:ahLst/>
              <a:rect l="l" t="t" r="r" b="b"/>
              <a:pathLst>
                <a:path w="11576" h="10777">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style>
            <a:lnRef idx="0"/>
            <a:fillRef idx="0"/>
            <a:effectRef idx="0"/>
            <a:fontRef idx="minor"/>
          </p:style>
        </p:sp>
        <p:sp>
          <p:nvSpPr>
            <p:cNvPr id="5710" name="CustomShape 194"/>
            <p:cNvSpPr/>
            <p:nvPr/>
          </p:nvSpPr>
          <p:spPr>
            <a:xfrm>
              <a:off x="3135240" y="1749240"/>
              <a:ext cx="93600" cy="86760"/>
            </a:xfrm>
            <a:custGeom>
              <a:avLst/>
              <a:gdLst/>
              <a:ahLst/>
              <a:rect l="l" t="t" r="r" b="b"/>
              <a:pathLst>
                <a:path w="11576" h="10753">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style>
            <a:lnRef idx="0"/>
            <a:fillRef idx="0"/>
            <a:effectRef idx="0"/>
            <a:fontRef idx="minor"/>
          </p:style>
        </p:sp>
        <p:sp>
          <p:nvSpPr>
            <p:cNvPr id="5711" name="CustomShape 195"/>
            <p:cNvSpPr/>
            <p:nvPr/>
          </p:nvSpPr>
          <p:spPr>
            <a:xfrm>
              <a:off x="2585520" y="1958040"/>
              <a:ext cx="124560" cy="120600"/>
            </a:xfrm>
            <a:custGeom>
              <a:avLst/>
              <a:gdLst/>
              <a:ahLst/>
              <a:rect l="l" t="t" r="r" b="b"/>
              <a:pathLst>
                <a:path w="15346" h="14873">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style>
            <a:lnRef idx="0"/>
            <a:fillRef idx="0"/>
            <a:effectRef idx="0"/>
            <a:fontRef idx="minor"/>
          </p:style>
        </p:sp>
      </p:grpSp>
      <p:grpSp>
        <p:nvGrpSpPr>
          <p:cNvPr id="5712" name="Group 196"/>
          <p:cNvGrpSpPr/>
          <p:nvPr/>
        </p:nvGrpSpPr>
        <p:grpSpPr>
          <a:xfrm>
            <a:off x="757800" y="2401560"/>
            <a:ext cx="1410480" cy="632160"/>
            <a:chOff x="757800" y="2401560"/>
            <a:chExt cx="1410480" cy="632160"/>
          </a:xfrm>
        </p:grpSpPr>
        <p:sp>
          <p:nvSpPr>
            <p:cNvPr id="5713" name="CustomShape 197"/>
            <p:cNvSpPr/>
            <p:nvPr/>
          </p:nvSpPr>
          <p:spPr>
            <a:xfrm>
              <a:off x="1303560" y="2401560"/>
              <a:ext cx="319320" cy="123480"/>
            </a:xfrm>
            <a:prstGeom prst="roundRect">
              <a:avLst>
                <a:gd name="adj" fmla="val 50000"/>
              </a:avLst>
            </a:prstGeom>
            <a:solidFill>
              <a:srgbClr val="667e92"/>
            </a:solidFill>
            <a:ln>
              <a:noFill/>
            </a:ln>
          </p:spPr>
          <p:style>
            <a:lnRef idx="0"/>
            <a:fillRef idx="0"/>
            <a:effectRef idx="0"/>
            <a:fontRef idx="minor"/>
          </p:style>
        </p:sp>
        <p:sp>
          <p:nvSpPr>
            <p:cNvPr id="5714" name="CustomShape 198"/>
            <p:cNvSpPr/>
            <p:nvPr/>
          </p:nvSpPr>
          <p:spPr>
            <a:xfrm>
              <a:off x="1672560" y="2655720"/>
              <a:ext cx="319320" cy="123480"/>
            </a:xfrm>
            <a:prstGeom prst="roundRect">
              <a:avLst>
                <a:gd name="adj" fmla="val 50000"/>
              </a:avLst>
            </a:prstGeom>
            <a:solidFill>
              <a:srgbClr val="869fb1"/>
            </a:solidFill>
            <a:ln>
              <a:noFill/>
            </a:ln>
          </p:spPr>
          <p:style>
            <a:lnRef idx="0"/>
            <a:fillRef idx="0"/>
            <a:effectRef idx="0"/>
            <a:fontRef idx="minor"/>
          </p:style>
        </p:sp>
        <p:sp>
          <p:nvSpPr>
            <p:cNvPr id="5715" name="CustomShape 199"/>
            <p:cNvSpPr/>
            <p:nvPr/>
          </p:nvSpPr>
          <p:spPr>
            <a:xfrm>
              <a:off x="934200" y="2655720"/>
              <a:ext cx="319320" cy="123480"/>
            </a:xfrm>
            <a:prstGeom prst="roundRect">
              <a:avLst>
                <a:gd name="adj" fmla="val 50000"/>
              </a:avLst>
            </a:prstGeom>
            <a:solidFill>
              <a:srgbClr val="869fb1"/>
            </a:solidFill>
            <a:ln>
              <a:noFill/>
            </a:ln>
          </p:spPr>
          <p:style>
            <a:lnRef idx="0"/>
            <a:fillRef idx="0"/>
            <a:effectRef idx="0"/>
            <a:fontRef idx="minor"/>
          </p:style>
        </p:sp>
        <p:sp>
          <p:nvSpPr>
            <p:cNvPr id="5716" name="CustomShape 200"/>
            <p:cNvSpPr/>
            <p:nvPr/>
          </p:nvSpPr>
          <p:spPr>
            <a:xfrm>
              <a:off x="757800" y="2910240"/>
              <a:ext cx="319320" cy="123480"/>
            </a:xfrm>
            <a:prstGeom prst="roundRect">
              <a:avLst>
                <a:gd name="adj" fmla="val 50000"/>
              </a:avLst>
            </a:prstGeom>
            <a:solidFill>
              <a:srgbClr val="cfd9e0"/>
            </a:solidFill>
            <a:ln>
              <a:noFill/>
            </a:ln>
          </p:spPr>
          <p:style>
            <a:lnRef idx="0"/>
            <a:fillRef idx="0"/>
            <a:effectRef idx="0"/>
            <a:fontRef idx="minor"/>
          </p:style>
        </p:sp>
        <p:sp>
          <p:nvSpPr>
            <p:cNvPr id="5717" name="CustomShape 201"/>
            <p:cNvSpPr/>
            <p:nvPr/>
          </p:nvSpPr>
          <p:spPr>
            <a:xfrm>
              <a:off x="1110600" y="2910240"/>
              <a:ext cx="319320" cy="123480"/>
            </a:xfrm>
            <a:prstGeom prst="roundRect">
              <a:avLst>
                <a:gd name="adj" fmla="val 50000"/>
              </a:avLst>
            </a:prstGeom>
            <a:solidFill>
              <a:srgbClr val="cfd9e0"/>
            </a:solidFill>
            <a:ln>
              <a:noFill/>
            </a:ln>
          </p:spPr>
          <p:style>
            <a:lnRef idx="0"/>
            <a:fillRef idx="0"/>
            <a:effectRef idx="0"/>
            <a:fontRef idx="minor"/>
          </p:style>
        </p:sp>
        <p:sp>
          <p:nvSpPr>
            <p:cNvPr id="5718" name="CustomShape 202"/>
            <p:cNvSpPr/>
            <p:nvPr/>
          </p:nvSpPr>
          <p:spPr>
            <a:xfrm>
              <a:off x="1496520" y="2910240"/>
              <a:ext cx="319320" cy="123480"/>
            </a:xfrm>
            <a:prstGeom prst="roundRect">
              <a:avLst>
                <a:gd name="adj" fmla="val 50000"/>
              </a:avLst>
            </a:prstGeom>
            <a:solidFill>
              <a:srgbClr val="cfd9e0"/>
            </a:solidFill>
            <a:ln>
              <a:noFill/>
            </a:ln>
          </p:spPr>
          <p:style>
            <a:lnRef idx="0"/>
            <a:fillRef idx="0"/>
            <a:effectRef idx="0"/>
            <a:fontRef idx="minor"/>
          </p:style>
        </p:sp>
        <p:sp>
          <p:nvSpPr>
            <p:cNvPr id="5719" name="CustomShape 203"/>
            <p:cNvSpPr/>
            <p:nvPr/>
          </p:nvSpPr>
          <p:spPr>
            <a:xfrm>
              <a:off x="1848960" y="2910240"/>
              <a:ext cx="319320" cy="123480"/>
            </a:xfrm>
            <a:prstGeom prst="roundRect">
              <a:avLst>
                <a:gd name="adj" fmla="val 50000"/>
              </a:avLst>
            </a:prstGeom>
            <a:solidFill>
              <a:srgbClr val="cfd9e0"/>
            </a:solidFill>
            <a:ln>
              <a:noFill/>
            </a:ln>
          </p:spPr>
          <p:style>
            <a:lnRef idx="0"/>
            <a:fillRef idx="0"/>
            <a:effectRef idx="0"/>
            <a:fontRef idx="minor"/>
          </p:style>
        </p:sp>
        <p:sp>
          <p:nvSpPr>
            <p:cNvPr id="5720" name="CustomShape 204"/>
            <p:cNvSpPr/>
            <p:nvPr/>
          </p:nvSpPr>
          <p:spPr>
            <a:xfrm flipH="1" rot="16200000">
              <a:off x="1583640" y="2406240"/>
              <a:ext cx="127800" cy="367920"/>
            </a:xfrm>
            <a:prstGeom prst="bentConnector3">
              <a:avLst>
                <a:gd name="adj1" fmla="val 49967"/>
              </a:avLst>
            </a:prstGeom>
            <a:noFill/>
            <a:ln w="9360">
              <a:solidFill>
                <a:srgbClr val="c2c2c2"/>
              </a:solidFill>
              <a:round/>
            </a:ln>
          </p:spPr>
          <p:style>
            <a:lnRef idx="0"/>
            <a:fillRef idx="0"/>
            <a:effectRef idx="0"/>
            <a:fontRef idx="minor"/>
          </p:style>
        </p:sp>
        <p:sp>
          <p:nvSpPr>
            <p:cNvPr id="5721" name="CustomShape 205"/>
            <p:cNvSpPr/>
            <p:nvPr/>
          </p:nvSpPr>
          <p:spPr>
            <a:xfrm rot="16200000">
              <a:off x="1214280" y="2407680"/>
              <a:ext cx="127800" cy="367920"/>
            </a:xfrm>
            <a:prstGeom prst="bentConnector3">
              <a:avLst>
                <a:gd name="adj1" fmla="val 49967"/>
              </a:avLst>
            </a:prstGeom>
            <a:noFill/>
            <a:ln w="9360">
              <a:solidFill>
                <a:srgbClr val="c2c2c2"/>
              </a:solidFill>
              <a:round/>
            </a:ln>
          </p:spPr>
          <p:style>
            <a:lnRef idx="0"/>
            <a:fillRef idx="0"/>
            <a:effectRef idx="0"/>
            <a:fontRef idx="minor"/>
          </p:style>
        </p:sp>
        <p:sp>
          <p:nvSpPr>
            <p:cNvPr id="5722" name="CustomShape 206"/>
            <p:cNvSpPr/>
            <p:nvPr/>
          </p:nvSpPr>
          <p:spPr>
            <a:xfrm flipH="1" rot="16200000">
              <a:off x="1117800" y="2757240"/>
              <a:ext cx="127800" cy="174960"/>
            </a:xfrm>
            <a:prstGeom prst="bentConnector3">
              <a:avLst>
                <a:gd name="adj1" fmla="val 49967"/>
              </a:avLst>
            </a:prstGeom>
            <a:noFill/>
            <a:ln w="9360">
              <a:solidFill>
                <a:srgbClr val="c2c2c2"/>
              </a:solidFill>
              <a:round/>
            </a:ln>
          </p:spPr>
          <p:style>
            <a:lnRef idx="0"/>
            <a:fillRef idx="0"/>
            <a:effectRef idx="0"/>
            <a:fontRef idx="minor"/>
          </p:style>
        </p:sp>
        <p:sp>
          <p:nvSpPr>
            <p:cNvPr id="5723" name="CustomShape 207"/>
            <p:cNvSpPr/>
            <p:nvPr/>
          </p:nvSpPr>
          <p:spPr>
            <a:xfrm rot="16200000">
              <a:off x="941760" y="2758680"/>
              <a:ext cx="127800" cy="174960"/>
            </a:xfrm>
            <a:prstGeom prst="bentConnector3">
              <a:avLst>
                <a:gd name="adj1" fmla="val 49967"/>
              </a:avLst>
            </a:prstGeom>
            <a:noFill/>
            <a:ln w="9360">
              <a:solidFill>
                <a:srgbClr val="c2c2c2"/>
              </a:solidFill>
              <a:round/>
            </a:ln>
          </p:spPr>
          <p:style>
            <a:lnRef idx="0"/>
            <a:fillRef idx="0"/>
            <a:effectRef idx="0"/>
            <a:fontRef idx="minor"/>
          </p:style>
        </p:sp>
        <p:sp>
          <p:nvSpPr>
            <p:cNvPr id="5724" name="CustomShape 208"/>
            <p:cNvSpPr/>
            <p:nvPr/>
          </p:nvSpPr>
          <p:spPr>
            <a:xfrm flipH="1" rot="16200000">
              <a:off x="1856520" y="2757240"/>
              <a:ext cx="127800" cy="174960"/>
            </a:xfrm>
            <a:prstGeom prst="bentConnector3">
              <a:avLst>
                <a:gd name="adj1" fmla="val 49967"/>
              </a:avLst>
            </a:prstGeom>
            <a:noFill/>
            <a:ln w="9360">
              <a:solidFill>
                <a:srgbClr val="c2c2c2"/>
              </a:solidFill>
              <a:round/>
            </a:ln>
          </p:spPr>
          <p:style>
            <a:lnRef idx="0"/>
            <a:fillRef idx="0"/>
            <a:effectRef idx="0"/>
            <a:fontRef idx="minor"/>
          </p:style>
        </p:sp>
        <p:sp>
          <p:nvSpPr>
            <p:cNvPr id="5725" name="CustomShape 209"/>
            <p:cNvSpPr/>
            <p:nvPr/>
          </p:nvSpPr>
          <p:spPr>
            <a:xfrm rot="16200000">
              <a:off x="1680120" y="2758680"/>
              <a:ext cx="127800" cy="174960"/>
            </a:xfrm>
            <a:prstGeom prst="bentConnector3">
              <a:avLst>
                <a:gd name="adj1" fmla="val 49967"/>
              </a:avLst>
            </a:prstGeom>
            <a:noFill/>
            <a:ln w="9360">
              <a:solidFill>
                <a:srgbClr val="c2c2c2"/>
              </a:solidFill>
              <a:round/>
            </a:ln>
          </p:spPr>
          <p:style>
            <a:lnRef idx="0"/>
            <a:fillRef idx="0"/>
            <a:effectRef idx="0"/>
            <a:fontRef idx="minor"/>
          </p:style>
        </p:sp>
      </p:grpSp>
      <p:grpSp>
        <p:nvGrpSpPr>
          <p:cNvPr id="5726" name="Group 210"/>
          <p:cNvGrpSpPr/>
          <p:nvPr/>
        </p:nvGrpSpPr>
        <p:grpSpPr>
          <a:xfrm>
            <a:off x="6843960" y="2894400"/>
            <a:ext cx="1577880" cy="539280"/>
            <a:chOff x="6843960" y="2894400"/>
            <a:chExt cx="1577880" cy="539280"/>
          </a:xfrm>
        </p:grpSpPr>
        <p:sp>
          <p:nvSpPr>
            <p:cNvPr id="5727" name="CustomShape 211"/>
            <p:cNvSpPr/>
            <p:nvPr/>
          </p:nvSpPr>
          <p:spPr>
            <a:xfrm>
              <a:off x="7125480" y="3201480"/>
              <a:ext cx="454320" cy="232200"/>
            </a:xfrm>
            <a:custGeom>
              <a:avLst/>
              <a:gdLst/>
              <a:ahLst/>
              <a:rect l="l" t="t" r="r" b="b"/>
              <a:pathLst>
                <a:path w="12481" h="6392">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style>
            <a:lnRef idx="0"/>
            <a:fillRef idx="0"/>
            <a:effectRef idx="0"/>
            <a:fontRef idx="minor"/>
          </p:style>
        </p:sp>
        <p:sp>
          <p:nvSpPr>
            <p:cNvPr id="5728" name="CustomShape 212"/>
            <p:cNvSpPr/>
            <p:nvPr/>
          </p:nvSpPr>
          <p:spPr>
            <a:xfrm>
              <a:off x="7688880" y="3201480"/>
              <a:ext cx="454320" cy="232200"/>
            </a:xfrm>
            <a:custGeom>
              <a:avLst/>
              <a:gdLst/>
              <a:ahLst/>
              <a:rect l="l" t="t" r="r" b="b"/>
              <a:pathLst>
                <a:path w="12481" h="6392">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style>
            <a:lnRef idx="0"/>
            <a:fillRef idx="0"/>
            <a:effectRef idx="0"/>
            <a:fontRef idx="minor"/>
          </p:style>
        </p:sp>
        <p:sp>
          <p:nvSpPr>
            <p:cNvPr id="5729" name="CustomShape 213"/>
            <p:cNvSpPr/>
            <p:nvPr/>
          </p:nvSpPr>
          <p:spPr>
            <a:xfrm>
              <a:off x="6843960" y="2895480"/>
              <a:ext cx="460800" cy="232200"/>
            </a:xfrm>
            <a:custGeom>
              <a:avLst/>
              <a:gdLst/>
              <a:ahLst/>
              <a:rect l="l" t="t" r="r" b="b"/>
              <a:pathLst>
                <a:path w="12652" h="6393">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style>
            <a:lnRef idx="0"/>
            <a:fillRef idx="0"/>
            <a:effectRef idx="0"/>
            <a:fontRef idx="minor"/>
          </p:style>
        </p:sp>
        <p:sp>
          <p:nvSpPr>
            <p:cNvPr id="5730" name="CustomShape 214"/>
            <p:cNvSpPr/>
            <p:nvPr/>
          </p:nvSpPr>
          <p:spPr>
            <a:xfrm>
              <a:off x="7397640" y="2894400"/>
              <a:ext cx="460800" cy="232200"/>
            </a:xfrm>
            <a:custGeom>
              <a:avLst/>
              <a:gdLst/>
              <a:ahLst/>
              <a:rect l="l" t="t" r="r" b="b"/>
              <a:pathLst>
                <a:path w="12652" h="639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style>
            <a:lnRef idx="0"/>
            <a:fillRef idx="0"/>
            <a:effectRef idx="0"/>
            <a:fontRef idx="minor"/>
          </p:style>
        </p:sp>
        <p:sp>
          <p:nvSpPr>
            <p:cNvPr id="5731" name="CustomShape 215"/>
            <p:cNvSpPr/>
            <p:nvPr/>
          </p:nvSpPr>
          <p:spPr>
            <a:xfrm>
              <a:off x="7961040" y="2894400"/>
              <a:ext cx="460800" cy="232200"/>
            </a:xfrm>
            <a:custGeom>
              <a:avLst/>
              <a:gdLst/>
              <a:ahLst/>
              <a:rect l="l" t="t" r="r" b="b"/>
              <a:pathLst>
                <a:path w="12652" h="639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style>
            <a:lnRef idx="0"/>
            <a:fillRef idx="0"/>
            <a:effectRef idx="0"/>
            <a:fontRef idx="minor"/>
          </p:style>
        </p:sp>
        <p:grpSp>
          <p:nvGrpSpPr>
            <p:cNvPr id="5732" name="Group 216"/>
            <p:cNvGrpSpPr/>
            <p:nvPr/>
          </p:nvGrpSpPr>
          <p:grpSpPr>
            <a:xfrm>
              <a:off x="6954480" y="3124080"/>
              <a:ext cx="1350720" cy="77400"/>
              <a:chOff x="6954480" y="3124080"/>
              <a:chExt cx="1350720" cy="77400"/>
            </a:xfrm>
          </p:grpSpPr>
          <p:sp>
            <p:nvSpPr>
              <p:cNvPr id="5733" name="CustomShape 217"/>
              <p:cNvSpPr/>
              <p:nvPr/>
            </p:nvSpPr>
            <p:spPr>
              <a:xfrm>
                <a:off x="8065080" y="3124080"/>
                <a:ext cx="240120" cy="77400"/>
              </a:xfrm>
              <a:custGeom>
                <a:avLst/>
                <a:gdLst/>
                <a:ahLst/>
                <a:rect l="l" t="t" r="r" b="b"/>
                <a:pathLst>
                  <a:path w="6608" h="2159">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style>
              <a:lnRef idx="0"/>
              <a:fillRef idx="0"/>
              <a:effectRef idx="0"/>
              <a:fontRef idx="minor"/>
            </p:style>
          </p:sp>
          <p:sp>
            <p:nvSpPr>
              <p:cNvPr id="5734" name="CustomShape 218"/>
              <p:cNvSpPr/>
              <p:nvPr/>
            </p:nvSpPr>
            <p:spPr>
              <a:xfrm>
                <a:off x="7790400" y="3124080"/>
                <a:ext cx="240120" cy="77400"/>
              </a:xfrm>
              <a:custGeom>
                <a:avLst/>
                <a:gdLst/>
                <a:ahLst/>
                <a:rect l="l" t="t" r="r" b="b"/>
                <a:pathLst>
                  <a:path w="6608" h="2159">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style>
              <a:lnRef idx="0"/>
              <a:fillRef idx="0"/>
              <a:effectRef idx="0"/>
              <a:fontRef idx="minor"/>
            </p:style>
          </p:sp>
          <p:sp>
            <p:nvSpPr>
              <p:cNvPr id="5735" name="CustomShape 219"/>
              <p:cNvSpPr/>
              <p:nvPr/>
            </p:nvSpPr>
            <p:spPr>
              <a:xfrm>
                <a:off x="7504560" y="3124080"/>
                <a:ext cx="240120" cy="77400"/>
              </a:xfrm>
              <a:custGeom>
                <a:avLst/>
                <a:gdLst/>
                <a:ahLst/>
                <a:rect l="l" t="t" r="r" b="b"/>
                <a:pathLst>
                  <a:path w="6608" h="2159">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style>
              <a:lnRef idx="0"/>
              <a:fillRef idx="0"/>
              <a:effectRef idx="0"/>
              <a:fontRef idx="minor"/>
            </p:style>
          </p:sp>
          <p:sp>
            <p:nvSpPr>
              <p:cNvPr id="5736" name="CustomShape 220"/>
              <p:cNvSpPr/>
              <p:nvPr/>
            </p:nvSpPr>
            <p:spPr>
              <a:xfrm>
                <a:off x="7226640" y="3124080"/>
                <a:ext cx="240120" cy="77400"/>
              </a:xfrm>
              <a:custGeom>
                <a:avLst/>
                <a:gdLst/>
                <a:ahLst/>
                <a:rect l="l" t="t" r="r" b="b"/>
                <a:pathLst>
                  <a:path w="6608" h="2159">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style>
              <a:lnRef idx="0"/>
              <a:fillRef idx="0"/>
              <a:effectRef idx="0"/>
              <a:fontRef idx="minor"/>
            </p:style>
          </p:sp>
          <p:sp>
            <p:nvSpPr>
              <p:cNvPr id="5737" name="CustomShape 221"/>
              <p:cNvSpPr/>
              <p:nvPr/>
            </p:nvSpPr>
            <p:spPr>
              <a:xfrm>
                <a:off x="6954480" y="3124080"/>
                <a:ext cx="240120" cy="77400"/>
              </a:xfrm>
              <a:custGeom>
                <a:avLst/>
                <a:gdLst/>
                <a:ahLst/>
                <a:rect l="l" t="t" r="r" b="b"/>
                <a:pathLst>
                  <a:path w="6608" h="2159">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style>
              <a:lnRef idx="0"/>
              <a:fillRef idx="0"/>
              <a:effectRef idx="0"/>
              <a:fontRef idx="minor"/>
            </p:style>
          </p:sp>
        </p:grpSp>
      </p:grpSp>
      <p:grpSp>
        <p:nvGrpSpPr>
          <p:cNvPr id="5738" name="Group 222"/>
          <p:cNvGrpSpPr/>
          <p:nvPr/>
        </p:nvGrpSpPr>
        <p:grpSpPr>
          <a:xfrm>
            <a:off x="6842520" y="3532680"/>
            <a:ext cx="1580400" cy="647280"/>
            <a:chOff x="6842520" y="3532680"/>
            <a:chExt cx="1580400" cy="647280"/>
          </a:xfrm>
        </p:grpSpPr>
        <p:grpSp>
          <p:nvGrpSpPr>
            <p:cNvPr id="5739" name="Group 223"/>
            <p:cNvGrpSpPr/>
            <p:nvPr/>
          </p:nvGrpSpPr>
          <p:grpSpPr>
            <a:xfrm>
              <a:off x="6842520" y="3688920"/>
              <a:ext cx="393480" cy="491040"/>
              <a:chOff x="6842520" y="3688920"/>
              <a:chExt cx="393480" cy="491040"/>
            </a:xfrm>
          </p:grpSpPr>
          <p:sp>
            <p:nvSpPr>
              <p:cNvPr id="5740" name="CustomShape 224"/>
              <p:cNvSpPr/>
              <p:nvPr/>
            </p:nvSpPr>
            <p:spPr>
              <a:xfrm>
                <a:off x="7033680" y="4017600"/>
                <a:ext cx="360" cy="162360"/>
              </a:xfrm>
              <a:custGeom>
                <a:avLst/>
                <a:gdLst/>
                <a:ahLst/>
                <a:rect l="l" t="t" r="r" b="b"/>
                <a:pathLst>
                  <a:path w="21600" h="21600">
                    <a:moveTo>
                      <a:pt x="0" y="0"/>
                    </a:moveTo>
                    <a:lnTo>
                      <a:pt x="21600" y="21600"/>
                    </a:lnTo>
                  </a:path>
                </a:pathLst>
              </a:custGeom>
              <a:noFill/>
              <a:ln w="19080">
                <a:solidFill>
                  <a:srgbClr val="a5b7c6"/>
                </a:solidFill>
                <a:round/>
                <a:tailEnd len="med" type="diamond" w="med"/>
              </a:ln>
            </p:spPr>
            <p:style>
              <a:lnRef idx="0"/>
              <a:fillRef idx="0"/>
              <a:effectRef idx="0"/>
              <a:fontRef idx="minor"/>
            </p:style>
          </p:sp>
          <p:sp>
            <p:nvSpPr>
              <p:cNvPr id="5741" name="CustomShape 225"/>
              <p:cNvSpPr/>
              <p:nvPr/>
            </p:nvSpPr>
            <p:spPr>
              <a:xfrm>
                <a:off x="6842520" y="3688920"/>
                <a:ext cx="393480" cy="340560"/>
              </a:xfrm>
              <a:custGeom>
                <a:avLst/>
                <a:gdLst/>
                <a:ahLst/>
                <a:rect l="l" t="t" r="r" b="b"/>
                <a:pathLst>
                  <a:path w="69272" h="60023">
                    <a:moveTo>
                      <a:pt x="17333" y="0"/>
                    </a:moveTo>
                    <a:lnTo>
                      <a:pt x="0" y="30011"/>
                    </a:lnTo>
                    <a:lnTo>
                      <a:pt x="17333" y="60023"/>
                    </a:lnTo>
                    <a:lnTo>
                      <a:pt x="51939" y="60023"/>
                    </a:lnTo>
                    <a:lnTo>
                      <a:pt x="69271" y="30011"/>
                    </a:lnTo>
                    <a:lnTo>
                      <a:pt x="51939" y="0"/>
                    </a:lnTo>
                    <a:close/>
                  </a:path>
                </a:pathLst>
              </a:custGeom>
              <a:solidFill>
                <a:srgbClr val="435d74"/>
              </a:solidFill>
              <a:ln w="19080">
                <a:solidFill>
                  <a:srgbClr val="a5b7c5"/>
                </a:solidFill>
                <a:miter/>
              </a:ln>
            </p:spPr>
            <p:style>
              <a:lnRef idx="0"/>
              <a:fillRef idx="0"/>
              <a:effectRef idx="0"/>
              <a:fontRef idx="minor"/>
            </p:style>
          </p:sp>
        </p:grpSp>
        <p:grpSp>
          <p:nvGrpSpPr>
            <p:cNvPr id="5742" name="Group 226"/>
            <p:cNvGrpSpPr/>
            <p:nvPr/>
          </p:nvGrpSpPr>
          <p:grpSpPr>
            <a:xfrm>
              <a:off x="7236720" y="3532680"/>
              <a:ext cx="393480" cy="496800"/>
              <a:chOff x="7236720" y="3532680"/>
              <a:chExt cx="393480" cy="496800"/>
            </a:xfrm>
          </p:grpSpPr>
          <p:sp>
            <p:nvSpPr>
              <p:cNvPr id="5743" name="CustomShape 227"/>
              <p:cNvSpPr/>
              <p:nvPr/>
            </p:nvSpPr>
            <p:spPr>
              <a:xfrm rot="10800000">
                <a:off x="7434000" y="3532680"/>
                <a:ext cx="360" cy="162360"/>
              </a:xfrm>
              <a:custGeom>
                <a:avLst/>
                <a:gdLst/>
                <a:ahLst/>
                <a:rect l="l" t="t" r="r" b="b"/>
                <a:pathLst>
                  <a:path w="21600" h="21600">
                    <a:moveTo>
                      <a:pt x="0" y="0"/>
                    </a:moveTo>
                    <a:lnTo>
                      <a:pt x="21600" y="21600"/>
                    </a:lnTo>
                  </a:path>
                </a:pathLst>
              </a:custGeom>
              <a:noFill/>
              <a:ln w="19080">
                <a:solidFill>
                  <a:srgbClr val="a5b7c6"/>
                </a:solidFill>
                <a:round/>
                <a:tailEnd len="med" type="diamond" w="med"/>
              </a:ln>
            </p:spPr>
            <p:style>
              <a:lnRef idx="0"/>
              <a:fillRef idx="0"/>
              <a:effectRef idx="0"/>
              <a:fontRef idx="minor"/>
            </p:style>
          </p:sp>
          <p:sp>
            <p:nvSpPr>
              <p:cNvPr id="5744" name="CustomShape 228"/>
              <p:cNvSpPr/>
              <p:nvPr/>
            </p:nvSpPr>
            <p:spPr>
              <a:xfrm>
                <a:off x="7236720" y="3688920"/>
                <a:ext cx="393480" cy="340560"/>
              </a:xfrm>
              <a:custGeom>
                <a:avLst/>
                <a:gdLst/>
                <a:ahLst/>
                <a:rect l="l" t="t" r="r" b="b"/>
                <a:pathLst>
                  <a:path w="69271" h="60023">
                    <a:moveTo>
                      <a:pt x="17274" y="0"/>
                    </a:moveTo>
                    <a:lnTo>
                      <a:pt x="0" y="30011"/>
                    </a:lnTo>
                    <a:lnTo>
                      <a:pt x="17274" y="60023"/>
                    </a:lnTo>
                    <a:lnTo>
                      <a:pt x="51939" y="60023"/>
                    </a:lnTo>
                    <a:lnTo>
                      <a:pt x="69271" y="30011"/>
                    </a:lnTo>
                    <a:lnTo>
                      <a:pt x="51939" y="0"/>
                    </a:lnTo>
                    <a:close/>
                  </a:path>
                </a:pathLst>
              </a:custGeom>
              <a:solidFill>
                <a:srgbClr val="435d74"/>
              </a:solidFill>
              <a:ln w="19080">
                <a:solidFill>
                  <a:srgbClr val="a5b7c5"/>
                </a:solidFill>
                <a:miter/>
              </a:ln>
            </p:spPr>
            <p:style>
              <a:lnRef idx="0"/>
              <a:fillRef idx="0"/>
              <a:effectRef idx="0"/>
              <a:fontRef idx="minor"/>
            </p:style>
          </p:sp>
        </p:grpSp>
        <p:grpSp>
          <p:nvGrpSpPr>
            <p:cNvPr id="5745" name="Group 229"/>
            <p:cNvGrpSpPr/>
            <p:nvPr/>
          </p:nvGrpSpPr>
          <p:grpSpPr>
            <a:xfrm>
              <a:off x="7635240" y="3688920"/>
              <a:ext cx="393840" cy="491040"/>
              <a:chOff x="7635240" y="3688920"/>
              <a:chExt cx="393840" cy="491040"/>
            </a:xfrm>
          </p:grpSpPr>
          <p:sp>
            <p:nvSpPr>
              <p:cNvPr id="5746" name="CustomShape 230"/>
              <p:cNvSpPr/>
              <p:nvPr/>
            </p:nvSpPr>
            <p:spPr>
              <a:xfrm>
                <a:off x="7832880" y="4017600"/>
                <a:ext cx="360" cy="162360"/>
              </a:xfrm>
              <a:custGeom>
                <a:avLst/>
                <a:gdLst/>
                <a:ahLst/>
                <a:rect l="l" t="t" r="r" b="b"/>
                <a:pathLst>
                  <a:path w="21600" h="21600">
                    <a:moveTo>
                      <a:pt x="0" y="0"/>
                    </a:moveTo>
                    <a:lnTo>
                      <a:pt x="21600" y="21600"/>
                    </a:lnTo>
                  </a:path>
                </a:pathLst>
              </a:custGeom>
              <a:noFill/>
              <a:ln w="19080">
                <a:solidFill>
                  <a:srgbClr val="a5b7c6"/>
                </a:solidFill>
                <a:round/>
                <a:tailEnd len="med" type="diamond" w="med"/>
              </a:ln>
            </p:spPr>
            <p:style>
              <a:lnRef idx="0"/>
              <a:fillRef idx="0"/>
              <a:effectRef idx="0"/>
              <a:fontRef idx="minor"/>
            </p:style>
          </p:sp>
          <p:sp>
            <p:nvSpPr>
              <p:cNvPr id="5747" name="CustomShape 231"/>
              <p:cNvSpPr/>
              <p:nvPr/>
            </p:nvSpPr>
            <p:spPr>
              <a:xfrm>
                <a:off x="7635240" y="3688920"/>
                <a:ext cx="393840" cy="340560"/>
              </a:xfrm>
              <a:custGeom>
                <a:avLst/>
                <a:gdLst/>
                <a:ahLst/>
                <a:rect l="l" t="t" r="r" b="b"/>
                <a:pathLst>
                  <a:path w="69330" h="60023">
                    <a:moveTo>
                      <a:pt x="17333" y="0"/>
                    </a:moveTo>
                    <a:lnTo>
                      <a:pt x="1" y="30011"/>
                    </a:lnTo>
                    <a:lnTo>
                      <a:pt x="17333" y="60023"/>
                    </a:lnTo>
                    <a:lnTo>
                      <a:pt x="51998" y="60023"/>
                    </a:lnTo>
                    <a:lnTo>
                      <a:pt x="69330" y="30011"/>
                    </a:lnTo>
                    <a:lnTo>
                      <a:pt x="51998" y="0"/>
                    </a:lnTo>
                    <a:close/>
                  </a:path>
                </a:pathLst>
              </a:custGeom>
              <a:solidFill>
                <a:srgbClr val="435d74"/>
              </a:solidFill>
              <a:ln w="19080">
                <a:solidFill>
                  <a:srgbClr val="a5b7c5"/>
                </a:solidFill>
                <a:miter/>
              </a:ln>
            </p:spPr>
            <p:style>
              <a:lnRef idx="0"/>
              <a:fillRef idx="0"/>
              <a:effectRef idx="0"/>
              <a:fontRef idx="minor"/>
            </p:style>
          </p:sp>
        </p:grpSp>
        <p:grpSp>
          <p:nvGrpSpPr>
            <p:cNvPr id="5748" name="Group 232"/>
            <p:cNvGrpSpPr/>
            <p:nvPr/>
          </p:nvGrpSpPr>
          <p:grpSpPr>
            <a:xfrm>
              <a:off x="8029440" y="3544560"/>
              <a:ext cx="393480" cy="484920"/>
              <a:chOff x="8029440" y="3544560"/>
              <a:chExt cx="393480" cy="484920"/>
            </a:xfrm>
          </p:grpSpPr>
          <p:sp>
            <p:nvSpPr>
              <p:cNvPr id="5749" name="CustomShape 233"/>
              <p:cNvSpPr/>
              <p:nvPr/>
            </p:nvSpPr>
            <p:spPr>
              <a:xfrm rot="10800000">
                <a:off x="8226720" y="3544560"/>
                <a:ext cx="360" cy="161640"/>
              </a:xfrm>
              <a:custGeom>
                <a:avLst/>
                <a:gdLst/>
                <a:ahLst/>
                <a:rect l="l" t="t" r="r" b="b"/>
                <a:pathLst>
                  <a:path w="21600" h="21600">
                    <a:moveTo>
                      <a:pt x="0" y="0"/>
                    </a:moveTo>
                    <a:lnTo>
                      <a:pt x="21600" y="21600"/>
                    </a:lnTo>
                  </a:path>
                </a:pathLst>
              </a:custGeom>
              <a:noFill/>
              <a:ln w="19080">
                <a:solidFill>
                  <a:srgbClr val="a5b7c6"/>
                </a:solidFill>
                <a:round/>
                <a:tailEnd len="med" type="diamond" w="med"/>
              </a:ln>
            </p:spPr>
            <p:style>
              <a:lnRef idx="0"/>
              <a:fillRef idx="0"/>
              <a:effectRef idx="0"/>
              <a:fontRef idx="minor"/>
            </p:style>
          </p:sp>
          <p:sp>
            <p:nvSpPr>
              <p:cNvPr id="5750" name="CustomShape 234"/>
              <p:cNvSpPr/>
              <p:nvPr/>
            </p:nvSpPr>
            <p:spPr>
              <a:xfrm>
                <a:off x="8029440" y="3688920"/>
                <a:ext cx="393480" cy="340560"/>
              </a:xfrm>
              <a:custGeom>
                <a:avLst/>
                <a:gdLst/>
                <a:ahLst/>
                <a:rect l="l" t="t" r="r" b="b"/>
                <a:pathLst>
                  <a:path w="69272" h="60023">
                    <a:moveTo>
                      <a:pt x="17333" y="0"/>
                    </a:moveTo>
                    <a:lnTo>
                      <a:pt x="0" y="30011"/>
                    </a:lnTo>
                    <a:lnTo>
                      <a:pt x="17333" y="60023"/>
                    </a:lnTo>
                    <a:lnTo>
                      <a:pt x="51939" y="60023"/>
                    </a:lnTo>
                    <a:lnTo>
                      <a:pt x="69271" y="30011"/>
                    </a:lnTo>
                    <a:lnTo>
                      <a:pt x="51939" y="0"/>
                    </a:lnTo>
                    <a:close/>
                  </a:path>
                </a:pathLst>
              </a:custGeom>
              <a:solidFill>
                <a:srgbClr val="435d74"/>
              </a:solidFill>
              <a:ln w="19080">
                <a:solidFill>
                  <a:srgbClr val="a5b7c5"/>
                </a:solidFill>
                <a:miter/>
              </a:ln>
            </p:spPr>
            <p:style>
              <a:lnRef idx="0"/>
              <a:fillRef idx="0"/>
              <a:effectRef idx="0"/>
              <a:fontRef idx="minor"/>
            </p:style>
          </p:sp>
        </p:grpSp>
      </p:grpSp>
      <p:grpSp>
        <p:nvGrpSpPr>
          <p:cNvPr id="5751" name="Group 235"/>
          <p:cNvGrpSpPr/>
          <p:nvPr/>
        </p:nvGrpSpPr>
        <p:grpSpPr>
          <a:xfrm>
            <a:off x="5262120" y="2703960"/>
            <a:ext cx="1420200" cy="1019160"/>
            <a:chOff x="5262120" y="2703960"/>
            <a:chExt cx="1420200" cy="1019160"/>
          </a:xfrm>
        </p:grpSpPr>
        <p:grpSp>
          <p:nvGrpSpPr>
            <p:cNvPr id="5752" name="Group 236"/>
            <p:cNvGrpSpPr/>
            <p:nvPr/>
          </p:nvGrpSpPr>
          <p:grpSpPr>
            <a:xfrm>
              <a:off x="5950440" y="3027960"/>
              <a:ext cx="630000" cy="371160"/>
              <a:chOff x="5950440" y="3027960"/>
              <a:chExt cx="630000" cy="371160"/>
            </a:xfrm>
          </p:grpSpPr>
          <p:grpSp>
            <p:nvGrpSpPr>
              <p:cNvPr id="5753" name="Group 237"/>
              <p:cNvGrpSpPr/>
              <p:nvPr/>
            </p:nvGrpSpPr>
            <p:grpSpPr>
              <a:xfrm>
                <a:off x="5950440" y="3027960"/>
                <a:ext cx="630000" cy="371160"/>
                <a:chOff x="5950440" y="3027960"/>
                <a:chExt cx="630000" cy="371160"/>
              </a:xfrm>
            </p:grpSpPr>
            <p:sp>
              <p:nvSpPr>
                <p:cNvPr id="5754" name="CustomShape 238"/>
                <p:cNvSpPr/>
                <p:nvPr/>
              </p:nvSpPr>
              <p:spPr>
                <a:xfrm>
                  <a:off x="5950440" y="3027960"/>
                  <a:ext cx="371160" cy="371160"/>
                </a:xfrm>
                <a:custGeom>
                  <a:avLst/>
                  <a:gdLst/>
                  <a:ahLst/>
                  <a:rect l="l" t="t" r="r" b="b"/>
                  <a:pathLst>
                    <a:path w="9649" h="9651">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style>
                <a:lnRef idx="0"/>
                <a:fillRef idx="0"/>
                <a:effectRef idx="0"/>
                <a:fontRef idx="minor"/>
              </p:style>
            </p:sp>
            <p:sp>
              <p:nvSpPr>
                <p:cNvPr id="5755" name="CustomShape 239"/>
                <p:cNvSpPr/>
                <p:nvPr/>
              </p:nvSpPr>
              <p:spPr>
                <a:xfrm>
                  <a:off x="6243480" y="3128040"/>
                  <a:ext cx="336960" cy="171360"/>
                </a:xfrm>
                <a:custGeom>
                  <a:avLst/>
                  <a:gdLst/>
                  <a:ahLst/>
                  <a:rect l="l" t="t" r="r" b="b"/>
                  <a:pathLst>
                    <a:path w="8764" h="4477">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style>
                <a:lnRef idx="0"/>
                <a:fillRef idx="0"/>
                <a:effectRef idx="0"/>
                <a:fontRef idx="minor"/>
              </p:style>
            </p:sp>
          </p:grpSp>
          <p:sp>
            <p:nvSpPr>
              <p:cNvPr id="5756" name="CustomShape 240"/>
              <p:cNvSpPr/>
              <p:nvPr/>
            </p:nvSpPr>
            <p:spPr>
              <a:xfrm>
                <a:off x="6047640" y="3125160"/>
                <a:ext cx="175320" cy="175320"/>
              </a:xfrm>
              <a:custGeom>
                <a:avLst/>
                <a:gdLst/>
                <a:ahLst/>
                <a:rect l="l" t="t" r="r" b="b"/>
                <a:pathLst>
                  <a:path w="4577" h="4578">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style>
              <a:lnRef idx="0"/>
              <a:fillRef idx="0"/>
              <a:effectRef idx="0"/>
              <a:fontRef idx="minor"/>
            </p:style>
          </p:sp>
        </p:grpSp>
        <p:grpSp>
          <p:nvGrpSpPr>
            <p:cNvPr id="5757" name="Group 241"/>
            <p:cNvGrpSpPr/>
            <p:nvPr/>
          </p:nvGrpSpPr>
          <p:grpSpPr>
            <a:xfrm>
              <a:off x="5367600" y="3027960"/>
              <a:ext cx="629640" cy="371160"/>
              <a:chOff x="5367600" y="3027960"/>
              <a:chExt cx="629640" cy="371160"/>
            </a:xfrm>
          </p:grpSpPr>
          <p:grpSp>
            <p:nvGrpSpPr>
              <p:cNvPr id="5758" name="Group 242"/>
              <p:cNvGrpSpPr/>
              <p:nvPr/>
            </p:nvGrpSpPr>
            <p:grpSpPr>
              <a:xfrm>
                <a:off x="5367600" y="3027960"/>
                <a:ext cx="629640" cy="371160"/>
                <a:chOff x="5367600" y="3027960"/>
                <a:chExt cx="629640" cy="371160"/>
              </a:xfrm>
            </p:grpSpPr>
            <p:sp>
              <p:nvSpPr>
                <p:cNvPr id="5759" name="CustomShape 243"/>
                <p:cNvSpPr/>
                <p:nvPr/>
              </p:nvSpPr>
              <p:spPr>
                <a:xfrm>
                  <a:off x="5626440" y="3027960"/>
                  <a:ext cx="370800" cy="371160"/>
                </a:xfrm>
                <a:custGeom>
                  <a:avLst/>
                  <a:gdLst/>
                  <a:ahLst/>
                  <a:rect l="l" t="t" r="r" b="b"/>
                  <a:pathLst>
                    <a:path w="9646" h="9649">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style>
                <a:lnRef idx="0"/>
                <a:fillRef idx="0"/>
                <a:effectRef idx="0"/>
                <a:fontRef idx="minor"/>
              </p:style>
            </p:sp>
            <p:sp>
              <p:nvSpPr>
                <p:cNvPr id="5760" name="CustomShape 244"/>
                <p:cNvSpPr/>
                <p:nvPr/>
              </p:nvSpPr>
              <p:spPr>
                <a:xfrm>
                  <a:off x="5367600" y="3128400"/>
                  <a:ext cx="336600" cy="171360"/>
                </a:xfrm>
                <a:custGeom>
                  <a:avLst/>
                  <a:gdLst/>
                  <a:ahLst/>
                  <a:rect l="l" t="t" r="r" b="b"/>
                  <a:pathLst>
                    <a:path w="8759" h="4478">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style>
                <a:lnRef idx="0"/>
                <a:fillRef idx="0"/>
                <a:effectRef idx="0"/>
                <a:fontRef idx="minor"/>
              </p:style>
            </p:sp>
          </p:grpSp>
          <p:sp>
            <p:nvSpPr>
              <p:cNvPr id="5761" name="CustomShape 245"/>
              <p:cNvSpPr/>
              <p:nvPr/>
            </p:nvSpPr>
            <p:spPr>
              <a:xfrm>
                <a:off x="5725800" y="3125160"/>
                <a:ext cx="175320" cy="175320"/>
              </a:xfrm>
              <a:custGeom>
                <a:avLst/>
                <a:gdLst/>
                <a:ahLst/>
                <a:rect l="l" t="t" r="r" b="b"/>
                <a:pathLst>
                  <a:path w="4578" h="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style>
              <a:lnRef idx="0"/>
              <a:fillRef idx="0"/>
              <a:effectRef idx="0"/>
              <a:fontRef idx="minor"/>
            </p:style>
          </p:sp>
        </p:grpSp>
        <p:sp>
          <p:nvSpPr>
            <p:cNvPr id="5762" name="CustomShape 246"/>
            <p:cNvSpPr/>
            <p:nvPr/>
          </p:nvSpPr>
          <p:spPr>
            <a:xfrm>
              <a:off x="6102720" y="2970720"/>
              <a:ext cx="36360" cy="5400"/>
            </a:xfrm>
            <a:custGeom>
              <a:avLst/>
              <a:gdLst/>
              <a:ahLst/>
              <a:rect l="l" t="t" r="r" b="b"/>
              <a:pathLst>
                <a:path w="976" h="18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style>
            <a:lnRef idx="0"/>
            <a:fillRef idx="0"/>
            <a:effectRef idx="0"/>
            <a:fontRef idx="minor"/>
          </p:style>
        </p:sp>
        <p:grpSp>
          <p:nvGrpSpPr>
            <p:cNvPr id="5763" name="Group 247"/>
            <p:cNvGrpSpPr/>
            <p:nvPr/>
          </p:nvGrpSpPr>
          <p:grpSpPr>
            <a:xfrm>
              <a:off x="5691600" y="2703960"/>
              <a:ext cx="990720" cy="371160"/>
              <a:chOff x="5691600" y="2703960"/>
              <a:chExt cx="990720" cy="371160"/>
            </a:xfrm>
          </p:grpSpPr>
          <p:grpSp>
            <p:nvGrpSpPr>
              <p:cNvPr id="5764" name="Group 248"/>
              <p:cNvGrpSpPr/>
              <p:nvPr/>
            </p:nvGrpSpPr>
            <p:grpSpPr>
              <a:xfrm>
                <a:off x="5691600" y="2703960"/>
                <a:ext cx="990720" cy="371160"/>
                <a:chOff x="5691600" y="2703960"/>
                <a:chExt cx="990720" cy="371160"/>
              </a:xfrm>
            </p:grpSpPr>
            <p:grpSp>
              <p:nvGrpSpPr>
                <p:cNvPr id="5765" name="Group 249"/>
                <p:cNvGrpSpPr/>
                <p:nvPr/>
              </p:nvGrpSpPr>
              <p:grpSpPr>
                <a:xfrm>
                  <a:off x="5950440" y="2703960"/>
                  <a:ext cx="731880" cy="371160"/>
                  <a:chOff x="5950440" y="2703960"/>
                  <a:chExt cx="731880" cy="371160"/>
                </a:xfrm>
              </p:grpSpPr>
              <p:sp>
                <p:nvSpPr>
                  <p:cNvPr id="5766" name="CustomShape 250"/>
                  <p:cNvSpPr/>
                  <p:nvPr/>
                </p:nvSpPr>
                <p:spPr>
                  <a:xfrm>
                    <a:off x="6133680" y="2703960"/>
                    <a:ext cx="548640" cy="276120"/>
                  </a:xfrm>
                  <a:custGeom>
                    <a:avLst/>
                    <a:gdLst/>
                    <a:ahLst/>
                    <a:rect l="l" t="t" r="r" b="b"/>
                    <a:pathLst>
                      <a:path w="14253" h="7194">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style>
                  <a:lnRef idx="0"/>
                  <a:fillRef idx="0"/>
                  <a:effectRef idx="0"/>
                  <a:fontRef idx="minor"/>
                </p:style>
              </p:sp>
              <p:sp>
                <p:nvSpPr>
                  <p:cNvPr id="5767" name="CustomShape 251"/>
                  <p:cNvSpPr/>
                  <p:nvPr/>
                </p:nvSpPr>
                <p:spPr>
                  <a:xfrm>
                    <a:off x="5950440" y="2703960"/>
                    <a:ext cx="184680" cy="371160"/>
                  </a:xfrm>
                  <a:custGeom>
                    <a:avLst/>
                    <a:gdLst/>
                    <a:ahLst/>
                    <a:rect l="l" t="t" r="r" b="b"/>
                    <a:pathLst>
                      <a:path w="4820" h="9649">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style>
                  <a:lnRef idx="0"/>
                  <a:fillRef idx="0"/>
                  <a:effectRef idx="0"/>
                  <a:fontRef idx="minor"/>
                </p:style>
              </p:sp>
            </p:grpSp>
            <p:sp>
              <p:nvSpPr>
                <p:cNvPr id="5768" name="CustomShape 252"/>
                <p:cNvSpPr/>
                <p:nvPr/>
              </p:nvSpPr>
              <p:spPr>
                <a:xfrm>
                  <a:off x="5691600" y="2804760"/>
                  <a:ext cx="336960" cy="171360"/>
                </a:xfrm>
                <a:custGeom>
                  <a:avLst/>
                  <a:gdLst/>
                  <a:ahLst/>
                  <a:rect l="l" t="t" r="r" b="b"/>
                  <a:pathLst>
                    <a:path w="8767" h="4479">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style>
                <a:lnRef idx="0"/>
                <a:fillRef idx="0"/>
                <a:effectRef idx="0"/>
                <a:fontRef idx="minor"/>
              </p:style>
            </p:sp>
          </p:grpSp>
          <p:sp>
            <p:nvSpPr>
              <p:cNvPr id="5769" name="CustomShape 253"/>
              <p:cNvSpPr/>
              <p:nvPr/>
            </p:nvSpPr>
            <p:spPr>
              <a:xfrm>
                <a:off x="6050520" y="2802960"/>
                <a:ext cx="175320" cy="175320"/>
              </a:xfrm>
              <a:custGeom>
                <a:avLst/>
                <a:gdLst/>
                <a:ahLst/>
                <a:rect l="l" t="t" r="r" b="b"/>
                <a:pathLst>
                  <a:path w="4578" h="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style>
              <a:lnRef idx="0"/>
              <a:fillRef idx="0"/>
              <a:effectRef idx="0"/>
              <a:fontRef idx="minor"/>
            </p:style>
          </p:sp>
        </p:grpSp>
        <p:grpSp>
          <p:nvGrpSpPr>
            <p:cNvPr id="5770" name="Group 254"/>
            <p:cNvGrpSpPr/>
            <p:nvPr/>
          </p:nvGrpSpPr>
          <p:grpSpPr>
            <a:xfrm>
              <a:off x="5262120" y="3351960"/>
              <a:ext cx="990720" cy="371160"/>
              <a:chOff x="5262120" y="3351960"/>
              <a:chExt cx="990720" cy="371160"/>
            </a:xfrm>
          </p:grpSpPr>
          <p:sp>
            <p:nvSpPr>
              <p:cNvPr id="5771" name="CustomShape 255"/>
              <p:cNvSpPr/>
              <p:nvPr/>
            </p:nvSpPr>
            <p:spPr>
              <a:xfrm>
                <a:off x="5725800" y="3449880"/>
                <a:ext cx="175320" cy="175320"/>
              </a:xfrm>
              <a:custGeom>
                <a:avLst/>
                <a:gdLst/>
                <a:ahLst/>
                <a:rect l="l" t="t" r="r" b="b"/>
                <a:pathLst>
                  <a:path w="4578" h="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style>
              <a:lnRef idx="0"/>
              <a:fillRef idx="0"/>
              <a:effectRef idx="0"/>
              <a:fontRef idx="minor"/>
            </p:style>
          </p:sp>
          <p:grpSp>
            <p:nvGrpSpPr>
              <p:cNvPr id="5772" name="Group 256"/>
              <p:cNvGrpSpPr/>
              <p:nvPr/>
            </p:nvGrpSpPr>
            <p:grpSpPr>
              <a:xfrm>
                <a:off x="5262120" y="3351960"/>
                <a:ext cx="990720" cy="371160"/>
                <a:chOff x="5262120" y="3351960"/>
                <a:chExt cx="990720" cy="371160"/>
              </a:xfrm>
            </p:grpSpPr>
            <p:sp>
              <p:nvSpPr>
                <p:cNvPr id="5773" name="CustomShape 257"/>
                <p:cNvSpPr/>
                <p:nvPr/>
              </p:nvSpPr>
              <p:spPr>
                <a:xfrm>
                  <a:off x="5262120" y="3351960"/>
                  <a:ext cx="735480" cy="371160"/>
                </a:xfrm>
                <a:custGeom>
                  <a:avLst/>
                  <a:gdLst/>
                  <a:ahLst/>
                  <a:rect l="l" t="t" r="r" b="b"/>
                  <a:pathLst>
                    <a:path w="19088" h="9651">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style>
                <a:lnRef idx="0"/>
                <a:fillRef idx="0"/>
                <a:effectRef idx="0"/>
                <a:fontRef idx="minor"/>
              </p:style>
            </p:sp>
            <p:sp>
              <p:nvSpPr>
                <p:cNvPr id="5774" name="CustomShape 258"/>
                <p:cNvSpPr/>
                <p:nvPr/>
              </p:nvSpPr>
              <p:spPr>
                <a:xfrm>
                  <a:off x="5920200" y="3451680"/>
                  <a:ext cx="332640" cy="171360"/>
                </a:xfrm>
                <a:custGeom>
                  <a:avLst/>
                  <a:gdLst/>
                  <a:ahLst/>
                  <a:rect l="l" t="t" r="r" b="b"/>
                  <a:pathLst>
                    <a:path w="8659" h="4478">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style>
                <a:lnRef idx="0"/>
                <a:fillRef idx="0"/>
                <a:effectRef idx="0"/>
                <a:fontRef idx="minor"/>
              </p:style>
            </p:sp>
          </p:grpSp>
        </p:grpSp>
      </p:grpSp>
      <p:grpSp>
        <p:nvGrpSpPr>
          <p:cNvPr id="5775" name="Group 259"/>
          <p:cNvGrpSpPr/>
          <p:nvPr/>
        </p:nvGrpSpPr>
        <p:grpSpPr>
          <a:xfrm>
            <a:off x="728280" y="1268280"/>
            <a:ext cx="1085040" cy="878040"/>
            <a:chOff x="728280" y="1268280"/>
            <a:chExt cx="1085040" cy="878040"/>
          </a:xfrm>
        </p:grpSpPr>
        <p:grpSp>
          <p:nvGrpSpPr>
            <p:cNvPr id="5776" name="Group 260"/>
            <p:cNvGrpSpPr/>
            <p:nvPr/>
          </p:nvGrpSpPr>
          <p:grpSpPr>
            <a:xfrm>
              <a:off x="728280" y="1419840"/>
              <a:ext cx="444600" cy="575280"/>
              <a:chOff x="728280" y="1419840"/>
              <a:chExt cx="444600" cy="575280"/>
            </a:xfrm>
          </p:grpSpPr>
          <p:sp>
            <p:nvSpPr>
              <p:cNvPr id="5777" name="CustomShape 261"/>
              <p:cNvSpPr/>
              <p:nvPr/>
            </p:nvSpPr>
            <p:spPr>
              <a:xfrm>
                <a:off x="728280" y="1641240"/>
                <a:ext cx="132120" cy="132480"/>
              </a:xfrm>
              <a:custGeom>
                <a:avLst/>
                <a:gdLst/>
                <a:ahLst/>
                <a:rect l="l" t="t" r="r" b="b"/>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style>
              <a:lnRef idx="0"/>
              <a:fillRef idx="0"/>
              <a:effectRef idx="0"/>
              <a:fontRef idx="minor"/>
            </p:style>
          </p:sp>
          <p:grpSp>
            <p:nvGrpSpPr>
              <p:cNvPr id="5778" name="Group 262"/>
              <p:cNvGrpSpPr/>
              <p:nvPr/>
            </p:nvGrpSpPr>
            <p:grpSpPr>
              <a:xfrm>
                <a:off x="981000" y="1419840"/>
                <a:ext cx="191880" cy="575280"/>
                <a:chOff x="981000" y="1419840"/>
                <a:chExt cx="191880" cy="575280"/>
              </a:xfrm>
            </p:grpSpPr>
            <p:sp>
              <p:nvSpPr>
                <p:cNvPr id="5779" name="CustomShape 263"/>
                <p:cNvSpPr/>
                <p:nvPr/>
              </p:nvSpPr>
              <p:spPr>
                <a:xfrm>
                  <a:off x="991800" y="1708200"/>
                  <a:ext cx="165960" cy="267840"/>
                </a:xfrm>
                <a:custGeom>
                  <a:avLst/>
                  <a:gdLst/>
                  <a:ahLst/>
                  <a:rect l="l" t="t" r="r" b="b"/>
                  <a:pathLst>
                    <a:path w="25153" h="40463">
                      <a:moveTo>
                        <a:pt x="25152" y="40463"/>
                      </a:moveTo>
                      <a:cubicBezTo>
                        <a:pt x="19315" y="40463"/>
                        <a:pt x="14378" y="32724"/>
                        <a:pt x="12777" y="22150"/>
                      </a:cubicBezTo>
                      <a:lnTo>
                        <a:pt x="12810" y="22350"/>
                      </a:lnTo>
                      <a:cubicBezTo>
                        <a:pt x="10542" y="7606"/>
                        <a:pt x="6372" y="1"/>
                        <a:pt x="1" y="1"/>
                      </a:cubicBezTo>
                      <a:lnTo>
                        <a:pt x="1" y="1"/>
                      </a:lnTo>
                    </a:path>
                  </a:pathLst>
                </a:custGeom>
                <a:noFill/>
                <a:ln cap="rnd" w="9360">
                  <a:solidFill>
                    <a:srgbClr val="435d74"/>
                  </a:solidFill>
                  <a:miter/>
                </a:ln>
              </p:spPr>
              <p:style>
                <a:lnRef idx="0"/>
                <a:fillRef idx="0"/>
                <a:effectRef idx="0"/>
                <a:fontRef idx="minor"/>
              </p:style>
            </p:sp>
            <p:sp>
              <p:nvSpPr>
                <p:cNvPr id="5780" name="CustomShape 264"/>
                <p:cNvSpPr/>
                <p:nvPr/>
              </p:nvSpPr>
              <p:spPr>
                <a:xfrm>
                  <a:off x="991800" y="1439280"/>
                  <a:ext cx="165960" cy="267840"/>
                </a:xfrm>
                <a:custGeom>
                  <a:avLst/>
                  <a:gdLst/>
                  <a:ahLst/>
                  <a:rect l="l" t="t" r="r" b="b"/>
                  <a:pathLst>
                    <a:path w="25153" h="40463">
                      <a:moveTo>
                        <a:pt x="25152" y="0"/>
                      </a:moveTo>
                      <a:cubicBezTo>
                        <a:pt x="19315" y="0"/>
                        <a:pt x="14378" y="7706"/>
                        <a:pt x="12777" y="18313"/>
                      </a:cubicBezTo>
                      <a:lnTo>
                        <a:pt x="12810" y="18113"/>
                      </a:lnTo>
                      <a:cubicBezTo>
                        <a:pt x="10542" y="32857"/>
                        <a:pt x="6372" y="40462"/>
                        <a:pt x="1" y="40462"/>
                      </a:cubicBezTo>
                      <a:lnTo>
                        <a:pt x="1" y="40462"/>
                      </a:lnTo>
                    </a:path>
                  </a:pathLst>
                </a:custGeom>
                <a:noFill/>
                <a:ln cap="rnd" w="9360">
                  <a:solidFill>
                    <a:srgbClr val="435d74"/>
                  </a:solidFill>
                  <a:miter/>
                </a:ln>
              </p:spPr>
              <p:style>
                <a:lnRef idx="0"/>
                <a:fillRef idx="0"/>
                <a:effectRef idx="0"/>
                <a:fontRef idx="minor"/>
              </p:style>
            </p:sp>
            <p:sp>
              <p:nvSpPr>
                <p:cNvPr id="5781" name="CustomShape 265"/>
                <p:cNvSpPr/>
                <p:nvPr/>
              </p:nvSpPr>
              <p:spPr>
                <a:xfrm>
                  <a:off x="981000" y="1688040"/>
                  <a:ext cx="39240" cy="39240"/>
                </a:xfrm>
                <a:custGeom>
                  <a:avLst/>
                  <a:gdLst/>
                  <a:ahLst/>
                  <a:rect l="l" t="t" r="r" b="b"/>
                  <a:pathLst>
                    <a:path w="6105" h="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style>
                <a:lnRef idx="0"/>
                <a:fillRef idx="0"/>
                <a:effectRef idx="0"/>
                <a:fontRef idx="minor"/>
              </p:style>
            </p:sp>
            <p:sp>
              <p:nvSpPr>
                <p:cNvPr id="5782" name="CustomShape 266"/>
                <p:cNvSpPr/>
                <p:nvPr/>
              </p:nvSpPr>
              <p:spPr>
                <a:xfrm>
                  <a:off x="1145520" y="1958400"/>
                  <a:ext cx="27360" cy="36720"/>
                </a:xfrm>
                <a:custGeom>
                  <a:avLst/>
                  <a:gdLst/>
                  <a:ahLst/>
                  <a:rect l="l" t="t" r="r" b="b"/>
                  <a:pathLst>
                    <a:path w="4304" h="5757">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style>
                <a:lnRef idx="0"/>
                <a:fillRef idx="0"/>
                <a:effectRef idx="0"/>
                <a:fontRef idx="minor"/>
              </p:style>
            </p:sp>
            <p:sp>
              <p:nvSpPr>
                <p:cNvPr id="5783" name="CustomShape 267"/>
                <p:cNvSpPr/>
                <p:nvPr/>
              </p:nvSpPr>
              <p:spPr>
                <a:xfrm>
                  <a:off x="1145520" y="1419840"/>
                  <a:ext cx="27360" cy="37080"/>
                </a:xfrm>
                <a:custGeom>
                  <a:avLst/>
                  <a:gdLst/>
                  <a:ahLst/>
                  <a:rect l="l" t="t" r="r" b="b"/>
                  <a:pathLst>
                    <a:path w="4304" h="5778">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style>
                <a:lnRef idx="0"/>
                <a:fillRef idx="0"/>
                <a:effectRef idx="0"/>
                <a:fontRef idx="minor"/>
              </p:style>
            </p:sp>
          </p:grpSp>
        </p:grpSp>
        <p:grpSp>
          <p:nvGrpSpPr>
            <p:cNvPr id="5784" name="Group 268"/>
            <p:cNvGrpSpPr/>
            <p:nvPr/>
          </p:nvGrpSpPr>
          <p:grpSpPr>
            <a:xfrm>
              <a:off x="1296360" y="1268280"/>
              <a:ext cx="516960" cy="878040"/>
              <a:chOff x="1296360" y="1268280"/>
              <a:chExt cx="516960" cy="878040"/>
            </a:xfrm>
          </p:grpSpPr>
          <p:grpSp>
            <p:nvGrpSpPr>
              <p:cNvPr id="5785" name="Group 269"/>
              <p:cNvGrpSpPr/>
              <p:nvPr/>
            </p:nvGrpSpPr>
            <p:grpSpPr>
              <a:xfrm>
                <a:off x="1296360" y="1268280"/>
                <a:ext cx="516960" cy="340200"/>
                <a:chOff x="1296360" y="1268280"/>
                <a:chExt cx="516960" cy="340200"/>
              </a:xfrm>
            </p:grpSpPr>
            <p:sp>
              <p:nvSpPr>
                <p:cNvPr id="5786" name="CustomShape 270"/>
                <p:cNvSpPr/>
                <p:nvPr/>
              </p:nvSpPr>
              <p:spPr>
                <a:xfrm>
                  <a:off x="1296360" y="1389600"/>
                  <a:ext cx="100800" cy="97560"/>
                </a:xfrm>
                <a:custGeom>
                  <a:avLst/>
                  <a:gdLst/>
                  <a:ahLst/>
                  <a:rect l="l" t="t" r="r" b="b"/>
                  <a:pathLst>
                    <a:path w="15345" h="14873">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style>
                <a:lnRef idx="0"/>
                <a:fillRef idx="0"/>
                <a:effectRef idx="0"/>
                <a:fontRef idx="minor"/>
              </p:style>
            </p:sp>
            <p:grpSp>
              <p:nvGrpSpPr>
                <p:cNvPr id="5787" name="Group 271"/>
                <p:cNvGrpSpPr/>
                <p:nvPr/>
              </p:nvGrpSpPr>
              <p:grpSpPr>
                <a:xfrm>
                  <a:off x="1514520" y="1268280"/>
                  <a:ext cx="298800" cy="340200"/>
                  <a:chOff x="1514520" y="1268280"/>
                  <a:chExt cx="298800" cy="340200"/>
                </a:xfrm>
              </p:grpSpPr>
              <p:sp>
                <p:nvSpPr>
                  <p:cNvPr id="5788" name="CustomShape 272"/>
                  <p:cNvSpPr/>
                  <p:nvPr/>
                </p:nvSpPr>
                <p:spPr>
                  <a:xfrm>
                    <a:off x="1529640" y="1438200"/>
                    <a:ext cx="83880" cy="73080"/>
                  </a:xfrm>
                  <a:custGeom>
                    <a:avLst/>
                    <a:gdLst/>
                    <a:ahLst/>
                    <a:rect l="l" t="t" r="r" b="b"/>
                    <a:pathLst>
                      <a:path w="12810" h="11209">
                        <a:moveTo>
                          <a:pt x="1" y="0"/>
                        </a:moveTo>
                        <a:lnTo>
                          <a:pt x="1" y="0"/>
                        </a:lnTo>
                        <a:cubicBezTo>
                          <a:pt x="6372" y="0"/>
                          <a:pt x="10542" y="3803"/>
                          <a:pt x="12810" y="11208"/>
                        </a:cubicBezTo>
                      </a:path>
                    </a:pathLst>
                  </a:custGeom>
                  <a:noFill/>
                  <a:ln cap="rnd" w="9360">
                    <a:solidFill>
                      <a:srgbClr val="5f7d95"/>
                    </a:solidFill>
                    <a:miter/>
                  </a:ln>
                </p:spPr>
                <p:style>
                  <a:lnRef idx="0"/>
                  <a:fillRef idx="0"/>
                  <a:effectRef idx="0"/>
                  <a:fontRef idx="minor"/>
                </p:style>
              </p:sp>
              <p:sp>
                <p:nvSpPr>
                  <p:cNvPr id="5789" name="CustomShape 273"/>
                  <p:cNvSpPr/>
                  <p:nvPr/>
                </p:nvSpPr>
                <p:spPr>
                  <a:xfrm>
                    <a:off x="1614600" y="1302840"/>
                    <a:ext cx="81000" cy="59760"/>
                  </a:xfrm>
                  <a:custGeom>
                    <a:avLst/>
                    <a:gdLst/>
                    <a:ahLst/>
                    <a:rect l="l" t="t" r="r" b="b"/>
                    <a:pathLst>
                      <a:path w="12377" h="9208">
                        <a:moveTo>
                          <a:pt x="1" y="9207"/>
                        </a:moveTo>
                        <a:cubicBezTo>
                          <a:pt x="1635" y="3870"/>
                          <a:pt x="6539" y="1"/>
                          <a:pt x="12376" y="1"/>
                        </a:cubicBezTo>
                      </a:path>
                    </a:pathLst>
                  </a:custGeom>
                  <a:noFill/>
                  <a:ln cap="rnd" w="9360">
                    <a:solidFill>
                      <a:srgbClr val="5f7d95"/>
                    </a:solidFill>
                    <a:miter/>
                  </a:ln>
                </p:spPr>
                <p:style>
                  <a:lnRef idx="0"/>
                  <a:fillRef idx="0"/>
                  <a:effectRef idx="0"/>
                  <a:fontRef idx="minor"/>
                </p:style>
              </p:sp>
              <p:sp>
                <p:nvSpPr>
                  <p:cNvPr id="5790" name="CustomShape 274"/>
                  <p:cNvSpPr/>
                  <p:nvPr/>
                </p:nvSpPr>
                <p:spPr>
                  <a:xfrm>
                    <a:off x="1614600" y="1512000"/>
                    <a:ext cx="81000" cy="59760"/>
                  </a:xfrm>
                  <a:custGeom>
                    <a:avLst/>
                    <a:gdLst/>
                    <a:ahLst/>
                    <a:rect l="l" t="t" r="r" b="b"/>
                    <a:pathLst>
                      <a:path w="12377" h="9174">
                        <a:moveTo>
                          <a:pt x="1" y="0"/>
                        </a:moveTo>
                        <a:cubicBezTo>
                          <a:pt x="1635" y="5304"/>
                          <a:pt x="6539" y="9173"/>
                          <a:pt x="12376" y="9173"/>
                        </a:cubicBezTo>
                      </a:path>
                    </a:pathLst>
                  </a:custGeom>
                  <a:noFill/>
                  <a:ln cap="rnd" w="9360">
                    <a:solidFill>
                      <a:srgbClr val="5f7d95"/>
                    </a:solidFill>
                    <a:miter/>
                  </a:ln>
                </p:spPr>
                <p:style>
                  <a:lnRef idx="0"/>
                  <a:fillRef idx="0"/>
                  <a:effectRef idx="0"/>
                  <a:fontRef idx="minor"/>
                </p:style>
              </p:sp>
              <p:sp>
                <p:nvSpPr>
                  <p:cNvPr id="5791" name="CustomShape 275"/>
                  <p:cNvSpPr/>
                  <p:nvPr/>
                </p:nvSpPr>
                <p:spPr>
                  <a:xfrm>
                    <a:off x="1529640" y="1364040"/>
                    <a:ext cx="83880" cy="72720"/>
                  </a:xfrm>
                  <a:custGeom>
                    <a:avLst/>
                    <a:gdLst/>
                    <a:ahLst/>
                    <a:rect l="l" t="t" r="r" b="b"/>
                    <a:pathLst>
                      <a:path w="12810" h="11143">
                        <a:moveTo>
                          <a:pt x="1" y="11142"/>
                        </a:moveTo>
                        <a:cubicBezTo>
                          <a:pt x="6539" y="11142"/>
                          <a:pt x="10275" y="7106"/>
                          <a:pt x="12810" y="1"/>
                        </a:cubicBezTo>
                      </a:path>
                    </a:pathLst>
                  </a:custGeom>
                  <a:noFill/>
                  <a:ln cap="rnd" w="9360">
                    <a:solidFill>
                      <a:srgbClr val="5f7d95"/>
                    </a:solidFill>
                    <a:miter/>
                  </a:ln>
                </p:spPr>
                <p:style>
                  <a:lnRef idx="0"/>
                  <a:fillRef idx="0"/>
                  <a:effectRef idx="0"/>
                  <a:fontRef idx="minor"/>
                </p:style>
              </p:sp>
              <p:sp>
                <p:nvSpPr>
                  <p:cNvPr id="5792" name="CustomShape 276"/>
                  <p:cNvSpPr/>
                  <p:nvPr/>
                </p:nvSpPr>
                <p:spPr>
                  <a:xfrm>
                    <a:off x="1514520" y="1417680"/>
                    <a:ext cx="41400" cy="39240"/>
                  </a:xfrm>
                  <a:custGeom>
                    <a:avLst/>
                    <a:gdLst/>
                    <a:ahLst/>
                    <a:rect l="l" t="t" r="r" b="b"/>
                    <a:pathLst>
                      <a:path w="6439" h="6116">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style>
                  <a:lnRef idx="0"/>
                  <a:fillRef idx="0"/>
                  <a:effectRef idx="0"/>
                  <a:fontRef idx="minor"/>
                </p:style>
              </p:sp>
              <p:sp>
                <p:nvSpPr>
                  <p:cNvPr id="5793" name="CustomShape 277"/>
                  <p:cNvSpPr/>
                  <p:nvPr/>
                </p:nvSpPr>
                <p:spPr>
                  <a:xfrm>
                    <a:off x="1683000" y="1553760"/>
                    <a:ext cx="27360" cy="37080"/>
                  </a:xfrm>
                  <a:custGeom>
                    <a:avLst/>
                    <a:gdLst/>
                    <a:ahLst/>
                    <a:rect l="l" t="t" r="r" b="b"/>
                    <a:pathLst>
                      <a:path w="4304" h="5778">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style>
                  <a:lnRef idx="0"/>
                  <a:fillRef idx="0"/>
                  <a:effectRef idx="0"/>
                  <a:fontRef idx="minor"/>
                </p:style>
              </p:sp>
              <p:sp>
                <p:nvSpPr>
                  <p:cNvPr id="5794" name="CustomShape 278"/>
                  <p:cNvSpPr/>
                  <p:nvPr/>
                </p:nvSpPr>
                <p:spPr>
                  <a:xfrm>
                    <a:off x="1683000" y="1283760"/>
                    <a:ext cx="27360" cy="36720"/>
                  </a:xfrm>
                  <a:custGeom>
                    <a:avLst/>
                    <a:gdLst/>
                    <a:ahLst/>
                    <a:rect l="l" t="t" r="r" b="b"/>
                    <a:pathLst>
                      <a:path w="4304" h="5757">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style>
                  <a:lnRef idx="0"/>
                  <a:fillRef idx="0"/>
                  <a:effectRef idx="0"/>
                  <a:fontRef idx="minor"/>
                </p:style>
              </p:sp>
              <p:grpSp>
                <p:nvGrpSpPr>
                  <p:cNvPr id="5795" name="Group 279"/>
                  <p:cNvGrpSpPr/>
                  <p:nvPr/>
                </p:nvGrpSpPr>
                <p:grpSpPr>
                  <a:xfrm>
                    <a:off x="1737720" y="1268280"/>
                    <a:ext cx="75600" cy="340200"/>
                    <a:chOff x="1737720" y="1268280"/>
                    <a:chExt cx="75600" cy="340200"/>
                  </a:xfrm>
                </p:grpSpPr>
                <p:sp>
                  <p:nvSpPr>
                    <p:cNvPr id="5796" name="CustomShape 280"/>
                    <p:cNvSpPr/>
                    <p:nvPr/>
                  </p:nvSpPr>
                  <p:spPr>
                    <a:xfrm>
                      <a:off x="1737720" y="1538280"/>
                      <a:ext cx="75600" cy="70200"/>
                    </a:xfrm>
                    <a:custGeom>
                      <a:avLst/>
                      <a:gdLst/>
                      <a:ahLst/>
                      <a:rect l="l" t="t" r="r" b="b"/>
                      <a:pathLst>
                        <a:path w="11576" h="1074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style>
                    <a:lnRef idx="0"/>
                    <a:fillRef idx="0"/>
                    <a:effectRef idx="0"/>
                    <a:fontRef idx="minor"/>
                  </p:style>
                </p:sp>
                <p:sp>
                  <p:nvSpPr>
                    <p:cNvPr id="5797" name="CustomShape 281"/>
                    <p:cNvSpPr/>
                    <p:nvPr/>
                  </p:nvSpPr>
                  <p:spPr>
                    <a:xfrm>
                      <a:off x="1737720" y="1268280"/>
                      <a:ext cx="75600" cy="70200"/>
                    </a:xfrm>
                    <a:custGeom>
                      <a:avLst/>
                      <a:gdLst/>
                      <a:ahLst/>
                      <a:rect l="l" t="t" r="r" b="b"/>
                      <a:pathLst>
                        <a:path w="11576" h="10754">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style>
                    <a:lnRef idx="0"/>
                    <a:fillRef idx="0"/>
                    <a:effectRef idx="0"/>
                    <a:fontRef idx="minor"/>
                  </p:style>
                </p:sp>
              </p:grpSp>
            </p:grpSp>
          </p:grpSp>
          <p:grpSp>
            <p:nvGrpSpPr>
              <p:cNvPr id="5798" name="Group 282"/>
              <p:cNvGrpSpPr/>
              <p:nvPr/>
            </p:nvGrpSpPr>
            <p:grpSpPr>
              <a:xfrm>
                <a:off x="1296720" y="1806840"/>
                <a:ext cx="516600" cy="339480"/>
                <a:chOff x="1296720" y="1806840"/>
                <a:chExt cx="516600" cy="339480"/>
              </a:xfrm>
            </p:grpSpPr>
            <p:sp>
              <p:nvSpPr>
                <p:cNvPr id="5799" name="CustomShape 283"/>
                <p:cNvSpPr/>
                <p:nvPr/>
              </p:nvSpPr>
              <p:spPr>
                <a:xfrm>
                  <a:off x="1296720" y="1927800"/>
                  <a:ext cx="100800" cy="97560"/>
                </a:xfrm>
                <a:custGeom>
                  <a:avLst/>
                  <a:gdLst/>
                  <a:ahLst/>
                  <a:rect l="l" t="t" r="r" b="b"/>
                  <a:pathLst>
                    <a:path w="15346" h="14873">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style>
                <a:lnRef idx="0"/>
                <a:fillRef idx="0"/>
                <a:effectRef idx="0"/>
                <a:fontRef idx="minor"/>
              </p:style>
            </p:sp>
            <p:grpSp>
              <p:nvGrpSpPr>
                <p:cNvPr id="5800" name="Group 284"/>
                <p:cNvGrpSpPr/>
                <p:nvPr/>
              </p:nvGrpSpPr>
              <p:grpSpPr>
                <a:xfrm>
                  <a:off x="1514520" y="1806840"/>
                  <a:ext cx="298800" cy="339480"/>
                  <a:chOff x="1514520" y="1806840"/>
                  <a:chExt cx="298800" cy="339480"/>
                </a:xfrm>
              </p:grpSpPr>
              <p:sp>
                <p:nvSpPr>
                  <p:cNvPr id="5801" name="CustomShape 285"/>
                  <p:cNvSpPr/>
                  <p:nvPr/>
                </p:nvSpPr>
                <p:spPr>
                  <a:xfrm>
                    <a:off x="1529640" y="1976760"/>
                    <a:ext cx="83880" cy="73080"/>
                  </a:xfrm>
                  <a:custGeom>
                    <a:avLst/>
                    <a:gdLst/>
                    <a:ahLst/>
                    <a:rect l="l" t="t" r="r" b="b"/>
                    <a:pathLst>
                      <a:path w="12810" h="11209">
                        <a:moveTo>
                          <a:pt x="1" y="0"/>
                        </a:moveTo>
                        <a:lnTo>
                          <a:pt x="1" y="0"/>
                        </a:lnTo>
                        <a:cubicBezTo>
                          <a:pt x="6372" y="0"/>
                          <a:pt x="10542" y="3803"/>
                          <a:pt x="12810" y="11208"/>
                        </a:cubicBezTo>
                      </a:path>
                    </a:pathLst>
                  </a:custGeom>
                  <a:noFill/>
                  <a:ln cap="rnd" w="9360">
                    <a:solidFill>
                      <a:srgbClr val="5f7d95"/>
                    </a:solidFill>
                    <a:miter/>
                  </a:ln>
                </p:spPr>
                <p:style>
                  <a:lnRef idx="0"/>
                  <a:fillRef idx="0"/>
                  <a:effectRef idx="0"/>
                  <a:fontRef idx="minor"/>
                </p:style>
              </p:sp>
              <p:sp>
                <p:nvSpPr>
                  <p:cNvPr id="5802" name="CustomShape 286"/>
                  <p:cNvSpPr/>
                  <p:nvPr/>
                </p:nvSpPr>
                <p:spPr>
                  <a:xfrm>
                    <a:off x="1614600" y="1841760"/>
                    <a:ext cx="81000" cy="59760"/>
                  </a:xfrm>
                  <a:custGeom>
                    <a:avLst/>
                    <a:gdLst/>
                    <a:ahLst/>
                    <a:rect l="l" t="t" r="r" b="b"/>
                    <a:pathLst>
                      <a:path w="12377" h="9174">
                        <a:moveTo>
                          <a:pt x="1" y="9174"/>
                        </a:moveTo>
                        <a:cubicBezTo>
                          <a:pt x="1635" y="3870"/>
                          <a:pt x="6539" y="0"/>
                          <a:pt x="12376" y="0"/>
                        </a:cubicBezTo>
                      </a:path>
                    </a:pathLst>
                  </a:custGeom>
                  <a:noFill/>
                  <a:ln cap="rnd" w="9360">
                    <a:solidFill>
                      <a:srgbClr val="5f7d95"/>
                    </a:solidFill>
                    <a:miter/>
                  </a:ln>
                </p:spPr>
                <p:style>
                  <a:lnRef idx="0"/>
                  <a:fillRef idx="0"/>
                  <a:effectRef idx="0"/>
                  <a:fontRef idx="minor"/>
                </p:style>
              </p:sp>
              <p:sp>
                <p:nvSpPr>
                  <p:cNvPr id="5803" name="CustomShape 287"/>
                  <p:cNvSpPr/>
                  <p:nvPr/>
                </p:nvSpPr>
                <p:spPr>
                  <a:xfrm>
                    <a:off x="1614600" y="2050920"/>
                    <a:ext cx="81000" cy="59760"/>
                  </a:xfrm>
                  <a:custGeom>
                    <a:avLst/>
                    <a:gdLst/>
                    <a:ahLst/>
                    <a:rect l="l" t="t" r="r" b="b"/>
                    <a:pathLst>
                      <a:path w="12377" h="9175">
                        <a:moveTo>
                          <a:pt x="1" y="1"/>
                        </a:moveTo>
                        <a:cubicBezTo>
                          <a:pt x="1635" y="5305"/>
                          <a:pt x="6539" y="9174"/>
                          <a:pt x="12376" y="9174"/>
                        </a:cubicBezTo>
                      </a:path>
                    </a:pathLst>
                  </a:custGeom>
                  <a:noFill/>
                  <a:ln cap="rnd" w="9360">
                    <a:solidFill>
                      <a:srgbClr val="5f7d95"/>
                    </a:solidFill>
                    <a:miter/>
                  </a:ln>
                </p:spPr>
                <p:style>
                  <a:lnRef idx="0"/>
                  <a:fillRef idx="0"/>
                  <a:effectRef idx="0"/>
                  <a:fontRef idx="minor"/>
                </p:style>
              </p:sp>
              <p:sp>
                <p:nvSpPr>
                  <p:cNvPr id="5804" name="CustomShape 288"/>
                  <p:cNvSpPr/>
                  <p:nvPr/>
                </p:nvSpPr>
                <p:spPr>
                  <a:xfrm>
                    <a:off x="1529640" y="1902600"/>
                    <a:ext cx="83880" cy="73080"/>
                  </a:xfrm>
                  <a:custGeom>
                    <a:avLst/>
                    <a:gdLst/>
                    <a:ahLst/>
                    <a:rect l="l" t="t" r="r" b="b"/>
                    <a:pathLst>
                      <a:path w="12810" h="11175">
                        <a:moveTo>
                          <a:pt x="1" y="11175"/>
                        </a:moveTo>
                        <a:cubicBezTo>
                          <a:pt x="6539" y="11175"/>
                          <a:pt x="10275" y="7105"/>
                          <a:pt x="12810" y="0"/>
                        </a:cubicBezTo>
                      </a:path>
                    </a:pathLst>
                  </a:custGeom>
                  <a:noFill/>
                  <a:ln cap="rnd" w="9360">
                    <a:solidFill>
                      <a:srgbClr val="5f7d95"/>
                    </a:solidFill>
                    <a:miter/>
                  </a:ln>
                </p:spPr>
                <p:style>
                  <a:lnRef idx="0"/>
                  <a:fillRef idx="0"/>
                  <a:effectRef idx="0"/>
                  <a:fontRef idx="minor"/>
                </p:style>
              </p:sp>
              <p:sp>
                <p:nvSpPr>
                  <p:cNvPr id="5805" name="CustomShape 289"/>
                  <p:cNvSpPr/>
                  <p:nvPr/>
                </p:nvSpPr>
                <p:spPr>
                  <a:xfrm>
                    <a:off x="1514520" y="1956600"/>
                    <a:ext cx="41400" cy="38880"/>
                  </a:xfrm>
                  <a:custGeom>
                    <a:avLst/>
                    <a:gdLst/>
                    <a:ahLst/>
                    <a:rect l="l" t="t" r="r" b="b"/>
                    <a:pathLst>
                      <a:path w="6439" h="6082">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style>
                  <a:lnRef idx="0"/>
                  <a:fillRef idx="0"/>
                  <a:effectRef idx="0"/>
                  <a:fontRef idx="minor"/>
                </p:style>
              </p:sp>
              <p:sp>
                <p:nvSpPr>
                  <p:cNvPr id="5806" name="CustomShape 290"/>
                  <p:cNvSpPr/>
                  <p:nvPr/>
                </p:nvSpPr>
                <p:spPr>
                  <a:xfrm>
                    <a:off x="1683000" y="2092680"/>
                    <a:ext cx="27360" cy="37080"/>
                  </a:xfrm>
                  <a:custGeom>
                    <a:avLst/>
                    <a:gdLst/>
                    <a:ahLst/>
                    <a:rect l="l" t="t" r="r" b="b"/>
                    <a:pathLst>
                      <a:path w="4304" h="5785">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style>
                  <a:lnRef idx="0"/>
                  <a:fillRef idx="0"/>
                  <a:effectRef idx="0"/>
                  <a:fontRef idx="minor"/>
                </p:style>
              </p:sp>
              <p:sp>
                <p:nvSpPr>
                  <p:cNvPr id="5807" name="CustomShape 291"/>
                  <p:cNvSpPr/>
                  <p:nvPr/>
                </p:nvSpPr>
                <p:spPr>
                  <a:xfrm>
                    <a:off x="1683000" y="1822320"/>
                    <a:ext cx="27360" cy="37080"/>
                  </a:xfrm>
                  <a:custGeom>
                    <a:avLst/>
                    <a:gdLst/>
                    <a:ahLst/>
                    <a:rect l="l" t="t" r="r" b="b"/>
                    <a:pathLst>
                      <a:path w="4304" h="579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style>
                  <a:lnRef idx="0"/>
                  <a:fillRef idx="0"/>
                  <a:effectRef idx="0"/>
                  <a:fontRef idx="minor"/>
                </p:style>
              </p:sp>
              <p:grpSp>
                <p:nvGrpSpPr>
                  <p:cNvPr id="5808" name="Group 292"/>
                  <p:cNvGrpSpPr/>
                  <p:nvPr/>
                </p:nvGrpSpPr>
                <p:grpSpPr>
                  <a:xfrm>
                    <a:off x="1737720" y="1806840"/>
                    <a:ext cx="75600" cy="339480"/>
                    <a:chOff x="1737720" y="1806840"/>
                    <a:chExt cx="75600" cy="339480"/>
                  </a:xfrm>
                </p:grpSpPr>
                <p:sp>
                  <p:nvSpPr>
                    <p:cNvPr id="5809" name="CustomShape 293"/>
                    <p:cNvSpPr/>
                    <p:nvPr/>
                  </p:nvSpPr>
                  <p:spPr>
                    <a:xfrm>
                      <a:off x="1737720" y="2076120"/>
                      <a:ext cx="75600" cy="70200"/>
                    </a:xfrm>
                    <a:custGeom>
                      <a:avLst/>
                      <a:gdLst/>
                      <a:ahLst/>
                      <a:rect l="l" t="t" r="r" b="b"/>
                      <a:pathLst>
                        <a:path w="11576" h="10777">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style>
                    <a:lnRef idx="0"/>
                    <a:fillRef idx="0"/>
                    <a:effectRef idx="0"/>
                    <a:fontRef idx="minor"/>
                  </p:style>
                </p:sp>
                <p:sp>
                  <p:nvSpPr>
                    <p:cNvPr id="5810" name="CustomShape 294"/>
                    <p:cNvSpPr/>
                    <p:nvPr/>
                  </p:nvSpPr>
                  <p:spPr>
                    <a:xfrm>
                      <a:off x="1737720" y="1806840"/>
                      <a:ext cx="75600" cy="70200"/>
                    </a:xfrm>
                    <a:custGeom>
                      <a:avLst/>
                      <a:gdLst/>
                      <a:ahLst/>
                      <a:rect l="l" t="t" r="r" b="b"/>
                      <a:pathLst>
                        <a:path w="11576" h="10753">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style>
                    <a:lnRef idx="0"/>
                    <a:fillRef idx="0"/>
                    <a:effectRef idx="0"/>
                    <a:fontRef idx="minor"/>
                  </p:style>
                </p:sp>
              </p:grpSp>
            </p:grpSp>
          </p:grpSp>
        </p:grpSp>
      </p:grpSp>
      <p:grpSp>
        <p:nvGrpSpPr>
          <p:cNvPr id="5811" name="Group 295"/>
          <p:cNvGrpSpPr/>
          <p:nvPr/>
        </p:nvGrpSpPr>
        <p:grpSpPr>
          <a:xfrm>
            <a:off x="725040" y="3399480"/>
            <a:ext cx="1367280" cy="681480"/>
            <a:chOff x="725040" y="3399480"/>
            <a:chExt cx="1367280" cy="681480"/>
          </a:xfrm>
        </p:grpSpPr>
        <p:grpSp>
          <p:nvGrpSpPr>
            <p:cNvPr id="5812" name="Group 296"/>
            <p:cNvGrpSpPr/>
            <p:nvPr/>
          </p:nvGrpSpPr>
          <p:grpSpPr>
            <a:xfrm>
              <a:off x="1289160" y="3617640"/>
              <a:ext cx="239040" cy="249120"/>
              <a:chOff x="1289160" y="3617640"/>
              <a:chExt cx="239040" cy="249120"/>
            </a:xfrm>
          </p:grpSpPr>
          <p:sp>
            <p:nvSpPr>
              <p:cNvPr id="5813" name="CustomShape 297"/>
              <p:cNvSpPr/>
              <p:nvPr/>
            </p:nvSpPr>
            <p:spPr>
              <a:xfrm>
                <a:off x="1289160" y="3617640"/>
                <a:ext cx="114120" cy="249120"/>
              </a:xfrm>
              <a:custGeom>
                <a:avLst/>
                <a:gdLst/>
                <a:ahLst/>
                <a:rect l="l" t="t" r="r" b="b"/>
                <a:pathLst>
                  <a:path w="9076" h="19697">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style>
              <a:lnRef idx="0"/>
              <a:fillRef idx="0"/>
              <a:effectRef idx="0"/>
              <a:fontRef idx="minor"/>
            </p:style>
          </p:sp>
          <p:sp>
            <p:nvSpPr>
              <p:cNvPr id="5814" name="CustomShape 298"/>
              <p:cNvSpPr/>
              <p:nvPr/>
            </p:nvSpPr>
            <p:spPr>
              <a:xfrm>
                <a:off x="1358640" y="3685680"/>
                <a:ext cx="43920" cy="55800"/>
              </a:xfrm>
              <a:custGeom>
                <a:avLst/>
                <a:gdLst/>
                <a:ahLst/>
                <a:rect l="l" t="t" r="r" b="b"/>
                <a:pathLst>
                  <a:path w="3573" h="4505">
                    <a:moveTo>
                      <a:pt x="3573" y="1"/>
                    </a:moveTo>
                    <a:cubicBezTo>
                      <a:pt x="3573" y="1"/>
                      <a:pt x="1" y="221"/>
                      <a:pt x="997" y="4504"/>
                    </a:cubicBezTo>
                  </a:path>
                </a:pathLst>
              </a:custGeom>
              <a:noFill/>
              <a:ln cap="rnd" w="720">
                <a:solidFill>
                  <a:srgbClr val="ffffff"/>
                </a:solidFill>
                <a:round/>
              </a:ln>
            </p:spPr>
            <p:style>
              <a:lnRef idx="0"/>
              <a:fillRef idx="0"/>
              <a:effectRef idx="0"/>
              <a:fontRef idx="minor"/>
            </p:style>
          </p:sp>
          <p:sp>
            <p:nvSpPr>
              <p:cNvPr id="5815" name="CustomShape 299"/>
              <p:cNvSpPr/>
              <p:nvPr/>
            </p:nvSpPr>
            <p:spPr>
              <a:xfrm>
                <a:off x="1374480" y="3651840"/>
                <a:ext cx="28080" cy="26640"/>
              </a:xfrm>
              <a:custGeom>
                <a:avLst/>
                <a:gdLst/>
                <a:ahLst/>
                <a:rect l="l" t="t" r="r" b="b"/>
                <a:pathLst>
                  <a:path w="2333" h="2198">
                    <a:moveTo>
                      <a:pt x="0" y="696"/>
                    </a:moveTo>
                    <a:cubicBezTo>
                      <a:pt x="0" y="696"/>
                      <a:pt x="2333" y="0"/>
                      <a:pt x="2333" y="2197"/>
                    </a:cubicBezTo>
                  </a:path>
                </a:pathLst>
              </a:custGeom>
              <a:noFill/>
              <a:ln cap="rnd" w="720">
                <a:solidFill>
                  <a:srgbClr val="ffffff"/>
                </a:solidFill>
                <a:round/>
              </a:ln>
            </p:spPr>
            <p:style>
              <a:lnRef idx="0"/>
              <a:fillRef idx="0"/>
              <a:effectRef idx="0"/>
              <a:fontRef idx="minor"/>
            </p:style>
          </p:sp>
          <p:sp>
            <p:nvSpPr>
              <p:cNvPr id="5816" name="CustomShape 300"/>
              <p:cNvSpPr/>
              <p:nvPr/>
            </p:nvSpPr>
            <p:spPr>
              <a:xfrm>
                <a:off x="1344600" y="3656160"/>
                <a:ext cx="8280" cy="22320"/>
              </a:xfrm>
              <a:custGeom>
                <a:avLst/>
                <a:gdLst/>
                <a:ahLst/>
                <a:rect l="l" t="t" r="r" b="b"/>
                <a:pathLst>
                  <a:path w="768" h="1862">
                    <a:moveTo>
                      <a:pt x="1" y="1"/>
                    </a:moveTo>
                    <a:cubicBezTo>
                      <a:pt x="1" y="1"/>
                      <a:pt x="1" y="1056"/>
                      <a:pt x="768" y="1861"/>
                    </a:cubicBezTo>
                  </a:path>
                </a:pathLst>
              </a:custGeom>
              <a:noFill/>
              <a:ln cap="rnd" w="720">
                <a:solidFill>
                  <a:srgbClr val="ffffff"/>
                </a:solidFill>
                <a:round/>
              </a:ln>
            </p:spPr>
            <p:style>
              <a:lnRef idx="0"/>
              <a:fillRef idx="0"/>
              <a:effectRef idx="0"/>
              <a:fontRef idx="minor"/>
            </p:style>
          </p:sp>
          <p:sp>
            <p:nvSpPr>
              <p:cNvPr id="5817" name="CustomShape 301"/>
              <p:cNvSpPr/>
              <p:nvPr/>
            </p:nvSpPr>
            <p:spPr>
              <a:xfrm>
                <a:off x="1306800" y="3688200"/>
                <a:ext cx="56520" cy="15480"/>
              </a:xfrm>
              <a:custGeom>
                <a:avLst/>
                <a:gdLst/>
                <a:ahLst/>
                <a:rect l="l" t="t" r="r" b="b"/>
                <a:pathLst>
                  <a:path w="4559" h="1328">
                    <a:moveTo>
                      <a:pt x="0" y="1030"/>
                    </a:moveTo>
                    <a:cubicBezTo>
                      <a:pt x="1301" y="1"/>
                      <a:pt x="2559" y="1327"/>
                      <a:pt x="2559" y="1327"/>
                    </a:cubicBezTo>
                    <a:cubicBezTo>
                      <a:pt x="2559" y="1327"/>
                      <a:pt x="2828" y="150"/>
                      <a:pt x="4559" y="642"/>
                    </a:cubicBezTo>
                  </a:path>
                </a:pathLst>
              </a:custGeom>
              <a:noFill/>
              <a:ln cap="rnd" w="720">
                <a:solidFill>
                  <a:srgbClr val="ffffff"/>
                </a:solidFill>
                <a:round/>
              </a:ln>
            </p:spPr>
            <p:style>
              <a:lnRef idx="0"/>
              <a:fillRef idx="0"/>
              <a:effectRef idx="0"/>
              <a:fontRef idx="minor"/>
            </p:style>
          </p:sp>
          <p:sp>
            <p:nvSpPr>
              <p:cNvPr id="5818" name="CustomShape 302"/>
              <p:cNvSpPr/>
              <p:nvPr/>
            </p:nvSpPr>
            <p:spPr>
              <a:xfrm>
                <a:off x="1319040" y="3747960"/>
                <a:ext cx="29160" cy="55080"/>
              </a:xfrm>
              <a:custGeom>
                <a:avLst/>
                <a:gdLst/>
                <a:ahLst/>
                <a:rect l="l" t="t" r="r" b="b"/>
                <a:pathLst>
                  <a:path w="2401" h="4440">
                    <a:moveTo>
                      <a:pt x="10" y="4439"/>
                    </a:moveTo>
                    <a:cubicBezTo>
                      <a:pt x="10" y="4439"/>
                      <a:pt x="0" y="2220"/>
                      <a:pt x="1718" y="2437"/>
                    </a:cubicBezTo>
                    <a:cubicBezTo>
                      <a:pt x="1718" y="2437"/>
                      <a:pt x="828" y="1217"/>
                      <a:pt x="2401" y="1"/>
                    </a:cubicBezTo>
                  </a:path>
                </a:pathLst>
              </a:custGeom>
              <a:noFill/>
              <a:ln cap="rnd" w="720">
                <a:solidFill>
                  <a:srgbClr val="ffffff"/>
                </a:solidFill>
                <a:round/>
              </a:ln>
            </p:spPr>
            <p:style>
              <a:lnRef idx="0"/>
              <a:fillRef idx="0"/>
              <a:effectRef idx="0"/>
              <a:fontRef idx="minor"/>
            </p:style>
          </p:sp>
          <p:sp>
            <p:nvSpPr>
              <p:cNvPr id="5819" name="CustomShape 303"/>
              <p:cNvSpPr/>
              <p:nvPr/>
            </p:nvSpPr>
            <p:spPr>
              <a:xfrm>
                <a:off x="1335960" y="3804480"/>
                <a:ext cx="12240" cy="33840"/>
              </a:xfrm>
              <a:custGeom>
                <a:avLst/>
                <a:gdLst/>
                <a:ahLst/>
                <a:rect l="l" t="t" r="r" b="b"/>
                <a:pathLst>
                  <a:path w="1065" h="2767">
                    <a:moveTo>
                      <a:pt x="1064" y="0"/>
                    </a:moveTo>
                    <a:cubicBezTo>
                      <a:pt x="1064" y="0"/>
                      <a:pt x="0" y="1146"/>
                      <a:pt x="702" y="2767"/>
                    </a:cubicBezTo>
                  </a:path>
                </a:pathLst>
              </a:custGeom>
              <a:noFill/>
              <a:ln cap="rnd" w="720">
                <a:solidFill>
                  <a:srgbClr val="ffffff"/>
                </a:solidFill>
                <a:round/>
              </a:ln>
            </p:spPr>
            <p:style>
              <a:lnRef idx="0"/>
              <a:fillRef idx="0"/>
              <a:effectRef idx="0"/>
              <a:fontRef idx="minor"/>
            </p:style>
          </p:sp>
          <p:sp>
            <p:nvSpPr>
              <p:cNvPr id="5820" name="CustomShape 304"/>
              <p:cNvSpPr/>
              <p:nvPr/>
            </p:nvSpPr>
            <p:spPr>
              <a:xfrm>
                <a:off x="1364760" y="3801960"/>
                <a:ext cx="37800" cy="22320"/>
              </a:xfrm>
              <a:custGeom>
                <a:avLst/>
                <a:gdLst/>
                <a:ahLst/>
                <a:rect l="l" t="t" r="r" b="b"/>
                <a:pathLst>
                  <a:path w="3097" h="1858">
                    <a:moveTo>
                      <a:pt x="3097" y="197"/>
                    </a:moveTo>
                    <a:cubicBezTo>
                      <a:pt x="1463" y="0"/>
                      <a:pt x="764" y="1579"/>
                      <a:pt x="764" y="1579"/>
                    </a:cubicBezTo>
                    <a:cubicBezTo>
                      <a:pt x="764" y="1579"/>
                      <a:pt x="334" y="1391"/>
                      <a:pt x="1" y="1857"/>
                    </a:cubicBezTo>
                  </a:path>
                </a:pathLst>
              </a:custGeom>
              <a:noFill/>
              <a:ln cap="rnd" w="720">
                <a:solidFill>
                  <a:srgbClr val="ffffff"/>
                </a:solidFill>
                <a:round/>
              </a:ln>
            </p:spPr>
            <p:style>
              <a:lnRef idx="0"/>
              <a:fillRef idx="0"/>
              <a:effectRef idx="0"/>
              <a:fontRef idx="minor"/>
            </p:style>
          </p:sp>
          <p:sp>
            <p:nvSpPr>
              <p:cNvPr id="5821" name="CustomShape 305"/>
              <p:cNvSpPr/>
              <p:nvPr/>
            </p:nvSpPr>
            <p:spPr>
              <a:xfrm>
                <a:off x="1334520" y="3723840"/>
                <a:ext cx="33480" cy="18000"/>
              </a:xfrm>
              <a:custGeom>
                <a:avLst/>
                <a:gdLst/>
                <a:ahLst/>
                <a:rect l="l" t="t" r="r" b="b"/>
                <a:pathLst>
                  <a:path w="2735" h="1531">
                    <a:moveTo>
                      <a:pt x="2735" y="0"/>
                    </a:moveTo>
                    <a:cubicBezTo>
                      <a:pt x="2735" y="0"/>
                      <a:pt x="1085" y="1530"/>
                      <a:pt x="1" y="0"/>
                    </a:cubicBezTo>
                  </a:path>
                </a:pathLst>
              </a:custGeom>
              <a:noFill/>
              <a:ln cap="rnd" w="720">
                <a:solidFill>
                  <a:srgbClr val="ffffff"/>
                </a:solidFill>
                <a:round/>
              </a:ln>
            </p:spPr>
            <p:style>
              <a:lnRef idx="0"/>
              <a:fillRef idx="0"/>
              <a:effectRef idx="0"/>
              <a:fontRef idx="minor"/>
            </p:style>
          </p:sp>
          <p:sp>
            <p:nvSpPr>
              <p:cNvPr id="5822" name="CustomShape 306"/>
              <p:cNvSpPr/>
              <p:nvPr/>
            </p:nvSpPr>
            <p:spPr>
              <a:xfrm>
                <a:off x="1369080" y="3759120"/>
                <a:ext cx="33480" cy="15840"/>
              </a:xfrm>
              <a:custGeom>
                <a:avLst/>
                <a:gdLst/>
                <a:ahLst/>
                <a:rect l="l" t="t" r="r" b="b"/>
                <a:pathLst>
                  <a:path w="2741" h="1351">
                    <a:moveTo>
                      <a:pt x="1" y="434"/>
                    </a:moveTo>
                    <a:cubicBezTo>
                      <a:pt x="1" y="434"/>
                      <a:pt x="1709" y="1"/>
                      <a:pt x="2741" y="1350"/>
                    </a:cubicBezTo>
                  </a:path>
                </a:pathLst>
              </a:custGeom>
              <a:noFill/>
              <a:ln cap="rnd" w="720">
                <a:solidFill>
                  <a:srgbClr val="ffffff"/>
                </a:solidFill>
                <a:round/>
              </a:ln>
            </p:spPr>
            <p:style>
              <a:lnRef idx="0"/>
              <a:fillRef idx="0"/>
              <a:effectRef idx="0"/>
              <a:fontRef idx="minor"/>
            </p:style>
          </p:sp>
          <p:sp>
            <p:nvSpPr>
              <p:cNvPr id="5823" name="CustomShape 307"/>
              <p:cNvSpPr/>
              <p:nvPr/>
            </p:nvSpPr>
            <p:spPr>
              <a:xfrm>
                <a:off x="1414080" y="3617640"/>
                <a:ext cx="114120" cy="249120"/>
              </a:xfrm>
              <a:custGeom>
                <a:avLst/>
                <a:gdLst/>
                <a:ahLst/>
                <a:rect l="l" t="t" r="r" b="b"/>
                <a:pathLst>
                  <a:path w="9076" h="19697">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style>
              <a:lnRef idx="0"/>
              <a:fillRef idx="0"/>
              <a:effectRef idx="0"/>
              <a:fontRef idx="minor"/>
            </p:style>
          </p:sp>
          <p:sp>
            <p:nvSpPr>
              <p:cNvPr id="5824" name="CustomShape 308"/>
              <p:cNvSpPr/>
              <p:nvPr/>
            </p:nvSpPr>
            <p:spPr>
              <a:xfrm>
                <a:off x="1414440" y="3685680"/>
                <a:ext cx="43920" cy="55800"/>
              </a:xfrm>
              <a:custGeom>
                <a:avLst/>
                <a:gdLst/>
                <a:ahLst/>
                <a:rect l="l" t="t" r="r" b="b"/>
                <a:pathLst>
                  <a:path w="3573" h="4505">
                    <a:moveTo>
                      <a:pt x="1" y="1"/>
                    </a:moveTo>
                    <a:cubicBezTo>
                      <a:pt x="1" y="1"/>
                      <a:pt x="3572" y="221"/>
                      <a:pt x="2573" y="4504"/>
                    </a:cubicBezTo>
                  </a:path>
                </a:pathLst>
              </a:custGeom>
              <a:noFill/>
              <a:ln cap="rnd" w="720">
                <a:solidFill>
                  <a:srgbClr val="ffffff"/>
                </a:solidFill>
                <a:round/>
              </a:ln>
            </p:spPr>
            <p:style>
              <a:lnRef idx="0"/>
              <a:fillRef idx="0"/>
              <a:effectRef idx="0"/>
              <a:fontRef idx="minor"/>
            </p:style>
          </p:sp>
          <p:sp>
            <p:nvSpPr>
              <p:cNvPr id="5825" name="CustomShape 309"/>
              <p:cNvSpPr/>
              <p:nvPr/>
            </p:nvSpPr>
            <p:spPr>
              <a:xfrm>
                <a:off x="1414440" y="3651840"/>
                <a:ext cx="28080" cy="26640"/>
              </a:xfrm>
              <a:custGeom>
                <a:avLst/>
                <a:gdLst/>
                <a:ahLst/>
                <a:rect l="l" t="t" r="r" b="b"/>
                <a:pathLst>
                  <a:path w="2330" h="2198">
                    <a:moveTo>
                      <a:pt x="2330" y="696"/>
                    </a:moveTo>
                    <a:cubicBezTo>
                      <a:pt x="2330" y="696"/>
                      <a:pt x="0" y="0"/>
                      <a:pt x="0" y="2197"/>
                    </a:cubicBezTo>
                  </a:path>
                </a:pathLst>
              </a:custGeom>
              <a:noFill/>
              <a:ln cap="rnd" w="720">
                <a:solidFill>
                  <a:srgbClr val="ffffff"/>
                </a:solidFill>
                <a:round/>
              </a:ln>
            </p:spPr>
            <p:style>
              <a:lnRef idx="0"/>
              <a:fillRef idx="0"/>
              <a:effectRef idx="0"/>
              <a:fontRef idx="minor"/>
            </p:style>
          </p:sp>
          <p:sp>
            <p:nvSpPr>
              <p:cNvPr id="5826" name="CustomShape 310"/>
              <p:cNvSpPr/>
              <p:nvPr/>
            </p:nvSpPr>
            <p:spPr>
              <a:xfrm>
                <a:off x="1464120" y="3656160"/>
                <a:ext cx="8280" cy="22320"/>
              </a:xfrm>
              <a:custGeom>
                <a:avLst/>
                <a:gdLst/>
                <a:ahLst/>
                <a:rect l="l" t="t" r="r" b="b"/>
                <a:pathLst>
                  <a:path w="768" h="1862">
                    <a:moveTo>
                      <a:pt x="767" y="1"/>
                    </a:moveTo>
                    <a:cubicBezTo>
                      <a:pt x="767" y="1"/>
                      <a:pt x="767" y="1056"/>
                      <a:pt x="1" y="1861"/>
                    </a:cubicBezTo>
                  </a:path>
                </a:pathLst>
              </a:custGeom>
              <a:noFill/>
              <a:ln cap="rnd" w="720">
                <a:solidFill>
                  <a:srgbClr val="ffffff"/>
                </a:solidFill>
                <a:round/>
              </a:ln>
            </p:spPr>
            <p:style>
              <a:lnRef idx="0"/>
              <a:fillRef idx="0"/>
              <a:effectRef idx="0"/>
              <a:fontRef idx="minor"/>
            </p:style>
          </p:sp>
          <p:sp>
            <p:nvSpPr>
              <p:cNvPr id="5827" name="CustomShape 311"/>
              <p:cNvSpPr/>
              <p:nvPr/>
            </p:nvSpPr>
            <p:spPr>
              <a:xfrm>
                <a:off x="1454040" y="3688200"/>
                <a:ext cx="56520" cy="15480"/>
              </a:xfrm>
              <a:custGeom>
                <a:avLst/>
                <a:gdLst/>
                <a:ahLst/>
                <a:rect l="l" t="t" r="r" b="b"/>
                <a:pathLst>
                  <a:path w="4560" h="1328">
                    <a:moveTo>
                      <a:pt x="4559" y="1030"/>
                    </a:moveTo>
                    <a:cubicBezTo>
                      <a:pt x="3258" y="1"/>
                      <a:pt x="1997" y="1327"/>
                      <a:pt x="1997" y="1327"/>
                    </a:cubicBezTo>
                    <a:cubicBezTo>
                      <a:pt x="1997" y="1327"/>
                      <a:pt x="1731" y="150"/>
                      <a:pt x="1" y="642"/>
                    </a:cubicBezTo>
                  </a:path>
                </a:pathLst>
              </a:custGeom>
              <a:noFill/>
              <a:ln cap="rnd" w="720">
                <a:solidFill>
                  <a:srgbClr val="ffffff"/>
                </a:solidFill>
                <a:round/>
              </a:ln>
            </p:spPr>
            <p:style>
              <a:lnRef idx="0"/>
              <a:fillRef idx="0"/>
              <a:effectRef idx="0"/>
              <a:fontRef idx="minor"/>
            </p:style>
          </p:sp>
          <p:sp>
            <p:nvSpPr>
              <p:cNvPr id="5828" name="CustomShape 312"/>
              <p:cNvSpPr/>
              <p:nvPr/>
            </p:nvSpPr>
            <p:spPr>
              <a:xfrm>
                <a:off x="1469160" y="3747960"/>
                <a:ext cx="29160" cy="55080"/>
              </a:xfrm>
              <a:custGeom>
                <a:avLst/>
                <a:gdLst/>
                <a:ahLst/>
                <a:rect l="l" t="t" r="r" b="b"/>
                <a:pathLst>
                  <a:path w="2401" h="4440">
                    <a:moveTo>
                      <a:pt x="2391" y="4439"/>
                    </a:moveTo>
                    <a:cubicBezTo>
                      <a:pt x="2391" y="4439"/>
                      <a:pt x="2401" y="2220"/>
                      <a:pt x="683" y="2437"/>
                    </a:cubicBezTo>
                    <a:cubicBezTo>
                      <a:pt x="683" y="2437"/>
                      <a:pt x="1573" y="1217"/>
                      <a:pt x="0" y="1"/>
                    </a:cubicBezTo>
                  </a:path>
                </a:pathLst>
              </a:custGeom>
              <a:noFill/>
              <a:ln cap="rnd" w="720">
                <a:solidFill>
                  <a:srgbClr val="ffffff"/>
                </a:solidFill>
                <a:round/>
              </a:ln>
            </p:spPr>
            <p:style>
              <a:lnRef idx="0"/>
              <a:fillRef idx="0"/>
              <a:effectRef idx="0"/>
              <a:fontRef idx="minor"/>
            </p:style>
          </p:sp>
          <p:sp>
            <p:nvSpPr>
              <p:cNvPr id="5829" name="CustomShape 313"/>
              <p:cNvSpPr/>
              <p:nvPr/>
            </p:nvSpPr>
            <p:spPr>
              <a:xfrm>
                <a:off x="1469160" y="3804480"/>
                <a:ext cx="12240" cy="33840"/>
              </a:xfrm>
              <a:custGeom>
                <a:avLst/>
                <a:gdLst/>
                <a:ahLst/>
                <a:rect l="l" t="t" r="r" b="b"/>
                <a:pathLst>
                  <a:path w="1066" h="2767">
                    <a:moveTo>
                      <a:pt x="1" y="0"/>
                    </a:moveTo>
                    <a:cubicBezTo>
                      <a:pt x="1" y="0"/>
                      <a:pt x="1065" y="1146"/>
                      <a:pt x="363" y="2767"/>
                    </a:cubicBezTo>
                  </a:path>
                </a:pathLst>
              </a:custGeom>
              <a:noFill/>
              <a:ln cap="rnd" w="720">
                <a:solidFill>
                  <a:srgbClr val="ffffff"/>
                </a:solidFill>
                <a:round/>
              </a:ln>
            </p:spPr>
            <p:style>
              <a:lnRef idx="0"/>
              <a:fillRef idx="0"/>
              <a:effectRef idx="0"/>
              <a:fontRef idx="minor"/>
            </p:style>
          </p:sp>
          <p:sp>
            <p:nvSpPr>
              <p:cNvPr id="5830" name="CustomShape 314"/>
              <p:cNvSpPr/>
              <p:nvPr/>
            </p:nvSpPr>
            <p:spPr>
              <a:xfrm>
                <a:off x="1414440" y="3801960"/>
                <a:ext cx="37800" cy="22320"/>
              </a:xfrm>
              <a:custGeom>
                <a:avLst/>
                <a:gdLst/>
                <a:ahLst/>
                <a:rect l="l" t="t" r="r" b="b"/>
                <a:pathLst>
                  <a:path w="3097" h="1858">
                    <a:moveTo>
                      <a:pt x="0" y="197"/>
                    </a:moveTo>
                    <a:cubicBezTo>
                      <a:pt x="1631" y="0"/>
                      <a:pt x="2330" y="1579"/>
                      <a:pt x="2330" y="1579"/>
                    </a:cubicBezTo>
                    <a:cubicBezTo>
                      <a:pt x="2330" y="1579"/>
                      <a:pt x="2763" y="1391"/>
                      <a:pt x="3097" y="1857"/>
                    </a:cubicBezTo>
                  </a:path>
                </a:pathLst>
              </a:custGeom>
              <a:noFill/>
              <a:ln cap="rnd" w="720">
                <a:solidFill>
                  <a:srgbClr val="ffffff"/>
                </a:solidFill>
                <a:round/>
              </a:ln>
            </p:spPr>
            <p:style>
              <a:lnRef idx="0"/>
              <a:fillRef idx="0"/>
              <a:effectRef idx="0"/>
              <a:fontRef idx="minor"/>
            </p:style>
          </p:sp>
          <p:sp>
            <p:nvSpPr>
              <p:cNvPr id="5831" name="CustomShape 315"/>
              <p:cNvSpPr/>
              <p:nvPr/>
            </p:nvSpPr>
            <p:spPr>
              <a:xfrm>
                <a:off x="1449360" y="3723840"/>
                <a:ext cx="33480" cy="18000"/>
              </a:xfrm>
              <a:custGeom>
                <a:avLst/>
                <a:gdLst/>
                <a:ahLst/>
                <a:rect l="l" t="t" r="r" b="b"/>
                <a:pathLst>
                  <a:path w="2735" h="1531">
                    <a:moveTo>
                      <a:pt x="1" y="0"/>
                    </a:moveTo>
                    <a:cubicBezTo>
                      <a:pt x="1" y="0"/>
                      <a:pt x="1651" y="1530"/>
                      <a:pt x="2734" y="0"/>
                    </a:cubicBezTo>
                  </a:path>
                </a:pathLst>
              </a:custGeom>
              <a:noFill/>
              <a:ln cap="rnd" w="720">
                <a:solidFill>
                  <a:srgbClr val="ffffff"/>
                </a:solidFill>
                <a:round/>
              </a:ln>
            </p:spPr>
            <p:style>
              <a:lnRef idx="0"/>
              <a:fillRef idx="0"/>
              <a:effectRef idx="0"/>
              <a:fontRef idx="minor"/>
            </p:style>
          </p:sp>
          <p:sp>
            <p:nvSpPr>
              <p:cNvPr id="5832" name="CustomShape 316"/>
              <p:cNvSpPr/>
              <p:nvPr/>
            </p:nvSpPr>
            <p:spPr>
              <a:xfrm>
                <a:off x="1414440" y="3759120"/>
                <a:ext cx="33480" cy="15840"/>
              </a:xfrm>
              <a:custGeom>
                <a:avLst/>
                <a:gdLst/>
                <a:ahLst/>
                <a:rect l="l" t="t" r="r" b="b"/>
                <a:pathLst>
                  <a:path w="2741" h="1351">
                    <a:moveTo>
                      <a:pt x="2741" y="434"/>
                    </a:moveTo>
                    <a:cubicBezTo>
                      <a:pt x="2741" y="434"/>
                      <a:pt x="1032" y="1"/>
                      <a:pt x="0" y="1350"/>
                    </a:cubicBezTo>
                  </a:path>
                </a:pathLst>
              </a:custGeom>
              <a:noFill/>
              <a:ln cap="rnd" w="720">
                <a:solidFill>
                  <a:srgbClr val="ffffff"/>
                </a:solidFill>
                <a:round/>
              </a:ln>
            </p:spPr>
            <p:style>
              <a:lnRef idx="0"/>
              <a:fillRef idx="0"/>
              <a:effectRef idx="0"/>
              <a:fontRef idx="minor"/>
            </p:style>
          </p:sp>
        </p:grpSp>
        <p:grpSp>
          <p:nvGrpSpPr>
            <p:cNvPr id="5833" name="Group 317"/>
            <p:cNvGrpSpPr/>
            <p:nvPr/>
          </p:nvGrpSpPr>
          <p:grpSpPr>
            <a:xfrm>
              <a:off x="725040" y="3399480"/>
              <a:ext cx="1367280" cy="681480"/>
              <a:chOff x="725040" y="3399480"/>
              <a:chExt cx="1367280" cy="681480"/>
            </a:xfrm>
          </p:grpSpPr>
          <p:grpSp>
            <p:nvGrpSpPr>
              <p:cNvPr id="5834" name="Group 318"/>
              <p:cNvGrpSpPr/>
              <p:nvPr/>
            </p:nvGrpSpPr>
            <p:grpSpPr>
              <a:xfrm>
                <a:off x="1498320" y="3841560"/>
                <a:ext cx="527760" cy="239400"/>
                <a:chOff x="1498320" y="3841560"/>
                <a:chExt cx="527760" cy="239400"/>
              </a:xfrm>
            </p:grpSpPr>
            <p:grpSp>
              <p:nvGrpSpPr>
                <p:cNvPr id="5835" name="Group 319"/>
                <p:cNvGrpSpPr/>
                <p:nvPr/>
              </p:nvGrpSpPr>
              <p:grpSpPr>
                <a:xfrm>
                  <a:off x="1826640" y="4018320"/>
                  <a:ext cx="199440" cy="24120"/>
                  <a:chOff x="1826640" y="4018320"/>
                  <a:chExt cx="199440" cy="24120"/>
                </a:xfrm>
              </p:grpSpPr>
              <p:sp>
                <p:nvSpPr>
                  <p:cNvPr id="5836" name="CustomShape 320"/>
                  <p:cNvSpPr/>
                  <p:nvPr/>
                </p:nvSpPr>
                <p:spPr>
                  <a:xfrm>
                    <a:off x="1826640" y="4032000"/>
                    <a:ext cx="173520" cy="360"/>
                  </a:xfrm>
                  <a:custGeom>
                    <a:avLst/>
                    <a:gdLst/>
                    <a:ahLst/>
                    <a:rect l="l" t="t" r="r" b="b"/>
                    <a:pathLst>
                      <a:path w="36535" h="1">
                        <a:moveTo>
                          <a:pt x="1" y="0"/>
                        </a:moveTo>
                        <a:lnTo>
                          <a:pt x="36535" y="0"/>
                        </a:lnTo>
                      </a:path>
                    </a:pathLst>
                  </a:custGeom>
                  <a:noFill/>
                  <a:ln cap="rnd" w="9360">
                    <a:solidFill>
                      <a:srgbClr val="cfd9e0"/>
                    </a:solidFill>
                    <a:round/>
                  </a:ln>
                </p:spPr>
                <p:style>
                  <a:lnRef idx="0"/>
                  <a:fillRef idx="0"/>
                  <a:effectRef idx="0"/>
                  <a:fontRef idx="minor"/>
                </p:style>
              </p:sp>
              <p:sp>
                <p:nvSpPr>
                  <p:cNvPr id="5837" name="CustomShape 321"/>
                  <p:cNvSpPr/>
                  <p:nvPr/>
                </p:nvSpPr>
                <p:spPr>
                  <a:xfrm>
                    <a:off x="2000880" y="4018320"/>
                    <a:ext cx="25200" cy="24120"/>
                  </a:xfrm>
                  <a:custGeom>
                    <a:avLst/>
                    <a:gdLst/>
                    <a:ahLst/>
                    <a:rect l="l" t="t" r="r" b="b"/>
                    <a:pathLst>
                      <a:path w="5564" h="5351">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style>
                  <a:lnRef idx="0"/>
                  <a:fillRef idx="0"/>
                  <a:effectRef idx="0"/>
                  <a:fontRef idx="minor"/>
                </p:style>
              </p:sp>
            </p:grpSp>
            <p:grpSp>
              <p:nvGrpSpPr>
                <p:cNvPr id="5838" name="Group 322"/>
                <p:cNvGrpSpPr/>
                <p:nvPr/>
              </p:nvGrpSpPr>
              <p:grpSpPr>
                <a:xfrm>
                  <a:off x="1498320" y="3841560"/>
                  <a:ext cx="326880" cy="239400"/>
                  <a:chOff x="1498320" y="3841560"/>
                  <a:chExt cx="326880" cy="239400"/>
                </a:xfrm>
              </p:grpSpPr>
              <p:sp>
                <p:nvSpPr>
                  <p:cNvPr id="5839" name="CustomShape 323"/>
                  <p:cNvSpPr/>
                  <p:nvPr/>
                </p:nvSpPr>
                <p:spPr>
                  <a:xfrm>
                    <a:off x="1648800" y="3979800"/>
                    <a:ext cx="176400" cy="101160"/>
                  </a:xfrm>
                  <a:custGeom>
                    <a:avLst/>
                    <a:gdLst/>
                    <a:ahLst/>
                    <a:rect l="l" t="t" r="r" b="b"/>
                    <a:pathLst>
                      <a:path w="37118" h="2144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360">
                    <a:solidFill>
                      <a:srgbClr val="cfd9e0"/>
                    </a:solidFill>
                    <a:miter/>
                  </a:ln>
                </p:spPr>
                <p:style>
                  <a:lnRef idx="0"/>
                  <a:fillRef idx="0"/>
                  <a:effectRef idx="0"/>
                  <a:fontRef idx="minor"/>
                </p:style>
              </p:sp>
              <p:grpSp>
                <p:nvGrpSpPr>
                  <p:cNvPr id="5840" name="Group 324"/>
                  <p:cNvGrpSpPr/>
                  <p:nvPr/>
                </p:nvGrpSpPr>
                <p:grpSpPr>
                  <a:xfrm>
                    <a:off x="1498320" y="3841560"/>
                    <a:ext cx="149040" cy="189000"/>
                    <a:chOff x="1498320" y="3841560"/>
                    <a:chExt cx="149040" cy="189000"/>
                  </a:xfrm>
                </p:grpSpPr>
                <p:sp>
                  <p:nvSpPr>
                    <p:cNvPr id="5841" name="CustomShape 325"/>
                    <p:cNvSpPr/>
                    <p:nvPr/>
                  </p:nvSpPr>
                  <p:spPr>
                    <a:xfrm>
                      <a:off x="1510560" y="3854520"/>
                      <a:ext cx="136800" cy="176040"/>
                    </a:xfrm>
                    <a:custGeom>
                      <a:avLst/>
                      <a:gdLst/>
                      <a:ahLst/>
                      <a:rect l="l" t="t" r="r" b="b"/>
                      <a:pathLst>
                        <a:path w="28816" h="37079">
                          <a:moveTo>
                            <a:pt x="28815" y="37078"/>
                          </a:moveTo>
                          <a:lnTo>
                            <a:pt x="17922" y="37078"/>
                          </a:lnTo>
                          <a:cubicBezTo>
                            <a:pt x="14829" y="37078"/>
                            <a:pt x="14212" y="33613"/>
                            <a:pt x="14212" y="33613"/>
                          </a:cubicBezTo>
                          <a:lnTo>
                            <a:pt x="14212" y="10631"/>
                          </a:lnTo>
                          <a:lnTo>
                            <a:pt x="0" y="10631"/>
                          </a:lnTo>
                          <a:lnTo>
                            <a:pt x="0" y="1"/>
                          </a:lnTo>
                        </a:path>
                      </a:pathLst>
                    </a:custGeom>
                    <a:noFill/>
                    <a:ln cap="rnd" w="9360">
                      <a:solidFill>
                        <a:srgbClr val="cfd9e0"/>
                      </a:solidFill>
                      <a:round/>
                    </a:ln>
                  </p:spPr>
                  <p:style>
                    <a:lnRef idx="0"/>
                    <a:fillRef idx="0"/>
                    <a:effectRef idx="0"/>
                    <a:fontRef idx="minor"/>
                  </p:style>
                </p:sp>
                <p:sp>
                  <p:nvSpPr>
                    <p:cNvPr id="5842" name="CustomShape 326"/>
                    <p:cNvSpPr/>
                    <p:nvPr/>
                  </p:nvSpPr>
                  <p:spPr>
                    <a:xfrm>
                      <a:off x="1498320" y="3841560"/>
                      <a:ext cx="25200" cy="24120"/>
                    </a:xfrm>
                    <a:custGeom>
                      <a:avLst/>
                      <a:gdLst/>
                      <a:ahLst/>
                      <a:rect l="l" t="t" r="r" b="b"/>
                      <a:pathLst>
                        <a:path w="5560" h="5349">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style>
                    <a:lnRef idx="0"/>
                    <a:fillRef idx="0"/>
                    <a:effectRef idx="0"/>
                    <a:fontRef idx="minor"/>
                  </p:style>
                </p:sp>
              </p:grpSp>
            </p:grpSp>
          </p:grpSp>
          <p:grpSp>
            <p:nvGrpSpPr>
              <p:cNvPr id="5843" name="Group 327"/>
              <p:cNvGrpSpPr/>
              <p:nvPr/>
            </p:nvGrpSpPr>
            <p:grpSpPr>
              <a:xfrm>
                <a:off x="1560600" y="3594600"/>
                <a:ext cx="531720" cy="300600"/>
                <a:chOff x="1560600" y="3594600"/>
                <a:chExt cx="531720" cy="300600"/>
              </a:xfrm>
            </p:grpSpPr>
            <p:grpSp>
              <p:nvGrpSpPr>
                <p:cNvPr id="5844" name="Group 328"/>
                <p:cNvGrpSpPr/>
                <p:nvPr/>
              </p:nvGrpSpPr>
              <p:grpSpPr>
                <a:xfrm>
                  <a:off x="1912320" y="3621240"/>
                  <a:ext cx="180000" cy="24120"/>
                  <a:chOff x="1912320" y="3621240"/>
                  <a:chExt cx="180000" cy="24120"/>
                </a:xfrm>
              </p:grpSpPr>
              <p:sp>
                <p:nvSpPr>
                  <p:cNvPr id="5845" name="CustomShape 329"/>
                  <p:cNvSpPr/>
                  <p:nvPr/>
                </p:nvSpPr>
                <p:spPr>
                  <a:xfrm>
                    <a:off x="2067120" y="3621240"/>
                    <a:ext cx="25200" cy="24120"/>
                  </a:xfrm>
                  <a:custGeom>
                    <a:avLst/>
                    <a:gdLst/>
                    <a:ahLst/>
                    <a:rect l="l" t="t" r="r" b="b"/>
                    <a:pathLst>
                      <a:path w="5560" h="5351">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style>
                  <a:lnRef idx="0"/>
                  <a:fillRef idx="0"/>
                  <a:effectRef idx="0"/>
                  <a:fontRef idx="minor"/>
                </p:style>
              </p:sp>
              <p:sp>
                <p:nvSpPr>
                  <p:cNvPr id="5846" name="CustomShape 330"/>
                  <p:cNvSpPr/>
                  <p:nvPr/>
                </p:nvSpPr>
                <p:spPr>
                  <a:xfrm>
                    <a:off x="1912320" y="3636720"/>
                    <a:ext cx="155520" cy="360"/>
                  </a:xfrm>
                  <a:custGeom>
                    <a:avLst/>
                    <a:gdLst/>
                    <a:ahLst/>
                    <a:rect l="l" t="t" r="r" b="b"/>
                    <a:pathLst>
                      <a:path w="32723" h="1">
                        <a:moveTo>
                          <a:pt x="1" y="1"/>
                        </a:moveTo>
                        <a:lnTo>
                          <a:pt x="32723" y="1"/>
                        </a:lnTo>
                      </a:path>
                    </a:pathLst>
                  </a:custGeom>
                  <a:noFill/>
                  <a:ln cap="rnd" w="9360">
                    <a:solidFill>
                      <a:srgbClr val="cfd9e0"/>
                    </a:solidFill>
                    <a:round/>
                  </a:ln>
                </p:spPr>
                <p:style>
                  <a:lnRef idx="0"/>
                  <a:fillRef idx="0"/>
                  <a:effectRef idx="0"/>
                  <a:fontRef idx="minor"/>
                </p:style>
              </p:sp>
            </p:grpSp>
            <p:grpSp>
              <p:nvGrpSpPr>
                <p:cNvPr id="5847" name="Group 331"/>
                <p:cNvGrpSpPr/>
                <p:nvPr/>
              </p:nvGrpSpPr>
              <p:grpSpPr>
                <a:xfrm>
                  <a:off x="1912320" y="3838680"/>
                  <a:ext cx="180000" cy="24120"/>
                  <a:chOff x="1912320" y="3838680"/>
                  <a:chExt cx="180000" cy="24120"/>
                </a:xfrm>
              </p:grpSpPr>
              <p:sp>
                <p:nvSpPr>
                  <p:cNvPr id="5848" name="CustomShape 332"/>
                  <p:cNvSpPr/>
                  <p:nvPr/>
                </p:nvSpPr>
                <p:spPr>
                  <a:xfrm>
                    <a:off x="2067120" y="3838680"/>
                    <a:ext cx="25200" cy="24120"/>
                  </a:xfrm>
                  <a:custGeom>
                    <a:avLst/>
                    <a:gdLst/>
                    <a:ahLst/>
                    <a:rect l="l" t="t" r="r" b="b"/>
                    <a:pathLst>
                      <a:path w="5560" h="5349">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style>
                  <a:lnRef idx="0"/>
                  <a:fillRef idx="0"/>
                  <a:effectRef idx="0"/>
                  <a:fontRef idx="minor"/>
                </p:style>
              </p:sp>
              <p:sp>
                <p:nvSpPr>
                  <p:cNvPr id="5849" name="CustomShape 333"/>
                  <p:cNvSpPr/>
                  <p:nvPr/>
                </p:nvSpPr>
                <p:spPr>
                  <a:xfrm>
                    <a:off x="1912320" y="3854160"/>
                    <a:ext cx="155520" cy="360"/>
                  </a:xfrm>
                  <a:custGeom>
                    <a:avLst/>
                    <a:gdLst/>
                    <a:ahLst/>
                    <a:rect l="l" t="t" r="r" b="b"/>
                    <a:pathLst>
                      <a:path w="32723" h="1">
                        <a:moveTo>
                          <a:pt x="32723" y="1"/>
                        </a:moveTo>
                        <a:lnTo>
                          <a:pt x="1" y="1"/>
                        </a:lnTo>
                      </a:path>
                    </a:pathLst>
                  </a:custGeom>
                  <a:noFill/>
                  <a:ln cap="rnd" w="9360">
                    <a:solidFill>
                      <a:srgbClr val="cfd9e0"/>
                    </a:solidFill>
                    <a:round/>
                  </a:ln>
                </p:spPr>
                <p:style>
                  <a:lnRef idx="0"/>
                  <a:fillRef idx="0"/>
                  <a:effectRef idx="0"/>
                  <a:fontRef idx="minor"/>
                </p:style>
              </p:sp>
            </p:grpSp>
            <p:grpSp>
              <p:nvGrpSpPr>
                <p:cNvPr id="5850" name="Group 334"/>
                <p:cNvGrpSpPr/>
                <p:nvPr/>
              </p:nvGrpSpPr>
              <p:grpSpPr>
                <a:xfrm>
                  <a:off x="1560600" y="3594600"/>
                  <a:ext cx="349920" cy="300600"/>
                  <a:chOff x="1560600" y="3594600"/>
                  <a:chExt cx="349920" cy="300600"/>
                </a:xfrm>
              </p:grpSpPr>
              <p:grpSp>
                <p:nvGrpSpPr>
                  <p:cNvPr id="5851" name="Group 335"/>
                  <p:cNvGrpSpPr/>
                  <p:nvPr/>
                </p:nvGrpSpPr>
                <p:grpSpPr>
                  <a:xfrm>
                    <a:off x="1560600" y="3636720"/>
                    <a:ext cx="172440" cy="215640"/>
                    <a:chOff x="1560600" y="3636720"/>
                    <a:chExt cx="172440" cy="215640"/>
                  </a:xfrm>
                </p:grpSpPr>
                <p:sp>
                  <p:nvSpPr>
                    <p:cNvPr id="5852" name="CustomShape 336"/>
                    <p:cNvSpPr/>
                    <p:nvPr/>
                  </p:nvSpPr>
                  <p:spPr>
                    <a:xfrm>
                      <a:off x="1560600" y="3745440"/>
                      <a:ext cx="82800" cy="360"/>
                    </a:xfrm>
                    <a:custGeom>
                      <a:avLst/>
                      <a:gdLst/>
                      <a:ahLst/>
                      <a:rect l="l" t="t" r="r" b="b"/>
                      <a:pathLst>
                        <a:path w="17599" h="1">
                          <a:moveTo>
                            <a:pt x="1" y="0"/>
                          </a:moveTo>
                          <a:lnTo>
                            <a:pt x="17598" y="0"/>
                          </a:lnTo>
                        </a:path>
                      </a:pathLst>
                    </a:custGeom>
                    <a:noFill/>
                    <a:ln cap="rnd" w="9360">
                      <a:solidFill>
                        <a:srgbClr val="cfd9e0"/>
                      </a:solidFill>
                      <a:round/>
                    </a:ln>
                  </p:spPr>
                  <p:style>
                    <a:lnRef idx="0"/>
                    <a:fillRef idx="0"/>
                    <a:effectRef idx="0"/>
                    <a:fontRef idx="minor"/>
                  </p:style>
                </p:sp>
                <p:sp>
                  <p:nvSpPr>
                    <p:cNvPr id="5853" name="CustomShape 337"/>
                    <p:cNvSpPr/>
                    <p:nvPr/>
                  </p:nvSpPr>
                  <p:spPr>
                    <a:xfrm>
                      <a:off x="1631160" y="3730680"/>
                      <a:ext cx="25200" cy="24120"/>
                    </a:xfrm>
                    <a:custGeom>
                      <a:avLst/>
                      <a:gdLst/>
                      <a:ahLst/>
                      <a:rect l="l" t="t" r="r" b="b"/>
                      <a:pathLst>
                        <a:path w="5560" h="5349">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style>
                    <a:lnRef idx="0"/>
                    <a:fillRef idx="0"/>
                    <a:effectRef idx="0"/>
                    <a:fontRef idx="minor"/>
                  </p:style>
                </p:sp>
                <p:sp>
                  <p:nvSpPr>
                    <p:cNvPr id="5854" name="CustomShape 338"/>
                    <p:cNvSpPr/>
                    <p:nvPr/>
                  </p:nvSpPr>
                  <p:spPr>
                    <a:xfrm>
                      <a:off x="1645200" y="3636720"/>
                      <a:ext cx="87840" cy="215640"/>
                    </a:xfrm>
                    <a:custGeom>
                      <a:avLst/>
                      <a:gdLst/>
                      <a:ahLst/>
                      <a:rect l="l" t="t" r="r" b="b"/>
                      <a:pathLst>
                        <a:path w="18623" h="4533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w="9360">
                      <a:solidFill>
                        <a:srgbClr val="cfd9e0"/>
                      </a:solidFill>
                      <a:round/>
                    </a:ln>
                  </p:spPr>
                  <p:style>
                    <a:lnRef idx="0"/>
                    <a:fillRef idx="0"/>
                    <a:effectRef idx="0"/>
                    <a:fontRef idx="minor"/>
                  </p:style>
                </p:sp>
              </p:grpSp>
              <p:sp>
                <p:nvSpPr>
                  <p:cNvPr id="5855" name="CustomShape 339"/>
                  <p:cNvSpPr/>
                  <p:nvPr/>
                </p:nvSpPr>
                <p:spPr>
                  <a:xfrm>
                    <a:off x="1733760" y="3594600"/>
                    <a:ext cx="176400" cy="101160"/>
                  </a:xfrm>
                  <a:custGeom>
                    <a:avLst/>
                    <a:gdLst/>
                    <a:ahLst/>
                    <a:rect l="l" t="t" r="r" b="b"/>
                    <a:pathLst>
                      <a:path w="37115" h="21447">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360">
                    <a:solidFill>
                      <a:srgbClr val="cfd9e0"/>
                    </a:solidFill>
                    <a:miter/>
                  </a:ln>
                </p:spPr>
                <p:style>
                  <a:lnRef idx="0"/>
                  <a:fillRef idx="0"/>
                  <a:effectRef idx="0"/>
                  <a:fontRef idx="minor"/>
                </p:style>
              </p:sp>
              <p:sp>
                <p:nvSpPr>
                  <p:cNvPr id="5856" name="CustomShape 340"/>
                  <p:cNvSpPr/>
                  <p:nvPr/>
                </p:nvSpPr>
                <p:spPr>
                  <a:xfrm>
                    <a:off x="1734120" y="3794040"/>
                    <a:ext cx="176400" cy="101160"/>
                  </a:xfrm>
                  <a:custGeom>
                    <a:avLst/>
                    <a:gdLst/>
                    <a:ahLst/>
                    <a:rect l="l" t="t" r="r" b="b"/>
                    <a:pathLst>
                      <a:path w="37119" h="21444">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360">
                    <a:solidFill>
                      <a:srgbClr val="cfd9e0"/>
                    </a:solidFill>
                    <a:miter/>
                  </a:ln>
                </p:spPr>
                <p:style>
                  <a:lnRef idx="0"/>
                  <a:fillRef idx="0"/>
                  <a:effectRef idx="0"/>
                  <a:fontRef idx="minor"/>
                </p:style>
              </p:sp>
            </p:grpSp>
          </p:grpSp>
          <p:sp>
            <p:nvSpPr>
              <p:cNvPr id="5857" name="CustomShape 341"/>
              <p:cNvSpPr/>
              <p:nvPr/>
            </p:nvSpPr>
            <p:spPr>
              <a:xfrm>
                <a:off x="1258560" y="3592080"/>
                <a:ext cx="301320" cy="300960"/>
              </a:xfrm>
              <a:custGeom>
                <a:avLst/>
                <a:gdLst/>
                <a:ahLst/>
                <a:rect l="l" t="t" r="r" b="b"/>
                <a:pathLst>
                  <a:path w="63165" h="63161">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360">
                <a:solidFill>
                  <a:srgbClr val="cfd9e0"/>
                </a:solidFill>
                <a:miter/>
              </a:ln>
            </p:spPr>
            <p:style>
              <a:lnRef idx="0"/>
              <a:fillRef idx="0"/>
              <a:effectRef idx="0"/>
              <a:fontRef idx="minor"/>
            </p:style>
          </p:sp>
          <p:grpSp>
            <p:nvGrpSpPr>
              <p:cNvPr id="5858" name="Group 342"/>
              <p:cNvGrpSpPr/>
              <p:nvPr/>
            </p:nvGrpSpPr>
            <p:grpSpPr>
              <a:xfrm>
                <a:off x="785520" y="3399480"/>
                <a:ext cx="533520" cy="247680"/>
                <a:chOff x="785520" y="3399480"/>
                <a:chExt cx="533520" cy="247680"/>
              </a:xfrm>
            </p:grpSpPr>
            <p:grpSp>
              <p:nvGrpSpPr>
                <p:cNvPr id="5859" name="Group 343"/>
                <p:cNvGrpSpPr/>
                <p:nvPr/>
              </p:nvGrpSpPr>
              <p:grpSpPr>
                <a:xfrm>
                  <a:off x="785520" y="3399480"/>
                  <a:ext cx="374400" cy="101160"/>
                  <a:chOff x="785520" y="3399480"/>
                  <a:chExt cx="374400" cy="101160"/>
                </a:xfrm>
              </p:grpSpPr>
              <p:sp>
                <p:nvSpPr>
                  <p:cNvPr id="5860" name="CustomShape 344"/>
                  <p:cNvSpPr/>
                  <p:nvPr/>
                </p:nvSpPr>
                <p:spPr>
                  <a:xfrm>
                    <a:off x="808200" y="3449880"/>
                    <a:ext cx="174240" cy="360"/>
                  </a:xfrm>
                  <a:custGeom>
                    <a:avLst/>
                    <a:gdLst/>
                    <a:ahLst/>
                    <a:rect l="l" t="t" r="r" b="b"/>
                    <a:pathLst>
                      <a:path w="36648" h="1">
                        <a:moveTo>
                          <a:pt x="36648" y="1"/>
                        </a:moveTo>
                        <a:lnTo>
                          <a:pt x="1" y="1"/>
                        </a:lnTo>
                      </a:path>
                    </a:pathLst>
                  </a:custGeom>
                  <a:noFill/>
                  <a:ln cap="rnd" w="9360">
                    <a:solidFill>
                      <a:srgbClr val="cfd9e0"/>
                    </a:solidFill>
                    <a:round/>
                  </a:ln>
                </p:spPr>
                <p:style>
                  <a:lnRef idx="0"/>
                  <a:fillRef idx="0"/>
                  <a:effectRef idx="0"/>
                  <a:fontRef idx="minor"/>
                </p:style>
              </p:sp>
              <p:sp>
                <p:nvSpPr>
                  <p:cNvPr id="5861" name="CustomShape 345"/>
                  <p:cNvSpPr/>
                  <p:nvPr/>
                </p:nvSpPr>
                <p:spPr>
                  <a:xfrm>
                    <a:off x="785520" y="3438000"/>
                    <a:ext cx="24120" cy="24120"/>
                  </a:xfrm>
                  <a:custGeom>
                    <a:avLst/>
                    <a:gdLst/>
                    <a:ahLst/>
                    <a:rect l="l" t="t" r="r" b="b"/>
                    <a:pathLst>
                      <a:path w="5349" h="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style>
                  <a:lnRef idx="0"/>
                  <a:fillRef idx="0"/>
                  <a:effectRef idx="0"/>
                  <a:fontRef idx="minor"/>
                </p:style>
              </p:sp>
              <p:sp>
                <p:nvSpPr>
                  <p:cNvPr id="5862" name="CustomShape 346"/>
                  <p:cNvSpPr/>
                  <p:nvPr/>
                </p:nvSpPr>
                <p:spPr>
                  <a:xfrm>
                    <a:off x="983520" y="3399480"/>
                    <a:ext cx="176400" cy="101160"/>
                  </a:xfrm>
                  <a:custGeom>
                    <a:avLst/>
                    <a:gdLst/>
                    <a:ahLst/>
                    <a:rect l="l" t="t" r="r" b="b"/>
                    <a:pathLst>
                      <a:path w="37119" h="21448">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360">
                    <a:solidFill>
                      <a:srgbClr val="cfd9e0"/>
                    </a:solidFill>
                    <a:miter/>
                  </a:ln>
                </p:spPr>
                <p:style>
                  <a:lnRef idx="0"/>
                  <a:fillRef idx="0"/>
                  <a:effectRef idx="0"/>
                  <a:fontRef idx="minor"/>
                </p:style>
              </p:sp>
            </p:grpSp>
            <p:grpSp>
              <p:nvGrpSpPr>
                <p:cNvPr id="5863" name="Group 347"/>
                <p:cNvGrpSpPr/>
                <p:nvPr/>
              </p:nvGrpSpPr>
              <p:grpSpPr>
                <a:xfrm>
                  <a:off x="1161360" y="3449880"/>
                  <a:ext cx="157680" cy="197280"/>
                  <a:chOff x="1161360" y="3449880"/>
                  <a:chExt cx="157680" cy="197280"/>
                </a:xfrm>
              </p:grpSpPr>
              <p:sp>
                <p:nvSpPr>
                  <p:cNvPr id="5864" name="CustomShape 348"/>
                  <p:cNvSpPr/>
                  <p:nvPr/>
                </p:nvSpPr>
                <p:spPr>
                  <a:xfrm>
                    <a:off x="1161360" y="3449880"/>
                    <a:ext cx="145080" cy="184680"/>
                  </a:xfrm>
                  <a:custGeom>
                    <a:avLst/>
                    <a:gdLst/>
                    <a:ahLst/>
                    <a:rect l="l" t="t" r="r" b="b"/>
                    <a:pathLst>
                      <a:path w="30556" h="38848">
                        <a:moveTo>
                          <a:pt x="1" y="1"/>
                        </a:moveTo>
                        <a:lnTo>
                          <a:pt x="12633" y="1"/>
                        </a:lnTo>
                        <a:cubicBezTo>
                          <a:pt x="15723" y="1"/>
                          <a:pt x="16343" y="3466"/>
                          <a:pt x="16343" y="3466"/>
                        </a:cubicBezTo>
                        <a:lnTo>
                          <a:pt x="16343" y="26448"/>
                        </a:lnTo>
                        <a:lnTo>
                          <a:pt x="30556" y="26448"/>
                        </a:lnTo>
                        <a:lnTo>
                          <a:pt x="30556" y="38848"/>
                        </a:lnTo>
                      </a:path>
                    </a:pathLst>
                  </a:custGeom>
                  <a:noFill/>
                  <a:ln cap="rnd" w="9360">
                    <a:solidFill>
                      <a:srgbClr val="cfd9e0"/>
                    </a:solidFill>
                    <a:round/>
                  </a:ln>
                </p:spPr>
                <p:style>
                  <a:lnRef idx="0"/>
                  <a:fillRef idx="0"/>
                  <a:effectRef idx="0"/>
                  <a:fontRef idx="minor"/>
                </p:style>
              </p:sp>
              <p:sp>
                <p:nvSpPr>
                  <p:cNvPr id="5865" name="CustomShape 349"/>
                  <p:cNvSpPr/>
                  <p:nvPr/>
                </p:nvSpPr>
                <p:spPr>
                  <a:xfrm>
                    <a:off x="1293840" y="3623040"/>
                    <a:ext cx="25200" cy="24120"/>
                  </a:xfrm>
                  <a:custGeom>
                    <a:avLst/>
                    <a:gdLst/>
                    <a:ahLst/>
                    <a:rect l="l" t="t" r="r" b="b"/>
                    <a:pathLst>
                      <a:path w="5565" h="5351">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style>
                  <a:lnRef idx="0"/>
                  <a:fillRef idx="0"/>
                  <a:effectRef idx="0"/>
                  <a:fontRef idx="minor"/>
                </p:style>
              </p:sp>
            </p:grpSp>
          </p:grpSp>
          <p:grpSp>
            <p:nvGrpSpPr>
              <p:cNvPr id="5866" name="Group 350"/>
              <p:cNvGrpSpPr/>
              <p:nvPr/>
            </p:nvGrpSpPr>
            <p:grpSpPr>
              <a:xfrm>
                <a:off x="785520" y="3841560"/>
                <a:ext cx="533520" cy="239400"/>
                <a:chOff x="785520" y="3841560"/>
                <a:chExt cx="533520" cy="239400"/>
              </a:xfrm>
            </p:grpSpPr>
            <p:grpSp>
              <p:nvGrpSpPr>
                <p:cNvPr id="5867" name="Group 351"/>
                <p:cNvGrpSpPr/>
                <p:nvPr/>
              </p:nvGrpSpPr>
              <p:grpSpPr>
                <a:xfrm>
                  <a:off x="1161720" y="3841560"/>
                  <a:ext cx="157320" cy="189000"/>
                  <a:chOff x="1161720" y="3841560"/>
                  <a:chExt cx="157320" cy="189000"/>
                </a:xfrm>
              </p:grpSpPr>
              <p:sp>
                <p:nvSpPr>
                  <p:cNvPr id="5868" name="CustomShape 352"/>
                  <p:cNvSpPr/>
                  <p:nvPr/>
                </p:nvSpPr>
                <p:spPr>
                  <a:xfrm>
                    <a:off x="1293840" y="3841560"/>
                    <a:ext cx="25200" cy="24120"/>
                  </a:xfrm>
                  <a:custGeom>
                    <a:avLst/>
                    <a:gdLst/>
                    <a:ahLst/>
                    <a:rect l="l" t="t" r="r" b="b"/>
                    <a:pathLst>
                      <a:path w="5565" h="5351">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style>
                  <a:lnRef idx="0"/>
                  <a:fillRef idx="0"/>
                  <a:effectRef idx="0"/>
                  <a:fontRef idx="minor"/>
                </p:style>
              </p:sp>
              <p:sp>
                <p:nvSpPr>
                  <p:cNvPr id="5869" name="CustomShape 353"/>
                  <p:cNvSpPr/>
                  <p:nvPr/>
                </p:nvSpPr>
                <p:spPr>
                  <a:xfrm>
                    <a:off x="1161720" y="3867120"/>
                    <a:ext cx="144720" cy="163440"/>
                  </a:xfrm>
                  <a:custGeom>
                    <a:avLst/>
                    <a:gdLst/>
                    <a:ahLst/>
                    <a:rect l="l" t="t" r="r" b="b"/>
                    <a:pathLst>
                      <a:path w="30534" h="34405">
                        <a:moveTo>
                          <a:pt x="0" y="34404"/>
                        </a:moveTo>
                        <a:lnTo>
                          <a:pt x="12611" y="34404"/>
                        </a:lnTo>
                        <a:cubicBezTo>
                          <a:pt x="15705" y="34404"/>
                          <a:pt x="16325" y="30939"/>
                          <a:pt x="16325" y="30939"/>
                        </a:cubicBezTo>
                        <a:lnTo>
                          <a:pt x="16325" y="7957"/>
                        </a:lnTo>
                        <a:lnTo>
                          <a:pt x="30534" y="7957"/>
                        </a:lnTo>
                        <a:lnTo>
                          <a:pt x="30534" y="1"/>
                        </a:lnTo>
                      </a:path>
                    </a:pathLst>
                  </a:custGeom>
                  <a:noFill/>
                  <a:ln cap="rnd" w="9360">
                    <a:solidFill>
                      <a:srgbClr val="cfd9e0"/>
                    </a:solidFill>
                    <a:round/>
                  </a:ln>
                </p:spPr>
                <p:style>
                  <a:lnRef idx="0"/>
                  <a:fillRef idx="0"/>
                  <a:effectRef idx="0"/>
                  <a:fontRef idx="minor"/>
                </p:style>
              </p:sp>
            </p:grpSp>
            <p:grpSp>
              <p:nvGrpSpPr>
                <p:cNvPr id="5870" name="Group 354"/>
                <p:cNvGrpSpPr/>
                <p:nvPr/>
              </p:nvGrpSpPr>
              <p:grpSpPr>
                <a:xfrm>
                  <a:off x="785520" y="3979800"/>
                  <a:ext cx="374400" cy="101160"/>
                  <a:chOff x="785520" y="3979800"/>
                  <a:chExt cx="374400" cy="101160"/>
                </a:xfrm>
              </p:grpSpPr>
              <p:sp>
                <p:nvSpPr>
                  <p:cNvPr id="5871" name="CustomShape 355"/>
                  <p:cNvSpPr/>
                  <p:nvPr/>
                </p:nvSpPr>
                <p:spPr>
                  <a:xfrm>
                    <a:off x="808200" y="4032000"/>
                    <a:ext cx="174240" cy="360"/>
                  </a:xfrm>
                  <a:custGeom>
                    <a:avLst/>
                    <a:gdLst/>
                    <a:ahLst/>
                    <a:rect l="l" t="t" r="r" b="b"/>
                    <a:pathLst>
                      <a:path w="36648" h="1">
                        <a:moveTo>
                          <a:pt x="36648" y="0"/>
                        </a:moveTo>
                        <a:lnTo>
                          <a:pt x="1" y="0"/>
                        </a:lnTo>
                      </a:path>
                    </a:pathLst>
                  </a:custGeom>
                  <a:noFill/>
                  <a:ln cap="rnd" w="9360">
                    <a:solidFill>
                      <a:srgbClr val="cfd9e0"/>
                    </a:solidFill>
                    <a:round/>
                  </a:ln>
                </p:spPr>
                <p:style>
                  <a:lnRef idx="0"/>
                  <a:fillRef idx="0"/>
                  <a:effectRef idx="0"/>
                  <a:fontRef idx="minor"/>
                </p:style>
              </p:sp>
              <p:sp>
                <p:nvSpPr>
                  <p:cNvPr id="5872" name="CustomShape 356"/>
                  <p:cNvSpPr/>
                  <p:nvPr/>
                </p:nvSpPr>
                <p:spPr>
                  <a:xfrm>
                    <a:off x="983520" y="3979800"/>
                    <a:ext cx="176400" cy="101160"/>
                  </a:xfrm>
                  <a:custGeom>
                    <a:avLst/>
                    <a:gdLst/>
                    <a:ahLst/>
                    <a:rect l="l" t="t" r="r" b="b"/>
                    <a:pathLst>
                      <a:path w="37119" h="21448">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360">
                    <a:solidFill>
                      <a:srgbClr val="cfd9e0"/>
                    </a:solidFill>
                    <a:miter/>
                  </a:ln>
                </p:spPr>
                <p:style>
                  <a:lnRef idx="0"/>
                  <a:fillRef idx="0"/>
                  <a:effectRef idx="0"/>
                  <a:fontRef idx="minor"/>
                </p:style>
              </p:sp>
              <p:sp>
                <p:nvSpPr>
                  <p:cNvPr id="5873" name="CustomShape 357"/>
                  <p:cNvSpPr/>
                  <p:nvPr/>
                </p:nvSpPr>
                <p:spPr>
                  <a:xfrm>
                    <a:off x="785520" y="4018320"/>
                    <a:ext cx="25200" cy="24120"/>
                  </a:xfrm>
                  <a:custGeom>
                    <a:avLst/>
                    <a:gdLst/>
                    <a:ahLst/>
                    <a:rect l="l" t="t" r="r" b="b"/>
                    <a:pathLst>
                      <a:path w="5560" h="5351">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style>
                  <a:lnRef idx="0"/>
                  <a:fillRef idx="0"/>
                  <a:effectRef idx="0"/>
                  <a:fontRef idx="minor"/>
                </p:style>
              </p:sp>
            </p:grpSp>
          </p:grpSp>
          <p:grpSp>
            <p:nvGrpSpPr>
              <p:cNvPr id="5874" name="Group 358"/>
              <p:cNvGrpSpPr/>
              <p:nvPr/>
            </p:nvGrpSpPr>
            <p:grpSpPr>
              <a:xfrm>
                <a:off x="1501200" y="3399480"/>
                <a:ext cx="524880" cy="247680"/>
                <a:chOff x="1501200" y="3399480"/>
                <a:chExt cx="524880" cy="247680"/>
              </a:xfrm>
            </p:grpSpPr>
            <p:grpSp>
              <p:nvGrpSpPr>
                <p:cNvPr id="5875" name="Group 359"/>
                <p:cNvGrpSpPr/>
                <p:nvPr/>
              </p:nvGrpSpPr>
              <p:grpSpPr>
                <a:xfrm>
                  <a:off x="1834200" y="3438000"/>
                  <a:ext cx="191880" cy="24120"/>
                  <a:chOff x="1834200" y="3438000"/>
                  <a:chExt cx="191880" cy="24120"/>
                </a:xfrm>
              </p:grpSpPr>
              <p:sp>
                <p:nvSpPr>
                  <p:cNvPr id="5876" name="CustomShape 360"/>
                  <p:cNvSpPr/>
                  <p:nvPr/>
                </p:nvSpPr>
                <p:spPr>
                  <a:xfrm>
                    <a:off x="1834200" y="3449880"/>
                    <a:ext cx="165960" cy="360"/>
                  </a:xfrm>
                  <a:custGeom>
                    <a:avLst/>
                    <a:gdLst/>
                    <a:ahLst/>
                    <a:rect l="l" t="t" r="r" b="b"/>
                    <a:pathLst>
                      <a:path w="34959" h="1">
                        <a:moveTo>
                          <a:pt x="1" y="1"/>
                        </a:moveTo>
                        <a:lnTo>
                          <a:pt x="34959" y="1"/>
                        </a:lnTo>
                      </a:path>
                    </a:pathLst>
                  </a:custGeom>
                  <a:noFill/>
                  <a:ln cap="rnd" w="9360">
                    <a:solidFill>
                      <a:srgbClr val="cfd9e0"/>
                    </a:solidFill>
                    <a:round/>
                  </a:ln>
                </p:spPr>
                <p:style>
                  <a:lnRef idx="0"/>
                  <a:fillRef idx="0"/>
                  <a:effectRef idx="0"/>
                  <a:fontRef idx="minor"/>
                </p:style>
              </p:sp>
              <p:sp>
                <p:nvSpPr>
                  <p:cNvPr id="5877" name="CustomShape 361"/>
                  <p:cNvSpPr/>
                  <p:nvPr/>
                </p:nvSpPr>
                <p:spPr>
                  <a:xfrm>
                    <a:off x="2000880" y="3438000"/>
                    <a:ext cx="25200" cy="24120"/>
                  </a:xfrm>
                  <a:custGeom>
                    <a:avLst/>
                    <a:gdLst/>
                    <a:ahLst/>
                    <a:rect l="l" t="t" r="r" b="b"/>
                    <a:pathLst>
                      <a:path w="5564" h="5349">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style>
                  <a:lnRef idx="0"/>
                  <a:fillRef idx="0"/>
                  <a:effectRef idx="0"/>
                  <a:fontRef idx="minor"/>
                </p:style>
              </p:sp>
            </p:grpSp>
            <p:grpSp>
              <p:nvGrpSpPr>
                <p:cNvPr id="5878" name="Group 362"/>
                <p:cNvGrpSpPr/>
                <p:nvPr/>
              </p:nvGrpSpPr>
              <p:grpSpPr>
                <a:xfrm>
                  <a:off x="1501200" y="3399480"/>
                  <a:ext cx="331560" cy="247680"/>
                  <a:chOff x="1501200" y="3399480"/>
                  <a:chExt cx="331560" cy="247680"/>
                </a:xfrm>
              </p:grpSpPr>
              <p:sp>
                <p:nvSpPr>
                  <p:cNvPr id="5879" name="CustomShape 363"/>
                  <p:cNvSpPr/>
                  <p:nvPr/>
                </p:nvSpPr>
                <p:spPr>
                  <a:xfrm>
                    <a:off x="1656360" y="3399480"/>
                    <a:ext cx="176400" cy="101160"/>
                  </a:xfrm>
                  <a:custGeom>
                    <a:avLst/>
                    <a:gdLst/>
                    <a:ahLst/>
                    <a:rect l="l" t="t" r="r" b="b"/>
                    <a:pathLst>
                      <a:path w="37118" h="2144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360">
                    <a:solidFill>
                      <a:srgbClr val="cfd9e0"/>
                    </a:solidFill>
                    <a:miter/>
                  </a:ln>
                </p:spPr>
                <p:style>
                  <a:lnRef idx="0"/>
                  <a:fillRef idx="0"/>
                  <a:effectRef idx="0"/>
                  <a:fontRef idx="minor"/>
                </p:style>
              </p:sp>
              <p:grpSp>
                <p:nvGrpSpPr>
                  <p:cNvPr id="5880" name="Group 364"/>
                  <p:cNvGrpSpPr/>
                  <p:nvPr/>
                </p:nvGrpSpPr>
                <p:grpSpPr>
                  <a:xfrm>
                    <a:off x="1501200" y="3449880"/>
                    <a:ext cx="153720" cy="197280"/>
                    <a:chOff x="1501200" y="3449880"/>
                    <a:chExt cx="153720" cy="197280"/>
                  </a:xfrm>
                </p:grpSpPr>
                <p:sp>
                  <p:nvSpPr>
                    <p:cNvPr id="5881" name="CustomShape 365"/>
                    <p:cNvSpPr/>
                    <p:nvPr/>
                  </p:nvSpPr>
                  <p:spPr>
                    <a:xfrm>
                      <a:off x="1516320" y="3449880"/>
                      <a:ext cx="138600" cy="184680"/>
                    </a:xfrm>
                    <a:custGeom>
                      <a:avLst/>
                      <a:gdLst/>
                      <a:ahLst/>
                      <a:rect l="l" t="t" r="r" b="b"/>
                      <a:pathLst>
                        <a:path w="29210" h="38848">
                          <a:moveTo>
                            <a:pt x="29209" y="1"/>
                          </a:moveTo>
                          <a:lnTo>
                            <a:pt x="17922" y="1"/>
                          </a:lnTo>
                          <a:cubicBezTo>
                            <a:pt x="14829" y="1"/>
                            <a:pt x="14209" y="3466"/>
                            <a:pt x="14209" y="3466"/>
                          </a:cubicBezTo>
                          <a:lnTo>
                            <a:pt x="14209" y="26448"/>
                          </a:lnTo>
                          <a:lnTo>
                            <a:pt x="0" y="26448"/>
                          </a:lnTo>
                          <a:lnTo>
                            <a:pt x="0" y="38848"/>
                          </a:lnTo>
                        </a:path>
                      </a:pathLst>
                    </a:custGeom>
                    <a:noFill/>
                    <a:ln cap="rnd" w="9360">
                      <a:solidFill>
                        <a:srgbClr val="cfd9e0"/>
                      </a:solidFill>
                      <a:round/>
                    </a:ln>
                  </p:spPr>
                  <p:style>
                    <a:lnRef idx="0"/>
                    <a:fillRef idx="0"/>
                    <a:effectRef idx="0"/>
                    <a:fontRef idx="minor"/>
                  </p:style>
                </p:sp>
                <p:sp>
                  <p:nvSpPr>
                    <p:cNvPr id="5882" name="CustomShape 366"/>
                    <p:cNvSpPr/>
                    <p:nvPr/>
                  </p:nvSpPr>
                  <p:spPr>
                    <a:xfrm>
                      <a:off x="1501200" y="3623040"/>
                      <a:ext cx="25200" cy="24120"/>
                    </a:xfrm>
                    <a:custGeom>
                      <a:avLst/>
                      <a:gdLst/>
                      <a:ahLst/>
                      <a:rect l="l" t="t" r="r" b="b"/>
                      <a:pathLst>
                        <a:path w="5560" h="535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style>
                    <a:lnRef idx="0"/>
                    <a:fillRef idx="0"/>
                    <a:effectRef idx="0"/>
                    <a:fontRef idx="minor"/>
                  </p:style>
                </p:sp>
              </p:grpSp>
            </p:grpSp>
          </p:grpSp>
          <p:grpSp>
            <p:nvGrpSpPr>
              <p:cNvPr id="5883" name="Group 367"/>
              <p:cNvGrpSpPr/>
              <p:nvPr/>
            </p:nvGrpSpPr>
            <p:grpSpPr>
              <a:xfrm>
                <a:off x="725040" y="3594600"/>
                <a:ext cx="531360" cy="300600"/>
                <a:chOff x="725040" y="3594600"/>
                <a:chExt cx="531360" cy="300600"/>
              </a:xfrm>
            </p:grpSpPr>
            <p:grpSp>
              <p:nvGrpSpPr>
                <p:cNvPr id="5884" name="Group 368"/>
                <p:cNvGrpSpPr/>
                <p:nvPr/>
              </p:nvGrpSpPr>
              <p:grpSpPr>
                <a:xfrm>
                  <a:off x="725040" y="3838320"/>
                  <a:ext cx="179640" cy="24120"/>
                  <a:chOff x="725040" y="3838320"/>
                  <a:chExt cx="179640" cy="24120"/>
                </a:xfrm>
              </p:grpSpPr>
              <p:sp>
                <p:nvSpPr>
                  <p:cNvPr id="5885" name="CustomShape 369"/>
                  <p:cNvSpPr/>
                  <p:nvPr/>
                </p:nvSpPr>
                <p:spPr>
                  <a:xfrm>
                    <a:off x="746640" y="3854160"/>
                    <a:ext cx="158040" cy="360"/>
                  </a:xfrm>
                  <a:custGeom>
                    <a:avLst/>
                    <a:gdLst/>
                    <a:ahLst/>
                    <a:rect l="l" t="t" r="r" b="b"/>
                    <a:pathLst>
                      <a:path w="33303" h="1">
                        <a:moveTo>
                          <a:pt x="1" y="1"/>
                        </a:moveTo>
                        <a:lnTo>
                          <a:pt x="33303" y="1"/>
                        </a:lnTo>
                      </a:path>
                    </a:pathLst>
                  </a:custGeom>
                  <a:noFill/>
                  <a:ln cap="rnd" w="9360">
                    <a:solidFill>
                      <a:srgbClr val="cfd9e0"/>
                    </a:solidFill>
                    <a:round/>
                  </a:ln>
                </p:spPr>
                <p:style>
                  <a:lnRef idx="0"/>
                  <a:fillRef idx="0"/>
                  <a:effectRef idx="0"/>
                  <a:fontRef idx="minor"/>
                </p:style>
              </p:sp>
              <p:sp>
                <p:nvSpPr>
                  <p:cNvPr id="5886" name="CustomShape 370"/>
                  <p:cNvSpPr/>
                  <p:nvPr/>
                </p:nvSpPr>
                <p:spPr>
                  <a:xfrm>
                    <a:off x="725040" y="3838320"/>
                    <a:ext cx="25200" cy="24120"/>
                  </a:xfrm>
                  <a:custGeom>
                    <a:avLst/>
                    <a:gdLst/>
                    <a:ahLst/>
                    <a:rect l="l" t="t" r="r" b="b"/>
                    <a:pathLst>
                      <a:path w="5560" h="535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style>
                  <a:lnRef idx="0"/>
                  <a:fillRef idx="0"/>
                  <a:effectRef idx="0"/>
                  <a:fontRef idx="minor"/>
                </p:style>
              </p:sp>
            </p:grpSp>
            <p:grpSp>
              <p:nvGrpSpPr>
                <p:cNvPr id="5887" name="Group 371"/>
                <p:cNvGrpSpPr/>
                <p:nvPr/>
              </p:nvGrpSpPr>
              <p:grpSpPr>
                <a:xfrm>
                  <a:off x="906120" y="3594600"/>
                  <a:ext cx="350280" cy="300600"/>
                  <a:chOff x="906120" y="3594600"/>
                  <a:chExt cx="350280" cy="300600"/>
                </a:xfrm>
              </p:grpSpPr>
              <p:grpSp>
                <p:nvGrpSpPr>
                  <p:cNvPr id="5888" name="Group 372"/>
                  <p:cNvGrpSpPr/>
                  <p:nvPr/>
                </p:nvGrpSpPr>
                <p:grpSpPr>
                  <a:xfrm>
                    <a:off x="1084320" y="3636720"/>
                    <a:ext cx="172080" cy="215640"/>
                    <a:chOff x="1084320" y="3636720"/>
                    <a:chExt cx="172080" cy="215640"/>
                  </a:xfrm>
                </p:grpSpPr>
                <p:grpSp>
                  <p:nvGrpSpPr>
                    <p:cNvPr id="5889" name="Group 373"/>
                    <p:cNvGrpSpPr/>
                    <p:nvPr/>
                  </p:nvGrpSpPr>
                  <p:grpSpPr>
                    <a:xfrm>
                      <a:off x="1157040" y="3730680"/>
                      <a:ext cx="99360" cy="24120"/>
                      <a:chOff x="1157040" y="3730680"/>
                      <a:chExt cx="99360" cy="24120"/>
                    </a:xfrm>
                  </p:grpSpPr>
                  <p:sp>
                    <p:nvSpPr>
                      <p:cNvPr id="5890" name="CustomShape 374"/>
                      <p:cNvSpPr/>
                      <p:nvPr/>
                    </p:nvSpPr>
                    <p:spPr>
                      <a:xfrm>
                        <a:off x="1157040" y="3730680"/>
                        <a:ext cx="25200" cy="24120"/>
                      </a:xfrm>
                      <a:custGeom>
                        <a:avLst/>
                        <a:gdLst/>
                        <a:ahLst/>
                        <a:rect l="l" t="t" r="r" b="b"/>
                        <a:pathLst>
                          <a:path w="5561" h="5349">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style>
                      <a:lnRef idx="0"/>
                      <a:fillRef idx="0"/>
                      <a:effectRef idx="0"/>
                      <a:fontRef idx="minor"/>
                    </p:style>
                  </p:sp>
                  <p:sp>
                    <p:nvSpPr>
                      <p:cNvPr id="5891" name="CustomShape 375"/>
                      <p:cNvSpPr/>
                      <p:nvPr/>
                    </p:nvSpPr>
                    <p:spPr>
                      <a:xfrm>
                        <a:off x="1173600" y="3745440"/>
                        <a:ext cx="82800" cy="360"/>
                      </a:xfrm>
                      <a:custGeom>
                        <a:avLst/>
                        <a:gdLst/>
                        <a:ahLst/>
                        <a:rect l="l" t="t" r="r" b="b"/>
                        <a:pathLst>
                          <a:path w="17599" h="1">
                            <a:moveTo>
                              <a:pt x="17598" y="0"/>
                            </a:moveTo>
                            <a:lnTo>
                              <a:pt x="1" y="0"/>
                            </a:lnTo>
                          </a:path>
                        </a:pathLst>
                      </a:custGeom>
                      <a:noFill/>
                      <a:ln cap="rnd" w="9360">
                        <a:solidFill>
                          <a:srgbClr val="cfd9e0"/>
                        </a:solidFill>
                        <a:round/>
                      </a:ln>
                    </p:spPr>
                    <p:style>
                      <a:lnRef idx="0"/>
                      <a:fillRef idx="0"/>
                      <a:effectRef idx="0"/>
                      <a:fontRef idx="minor"/>
                    </p:style>
                  </p:sp>
                </p:grpSp>
                <p:sp>
                  <p:nvSpPr>
                    <p:cNvPr id="5892" name="CustomShape 376"/>
                    <p:cNvSpPr/>
                    <p:nvPr/>
                  </p:nvSpPr>
                  <p:spPr>
                    <a:xfrm>
                      <a:off x="1084320" y="3636720"/>
                      <a:ext cx="84960" cy="215640"/>
                    </a:xfrm>
                    <a:custGeom>
                      <a:avLst/>
                      <a:gdLst/>
                      <a:ahLst/>
                      <a:rect l="l" t="t" r="r" b="b"/>
                      <a:pathLst>
                        <a:path w="18044" h="4533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w="9360">
                      <a:solidFill>
                        <a:srgbClr val="cfd9e0"/>
                      </a:solidFill>
                      <a:round/>
                    </a:ln>
                  </p:spPr>
                  <p:style>
                    <a:lnRef idx="0"/>
                    <a:fillRef idx="0"/>
                    <a:effectRef idx="0"/>
                    <a:fontRef idx="minor"/>
                  </p:style>
                </p:sp>
              </p:grpSp>
              <p:sp>
                <p:nvSpPr>
                  <p:cNvPr id="5893" name="CustomShape 377"/>
                  <p:cNvSpPr/>
                  <p:nvPr/>
                </p:nvSpPr>
                <p:spPr>
                  <a:xfrm>
                    <a:off x="906120" y="3794040"/>
                    <a:ext cx="176400" cy="101160"/>
                  </a:xfrm>
                  <a:custGeom>
                    <a:avLst/>
                    <a:gdLst/>
                    <a:ahLst/>
                    <a:rect l="l" t="t" r="r" b="b"/>
                    <a:pathLst>
                      <a:path w="37119" h="21444">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360">
                    <a:solidFill>
                      <a:srgbClr val="cfd9e0"/>
                    </a:solidFill>
                    <a:miter/>
                  </a:ln>
                </p:spPr>
                <p:style>
                  <a:lnRef idx="0"/>
                  <a:fillRef idx="0"/>
                  <a:effectRef idx="0"/>
                  <a:fontRef idx="minor"/>
                </p:style>
              </p:sp>
              <p:sp>
                <p:nvSpPr>
                  <p:cNvPr id="5894" name="CustomShape 378"/>
                  <p:cNvSpPr/>
                  <p:nvPr/>
                </p:nvSpPr>
                <p:spPr>
                  <a:xfrm>
                    <a:off x="914400" y="3594600"/>
                    <a:ext cx="176400" cy="101160"/>
                  </a:xfrm>
                  <a:custGeom>
                    <a:avLst/>
                    <a:gdLst/>
                    <a:ahLst/>
                    <a:rect l="l" t="t" r="r" b="b"/>
                    <a:pathLst>
                      <a:path w="37118" h="21447">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360">
                    <a:solidFill>
                      <a:srgbClr val="cfd9e0"/>
                    </a:solidFill>
                    <a:miter/>
                  </a:ln>
                </p:spPr>
                <p:style>
                  <a:lnRef idx="0"/>
                  <a:fillRef idx="0"/>
                  <a:effectRef idx="0"/>
                  <a:fontRef idx="minor"/>
                </p:style>
              </p:sp>
            </p:grpSp>
            <p:grpSp>
              <p:nvGrpSpPr>
                <p:cNvPr id="5895" name="Group 379"/>
                <p:cNvGrpSpPr/>
                <p:nvPr/>
              </p:nvGrpSpPr>
              <p:grpSpPr>
                <a:xfrm>
                  <a:off x="725040" y="3624120"/>
                  <a:ext cx="187920" cy="24120"/>
                  <a:chOff x="725040" y="3624120"/>
                  <a:chExt cx="187920" cy="24120"/>
                </a:xfrm>
              </p:grpSpPr>
              <p:sp>
                <p:nvSpPr>
                  <p:cNvPr id="5896" name="CustomShape 380"/>
                  <p:cNvSpPr/>
                  <p:nvPr/>
                </p:nvSpPr>
                <p:spPr>
                  <a:xfrm>
                    <a:off x="725040" y="3624120"/>
                    <a:ext cx="25200" cy="24120"/>
                  </a:xfrm>
                  <a:custGeom>
                    <a:avLst/>
                    <a:gdLst/>
                    <a:ahLst/>
                    <a:rect l="l" t="t" r="r" b="b"/>
                    <a:pathLst>
                      <a:path w="5560" h="535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style>
                  <a:lnRef idx="0"/>
                  <a:fillRef idx="0"/>
                  <a:effectRef idx="0"/>
                  <a:fontRef idx="minor"/>
                </p:style>
              </p:sp>
              <p:sp>
                <p:nvSpPr>
                  <p:cNvPr id="5897" name="CustomShape 381"/>
                  <p:cNvSpPr/>
                  <p:nvPr/>
                </p:nvSpPr>
                <p:spPr>
                  <a:xfrm>
                    <a:off x="746640" y="3636720"/>
                    <a:ext cx="166320" cy="360"/>
                  </a:xfrm>
                  <a:custGeom>
                    <a:avLst/>
                    <a:gdLst/>
                    <a:ahLst/>
                    <a:rect l="l" t="t" r="r" b="b"/>
                    <a:pathLst>
                      <a:path w="35018" h="1">
                        <a:moveTo>
                          <a:pt x="35017" y="1"/>
                        </a:moveTo>
                        <a:lnTo>
                          <a:pt x="1" y="1"/>
                        </a:lnTo>
                      </a:path>
                    </a:pathLst>
                  </a:custGeom>
                  <a:noFill/>
                  <a:ln cap="rnd" w="9360">
                    <a:solidFill>
                      <a:srgbClr val="cfd9e0"/>
                    </a:solidFill>
                    <a:round/>
                  </a:ln>
                </p:spPr>
                <p:style>
                  <a:lnRef idx="0"/>
                  <a:fillRef idx="0"/>
                  <a:effectRef idx="0"/>
                  <a:fontRef idx="minor"/>
                </p:style>
              </p:sp>
            </p:grpSp>
          </p:grpSp>
        </p:grpSp>
      </p:grpSp>
      <p:grpSp>
        <p:nvGrpSpPr>
          <p:cNvPr id="5898" name="Group 382"/>
          <p:cNvGrpSpPr/>
          <p:nvPr/>
        </p:nvGrpSpPr>
        <p:grpSpPr>
          <a:xfrm>
            <a:off x="2253240" y="2249640"/>
            <a:ext cx="947160" cy="933840"/>
            <a:chOff x="2253240" y="2249640"/>
            <a:chExt cx="947160" cy="933840"/>
          </a:xfrm>
        </p:grpSpPr>
        <p:sp>
          <p:nvSpPr>
            <p:cNvPr id="5899" name="CustomShape 383"/>
            <p:cNvSpPr/>
            <p:nvPr/>
          </p:nvSpPr>
          <p:spPr>
            <a:xfrm>
              <a:off x="2418120" y="2620800"/>
              <a:ext cx="617760" cy="191880"/>
            </a:xfrm>
            <a:custGeom>
              <a:avLst/>
              <a:gdLst/>
              <a:ahLst/>
              <a:rect l="l" t="t" r="r" b="b"/>
              <a:pathLst>
                <a:path w="116549" h="36397">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style>
            <a:lnRef idx="0"/>
            <a:fillRef idx="0"/>
            <a:effectRef idx="0"/>
            <a:fontRef idx="minor"/>
          </p:style>
        </p:sp>
        <p:sp>
          <p:nvSpPr>
            <p:cNvPr id="5900" name="CustomShape 384"/>
            <p:cNvSpPr/>
            <p:nvPr/>
          </p:nvSpPr>
          <p:spPr>
            <a:xfrm>
              <a:off x="2373120" y="2583360"/>
              <a:ext cx="246960" cy="266760"/>
            </a:xfrm>
            <a:custGeom>
              <a:avLst/>
              <a:gdLst/>
              <a:ahLst/>
              <a:rect l="l" t="t" r="r" b="b"/>
              <a:pathLst>
                <a:path w="46773" h="50467">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style>
            <a:lnRef idx="0"/>
            <a:fillRef idx="0"/>
            <a:effectRef idx="0"/>
            <a:fontRef idx="minor"/>
          </p:style>
        </p:sp>
        <p:sp>
          <p:nvSpPr>
            <p:cNvPr id="5901" name="CustomShape 385"/>
            <p:cNvSpPr/>
            <p:nvPr/>
          </p:nvSpPr>
          <p:spPr>
            <a:xfrm>
              <a:off x="2726280" y="2846160"/>
              <a:ext cx="1080" cy="97920"/>
            </a:xfrm>
            <a:custGeom>
              <a:avLst/>
              <a:gdLst/>
              <a:ahLst/>
              <a:rect l="l" t="t" r="r" b="b"/>
              <a:pathLst>
                <a:path w="486" h="18697">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style>
            <a:lnRef idx="0"/>
            <a:fillRef idx="0"/>
            <a:effectRef idx="0"/>
            <a:fontRef idx="minor"/>
          </p:style>
        </p:sp>
        <p:sp>
          <p:nvSpPr>
            <p:cNvPr id="5902" name="CustomShape 386"/>
            <p:cNvSpPr/>
            <p:nvPr/>
          </p:nvSpPr>
          <p:spPr>
            <a:xfrm>
              <a:off x="2785320" y="2846160"/>
              <a:ext cx="285840" cy="97920"/>
            </a:xfrm>
            <a:custGeom>
              <a:avLst/>
              <a:gdLst/>
              <a:ahLst/>
              <a:rect l="l" t="t" r="r" b="b"/>
              <a:pathLst>
                <a:path w="54065" h="18698">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style>
            <a:lnRef idx="0"/>
            <a:fillRef idx="0"/>
            <a:effectRef idx="0"/>
            <a:fontRef idx="minor"/>
          </p:style>
        </p:sp>
        <p:sp>
          <p:nvSpPr>
            <p:cNvPr id="5903" name="CustomShape 387"/>
            <p:cNvSpPr/>
            <p:nvPr/>
          </p:nvSpPr>
          <p:spPr>
            <a:xfrm>
              <a:off x="2382840" y="2846160"/>
              <a:ext cx="285840" cy="97920"/>
            </a:xfrm>
            <a:custGeom>
              <a:avLst/>
              <a:gdLst/>
              <a:ahLst/>
              <a:rect l="l" t="t" r="r" b="b"/>
              <a:pathLst>
                <a:path w="54064" h="18698">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style>
            <a:lnRef idx="0"/>
            <a:fillRef idx="0"/>
            <a:effectRef idx="0"/>
            <a:fontRef idx="minor"/>
          </p:style>
        </p:sp>
        <p:sp>
          <p:nvSpPr>
            <p:cNvPr id="5904" name="CustomShape 388"/>
            <p:cNvSpPr/>
            <p:nvPr/>
          </p:nvSpPr>
          <p:spPr>
            <a:xfrm>
              <a:off x="2596680" y="2972520"/>
              <a:ext cx="260280" cy="210960"/>
            </a:xfrm>
            <a:custGeom>
              <a:avLst/>
              <a:gdLst/>
              <a:ahLst/>
              <a:rect l="l" t="t" r="r" b="b"/>
              <a:pathLst>
                <a:path w="49277" h="39988">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style>
            <a:lnRef idx="0"/>
            <a:fillRef idx="0"/>
            <a:effectRef idx="0"/>
            <a:fontRef idx="minor"/>
          </p:style>
        </p:sp>
        <p:sp>
          <p:nvSpPr>
            <p:cNvPr id="5905" name="CustomShape 389"/>
            <p:cNvSpPr/>
            <p:nvPr/>
          </p:nvSpPr>
          <p:spPr>
            <a:xfrm>
              <a:off x="2940120" y="2972520"/>
              <a:ext cx="260280" cy="210960"/>
            </a:xfrm>
            <a:custGeom>
              <a:avLst/>
              <a:gdLst/>
              <a:ahLst/>
              <a:rect l="l" t="t" r="r" b="b"/>
              <a:pathLst>
                <a:path w="49279" h="39988">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style>
            <a:lnRef idx="0"/>
            <a:fillRef idx="0"/>
            <a:effectRef idx="0"/>
            <a:fontRef idx="minor"/>
          </p:style>
        </p:sp>
        <p:sp>
          <p:nvSpPr>
            <p:cNvPr id="5906" name="CustomShape 390"/>
            <p:cNvSpPr/>
            <p:nvPr/>
          </p:nvSpPr>
          <p:spPr>
            <a:xfrm>
              <a:off x="2253240" y="2972520"/>
              <a:ext cx="260280" cy="210960"/>
            </a:xfrm>
            <a:custGeom>
              <a:avLst/>
              <a:gdLst/>
              <a:ahLst/>
              <a:rect l="l" t="t" r="r" b="b"/>
              <a:pathLst>
                <a:path w="49279" h="39988">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style>
            <a:lnRef idx="0"/>
            <a:fillRef idx="0"/>
            <a:effectRef idx="0"/>
            <a:fontRef idx="minor"/>
          </p:style>
        </p:sp>
        <p:sp>
          <p:nvSpPr>
            <p:cNvPr id="5907" name="CustomShape 391"/>
            <p:cNvSpPr/>
            <p:nvPr/>
          </p:nvSpPr>
          <p:spPr>
            <a:xfrm>
              <a:off x="2718720" y="2935440"/>
              <a:ext cx="16560" cy="16560"/>
            </a:xfrm>
            <a:custGeom>
              <a:avLst/>
              <a:gdLst/>
              <a:ahLst/>
              <a:rect l="l" t="t" r="r" b="b"/>
              <a:pathLst>
                <a:path w="3373" h="3374">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style>
            <a:lnRef idx="0"/>
            <a:fillRef idx="0"/>
            <a:effectRef idx="0"/>
            <a:fontRef idx="minor"/>
          </p:style>
        </p:sp>
        <p:sp>
          <p:nvSpPr>
            <p:cNvPr id="5908" name="CustomShape 392"/>
            <p:cNvSpPr/>
            <p:nvPr/>
          </p:nvSpPr>
          <p:spPr>
            <a:xfrm>
              <a:off x="3062160" y="2935440"/>
              <a:ext cx="16560" cy="16560"/>
            </a:xfrm>
            <a:custGeom>
              <a:avLst/>
              <a:gdLst/>
              <a:ahLst/>
              <a:rect l="l" t="t" r="r" b="b"/>
              <a:pathLst>
                <a:path w="3374" h="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style>
            <a:lnRef idx="0"/>
            <a:fillRef idx="0"/>
            <a:effectRef idx="0"/>
            <a:fontRef idx="minor"/>
          </p:style>
        </p:sp>
        <p:sp>
          <p:nvSpPr>
            <p:cNvPr id="5909" name="CustomShape 393"/>
            <p:cNvSpPr/>
            <p:nvPr/>
          </p:nvSpPr>
          <p:spPr>
            <a:xfrm>
              <a:off x="2375280" y="2935440"/>
              <a:ext cx="16560" cy="16560"/>
            </a:xfrm>
            <a:custGeom>
              <a:avLst/>
              <a:gdLst/>
              <a:ahLst/>
              <a:rect l="l" t="t" r="r" b="b"/>
              <a:pathLst>
                <a:path w="3374" h="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style>
            <a:lnRef idx="0"/>
            <a:fillRef idx="0"/>
            <a:effectRef idx="0"/>
            <a:fontRef idx="minor"/>
          </p:style>
        </p:sp>
        <p:sp>
          <p:nvSpPr>
            <p:cNvPr id="5910" name="CustomShape 394"/>
            <p:cNvSpPr/>
            <p:nvPr/>
          </p:nvSpPr>
          <p:spPr>
            <a:xfrm>
              <a:off x="2718720" y="2838600"/>
              <a:ext cx="16560" cy="16560"/>
            </a:xfrm>
            <a:custGeom>
              <a:avLst/>
              <a:gdLst/>
              <a:ahLst/>
              <a:rect l="l" t="t" r="r" b="b"/>
              <a:pathLst>
                <a:path w="3373" h="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style>
            <a:lnRef idx="0"/>
            <a:fillRef idx="0"/>
            <a:effectRef idx="0"/>
            <a:fontRef idx="minor"/>
          </p:style>
        </p:sp>
        <p:sp>
          <p:nvSpPr>
            <p:cNvPr id="5911" name="CustomShape 395"/>
            <p:cNvSpPr/>
            <p:nvPr/>
          </p:nvSpPr>
          <p:spPr>
            <a:xfrm>
              <a:off x="2777400" y="2838600"/>
              <a:ext cx="16560" cy="16560"/>
            </a:xfrm>
            <a:custGeom>
              <a:avLst/>
              <a:gdLst/>
              <a:ahLst/>
              <a:rect l="l" t="t" r="r" b="b"/>
              <a:pathLst>
                <a:path w="3372" h="3373">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style>
            <a:lnRef idx="0"/>
            <a:fillRef idx="0"/>
            <a:effectRef idx="0"/>
            <a:fontRef idx="minor"/>
          </p:style>
        </p:sp>
        <p:sp>
          <p:nvSpPr>
            <p:cNvPr id="5912" name="CustomShape 396"/>
            <p:cNvSpPr/>
            <p:nvPr/>
          </p:nvSpPr>
          <p:spPr>
            <a:xfrm>
              <a:off x="2659680" y="2838600"/>
              <a:ext cx="16560" cy="16560"/>
            </a:xfrm>
            <a:custGeom>
              <a:avLst/>
              <a:gdLst/>
              <a:ahLst/>
              <a:rect l="l" t="t" r="r" b="b"/>
              <a:pathLst>
                <a:path w="3372" h="3373">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style>
            <a:lnRef idx="0"/>
            <a:fillRef idx="0"/>
            <a:effectRef idx="0"/>
            <a:fontRef idx="minor"/>
          </p:style>
        </p:sp>
        <p:sp>
          <p:nvSpPr>
            <p:cNvPr id="5913" name="CustomShape 397"/>
            <p:cNvSpPr/>
            <p:nvPr/>
          </p:nvSpPr>
          <p:spPr>
            <a:xfrm>
              <a:off x="2726280" y="2489040"/>
              <a:ext cx="1080" cy="97920"/>
            </a:xfrm>
            <a:custGeom>
              <a:avLst/>
              <a:gdLst/>
              <a:ahLst/>
              <a:rect l="l" t="t" r="r" b="b"/>
              <a:pathLst>
                <a:path w="486" h="1869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style>
            <a:lnRef idx="0"/>
            <a:fillRef idx="0"/>
            <a:effectRef idx="0"/>
            <a:fontRef idx="minor"/>
          </p:style>
        </p:sp>
        <p:sp>
          <p:nvSpPr>
            <p:cNvPr id="5914" name="CustomShape 398"/>
            <p:cNvSpPr/>
            <p:nvPr/>
          </p:nvSpPr>
          <p:spPr>
            <a:xfrm>
              <a:off x="2785320" y="2489040"/>
              <a:ext cx="285840" cy="97920"/>
            </a:xfrm>
            <a:custGeom>
              <a:avLst/>
              <a:gdLst/>
              <a:ahLst/>
              <a:rect l="l" t="t" r="r" b="b"/>
              <a:pathLst>
                <a:path w="54063" h="18698">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style>
            <a:lnRef idx="0"/>
            <a:fillRef idx="0"/>
            <a:effectRef idx="0"/>
            <a:fontRef idx="minor"/>
          </p:style>
        </p:sp>
        <p:sp>
          <p:nvSpPr>
            <p:cNvPr id="5915" name="CustomShape 399"/>
            <p:cNvSpPr/>
            <p:nvPr/>
          </p:nvSpPr>
          <p:spPr>
            <a:xfrm>
              <a:off x="2382840" y="2489040"/>
              <a:ext cx="285840" cy="97920"/>
            </a:xfrm>
            <a:custGeom>
              <a:avLst/>
              <a:gdLst/>
              <a:ahLst/>
              <a:rect l="l" t="t" r="r" b="b"/>
              <a:pathLst>
                <a:path w="54066" h="18698">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style>
            <a:lnRef idx="0"/>
            <a:fillRef idx="0"/>
            <a:effectRef idx="0"/>
            <a:fontRef idx="minor"/>
          </p:style>
        </p:sp>
        <p:sp>
          <p:nvSpPr>
            <p:cNvPr id="5916" name="CustomShape 400"/>
            <p:cNvSpPr/>
            <p:nvPr/>
          </p:nvSpPr>
          <p:spPr>
            <a:xfrm>
              <a:off x="2596680" y="2249640"/>
              <a:ext cx="260280" cy="210960"/>
            </a:xfrm>
            <a:custGeom>
              <a:avLst/>
              <a:gdLst/>
              <a:ahLst/>
              <a:rect l="l" t="t" r="r" b="b"/>
              <a:pathLst>
                <a:path w="49277" h="3999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style>
            <a:lnRef idx="0"/>
            <a:fillRef idx="0"/>
            <a:effectRef idx="0"/>
            <a:fontRef idx="minor"/>
          </p:style>
        </p:sp>
        <p:sp>
          <p:nvSpPr>
            <p:cNvPr id="5917" name="CustomShape 401"/>
            <p:cNvSpPr/>
            <p:nvPr/>
          </p:nvSpPr>
          <p:spPr>
            <a:xfrm>
              <a:off x="2940120" y="2249640"/>
              <a:ext cx="260280" cy="210960"/>
            </a:xfrm>
            <a:custGeom>
              <a:avLst/>
              <a:gdLst/>
              <a:ahLst/>
              <a:rect l="l" t="t" r="r" b="b"/>
              <a:pathLst>
                <a:path w="49279" h="3999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style>
            <a:lnRef idx="0"/>
            <a:fillRef idx="0"/>
            <a:effectRef idx="0"/>
            <a:fontRef idx="minor"/>
          </p:style>
        </p:sp>
        <p:sp>
          <p:nvSpPr>
            <p:cNvPr id="5918" name="CustomShape 402"/>
            <p:cNvSpPr/>
            <p:nvPr/>
          </p:nvSpPr>
          <p:spPr>
            <a:xfrm>
              <a:off x="2253240" y="2249640"/>
              <a:ext cx="260280" cy="210960"/>
            </a:xfrm>
            <a:custGeom>
              <a:avLst/>
              <a:gdLst/>
              <a:ahLst/>
              <a:rect l="l" t="t" r="r" b="b"/>
              <a:pathLst>
                <a:path w="49279" h="3999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style>
            <a:lnRef idx="0"/>
            <a:fillRef idx="0"/>
            <a:effectRef idx="0"/>
            <a:fontRef idx="minor"/>
          </p:style>
        </p:sp>
        <p:sp>
          <p:nvSpPr>
            <p:cNvPr id="5919" name="CustomShape 403"/>
            <p:cNvSpPr/>
            <p:nvPr/>
          </p:nvSpPr>
          <p:spPr>
            <a:xfrm>
              <a:off x="2718720" y="2481480"/>
              <a:ext cx="16560" cy="16560"/>
            </a:xfrm>
            <a:custGeom>
              <a:avLst/>
              <a:gdLst/>
              <a:ahLst/>
              <a:rect l="l" t="t" r="r" b="b"/>
              <a:pathLst>
                <a:path w="3373" h="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style>
            <a:lnRef idx="0"/>
            <a:fillRef idx="0"/>
            <a:effectRef idx="0"/>
            <a:fontRef idx="minor"/>
          </p:style>
        </p:sp>
        <p:sp>
          <p:nvSpPr>
            <p:cNvPr id="5920" name="CustomShape 404"/>
            <p:cNvSpPr/>
            <p:nvPr/>
          </p:nvSpPr>
          <p:spPr>
            <a:xfrm>
              <a:off x="3062160" y="2481480"/>
              <a:ext cx="16560" cy="16560"/>
            </a:xfrm>
            <a:custGeom>
              <a:avLst/>
              <a:gdLst/>
              <a:ahLst/>
              <a:rect l="l" t="t" r="r" b="b"/>
              <a:pathLst>
                <a:path w="3374" h="3373">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style>
            <a:lnRef idx="0"/>
            <a:fillRef idx="0"/>
            <a:effectRef idx="0"/>
            <a:fontRef idx="minor"/>
          </p:style>
        </p:sp>
        <p:sp>
          <p:nvSpPr>
            <p:cNvPr id="5921" name="CustomShape 405"/>
            <p:cNvSpPr/>
            <p:nvPr/>
          </p:nvSpPr>
          <p:spPr>
            <a:xfrm>
              <a:off x="2375280" y="2481480"/>
              <a:ext cx="16560" cy="16560"/>
            </a:xfrm>
            <a:custGeom>
              <a:avLst/>
              <a:gdLst/>
              <a:ahLst/>
              <a:rect l="l" t="t" r="r" b="b"/>
              <a:pathLst>
                <a:path w="3374" h="3373">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style>
            <a:lnRef idx="0"/>
            <a:fillRef idx="0"/>
            <a:effectRef idx="0"/>
            <a:fontRef idx="minor"/>
          </p:style>
        </p:sp>
        <p:sp>
          <p:nvSpPr>
            <p:cNvPr id="5922" name="CustomShape 406"/>
            <p:cNvSpPr/>
            <p:nvPr/>
          </p:nvSpPr>
          <p:spPr>
            <a:xfrm>
              <a:off x="2718720" y="2578320"/>
              <a:ext cx="16560" cy="16560"/>
            </a:xfrm>
            <a:custGeom>
              <a:avLst/>
              <a:gdLst/>
              <a:ahLst/>
              <a:rect l="l" t="t" r="r" b="b"/>
              <a:pathLst>
                <a:path w="3373" h="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style>
            <a:lnRef idx="0"/>
            <a:fillRef idx="0"/>
            <a:effectRef idx="0"/>
            <a:fontRef idx="minor"/>
          </p:style>
        </p:sp>
        <p:sp>
          <p:nvSpPr>
            <p:cNvPr id="5923" name="CustomShape 407"/>
            <p:cNvSpPr/>
            <p:nvPr/>
          </p:nvSpPr>
          <p:spPr>
            <a:xfrm>
              <a:off x="2777400" y="2578320"/>
              <a:ext cx="16560" cy="16560"/>
            </a:xfrm>
            <a:custGeom>
              <a:avLst/>
              <a:gdLst/>
              <a:ahLst/>
              <a:rect l="l" t="t" r="r" b="b"/>
              <a:pathLst>
                <a:path w="3372" h="3373">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style>
            <a:lnRef idx="0"/>
            <a:fillRef idx="0"/>
            <a:effectRef idx="0"/>
            <a:fontRef idx="minor"/>
          </p:style>
        </p:sp>
        <p:sp>
          <p:nvSpPr>
            <p:cNvPr id="5924" name="CustomShape 408"/>
            <p:cNvSpPr/>
            <p:nvPr/>
          </p:nvSpPr>
          <p:spPr>
            <a:xfrm>
              <a:off x="2659680" y="2578320"/>
              <a:ext cx="16560" cy="16560"/>
            </a:xfrm>
            <a:custGeom>
              <a:avLst/>
              <a:gdLst/>
              <a:ahLst/>
              <a:rect l="l" t="t" r="r" b="b"/>
              <a:pathLst>
                <a:path w="3372" h="3373">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style>
            <a:lnRef idx="0"/>
            <a:fillRef idx="0"/>
            <a:effectRef idx="0"/>
            <a:fontRef idx="minor"/>
          </p:style>
        </p:sp>
        <p:sp>
          <p:nvSpPr>
            <p:cNvPr id="5925" name="CustomShape 409"/>
            <p:cNvSpPr/>
            <p:nvPr/>
          </p:nvSpPr>
          <p:spPr>
            <a:xfrm>
              <a:off x="2301120" y="2355120"/>
              <a:ext cx="162360" cy="360"/>
            </a:xfrm>
            <a:custGeom>
              <a:avLst/>
              <a:gdLst/>
              <a:ahLst/>
              <a:rect l="l" t="t" r="r" b="b"/>
              <a:pathLst>
                <a:path w="30824" h="243">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style>
            <a:lnRef idx="0"/>
            <a:fillRef idx="0"/>
            <a:effectRef idx="0"/>
            <a:fontRef idx="minor"/>
          </p:style>
        </p:sp>
        <p:sp>
          <p:nvSpPr>
            <p:cNvPr id="5926" name="CustomShape 410"/>
            <p:cNvSpPr/>
            <p:nvPr/>
          </p:nvSpPr>
          <p:spPr>
            <a:xfrm>
              <a:off x="2644920" y="2355120"/>
              <a:ext cx="162360" cy="360"/>
            </a:xfrm>
            <a:custGeom>
              <a:avLst/>
              <a:gdLst/>
              <a:ahLst/>
              <a:rect l="l" t="t" r="r" b="b"/>
              <a:pathLst>
                <a:path w="30823" h="24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style>
            <a:lnRef idx="0"/>
            <a:fillRef idx="0"/>
            <a:effectRef idx="0"/>
            <a:fontRef idx="minor"/>
          </p:style>
        </p:sp>
        <p:sp>
          <p:nvSpPr>
            <p:cNvPr id="5927" name="CustomShape 411"/>
            <p:cNvSpPr/>
            <p:nvPr/>
          </p:nvSpPr>
          <p:spPr>
            <a:xfrm>
              <a:off x="2990160" y="2355120"/>
              <a:ext cx="162360" cy="360"/>
            </a:xfrm>
            <a:custGeom>
              <a:avLst/>
              <a:gdLst/>
              <a:ahLst/>
              <a:rect l="l" t="t" r="r" b="b"/>
              <a:pathLst>
                <a:path w="30824" h="243">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style>
            <a:lnRef idx="0"/>
            <a:fillRef idx="0"/>
            <a:effectRef idx="0"/>
            <a:fontRef idx="minor"/>
          </p:style>
        </p:sp>
        <p:sp>
          <p:nvSpPr>
            <p:cNvPr id="5928" name="CustomShape 412"/>
            <p:cNvSpPr/>
            <p:nvPr/>
          </p:nvSpPr>
          <p:spPr>
            <a:xfrm>
              <a:off x="2644920" y="3078360"/>
              <a:ext cx="162360" cy="360"/>
            </a:xfrm>
            <a:custGeom>
              <a:avLst/>
              <a:gdLst/>
              <a:ahLst/>
              <a:rect l="l" t="t" r="r" b="b"/>
              <a:pathLst>
                <a:path w="30825" h="243">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style>
            <a:lnRef idx="0"/>
            <a:fillRef idx="0"/>
            <a:effectRef idx="0"/>
            <a:fontRef idx="minor"/>
          </p:style>
        </p:sp>
        <p:sp>
          <p:nvSpPr>
            <p:cNvPr id="5929" name="CustomShape 413"/>
            <p:cNvSpPr/>
            <p:nvPr/>
          </p:nvSpPr>
          <p:spPr>
            <a:xfrm>
              <a:off x="2301480" y="3078360"/>
              <a:ext cx="162360" cy="360"/>
            </a:xfrm>
            <a:custGeom>
              <a:avLst/>
              <a:gdLst/>
              <a:ahLst/>
              <a:rect l="l" t="t" r="r" b="b"/>
              <a:pathLst>
                <a:path w="30825" h="243">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style>
            <a:lnRef idx="0"/>
            <a:fillRef idx="0"/>
            <a:effectRef idx="0"/>
            <a:fontRef idx="minor"/>
          </p:style>
        </p:sp>
        <p:sp>
          <p:nvSpPr>
            <p:cNvPr id="5930" name="CustomShape 414"/>
            <p:cNvSpPr/>
            <p:nvPr/>
          </p:nvSpPr>
          <p:spPr>
            <a:xfrm>
              <a:off x="2990160" y="3078360"/>
              <a:ext cx="162360" cy="360"/>
            </a:xfrm>
            <a:custGeom>
              <a:avLst/>
              <a:gdLst/>
              <a:ahLst/>
              <a:rect l="l" t="t" r="r" b="b"/>
              <a:pathLst>
                <a:path w="30824" h="243">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style>
            <a:lnRef idx="0"/>
            <a:fillRef idx="0"/>
            <a:effectRef idx="0"/>
            <a:fontRef idx="minor"/>
          </p:style>
        </p:sp>
        <p:sp>
          <p:nvSpPr>
            <p:cNvPr id="5931" name="CustomShape 415"/>
            <p:cNvSpPr/>
            <p:nvPr/>
          </p:nvSpPr>
          <p:spPr>
            <a:xfrm>
              <a:off x="2833560" y="2583360"/>
              <a:ext cx="246960" cy="266760"/>
            </a:xfrm>
            <a:custGeom>
              <a:avLst/>
              <a:gdLst/>
              <a:ahLst/>
              <a:rect l="l" t="t" r="r" b="b"/>
              <a:pathLst>
                <a:path w="46777" h="5046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5932" name="Group 1"/>
          <p:cNvGrpSpPr/>
          <p:nvPr/>
        </p:nvGrpSpPr>
        <p:grpSpPr>
          <a:xfrm>
            <a:off x="3339720" y="952920"/>
            <a:ext cx="2361960" cy="1016280"/>
            <a:chOff x="3339720" y="952920"/>
            <a:chExt cx="2361960" cy="1016280"/>
          </a:xfrm>
        </p:grpSpPr>
        <p:sp>
          <p:nvSpPr>
            <p:cNvPr id="5933" name="CustomShape 2"/>
            <p:cNvSpPr/>
            <p:nvPr/>
          </p:nvSpPr>
          <p:spPr>
            <a:xfrm>
              <a:off x="3339720" y="1527480"/>
              <a:ext cx="333360" cy="437400"/>
            </a:xfrm>
            <a:prstGeom prst="round2DiagRect">
              <a:avLst>
                <a:gd name="adj1" fmla="val 16667"/>
                <a:gd name="adj2" fmla="val 0"/>
              </a:avLst>
            </a:prstGeom>
            <a:solidFill>
              <a:srgbClr val="abbcc9"/>
            </a:solidFill>
            <a:ln>
              <a:noFill/>
            </a:ln>
          </p:spPr>
          <p:style>
            <a:lnRef idx="0"/>
            <a:fillRef idx="0"/>
            <a:effectRef idx="0"/>
            <a:fontRef idx="minor"/>
          </p:style>
        </p:sp>
        <p:sp>
          <p:nvSpPr>
            <p:cNvPr id="5934" name="CustomShape 3"/>
            <p:cNvSpPr/>
            <p:nvPr/>
          </p:nvSpPr>
          <p:spPr>
            <a:xfrm>
              <a:off x="3339720" y="1040760"/>
              <a:ext cx="333360" cy="437400"/>
            </a:xfrm>
            <a:prstGeom prst="round2DiagRect">
              <a:avLst>
                <a:gd name="adj1" fmla="val 16667"/>
                <a:gd name="adj2" fmla="val 0"/>
              </a:avLst>
            </a:prstGeom>
            <a:solidFill>
              <a:srgbClr val="869fb1"/>
            </a:solidFill>
            <a:ln>
              <a:noFill/>
            </a:ln>
          </p:spPr>
          <p:style>
            <a:lnRef idx="0"/>
            <a:fillRef idx="0"/>
            <a:effectRef idx="0"/>
            <a:fontRef idx="minor"/>
          </p:style>
        </p:sp>
        <p:sp>
          <p:nvSpPr>
            <p:cNvPr id="5935" name="CustomShape 4"/>
            <p:cNvSpPr/>
            <p:nvPr/>
          </p:nvSpPr>
          <p:spPr>
            <a:xfrm flipH="1">
              <a:off x="3687480" y="952920"/>
              <a:ext cx="333360" cy="75960"/>
            </a:xfrm>
            <a:prstGeom prst="rect">
              <a:avLst/>
            </a:prstGeom>
            <a:noFill/>
            <a:ln>
              <a:noFill/>
            </a:ln>
          </p:spPr>
          <p:style>
            <a:lnRef idx="0"/>
            <a:fillRef idx="0"/>
            <a:effectRef idx="0"/>
            <a:fontRef idx="minor"/>
          </p:style>
          <p:txBody>
            <a:bodyPr lIns="0" rIns="0" tIns="0" bIns="0">
              <a:noAutofit/>
            </a:bodyPr>
            <a:p>
              <a:pPr algn="ctr">
                <a:lnSpc>
                  <a:spcPct val="100000"/>
                </a:lnSpc>
                <a:spcAft>
                  <a:spcPts val="1599"/>
                </a:spcAft>
                <a:tabLst>
                  <a:tab algn="l" pos="0"/>
                </a:tabLst>
              </a:pPr>
              <a:r>
                <a:rPr b="0" lang="en" sz="200" spc="-1" strike="noStrike">
                  <a:solidFill>
                    <a:srgbClr val="ffffff"/>
                  </a:solidFill>
                  <a:latin typeface="Arial"/>
                  <a:ea typeface="Arial"/>
                </a:rPr>
                <a:t>JANUARY</a:t>
              </a:r>
              <a:endParaRPr b="0" lang="fr-FR" sz="200" spc="-1" strike="noStrike">
                <a:latin typeface="Arial"/>
              </a:endParaRPr>
            </a:p>
          </p:txBody>
        </p:sp>
        <p:sp>
          <p:nvSpPr>
            <p:cNvPr id="5936" name="CustomShape 5"/>
            <p:cNvSpPr/>
            <p:nvPr/>
          </p:nvSpPr>
          <p:spPr>
            <a:xfrm flipH="1">
              <a:off x="4024440" y="952920"/>
              <a:ext cx="361440" cy="75960"/>
            </a:xfrm>
            <a:prstGeom prst="rect">
              <a:avLst/>
            </a:prstGeom>
            <a:noFill/>
            <a:ln>
              <a:noFill/>
            </a:ln>
          </p:spPr>
          <p:style>
            <a:lnRef idx="0"/>
            <a:fillRef idx="0"/>
            <a:effectRef idx="0"/>
            <a:fontRef idx="minor"/>
          </p:style>
          <p:txBody>
            <a:bodyPr lIns="0" rIns="0" tIns="0" bIns="0">
              <a:noAutofit/>
            </a:bodyPr>
            <a:p>
              <a:pPr algn="ctr">
                <a:lnSpc>
                  <a:spcPct val="100000"/>
                </a:lnSpc>
                <a:spcAft>
                  <a:spcPts val="1599"/>
                </a:spcAft>
                <a:tabLst>
                  <a:tab algn="l" pos="0"/>
                </a:tabLst>
              </a:pPr>
              <a:r>
                <a:rPr b="0" lang="en" sz="200" spc="-1" strike="noStrike">
                  <a:solidFill>
                    <a:srgbClr val="ffffff"/>
                  </a:solidFill>
                  <a:latin typeface="Arial"/>
                  <a:ea typeface="Arial"/>
                </a:rPr>
                <a:t>FEBRUARY</a:t>
              </a:r>
              <a:endParaRPr b="0" lang="fr-FR" sz="200" spc="-1" strike="noStrike">
                <a:latin typeface="Arial"/>
              </a:endParaRPr>
            </a:p>
          </p:txBody>
        </p:sp>
        <p:sp>
          <p:nvSpPr>
            <p:cNvPr id="5937" name="CustomShape 6"/>
            <p:cNvSpPr/>
            <p:nvPr/>
          </p:nvSpPr>
          <p:spPr>
            <a:xfrm flipH="1">
              <a:off x="4387320" y="952920"/>
              <a:ext cx="313200" cy="75960"/>
            </a:xfrm>
            <a:prstGeom prst="rect">
              <a:avLst/>
            </a:prstGeom>
            <a:noFill/>
            <a:ln>
              <a:noFill/>
            </a:ln>
          </p:spPr>
          <p:style>
            <a:lnRef idx="0"/>
            <a:fillRef idx="0"/>
            <a:effectRef idx="0"/>
            <a:fontRef idx="minor"/>
          </p:style>
          <p:txBody>
            <a:bodyPr lIns="0" rIns="0" tIns="0" bIns="0">
              <a:noAutofit/>
            </a:bodyPr>
            <a:p>
              <a:pPr algn="ctr">
                <a:lnSpc>
                  <a:spcPct val="100000"/>
                </a:lnSpc>
                <a:spcAft>
                  <a:spcPts val="1599"/>
                </a:spcAft>
                <a:tabLst>
                  <a:tab algn="l" pos="0"/>
                </a:tabLst>
              </a:pPr>
              <a:r>
                <a:rPr b="0" lang="en" sz="200" spc="-1" strike="noStrike">
                  <a:solidFill>
                    <a:srgbClr val="ffffff"/>
                  </a:solidFill>
                  <a:latin typeface="Arial"/>
                  <a:ea typeface="Arial"/>
                </a:rPr>
                <a:t>MARCH</a:t>
              </a:r>
              <a:endParaRPr b="0" lang="fr-FR" sz="200" spc="-1" strike="noStrike">
                <a:latin typeface="Arial"/>
              </a:endParaRPr>
            </a:p>
          </p:txBody>
        </p:sp>
        <p:sp>
          <p:nvSpPr>
            <p:cNvPr id="5938" name="CustomShape 7"/>
            <p:cNvSpPr/>
            <p:nvPr/>
          </p:nvSpPr>
          <p:spPr>
            <a:xfrm flipH="1">
              <a:off x="4729320" y="952920"/>
              <a:ext cx="281520" cy="75960"/>
            </a:xfrm>
            <a:prstGeom prst="rect">
              <a:avLst/>
            </a:prstGeom>
            <a:noFill/>
            <a:ln>
              <a:noFill/>
            </a:ln>
          </p:spPr>
          <p:style>
            <a:lnRef idx="0"/>
            <a:fillRef idx="0"/>
            <a:effectRef idx="0"/>
            <a:fontRef idx="minor"/>
          </p:style>
          <p:txBody>
            <a:bodyPr lIns="0" rIns="0" tIns="0" bIns="0">
              <a:noAutofit/>
            </a:bodyPr>
            <a:p>
              <a:pPr algn="ctr">
                <a:lnSpc>
                  <a:spcPct val="100000"/>
                </a:lnSpc>
                <a:spcAft>
                  <a:spcPts val="1599"/>
                </a:spcAft>
                <a:tabLst>
                  <a:tab algn="l" pos="0"/>
                </a:tabLst>
              </a:pPr>
              <a:r>
                <a:rPr b="0" lang="en" sz="200" spc="-1" strike="noStrike">
                  <a:solidFill>
                    <a:srgbClr val="ffffff"/>
                  </a:solidFill>
                  <a:latin typeface="Arial"/>
                  <a:ea typeface="Arial"/>
                </a:rPr>
                <a:t>APRIL</a:t>
              </a:r>
              <a:endParaRPr b="0" lang="fr-FR" sz="200" spc="-1" strike="noStrike">
                <a:latin typeface="Arial"/>
              </a:endParaRPr>
            </a:p>
          </p:txBody>
        </p:sp>
        <p:sp>
          <p:nvSpPr>
            <p:cNvPr id="5939" name="CustomShape 8"/>
            <p:cNvSpPr/>
            <p:nvPr/>
          </p:nvSpPr>
          <p:spPr>
            <a:xfrm flipH="1">
              <a:off x="5049720" y="952920"/>
              <a:ext cx="281520" cy="75960"/>
            </a:xfrm>
            <a:prstGeom prst="rect">
              <a:avLst/>
            </a:prstGeom>
            <a:noFill/>
            <a:ln>
              <a:noFill/>
            </a:ln>
          </p:spPr>
          <p:style>
            <a:lnRef idx="0"/>
            <a:fillRef idx="0"/>
            <a:effectRef idx="0"/>
            <a:fontRef idx="minor"/>
          </p:style>
          <p:txBody>
            <a:bodyPr lIns="0" rIns="0" tIns="0" bIns="0">
              <a:noAutofit/>
            </a:bodyPr>
            <a:p>
              <a:pPr algn="ctr">
                <a:lnSpc>
                  <a:spcPct val="100000"/>
                </a:lnSpc>
                <a:spcAft>
                  <a:spcPts val="1599"/>
                </a:spcAft>
                <a:tabLst>
                  <a:tab algn="l" pos="0"/>
                </a:tabLst>
              </a:pPr>
              <a:r>
                <a:rPr b="0" lang="en" sz="200" spc="-1" strike="noStrike">
                  <a:solidFill>
                    <a:srgbClr val="ffffff"/>
                  </a:solidFill>
                  <a:latin typeface="Arial"/>
                  <a:ea typeface="Arial"/>
                </a:rPr>
                <a:t>MAY</a:t>
              </a:r>
              <a:endParaRPr b="0" lang="fr-FR" sz="200" spc="-1" strike="noStrike">
                <a:latin typeface="Arial"/>
              </a:endParaRPr>
            </a:p>
          </p:txBody>
        </p:sp>
        <p:sp>
          <p:nvSpPr>
            <p:cNvPr id="5940" name="CustomShape 9"/>
            <p:cNvSpPr/>
            <p:nvPr/>
          </p:nvSpPr>
          <p:spPr>
            <a:xfrm flipH="1">
              <a:off x="5389560" y="952920"/>
              <a:ext cx="281520" cy="75960"/>
            </a:xfrm>
            <a:prstGeom prst="rect">
              <a:avLst/>
            </a:prstGeom>
            <a:noFill/>
            <a:ln>
              <a:noFill/>
            </a:ln>
          </p:spPr>
          <p:style>
            <a:lnRef idx="0"/>
            <a:fillRef idx="0"/>
            <a:effectRef idx="0"/>
            <a:fontRef idx="minor"/>
          </p:style>
          <p:txBody>
            <a:bodyPr lIns="0" rIns="0" tIns="0" bIns="0">
              <a:noAutofit/>
            </a:bodyPr>
            <a:p>
              <a:pPr algn="ctr">
                <a:lnSpc>
                  <a:spcPct val="100000"/>
                </a:lnSpc>
                <a:spcAft>
                  <a:spcPts val="1599"/>
                </a:spcAft>
                <a:tabLst>
                  <a:tab algn="l" pos="0"/>
                </a:tabLst>
              </a:pPr>
              <a:r>
                <a:rPr b="0" lang="en" sz="200" spc="-1" strike="noStrike">
                  <a:solidFill>
                    <a:srgbClr val="ffffff"/>
                  </a:solidFill>
                  <a:latin typeface="Arial"/>
                  <a:ea typeface="Arial"/>
                </a:rPr>
                <a:t>JUNE</a:t>
              </a:r>
              <a:endParaRPr b="0" lang="fr-FR" sz="200" spc="-1" strike="noStrike">
                <a:latin typeface="Arial"/>
              </a:endParaRPr>
            </a:p>
          </p:txBody>
        </p:sp>
        <p:sp>
          <p:nvSpPr>
            <p:cNvPr id="5941" name="CustomShape 10"/>
            <p:cNvSpPr/>
            <p:nvPr/>
          </p:nvSpPr>
          <p:spPr>
            <a:xfrm flipH="1">
              <a:off x="3379680" y="1099800"/>
              <a:ext cx="250560" cy="87120"/>
            </a:xfrm>
            <a:prstGeom prst="rect">
              <a:avLst/>
            </a:prstGeom>
            <a:noFill/>
            <a:ln>
              <a:noFill/>
            </a:ln>
          </p:spPr>
          <p:style>
            <a:lnRef idx="0"/>
            <a:fillRef idx="0"/>
            <a:effectRef idx="0"/>
            <a:fontRef idx="minor"/>
          </p:style>
          <p:txBody>
            <a:bodyPr lIns="0" rIns="0" tIns="0" bIns="0">
              <a:noAutofit/>
            </a:bodyPr>
            <a:p>
              <a:pPr algn="r">
                <a:lnSpc>
                  <a:spcPct val="100000"/>
                </a:lnSpc>
                <a:spcAft>
                  <a:spcPts val="1599"/>
                </a:spcAft>
                <a:tabLst>
                  <a:tab algn="l" pos="0"/>
                </a:tabLst>
              </a:pPr>
              <a:r>
                <a:rPr b="0" lang="en" sz="200" spc="-1" strike="noStrike">
                  <a:solidFill>
                    <a:srgbClr val="ffffff"/>
                  </a:solidFill>
                  <a:latin typeface="Arial"/>
                  <a:ea typeface="Arial"/>
                </a:rPr>
                <a:t>PHASE 1</a:t>
              </a:r>
              <a:endParaRPr b="0" lang="fr-FR" sz="200" spc="-1" strike="noStrike">
                <a:latin typeface="Arial"/>
              </a:endParaRPr>
            </a:p>
          </p:txBody>
        </p:sp>
        <p:sp>
          <p:nvSpPr>
            <p:cNvPr id="5942" name="CustomShape 11"/>
            <p:cNvSpPr/>
            <p:nvPr/>
          </p:nvSpPr>
          <p:spPr>
            <a:xfrm flipH="1">
              <a:off x="3379680" y="1579320"/>
              <a:ext cx="250560" cy="87120"/>
            </a:xfrm>
            <a:prstGeom prst="rect">
              <a:avLst/>
            </a:prstGeom>
            <a:noFill/>
            <a:ln>
              <a:noFill/>
            </a:ln>
          </p:spPr>
          <p:style>
            <a:lnRef idx="0"/>
            <a:fillRef idx="0"/>
            <a:effectRef idx="0"/>
            <a:fontRef idx="minor"/>
          </p:style>
          <p:txBody>
            <a:bodyPr lIns="0" rIns="0" tIns="0" bIns="0">
              <a:noAutofit/>
            </a:bodyPr>
            <a:p>
              <a:pPr algn="r">
                <a:lnSpc>
                  <a:spcPct val="100000"/>
                </a:lnSpc>
                <a:spcAft>
                  <a:spcPts val="1599"/>
                </a:spcAft>
                <a:tabLst>
                  <a:tab algn="l" pos="0"/>
                </a:tabLst>
              </a:pPr>
              <a:r>
                <a:rPr b="0" lang="en" sz="200" spc="-1" strike="noStrike">
                  <a:solidFill>
                    <a:srgbClr val="ffffff"/>
                  </a:solidFill>
                  <a:latin typeface="Arial"/>
                  <a:ea typeface="Arial"/>
                </a:rPr>
                <a:t>PHASE 2</a:t>
              </a:r>
              <a:endParaRPr b="0" lang="fr-FR" sz="200" spc="-1" strike="noStrike">
                <a:latin typeface="Arial"/>
              </a:endParaRPr>
            </a:p>
          </p:txBody>
        </p:sp>
        <p:sp>
          <p:nvSpPr>
            <p:cNvPr id="5943" name="CustomShape 12"/>
            <p:cNvSpPr/>
            <p:nvPr/>
          </p:nvSpPr>
          <p:spPr>
            <a:xfrm flipH="1">
              <a:off x="3385440" y="1244520"/>
              <a:ext cx="235440" cy="87120"/>
            </a:xfrm>
            <a:prstGeom prst="rect">
              <a:avLst/>
            </a:prstGeom>
            <a:noFill/>
            <a:ln>
              <a:noFill/>
            </a:ln>
          </p:spPr>
          <p:style>
            <a:lnRef idx="0"/>
            <a:fillRef idx="0"/>
            <a:effectRef idx="0"/>
            <a:fontRef idx="minor"/>
          </p:style>
          <p:txBody>
            <a:bodyPr lIns="0" rIns="0" tIns="0" bIns="0">
              <a:noAutofit/>
            </a:bodyPr>
            <a:p>
              <a:pPr algn="r">
                <a:lnSpc>
                  <a:spcPct val="115000"/>
                </a:lnSpc>
                <a:spcAft>
                  <a:spcPts val="1599"/>
                </a:spcAft>
                <a:tabLst>
                  <a:tab algn="l" pos="0"/>
                </a:tabLst>
              </a:pPr>
              <a:r>
                <a:rPr b="0" lang="en" sz="200" spc="-1" strike="noStrike">
                  <a:solidFill>
                    <a:srgbClr val="ffffff"/>
                  </a:solidFill>
                  <a:latin typeface="Arial"/>
                  <a:ea typeface="Arial"/>
                </a:rPr>
                <a:t>Task 1</a:t>
              </a:r>
              <a:endParaRPr b="0" lang="fr-FR" sz="200" spc="-1" strike="noStrike">
                <a:latin typeface="Arial"/>
              </a:endParaRPr>
            </a:p>
          </p:txBody>
        </p:sp>
        <p:sp>
          <p:nvSpPr>
            <p:cNvPr id="5944" name="CustomShape 13"/>
            <p:cNvSpPr/>
            <p:nvPr/>
          </p:nvSpPr>
          <p:spPr>
            <a:xfrm flipH="1">
              <a:off x="3385440" y="1406520"/>
              <a:ext cx="235440" cy="87120"/>
            </a:xfrm>
            <a:prstGeom prst="rect">
              <a:avLst/>
            </a:prstGeom>
            <a:noFill/>
            <a:ln>
              <a:noFill/>
            </a:ln>
          </p:spPr>
          <p:style>
            <a:lnRef idx="0"/>
            <a:fillRef idx="0"/>
            <a:effectRef idx="0"/>
            <a:fontRef idx="minor"/>
          </p:style>
          <p:txBody>
            <a:bodyPr lIns="0" rIns="0" tIns="0" bIns="0">
              <a:noAutofit/>
            </a:bodyPr>
            <a:p>
              <a:pPr algn="r">
                <a:lnSpc>
                  <a:spcPct val="115000"/>
                </a:lnSpc>
                <a:spcAft>
                  <a:spcPts val="1599"/>
                </a:spcAft>
                <a:tabLst>
                  <a:tab algn="l" pos="0"/>
                </a:tabLst>
              </a:pPr>
              <a:r>
                <a:rPr b="0" lang="en" sz="200" spc="-1" strike="noStrike">
                  <a:solidFill>
                    <a:srgbClr val="ffffff"/>
                  </a:solidFill>
                  <a:latin typeface="Arial"/>
                  <a:ea typeface="Arial"/>
                </a:rPr>
                <a:t>Task 2</a:t>
              </a:r>
              <a:endParaRPr b="0" lang="fr-FR" sz="200" spc="-1" strike="noStrike">
                <a:latin typeface="Arial"/>
              </a:endParaRPr>
            </a:p>
          </p:txBody>
        </p:sp>
        <p:sp>
          <p:nvSpPr>
            <p:cNvPr id="5945" name="CustomShape 14"/>
            <p:cNvSpPr/>
            <p:nvPr/>
          </p:nvSpPr>
          <p:spPr>
            <a:xfrm flipH="1">
              <a:off x="3385440" y="1741320"/>
              <a:ext cx="235440" cy="87120"/>
            </a:xfrm>
            <a:prstGeom prst="rect">
              <a:avLst/>
            </a:prstGeom>
            <a:noFill/>
            <a:ln>
              <a:noFill/>
            </a:ln>
          </p:spPr>
          <p:style>
            <a:lnRef idx="0"/>
            <a:fillRef idx="0"/>
            <a:effectRef idx="0"/>
            <a:fontRef idx="minor"/>
          </p:style>
          <p:txBody>
            <a:bodyPr lIns="0" rIns="0" tIns="0" bIns="0">
              <a:noAutofit/>
            </a:bodyPr>
            <a:p>
              <a:pPr algn="r">
                <a:lnSpc>
                  <a:spcPct val="115000"/>
                </a:lnSpc>
                <a:spcAft>
                  <a:spcPts val="1599"/>
                </a:spcAft>
                <a:tabLst>
                  <a:tab algn="l" pos="0"/>
                </a:tabLst>
              </a:pPr>
              <a:r>
                <a:rPr b="0" lang="en" sz="200" spc="-1" strike="noStrike">
                  <a:solidFill>
                    <a:srgbClr val="ffffff"/>
                  </a:solidFill>
                  <a:latin typeface="Arial"/>
                  <a:ea typeface="Arial"/>
                </a:rPr>
                <a:t>Task 1</a:t>
              </a:r>
              <a:endParaRPr b="0" lang="fr-FR" sz="200" spc="-1" strike="noStrike">
                <a:latin typeface="Arial"/>
              </a:endParaRPr>
            </a:p>
          </p:txBody>
        </p:sp>
        <p:sp>
          <p:nvSpPr>
            <p:cNvPr id="5946" name="CustomShape 15"/>
            <p:cNvSpPr/>
            <p:nvPr/>
          </p:nvSpPr>
          <p:spPr>
            <a:xfrm flipH="1">
              <a:off x="3385440" y="1895040"/>
              <a:ext cx="235440" cy="74160"/>
            </a:xfrm>
            <a:prstGeom prst="rect">
              <a:avLst/>
            </a:prstGeom>
            <a:noFill/>
            <a:ln>
              <a:noFill/>
            </a:ln>
          </p:spPr>
          <p:style>
            <a:lnRef idx="0"/>
            <a:fillRef idx="0"/>
            <a:effectRef idx="0"/>
            <a:fontRef idx="minor"/>
          </p:style>
          <p:txBody>
            <a:bodyPr lIns="0" rIns="0" tIns="0" bIns="0">
              <a:noAutofit/>
            </a:bodyPr>
            <a:p>
              <a:pPr algn="r">
                <a:lnSpc>
                  <a:spcPct val="115000"/>
                </a:lnSpc>
                <a:spcAft>
                  <a:spcPts val="1599"/>
                </a:spcAft>
                <a:tabLst>
                  <a:tab algn="l" pos="0"/>
                </a:tabLst>
              </a:pPr>
              <a:r>
                <a:rPr b="0" lang="en" sz="200" spc="-1" strike="noStrike">
                  <a:solidFill>
                    <a:srgbClr val="ffffff"/>
                  </a:solidFill>
                  <a:latin typeface="Arial"/>
                  <a:ea typeface="Arial"/>
                </a:rPr>
                <a:t>Task 2</a:t>
              </a:r>
              <a:endParaRPr b="0" lang="fr-FR" sz="200" spc="-1" strike="noStrike">
                <a:latin typeface="Arial"/>
              </a:endParaRPr>
            </a:p>
          </p:txBody>
        </p:sp>
        <p:grpSp>
          <p:nvGrpSpPr>
            <p:cNvPr id="5947" name="Group 16"/>
            <p:cNvGrpSpPr/>
            <p:nvPr/>
          </p:nvGrpSpPr>
          <p:grpSpPr>
            <a:xfrm>
              <a:off x="3751920" y="1099080"/>
              <a:ext cx="1949760" cy="827640"/>
              <a:chOff x="3751920" y="1099080"/>
              <a:chExt cx="1949760" cy="827640"/>
            </a:xfrm>
          </p:grpSpPr>
          <p:sp>
            <p:nvSpPr>
              <p:cNvPr id="5948" name="CustomShape 17"/>
              <p:cNvSpPr/>
              <p:nvPr/>
            </p:nvSpPr>
            <p:spPr>
              <a:xfrm>
                <a:off x="3751920" y="1099080"/>
                <a:ext cx="1949760" cy="19440"/>
              </a:xfrm>
              <a:custGeom>
                <a:avLst/>
                <a:gdLst/>
                <a:ahLst/>
                <a:rect l="l" t="t" r="r" b="b"/>
                <a:pathLst>
                  <a:path w="180762" h="2157">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5000"/>
                </a:srgbClr>
              </a:solidFill>
              <a:ln>
                <a:noFill/>
              </a:ln>
            </p:spPr>
            <p:style>
              <a:lnRef idx="0"/>
              <a:fillRef idx="0"/>
              <a:effectRef idx="0"/>
              <a:fontRef idx="minor"/>
            </p:style>
          </p:sp>
          <p:sp>
            <p:nvSpPr>
              <p:cNvPr id="5949" name="CustomShape 18"/>
              <p:cNvSpPr/>
              <p:nvPr/>
            </p:nvSpPr>
            <p:spPr>
              <a:xfrm>
                <a:off x="3751920" y="1260720"/>
                <a:ext cx="1949760" cy="19440"/>
              </a:xfrm>
              <a:custGeom>
                <a:avLst/>
                <a:gdLst/>
                <a:ahLst/>
                <a:rect l="l" t="t" r="r" b="b"/>
                <a:pathLst>
                  <a:path w="180762" h="2156">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style>
              <a:lnRef idx="0"/>
              <a:fillRef idx="0"/>
              <a:effectRef idx="0"/>
              <a:fontRef idx="minor"/>
            </p:style>
          </p:sp>
          <p:sp>
            <p:nvSpPr>
              <p:cNvPr id="5950" name="CustomShape 19"/>
              <p:cNvSpPr/>
              <p:nvPr/>
            </p:nvSpPr>
            <p:spPr>
              <a:xfrm>
                <a:off x="3751920" y="1422360"/>
                <a:ext cx="1949760" cy="19440"/>
              </a:xfrm>
              <a:custGeom>
                <a:avLst/>
                <a:gdLst/>
                <a:ahLst/>
                <a:rect l="l" t="t" r="r" b="b"/>
                <a:pathLst>
                  <a:path w="180762" h="2156">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5000"/>
                </a:srgbClr>
              </a:solidFill>
              <a:ln>
                <a:noFill/>
              </a:ln>
            </p:spPr>
            <p:style>
              <a:lnRef idx="0"/>
              <a:fillRef idx="0"/>
              <a:effectRef idx="0"/>
              <a:fontRef idx="minor"/>
            </p:style>
          </p:sp>
          <p:sp>
            <p:nvSpPr>
              <p:cNvPr id="5951" name="CustomShape 20"/>
              <p:cNvSpPr/>
              <p:nvPr/>
            </p:nvSpPr>
            <p:spPr>
              <a:xfrm>
                <a:off x="3751920" y="1584000"/>
                <a:ext cx="1949760" cy="19440"/>
              </a:xfrm>
              <a:custGeom>
                <a:avLst/>
                <a:gdLst/>
                <a:ahLst/>
                <a:rect l="l" t="t" r="r" b="b"/>
                <a:pathLst>
                  <a:path w="180762" h="2156">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style>
              <a:lnRef idx="0"/>
              <a:fillRef idx="0"/>
              <a:effectRef idx="0"/>
              <a:fontRef idx="minor"/>
            </p:style>
          </p:sp>
          <p:sp>
            <p:nvSpPr>
              <p:cNvPr id="5952" name="CustomShape 21"/>
              <p:cNvSpPr/>
              <p:nvPr/>
            </p:nvSpPr>
            <p:spPr>
              <a:xfrm>
                <a:off x="3751920" y="1745280"/>
                <a:ext cx="1949760" cy="19440"/>
              </a:xfrm>
              <a:custGeom>
                <a:avLst/>
                <a:gdLst/>
                <a:ahLst/>
                <a:rect l="l" t="t" r="r" b="b"/>
                <a:pathLst>
                  <a:path w="180762" h="2156">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5000"/>
                </a:srgbClr>
              </a:solidFill>
              <a:ln>
                <a:noFill/>
              </a:ln>
            </p:spPr>
            <p:style>
              <a:lnRef idx="0"/>
              <a:fillRef idx="0"/>
              <a:effectRef idx="0"/>
              <a:fontRef idx="minor"/>
            </p:style>
          </p:sp>
          <p:sp>
            <p:nvSpPr>
              <p:cNvPr id="5953" name="CustomShape 22"/>
              <p:cNvSpPr/>
              <p:nvPr/>
            </p:nvSpPr>
            <p:spPr>
              <a:xfrm>
                <a:off x="3751920" y="1906920"/>
                <a:ext cx="1949760" cy="19440"/>
              </a:xfrm>
              <a:custGeom>
                <a:avLst/>
                <a:gdLst/>
                <a:ahLst/>
                <a:rect l="l" t="t" r="r" b="b"/>
                <a:pathLst>
                  <a:path w="180762" h="2156">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style>
              <a:lnRef idx="0"/>
              <a:fillRef idx="0"/>
              <a:effectRef idx="0"/>
              <a:fontRef idx="minor"/>
            </p:style>
          </p:sp>
          <p:sp>
            <p:nvSpPr>
              <p:cNvPr id="5954" name="CustomShape 23"/>
              <p:cNvSpPr/>
              <p:nvPr/>
            </p:nvSpPr>
            <p:spPr>
              <a:xfrm>
                <a:off x="3751920" y="1099080"/>
                <a:ext cx="396360" cy="19440"/>
              </a:xfrm>
              <a:custGeom>
                <a:avLst/>
                <a:gdLst/>
                <a:ahLst/>
                <a:rect l="l" t="t" r="r" b="b"/>
                <a:pathLst>
                  <a:path w="36851" h="2157">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style>
              <a:lnRef idx="0"/>
              <a:fillRef idx="0"/>
              <a:effectRef idx="0"/>
              <a:fontRef idx="minor"/>
            </p:style>
          </p:sp>
          <p:sp>
            <p:nvSpPr>
              <p:cNvPr id="5955" name="CustomShape 24"/>
              <p:cNvSpPr/>
              <p:nvPr/>
            </p:nvSpPr>
            <p:spPr>
              <a:xfrm>
                <a:off x="3960360" y="1260720"/>
                <a:ext cx="878040" cy="19440"/>
              </a:xfrm>
              <a:custGeom>
                <a:avLst/>
                <a:gdLst/>
                <a:ahLst/>
                <a:rect l="l" t="t" r="r" b="b"/>
                <a:pathLst>
                  <a:path w="81476" h="215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6000"/>
                </a:srgbClr>
              </a:solidFill>
              <a:ln>
                <a:noFill/>
              </a:ln>
            </p:spPr>
            <p:style>
              <a:lnRef idx="0"/>
              <a:fillRef idx="0"/>
              <a:effectRef idx="0"/>
              <a:fontRef idx="minor"/>
            </p:style>
          </p:sp>
          <p:sp>
            <p:nvSpPr>
              <p:cNvPr id="5956" name="CustomShape 25"/>
              <p:cNvSpPr/>
              <p:nvPr/>
            </p:nvSpPr>
            <p:spPr>
              <a:xfrm>
                <a:off x="4237560" y="1422360"/>
                <a:ext cx="465840" cy="19440"/>
              </a:xfrm>
              <a:custGeom>
                <a:avLst/>
                <a:gdLst/>
                <a:ahLst/>
                <a:rect l="l" t="t" r="r" b="b"/>
                <a:pathLst>
                  <a:path w="43280" h="2156">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style>
              <a:lnRef idx="0"/>
              <a:fillRef idx="0"/>
              <a:effectRef idx="0"/>
              <a:fontRef idx="minor"/>
            </p:style>
          </p:sp>
          <p:sp>
            <p:nvSpPr>
              <p:cNvPr id="5957" name="CustomShape 26"/>
              <p:cNvSpPr/>
              <p:nvPr/>
            </p:nvSpPr>
            <p:spPr>
              <a:xfrm>
                <a:off x="4295520" y="1584000"/>
                <a:ext cx="881640" cy="19440"/>
              </a:xfrm>
              <a:custGeom>
                <a:avLst/>
                <a:gdLst/>
                <a:ahLst/>
                <a:rect l="l" t="t" r="r" b="b"/>
                <a:pathLst>
                  <a:path w="81797" h="2156">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6000"/>
                </a:srgbClr>
              </a:solidFill>
              <a:ln>
                <a:noFill/>
              </a:ln>
            </p:spPr>
            <p:style>
              <a:lnRef idx="0"/>
              <a:fillRef idx="0"/>
              <a:effectRef idx="0"/>
              <a:fontRef idx="minor"/>
            </p:style>
          </p:sp>
          <p:sp>
            <p:nvSpPr>
              <p:cNvPr id="5958" name="CustomShape 27"/>
              <p:cNvSpPr/>
              <p:nvPr/>
            </p:nvSpPr>
            <p:spPr>
              <a:xfrm>
                <a:off x="4723560" y="1745280"/>
                <a:ext cx="711360" cy="19440"/>
              </a:xfrm>
              <a:custGeom>
                <a:avLst/>
                <a:gdLst/>
                <a:ahLst/>
                <a:rect l="l" t="t" r="r" b="b"/>
                <a:pathLst>
                  <a:path w="66033" h="2156">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style>
              <a:lnRef idx="0"/>
              <a:fillRef idx="0"/>
              <a:effectRef idx="0"/>
              <a:fontRef idx="minor"/>
            </p:style>
          </p:sp>
          <p:sp>
            <p:nvSpPr>
              <p:cNvPr id="5959" name="CustomShape 28"/>
              <p:cNvSpPr/>
              <p:nvPr/>
            </p:nvSpPr>
            <p:spPr>
              <a:xfrm>
                <a:off x="5209200" y="1907280"/>
                <a:ext cx="492480" cy="19440"/>
              </a:xfrm>
              <a:custGeom>
                <a:avLst/>
                <a:gdLst/>
                <a:ahLst/>
                <a:rect l="l" t="t" r="r" b="b"/>
                <a:pathLst>
                  <a:path w="45745" h="2144">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6000"/>
                </a:srgbClr>
              </a:solidFill>
              <a:ln>
                <a:noFill/>
              </a:ln>
            </p:spPr>
            <p:style>
              <a:lnRef idx="0"/>
              <a:fillRef idx="0"/>
              <a:effectRef idx="0"/>
              <a:fontRef idx="minor"/>
            </p:style>
          </p:sp>
        </p:grpSp>
      </p:grpSp>
      <p:graphicFrame>
        <p:nvGraphicFramePr>
          <p:cNvPr id="5960" name="Table 29"/>
          <p:cNvGraphicFramePr/>
          <p:nvPr/>
        </p:nvGraphicFramePr>
        <p:xfrm>
          <a:off x="5935680" y="2130480"/>
          <a:ext cx="2490840" cy="1753560"/>
        </p:xfrm>
        <a:graphic>
          <a:graphicData uri="http://schemas.openxmlformats.org/drawingml/2006/table">
            <a:tbl>
              <a:tblPr/>
              <a:tblGrid>
                <a:gridCol w="622800"/>
                <a:gridCol w="622800"/>
                <a:gridCol w="622800"/>
                <a:gridCol w="622800"/>
              </a:tblGrid>
              <a:tr h="438480">
                <a:tc>
                  <a:tcPr marL="91080" marR="91080">
                    <a:lnL w="18720">
                      <a:solidFill>
                        <a:srgbClr val="e1e7ec"/>
                      </a:solidFill>
                    </a:lnL>
                    <a:lnR w="9360">
                      <a:solidFill>
                        <a:srgbClr val="e1e7ec"/>
                      </a:solidFill>
                    </a:lnR>
                    <a:lnT w="18720">
                      <a:solidFill>
                        <a:srgbClr val="e1e7ec"/>
                      </a:solidFill>
                    </a:lnT>
                    <a:lnB w="18720">
                      <a:solidFill>
                        <a:srgbClr val="e1e7ec"/>
                      </a:solidFill>
                    </a:lnB>
                    <a:solidFill>
                      <a:srgbClr val="cfd9e0"/>
                    </a:solidFill>
                  </a:tcPr>
                </a:tc>
                <a:tc>
                  <a:tcPr marL="91080" marR="91080">
                    <a:lnL w="9360">
                      <a:solidFill>
                        <a:srgbClr val="e1e7ec"/>
                      </a:solidFill>
                    </a:lnL>
                    <a:lnR w="9360">
                      <a:solidFill>
                        <a:srgbClr val="e1e7ec"/>
                      </a:solidFill>
                    </a:lnR>
                    <a:lnT w="18720">
                      <a:solidFill>
                        <a:srgbClr val="e1e7ec"/>
                      </a:solidFill>
                    </a:lnT>
                    <a:lnB w="18720">
                      <a:solidFill>
                        <a:srgbClr val="e1e7ec"/>
                      </a:solidFill>
                    </a:lnB>
                    <a:noFill/>
                  </a:tcPr>
                </a:tc>
                <a:tc>
                  <a:tcPr marL="91080" marR="91080">
                    <a:lnL w="9360">
                      <a:solidFill>
                        <a:srgbClr val="e1e7ec"/>
                      </a:solidFill>
                    </a:lnL>
                    <a:lnR w="9360">
                      <a:solidFill>
                        <a:srgbClr val="e1e7ec"/>
                      </a:solidFill>
                    </a:lnR>
                    <a:lnT w="18720">
                      <a:solidFill>
                        <a:srgbClr val="e1e7ec"/>
                      </a:solidFill>
                    </a:lnT>
                    <a:lnB w="18720">
                      <a:solidFill>
                        <a:srgbClr val="e1e7ec"/>
                      </a:solidFill>
                    </a:lnB>
                    <a:noFill/>
                  </a:tcPr>
                </a:tc>
                <a:tc>
                  <a:tcPr marL="91080" marR="91080">
                    <a:lnL w="9360">
                      <a:solidFill>
                        <a:srgbClr val="e1e7ec"/>
                      </a:solidFill>
                    </a:lnL>
                    <a:lnR w="9360">
                      <a:solidFill>
                        <a:srgbClr val="e1e7ec"/>
                      </a:solidFill>
                    </a:lnR>
                    <a:lnT w="18720">
                      <a:solidFill>
                        <a:srgbClr val="e1e7ec"/>
                      </a:solidFill>
                    </a:lnT>
                    <a:lnB w="18720">
                      <a:solidFill>
                        <a:srgbClr val="e1e7ec"/>
                      </a:solidFill>
                    </a:lnB>
                    <a:noFill/>
                  </a:tcPr>
                </a:tc>
              </a:tr>
              <a:tr h="438480">
                <a:tc>
                  <a:tcPr marL="91080" marR="91080">
                    <a:lnL w="18720">
                      <a:solidFill>
                        <a:srgbClr val="e1e7ec"/>
                      </a:solidFill>
                    </a:lnL>
                    <a:lnR w="9360">
                      <a:solidFill>
                        <a:srgbClr val="e1e7ec"/>
                      </a:solidFill>
                    </a:lnR>
                    <a:lnT w="18720">
                      <a:solidFill>
                        <a:srgbClr val="e1e7ec"/>
                      </a:solidFill>
                    </a:lnT>
                    <a:lnB w="18720">
                      <a:solidFill>
                        <a:srgbClr val="e1e7ec"/>
                      </a:solidFill>
                    </a:lnB>
                    <a:solidFill>
                      <a:srgbClr val="cfd9e0"/>
                    </a:solidFill>
                  </a:tcPr>
                </a:tc>
                <a:tc>
                  <a:tcPr marL="91080" marR="91080">
                    <a:lnL w="9360">
                      <a:solidFill>
                        <a:srgbClr val="e1e7ec"/>
                      </a:solidFill>
                    </a:lnL>
                    <a:lnR w="9360">
                      <a:solidFill>
                        <a:srgbClr val="e1e7ec"/>
                      </a:solidFill>
                    </a:lnR>
                    <a:lnT w="18720">
                      <a:solidFill>
                        <a:srgbClr val="e1e7ec"/>
                      </a:solidFill>
                    </a:lnT>
                    <a:lnB w="18720">
                      <a:solidFill>
                        <a:srgbClr val="e1e7ec"/>
                      </a:solidFill>
                    </a:lnB>
                    <a:noFill/>
                  </a:tcPr>
                </a:tc>
                <a:tc>
                  <a:tcPr marL="91080" marR="91080">
                    <a:lnL w="9360">
                      <a:solidFill>
                        <a:srgbClr val="e1e7ec"/>
                      </a:solidFill>
                    </a:lnL>
                    <a:lnR w="9360">
                      <a:solidFill>
                        <a:srgbClr val="e1e7ec"/>
                      </a:solidFill>
                    </a:lnR>
                    <a:lnT w="18720">
                      <a:solidFill>
                        <a:srgbClr val="e1e7ec"/>
                      </a:solidFill>
                    </a:lnT>
                    <a:lnB w="18720">
                      <a:solidFill>
                        <a:srgbClr val="e1e7ec"/>
                      </a:solidFill>
                    </a:lnB>
                    <a:noFill/>
                  </a:tcPr>
                </a:tc>
                <a:tc>
                  <a:tcPr marL="91080" marR="91080">
                    <a:lnL w="9360">
                      <a:solidFill>
                        <a:srgbClr val="e1e7ec"/>
                      </a:solidFill>
                    </a:lnL>
                    <a:lnR w="9360">
                      <a:solidFill>
                        <a:srgbClr val="e1e7ec"/>
                      </a:solidFill>
                    </a:lnR>
                    <a:lnT w="18720">
                      <a:solidFill>
                        <a:srgbClr val="e1e7ec"/>
                      </a:solidFill>
                    </a:lnT>
                    <a:lnB w="18720">
                      <a:solidFill>
                        <a:srgbClr val="e1e7ec"/>
                      </a:solidFill>
                    </a:lnB>
                    <a:noFill/>
                  </a:tcPr>
                </a:tc>
              </a:tr>
              <a:tr h="438480">
                <a:tc>
                  <a:tcPr marL="91080" marR="91080">
                    <a:lnL w="18720">
                      <a:solidFill>
                        <a:srgbClr val="e1e7ec"/>
                      </a:solidFill>
                    </a:lnL>
                    <a:lnR w="9360">
                      <a:solidFill>
                        <a:srgbClr val="e1e7ec"/>
                      </a:solidFill>
                    </a:lnR>
                    <a:lnT w="18720">
                      <a:solidFill>
                        <a:srgbClr val="e1e7ec"/>
                      </a:solidFill>
                    </a:lnT>
                    <a:lnB w="18720">
                      <a:solidFill>
                        <a:srgbClr val="e1e7ec"/>
                      </a:solidFill>
                    </a:lnB>
                    <a:noFill/>
                  </a:tcPr>
                </a:tc>
                <a:tc>
                  <a:tcPr marL="91080" marR="91080">
                    <a:lnL w="9360">
                      <a:solidFill>
                        <a:srgbClr val="e1e7ec"/>
                      </a:solidFill>
                    </a:lnL>
                    <a:lnR w="9360">
                      <a:solidFill>
                        <a:srgbClr val="e1e7ec"/>
                      </a:solidFill>
                    </a:lnR>
                    <a:lnT w="18720">
                      <a:solidFill>
                        <a:srgbClr val="e1e7ec"/>
                      </a:solidFill>
                    </a:lnT>
                    <a:lnB w="18720">
                      <a:solidFill>
                        <a:srgbClr val="e1e7ec"/>
                      </a:solidFill>
                    </a:lnB>
                    <a:solidFill>
                      <a:srgbClr val="e3e9ed"/>
                    </a:solidFill>
                  </a:tcPr>
                </a:tc>
                <a:tc>
                  <a:tcPr marL="91080" marR="91080">
                    <a:lnL w="9360">
                      <a:solidFill>
                        <a:srgbClr val="e1e7ec"/>
                      </a:solidFill>
                    </a:lnL>
                    <a:lnR w="9360">
                      <a:solidFill>
                        <a:srgbClr val="e1e7ec"/>
                      </a:solidFill>
                    </a:lnR>
                    <a:lnT w="18720">
                      <a:solidFill>
                        <a:srgbClr val="e1e7ec"/>
                      </a:solidFill>
                    </a:lnT>
                    <a:lnB w="18720">
                      <a:solidFill>
                        <a:srgbClr val="e1e7ec"/>
                      </a:solidFill>
                    </a:lnB>
                    <a:solidFill>
                      <a:srgbClr val="869fb2"/>
                    </a:solidFill>
                  </a:tcPr>
                </a:tc>
                <a:tc>
                  <a:tcPr marL="91080" marR="91080">
                    <a:lnL w="9360">
                      <a:solidFill>
                        <a:srgbClr val="e1e7ec"/>
                      </a:solidFill>
                    </a:lnL>
                    <a:lnR w="9360">
                      <a:solidFill>
                        <a:srgbClr val="e1e7ec"/>
                      </a:solidFill>
                    </a:lnR>
                    <a:lnT w="18720">
                      <a:solidFill>
                        <a:srgbClr val="e1e7ec"/>
                      </a:solidFill>
                    </a:lnT>
                    <a:lnB w="18720">
                      <a:solidFill>
                        <a:srgbClr val="e1e7ec"/>
                      </a:solidFill>
                    </a:lnB>
                    <a:noFill/>
                  </a:tcPr>
                </a:tc>
              </a:tr>
              <a:tr h="438480">
                <a:tc>
                  <a:tcPr marL="91080" marR="91080">
                    <a:lnL w="18720">
                      <a:solidFill>
                        <a:srgbClr val="e1e7ec"/>
                      </a:solidFill>
                    </a:lnL>
                    <a:lnR w="9360">
                      <a:solidFill>
                        <a:srgbClr val="e1e7ec"/>
                      </a:solidFill>
                    </a:lnR>
                    <a:lnT w="18720">
                      <a:solidFill>
                        <a:srgbClr val="e1e7ec"/>
                      </a:solidFill>
                    </a:lnT>
                    <a:lnB w="18720">
                      <a:solidFill>
                        <a:srgbClr val="e1e7ec"/>
                      </a:solidFill>
                    </a:lnB>
                    <a:noFill/>
                  </a:tcPr>
                </a:tc>
                <a:tc>
                  <a:tcPr marL="91080" marR="91080">
                    <a:lnL w="9360">
                      <a:solidFill>
                        <a:srgbClr val="e1e7ec"/>
                      </a:solidFill>
                    </a:lnL>
                    <a:lnR w="9360">
                      <a:solidFill>
                        <a:srgbClr val="e1e7ec"/>
                      </a:solidFill>
                    </a:lnR>
                    <a:lnT w="18720">
                      <a:solidFill>
                        <a:srgbClr val="e1e7ec"/>
                      </a:solidFill>
                    </a:lnT>
                    <a:lnB w="18720">
                      <a:solidFill>
                        <a:srgbClr val="e1e7ec"/>
                      </a:solidFill>
                    </a:lnB>
                    <a:noFill/>
                  </a:tcPr>
                </a:tc>
                <a:tc>
                  <a:tcPr marL="91080" marR="91080">
                    <a:lnL w="9360">
                      <a:solidFill>
                        <a:srgbClr val="e1e7ec"/>
                      </a:solidFill>
                    </a:lnL>
                    <a:lnR w="9360">
                      <a:solidFill>
                        <a:srgbClr val="e1e7ec"/>
                      </a:solidFill>
                    </a:lnR>
                    <a:lnT w="18720">
                      <a:solidFill>
                        <a:srgbClr val="e1e7ec"/>
                      </a:solidFill>
                    </a:lnT>
                    <a:lnB w="18720">
                      <a:solidFill>
                        <a:srgbClr val="e1e7ec"/>
                      </a:solidFill>
                    </a:lnB>
                    <a:noFill/>
                  </a:tcPr>
                </a:tc>
                <a:tc>
                  <a:tcPr marL="91080" marR="91080">
                    <a:lnL w="9360">
                      <a:solidFill>
                        <a:srgbClr val="e1e7ec"/>
                      </a:solidFill>
                    </a:lnL>
                    <a:lnR w="9360">
                      <a:solidFill>
                        <a:srgbClr val="e1e7ec"/>
                      </a:solidFill>
                    </a:lnR>
                    <a:lnT w="18720">
                      <a:solidFill>
                        <a:srgbClr val="e1e7ec"/>
                      </a:solidFill>
                    </a:lnT>
                    <a:lnB w="18720">
                      <a:solidFill>
                        <a:srgbClr val="e1e7ec"/>
                      </a:solidFill>
                    </a:lnB>
                    <a:solidFill>
                      <a:srgbClr val="7994a9">
                        <a:alpha val="65000"/>
                      </a:srgbClr>
                    </a:solidFill>
                  </a:tcPr>
                </a:tc>
              </a:tr>
            </a:tbl>
          </a:graphicData>
        </a:graphic>
      </p:graphicFrame>
      <p:grpSp>
        <p:nvGrpSpPr>
          <p:cNvPr id="5961" name="Group 30"/>
          <p:cNvGrpSpPr/>
          <p:nvPr/>
        </p:nvGrpSpPr>
        <p:grpSpPr>
          <a:xfrm>
            <a:off x="5911200" y="3188880"/>
            <a:ext cx="2518560" cy="1000080"/>
            <a:chOff x="5911200" y="3188880"/>
            <a:chExt cx="2518560" cy="1000080"/>
          </a:xfrm>
        </p:grpSpPr>
        <p:sp>
          <p:nvSpPr>
            <p:cNvPr id="5962" name="CustomShape 31"/>
            <p:cNvSpPr/>
            <p:nvPr/>
          </p:nvSpPr>
          <p:spPr>
            <a:xfrm rot="10800000">
              <a:off x="6260040" y="3832200"/>
              <a:ext cx="2167200" cy="360"/>
            </a:xfrm>
            <a:custGeom>
              <a:avLst/>
              <a:gdLst/>
              <a:ahLst/>
              <a:rect l="l" t="t" r="r" b="b"/>
              <a:pathLst>
                <a:path w="21600" h="21600">
                  <a:moveTo>
                    <a:pt x="0" y="0"/>
                  </a:moveTo>
                  <a:lnTo>
                    <a:pt x="21600" y="21600"/>
                  </a:lnTo>
                </a:path>
              </a:pathLst>
            </a:custGeom>
            <a:noFill/>
            <a:ln w="9360">
              <a:solidFill>
                <a:srgbClr val="b3c3ce"/>
              </a:solidFill>
              <a:round/>
            </a:ln>
          </p:spPr>
          <p:style>
            <a:lnRef idx="0"/>
            <a:fillRef idx="0"/>
            <a:effectRef idx="0"/>
            <a:fontRef idx="minor"/>
          </p:style>
        </p:sp>
        <p:sp>
          <p:nvSpPr>
            <p:cNvPr id="5963" name="CustomShape 32"/>
            <p:cNvSpPr/>
            <p:nvPr/>
          </p:nvSpPr>
          <p:spPr>
            <a:xfrm rot="10800000">
              <a:off x="6260040" y="3509280"/>
              <a:ext cx="2167200" cy="360"/>
            </a:xfrm>
            <a:custGeom>
              <a:avLst/>
              <a:gdLst/>
              <a:ahLst/>
              <a:rect l="l" t="t" r="r" b="b"/>
              <a:pathLst>
                <a:path w="21600" h="21600">
                  <a:moveTo>
                    <a:pt x="0" y="0"/>
                  </a:moveTo>
                  <a:lnTo>
                    <a:pt x="21600" y="21600"/>
                  </a:lnTo>
                </a:path>
              </a:pathLst>
            </a:custGeom>
            <a:noFill/>
            <a:ln w="9360">
              <a:solidFill>
                <a:srgbClr val="b3c3ce"/>
              </a:solidFill>
              <a:round/>
            </a:ln>
          </p:spPr>
          <p:style>
            <a:lnRef idx="0"/>
            <a:fillRef idx="0"/>
            <a:effectRef idx="0"/>
            <a:fontRef idx="minor"/>
          </p:style>
        </p:sp>
        <p:sp>
          <p:nvSpPr>
            <p:cNvPr id="5964" name="CustomShape 33"/>
            <p:cNvSpPr/>
            <p:nvPr/>
          </p:nvSpPr>
          <p:spPr>
            <a:xfrm rot="10800000">
              <a:off x="6260040" y="4155480"/>
              <a:ext cx="2167200" cy="360"/>
            </a:xfrm>
            <a:custGeom>
              <a:avLst/>
              <a:gdLst/>
              <a:ahLst/>
              <a:rect l="l" t="t" r="r" b="b"/>
              <a:pathLst>
                <a:path w="21600" h="21600">
                  <a:moveTo>
                    <a:pt x="0" y="0"/>
                  </a:moveTo>
                  <a:lnTo>
                    <a:pt x="21600" y="21600"/>
                  </a:lnTo>
                </a:path>
              </a:pathLst>
            </a:custGeom>
            <a:noFill/>
            <a:ln w="9360">
              <a:solidFill>
                <a:srgbClr val="b3c3ce"/>
              </a:solidFill>
              <a:round/>
            </a:ln>
          </p:spPr>
          <p:style>
            <a:lnRef idx="0"/>
            <a:fillRef idx="0"/>
            <a:effectRef idx="0"/>
            <a:fontRef idx="minor"/>
          </p:style>
        </p:sp>
        <p:sp>
          <p:nvSpPr>
            <p:cNvPr id="5965" name="CustomShape 34"/>
            <p:cNvSpPr/>
            <p:nvPr/>
          </p:nvSpPr>
          <p:spPr>
            <a:xfrm flipH="1">
              <a:off x="6255720" y="3188880"/>
              <a:ext cx="474840" cy="175680"/>
            </a:xfrm>
            <a:prstGeom prst="rect">
              <a:avLst/>
            </a:prstGeom>
            <a:noFill/>
            <a:ln>
              <a:noFill/>
            </a:ln>
          </p:spPr>
          <p:style>
            <a:lnRef idx="0"/>
            <a:fillRef idx="0"/>
            <a:effectRef idx="0"/>
            <a:fontRef idx="minor"/>
          </p:style>
          <p:txBody>
            <a:bodyPr lIns="90000" rIns="90000" tIns="91440" bIns="91440">
              <a:noAutofit/>
            </a:bodyPr>
            <a:p>
              <a:pPr algn="ctr">
                <a:lnSpc>
                  <a:spcPct val="100000"/>
                </a:lnSpc>
                <a:spcAft>
                  <a:spcPts val="1599"/>
                </a:spcAft>
                <a:tabLst>
                  <a:tab algn="l" pos="0"/>
                </a:tabLst>
              </a:pPr>
              <a:r>
                <a:rPr b="0" lang="en" sz="300" spc="-1" strike="noStrike">
                  <a:solidFill>
                    <a:srgbClr val="e3e9ed"/>
                  </a:solidFill>
                  <a:latin typeface="Arial"/>
                  <a:ea typeface="Arial"/>
                </a:rPr>
                <a:t>JANUARY</a:t>
              </a:r>
              <a:endParaRPr b="0" lang="fr-FR" sz="300" spc="-1" strike="noStrike">
                <a:latin typeface="Arial"/>
              </a:endParaRPr>
            </a:p>
          </p:txBody>
        </p:sp>
        <p:sp>
          <p:nvSpPr>
            <p:cNvPr id="5966" name="CustomShape 35"/>
            <p:cNvSpPr/>
            <p:nvPr/>
          </p:nvSpPr>
          <p:spPr>
            <a:xfrm flipH="1">
              <a:off x="6805440" y="3188880"/>
              <a:ext cx="488520" cy="175680"/>
            </a:xfrm>
            <a:prstGeom prst="rect">
              <a:avLst/>
            </a:prstGeom>
            <a:noFill/>
            <a:ln>
              <a:noFill/>
            </a:ln>
          </p:spPr>
          <p:style>
            <a:lnRef idx="0"/>
            <a:fillRef idx="0"/>
            <a:effectRef idx="0"/>
            <a:fontRef idx="minor"/>
          </p:style>
          <p:txBody>
            <a:bodyPr lIns="90000" rIns="90000" tIns="91440" bIns="91440">
              <a:noAutofit/>
            </a:bodyPr>
            <a:p>
              <a:pPr algn="ctr">
                <a:lnSpc>
                  <a:spcPct val="100000"/>
                </a:lnSpc>
                <a:spcAft>
                  <a:spcPts val="1599"/>
                </a:spcAft>
                <a:tabLst>
                  <a:tab algn="l" pos="0"/>
                </a:tabLst>
              </a:pPr>
              <a:r>
                <a:rPr b="0" lang="en" sz="300" spc="-1" strike="noStrike">
                  <a:solidFill>
                    <a:srgbClr val="e3e9ed"/>
                  </a:solidFill>
                  <a:latin typeface="Arial"/>
                  <a:ea typeface="Arial"/>
                </a:rPr>
                <a:t>FEBRUARY</a:t>
              </a:r>
              <a:endParaRPr b="0" lang="fr-FR" sz="300" spc="-1" strike="noStrike">
                <a:latin typeface="Arial"/>
              </a:endParaRPr>
            </a:p>
          </p:txBody>
        </p:sp>
        <p:sp>
          <p:nvSpPr>
            <p:cNvPr id="5967" name="CustomShape 36"/>
            <p:cNvSpPr/>
            <p:nvPr/>
          </p:nvSpPr>
          <p:spPr>
            <a:xfrm flipH="1">
              <a:off x="7392960" y="3188880"/>
              <a:ext cx="474840" cy="175680"/>
            </a:xfrm>
            <a:prstGeom prst="rect">
              <a:avLst/>
            </a:prstGeom>
            <a:noFill/>
            <a:ln>
              <a:noFill/>
            </a:ln>
          </p:spPr>
          <p:style>
            <a:lnRef idx="0"/>
            <a:fillRef idx="0"/>
            <a:effectRef idx="0"/>
            <a:fontRef idx="minor"/>
          </p:style>
          <p:txBody>
            <a:bodyPr lIns="90000" rIns="90000" tIns="91440" bIns="91440">
              <a:noAutofit/>
            </a:bodyPr>
            <a:p>
              <a:pPr algn="ctr">
                <a:lnSpc>
                  <a:spcPct val="100000"/>
                </a:lnSpc>
                <a:spcAft>
                  <a:spcPts val="1599"/>
                </a:spcAft>
                <a:tabLst>
                  <a:tab algn="l" pos="0"/>
                </a:tabLst>
              </a:pPr>
              <a:r>
                <a:rPr b="0" lang="en" sz="300" spc="-1" strike="noStrike">
                  <a:solidFill>
                    <a:srgbClr val="e3e9ed"/>
                  </a:solidFill>
                  <a:latin typeface="Arial"/>
                  <a:ea typeface="Arial"/>
                </a:rPr>
                <a:t>MARCH</a:t>
              </a:r>
              <a:endParaRPr b="0" lang="fr-FR" sz="300" spc="-1" strike="noStrike">
                <a:latin typeface="Arial"/>
              </a:endParaRPr>
            </a:p>
          </p:txBody>
        </p:sp>
        <p:sp>
          <p:nvSpPr>
            <p:cNvPr id="5968" name="CustomShape 37"/>
            <p:cNvSpPr/>
            <p:nvPr/>
          </p:nvSpPr>
          <p:spPr>
            <a:xfrm flipH="1">
              <a:off x="7954560" y="3188880"/>
              <a:ext cx="474840" cy="175680"/>
            </a:xfrm>
            <a:prstGeom prst="rect">
              <a:avLst/>
            </a:prstGeom>
            <a:noFill/>
            <a:ln>
              <a:noFill/>
            </a:ln>
          </p:spPr>
          <p:style>
            <a:lnRef idx="0"/>
            <a:fillRef idx="0"/>
            <a:effectRef idx="0"/>
            <a:fontRef idx="minor"/>
          </p:style>
          <p:txBody>
            <a:bodyPr lIns="90000" rIns="90000" tIns="91440" bIns="91440">
              <a:noAutofit/>
            </a:bodyPr>
            <a:p>
              <a:pPr algn="ctr">
                <a:lnSpc>
                  <a:spcPct val="100000"/>
                </a:lnSpc>
                <a:spcAft>
                  <a:spcPts val="1599"/>
                </a:spcAft>
                <a:tabLst>
                  <a:tab algn="l" pos="0"/>
                </a:tabLst>
              </a:pPr>
              <a:r>
                <a:rPr b="0" lang="en" sz="300" spc="-1" strike="noStrike">
                  <a:solidFill>
                    <a:srgbClr val="e3e9ed"/>
                  </a:solidFill>
                  <a:latin typeface="Arial"/>
                  <a:ea typeface="Arial"/>
                </a:rPr>
                <a:t>APRIL</a:t>
              </a:r>
              <a:endParaRPr b="0" lang="fr-FR" sz="300" spc="-1" strike="noStrike">
                <a:latin typeface="Arial"/>
              </a:endParaRPr>
            </a:p>
          </p:txBody>
        </p:sp>
        <p:sp>
          <p:nvSpPr>
            <p:cNvPr id="5969" name="CustomShape 38"/>
            <p:cNvSpPr/>
            <p:nvPr/>
          </p:nvSpPr>
          <p:spPr>
            <a:xfrm>
              <a:off x="6251040" y="3476880"/>
              <a:ext cx="488520" cy="68760"/>
            </a:xfrm>
            <a:prstGeom prst="rect">
              <a:avLst/>
            </a:prstGeom>
            <a:solidFill>
              <a:srgbClr val="869fb2"/>
            </a:solidFill>
            <a:ln>
              <a:noFill/>
            </a:ln>
          </p:spPr>
          <p:style>
            <a:lnRef idx="0"/>
            <a:fillRef idx="0"/>
            <a:effectRef idx="0"/>
            <a:fontRef idx="minor"/>
          </p:style>
        </p:sp>
        <p:sp>
          <p:nvSpPr>
            <p:cNvPr id="5970" name="CustomShape 39"/>
            <p:cNvSpPr/>
            <p:nvPr/>
          </p:nvSpPr>
          <p:spPr>
            <a:xfrm>
              <a:off x="6257520" y="3798360"/>
              <a:ext cx="473040" cy="68760"/>
            </a:xfrm>
            <a:prstGeom prst="rect">
              <a:avLst/>
            </a:prstGeom>
            <a:solidFill>
              <a:srgbClr val="eeeeee"/>
            </a:solidFill>
            <a:ln>
              <a:noFill/>
            </a:ln>
          </p:spPr>
          <p:style>
            <a:lnRef idx="0"/>
            <a:fillRef idx="0"/>
            <a:effectRef idx="0"/>
            <a:fontRef idx="minor"/>
          </p:style>
        </p:sp>
        <p:sp>
          <p:nvSpPr>
            <p:cNvPr id="5971" name="CustomShape 40"/>
            <p:cNvSpPr/>
            <p:nvPr/>
          </p:nvSpPr>
          <p:spPr>
            <a:xfrm>
              <a:off x="7348320" y="4119120"/>
              <a:ext cx="549720" cy="68760"/>
            </a:xfrm>
            <a:prstGeom prst="rect">
              <a:avLst/>
            </a:prstGeom>
            <a:solidFill>
              <a:srgbClr val="e3e9ed"/>
            </a:solidFill>
            <a:ln>
              <a:noFill/>
            </a:ln>
          </p:spPr>
          <p:style>
            <a:lnRef idx="0"/>
            <a:fillRef idx="0"/>
            <a:effectRef idx="0"/>
            <a:fontRef idx="minor"/>
          </p:style>
        </p:sp>
        <p:sp>
          <p:nvSpPr>
            <p:cNvPr id="5972" name="CustomShape 41"/>
            <p:cNvSpPr/>
            <p:nvPr/>
          </p:nvSpPr>
          <p:spPr>
            <a:xfrm>
              <a:off x="6251040" y="3798360"/>
              <a:ext cx="488520" cy="68760"/>
            </a:xfrm>
            <a:prstGeom prst="rect">
              <a:avLst/>
            </a:prstGeom>
            <a:solidFill>
              <a:srgbClr val="e3e9ed"/>
            </a:solidFill>
            <a:ln>
              <a:noFill/>
            </a:ln>
          </p:spPr>
          <p:style>
            <a:lnRef idx="0"/>
            <a:fillRef idx="0"/>
            <a:effectRef idx="0"/>
            <a:fontRef idx="minor"/>
          </p:style>
        </p:sp>
        <p:sp>
          <p:nvSpPr>
            <p:cNvPr id="5973" name="CustomShape 42"/>
            <p:cNvSpPr/>
            <p:nvPr/>
          </p:nvSpPr>
          <p:spPr>
            <a:xfrm>
              <a:off x="6769800" y="4120200"/>
              <a:ext cx="549720" cy="68760"/>
            </a:xfrm>
            <a:prstGeom prst="rect">
              <a:avLst/>
            </a:prstGeom>
            <a:solidFill>
              <a:srgbClr val="e3e9ed"/>
            </a:solidFill>
            <a:ln>
              <a:noFill/>
            </a:ln>
          </p:spPr>
          <p:style>
            <a:lnRef idx="0"/>
            <a:fillRef idx="0"/>
            <a:effectRef idx="0"/>
            <a:fontRef idx="minor"/>
          </p:style>
        </p:sp>
        <p:sp>
          <p:nvSpPr>
            <p:cNvPr id="5974" name="CustomShape 43"/>
            <p:cNvSpPr/>
            <p:nvPr/>
          </p:nvSpPr>
          <p:spPr>
            <a:xfrm>
              <a:off x="6766560" y="3477960"/>
              <a:ext cx="549720" cy="68760"/>
            </a:xfrm>
            <a:prstGeom prst="rect">
              <a:avLst/>
            </a:prstGeom>
            <a:solidFill>
              <a:srgbClr val="869fb2"/>
            </a:solidFill>
            <a:ln>
              <a:noFill/>
            </a:ln>
          </p:spPr>
          <p:style>
            <a:lnRef idx="0"/>
            <a:fillRef idx="0"/>
            <a:effectRef idx="0"/>
            <a:fontRef idx="minor"/>
          </p:style>
        </p:sp>
        <p:sp>
          <p:nvSpPr>
            <p:cNvPr id="5975" name="CustomShape 44"/>
            <p:cNvSpPr/>
            <p:nvPr/>
          </p:nvSpPr>
          <p:spPr>
            <a:xfrm flipH="1">
              <a:off x="5910840" y="3400560"/>
              <a:ext cx="343080" cy="174240"/>
            </a:xfrm>
            <a:prstGeom prst="rect">
              <a:avLst/>
            </a:prstGeom>
            <a:noFill/>
            <a:ln>
              <a:noFill/>
            </a:ln>
          </p:spPr>
          <p:style>
            <a:lnRef idx="0"/>
            <a:fillRef idx="0"/>
            <a:effectRef idx="0"/>
            <a:fontRef idx="minor"/>
          </p:style>
          <p:txBody>
            <a:bodyPr lIns="90000" rIns="90000" tIns="91440" bIns="91440">
              <a:noAutofit/>
            </a:bodyPr>
            <a:p>
              <a:pPr algn="r">
                <a:lnSpc>
                  <a:spcPct val="100000"/>
                </a:lnSpc>
                <a:spcAft>
                  <a:spcPts val="1599"/>
                </a:spcAft>
                <a:tabLst>
                  <a:tab algn="l" pos="0"/>
                </a:tabLst>
              </a:pPr>
              <a:r>
                <a:rPr b="0" lang="en" sz="300" spc="-1" strike="noStrike">
                  <a:solidFill>
                    <a:srgbClr val="e3e9ed"/>
                  </a:solidFill>
                  <a:latin typeface="Arial"/>
                  <a:ea typeface="Arial"/>
                </a:rPr>
                <a:t>PHASE 1</a:t>
              </a:r>
              <a:endParaRPr b="0" lang="fr-FR" sz="300" spc="-1" strike="noStrike">
                <a:latin typeface="Arial"/>
              </a:endParaRPr>
            </a:p>
          </p:txBody>
        </p:sp>
        <p:sp>
          <p:nvSpPr>
            <p:cNvPr id="5976" name="CustomShape 45"/>
            <p:cNvSpPr/>
            <p:nvPr/>
          </p:nvSpPr>
          <p:spPr>
            <a:xfrm flipH="1">
              <a:off x="5933880" y="3722760"/>
              <a:ext cx="320040" cy="149040"/>
            </a:xfrm>
            <a:prstGeom prst="rect">
              <a:avLst/>
            </a:prstGeom>
            <a:noFill/>
            <a:ln>
              <a:noFill/>
            </a:ln>
          </p:spPr>
          <p:style>
            <a:lnRef idx="0"/>
            <a:fillRef idx="0"/>
            <a:effectRef idx="0"/>
            <a:fontRef idx="minor"/>
          </p:style>
          <p:txBody>
            <a:bodyPr lIns="90000" rIns="90000" tIns="91440" bIns="91440">
              <a:noAutofit/>
            </a:bodyPr>
            <a:p>
              <a:pPr algn="r">
                <a:lnSpc>
                  <a:spcPct val="115000"/>
                </a:lnSpc>
                <a:spcAft>
                  <a:spcPts val="1599"/>
                </a:spcAft>
                <a:tabLst>
                  <a:tab algn="l" pos="0"/>
                </a:tabLst>
              </a:pPr>
              <a:r>
                <a:rPr b="0" lang="en" sz="300" spc="-1" strike="noStrike">
                  <a:solidFill>
                    <a:srgbClr val="e3e9ed"/>
                  </a:solidFill>
                  <a:latin typeface="Arial"/>
                  <a:ea typeface="Arial"/>
                </a:rPr>
                <a:t>Task 1</a:t>
              </a:r>
              <a:endParaRPr b="0" lang="fr-FR" sz="300" spc="-1" strike="noStrike">
                <a:latin typeface="Arial"/>
              </a:endParaRPr>
            </a:p>
          </p:txBody>
        </p:sp>
        <p:sp>
          <p:nvSpPr>
            <p:cNvPr id="5977" name="CustomShape 46"/>
            <p:cNvSpPr/>
            <p:nvPr/>
          </p:nvSpPr>
          <p:spPr>
            <a:xfrm flipH="1">
              <a:off x="5910840" y="4038120"/>
              <a:ext cx="343080" cy="149040"/>
            </a:xfrm>
            <a:prstGeom prst="rect">
              <a:avLst/>
            </a:prstGeom>
            <a:noFill/>
            <a:ln>
              <a:noFill/>
            </a:ln>
          </p:spPr>
          <p:style>
            <a:lnRef idx="0"/>
            <a:fillRef idx="0"/>
            <a:effectRef idx="0"/>
            <a:fontRef idx="minor"/>
          </p:style>
          <p:txBody>
            <a:bodyPr lIns="90000" rIns="90000" tIns="91440" bIns="91440">
              <a:noAutofit/>
            </a:bodyPr>
            <a:p>
              <a:pPr algn="r">
                <a:lnSpc>
                  <a:spcPct val="115000"/>
                </a:lnSpc>
                <a:spcAft>
                  <a:spcPts val="1599"/>
                </a:spcAft>
                <a:tabLst>
                  <a:tab algn="l" pos="0"/>
                </a:tabLst>
              </a:pPr>
              <a:r>
                <a:rPr b="0" lang="en" sz="300" spc="-1" strike="noStrike">
                  <a:solidFill>
                    <a:srgbClr val="e3e9ed"/>
                  </a:solidFill>
                  <a:latin typeface="Arial"/>
                  <a:ea typeface="Arial"/>
                </a:rPr>
                <a:t>Task 2</a:t>
              </a:r>
              <a:endParaRPr b="0" lang="fr-FR" sz="300" spc="-1" strike="noStrike">
                <a:latin typeface="Arial"/>
              </a:endParaRPr>
            </a:p>
          </p:txBody>
        </p:sp>
        <p:sp>
          <p:nvSpPr>
            <p:cNvPr id="5978" name="CustomShape 47"/>
            <p:cNvSpPr/>
            <p:nvPr/>
          </p:nvSpPr>
          <p:spPr>
            <a:xfrm>
              <a:off x="7344000" y="3477960"/>
              <a:ext cx="549720" cy="68760"/>
            </a:xfrm>
            <a:prstGeom prst="rect">
              <a:avLst/>
            </a:prstGeom>
            <a:solidFill>
              <a:srgbClr val="869fb2"/>
            </a:solidFill>
            <a:ln>
              <a:noFill/>
            </a:ln>
          </p:spPr>
          <p:style>
            <a:lnRef idx="0"/>
            <a:fillRef idx="0"/>
            <a:effectRef idx="0"/>
            <a:fontRef idx="minor"/>
          </p:style>
        </p:sp>
      </p:grpSp>
      <p:grpSp>
        <p:nvGrpSpPr>
          <p:cNvPr id="5979" name="Group 48"/>
          <p:cNvGrpSpPr/>
          <p:nvPr/>
        </p:nvGrpSpPr>
        <p:grpSpPr>
          <a:xfrm>
            <a:off x="712440" y="997920"/>
            <a:ext cx="2393280" cy="974880"/>
            <a:chOff x="712440" y="997920"/>
            <a:chExt cx="2393280" cy="974880"/>
          </a:xfrm>
        </p:grpSpPr>
        <p:sp>
          <p:nvSpPr>
            <p:cNvPr id="5980" name="CustomShape 49"/>
            <p:cNvSpPr/>
            <p:nvPr/>
          </p:nvSpPr>
          <p:spPr>
            <a:xfrm>
              <a:off x="1058760" y="997920"/>
              <a:ext cx="316440" cy="225360"/>
            </a:xfrm>
            <a:prstGeom prst="rect">
              <a:avLst/>
            </a:prstGeom>
            <a:solidFill>
              <a:srgbClr val="bac8d3"/>
            </a:solidFill>
            <a:ln>
              <a:noFill/>
            </a:ln>
          </p:spPr>
          <p:style>
            <a:lnRef idx="0"/>
            <a:fillRef idx="0"/>
            <a:effectRef idx="0"/>
            <a:fontRef idx="minor"/>
          </p:style>
        </p:sp>
        <p:sp>
          <p:nvSpPr>
            <p:cNvPr id="5981" name="CustomShape 50"/>
            <p:cNvSpPr/>
            <p:nvPr/>
          </p:nvSpPr>
          <p:spPr>
            <a:xfrm>
              <a:off x="1404720" y="997920"/>
              <a:ext cx="316440" cy="225360"/>
            </a:xfrm>
            <a:prstGeom prst="rect">
              <a:avLst/>
            </a:prstGeom>
            <a:solidFill>
              <a:srgbClr val="bac8d3"/>
            </a:solidFill>
            <a:ln>
              <a:noFill/>
            </a:ln>
          </p:spPr>
          <p:style>
            <a:lnRef idx="0"/>
            <a:fillRef idx="0"/>
            <a:effectRef idx="0"/>
            <a:fontRef idx="minor"/>
          </p:style>
        </p:sp>
        <p:sp>
          <p:nvSpPr>
            <p:cNvPr id="5982" name="CustomShape 51"/>
            <p:cNvSpPr/>
            <p:nvPr/>
          </p:nvSpPr>
          <p:spPr>
            <a:xfrm>
              <a:off x="1751040" y="997920"/>
              <a:ext cx="316440" cy="225360"/>
            </a:xfrm>
            <a:prstGeom prst="rect">
              <a:avLst/>
            </a:prstGeom>
            <a:solidFill>
              <a:srgbClr val="bac8d3"/>
            </a:solidFill>
            <a:ln>
              <a:noFill/>
            </a:ln>
          </p:spPr>
          <p:style>
            <a:lnRef idx="0"/>
            <a:fillRef idx="0"/>
            <a:effectRef idx="0"/>
            <a:fontRef idx="minor"/>
          </p:style>
        </p:sp>
        <p:sp>
          <p:nvSpPr>
            <p:cNvPr id="5983" name="CustomShape 52"/>
            <p:cNvSpPr/>
            <p:nvPr/>
          </p:nvSpPr>
          <p:spPr>
            <a:xfrm>
              <a:off x="2097000" y="997920"/>
              <a:ext cx="316440" cy="225360"/>
            </a:xfrm>
            <a:prstGeom prst="rect">
              <a:avLst/>
            </a:prstGeom>
            <a:solidFill>
              <a:srgbClr val="bac8d3"/>
            </a:solidFill>
            <a:ln>
              <a:noFill/>
            </a:ln>
          </p:spPr>
          <p:style>
            <a:lnRef idx="0"/>
            <a:fillRef idx="0"/>
            <a:effectRef idx="0"/>
            <a:fontRef idx="minor"/>
          </p:style>
        </p:sp>
        <p:sp>
          <p:nvSpPr>
            <p:cNvPr id="5984" name="CustomShape 53"/>
            <p:cNvSpPr/>
            <p:nvPr/>
          </p:nvSpPr>
          <p:spPr>
            <a:xfrm>
              <a:off x="2442960" y="997920"/>
              <a:ext cx="316440" cy="225360"/>
            </a:xfrm>
            <a:prstGeom prst="rect">
              <a:avLst/>
            </a:prstGeom>
            <a:solidFill>
              <a:srgbClr val="bac8d3"/>
            </a:solidFill>
            <a:ln>
              <a:noFill/>
            </a:ln>
          </p:spPr>
          <p:style>
            <a:lnRef idx="0"/>
            <a:fillRef idx="0"/>
            <a:effectRef idx="0"/>
            <a:fontRef idx="minor"/>
          </p:style>
        </p:sp>
        <p:sp>
          <p:nvSpPr>
            <p:cNvPr id="5985" name="CustomShape 54"/>
            <p:cNvSpPr/>
            <p:nvPr/>
          </p:nvSpPr>
          <p:spPr>
            <a:xfrm>
              <a:off x="2789280" y="997920"/>
              <a:ext cx="316440" cy="225360"/>
            </a:xfrm>
            <a:prstGeom prst="rect">
              <a:avLst/>
            </a:prstGeom>
            <a:solidFill>
              <a:srgbClr val="bac8d3"/>
            </a:solidFill>
            <a:ln>
              <a:noFill/>
            </a:ln>
          </p:spPr>
          <p:style>
            <a:lnRef idx="0"/>
            <a:fillRef idx="0"/>
            <a:effectRef idx="0"/>
            <a:fontRef idx="minor"/>
          </p:style>
        </p:sp>
        <p:sp>
          <p:nvSpPr>
            <p:cNvPr id="5986" name="CustomShape 55"/>
            <p:cNvSpPr/>
            <p:nvPr/>
          </p:nvSpPr>
          <p:spPr>
            <a:xfrm>
              <a:off x="712440" y="1247400"/>
              <a:ext cx="316440" cy="225360"/>
            </a:xfrm>
            <a:prstGeom prst="rect">
              <a:avLst/>
            </a:prstGeom>
            <a:solidFill>
              <a:srgbClr val="e3e9ed"/>
            </a:solidFill>
            <a:ln>
              <a:noFill/>
            </a:ln>
          </p:spPr>
          <p:style>
            <a:lnRef idx="0"/>
            <a:fillRef idx="0"/>
            <a:effectRef idx="0"/>
            <a:fontRef idx="minor"/>
          </p:style>
        </p:sp>
        <p:sp>
          <p:nvSpPr>
            <p:cNvPr id="5987" name="CustomShape 56"/>
            <p:cNvSpPr/>
            <p:nvPr/>
          </p:nvSpPr>
          <p:spPr>
            <a:xfrm>
              <a:off x="1058760" y="1247400"/>
              <a:ext cx="316440" cy="225360"/>
            </a:xfrm>
            <a:prstGeom prst="rect">
              <a:avLst/>
            </a:prstGeom>
            <a:solidFill>
              <a:srgbClr val="bac8d3"/>
            </a:solidFill>
            <a:ln>
              <a:noFill/>
            </a:ln>
          </p:spPr>
          <p:style>
            <a:lnRef idx="0"/>
            <a:fillRef idx="0"/>
            <a:effectRef idx="0"/>
            <a:fontRef idx="minor"/>
          </p:style>
        </p:sp>
        <p:sp>
          <p:nvSpPr>
            <p:cNvPr id="5988" name="CustomShape 57"/>
            <p:cNvSpPr/>
            <p:nvPr/>
          </p:nvSpPr>
          <p:spPr>
            <a:xfrm>
              <a:off x="1404720" y="1247400"/>
              <a:ext cx="316440" cy="225360"/>
            </a:xfrm>
            <a:prstGeom prst="rect">
              <a:avLst/>
            </a:prstGeom>
            <a:solidFill>
              <a:srgbClr val="bac8d3"/>
            </a:solidFill>
            <a:ln>
              <a:noFill/>
            </a:ln>
          </p:spPr>
          <p:style>
            <a:lnRef idx="0"/>
            <a:fillRef idx="0"/>
            <a:effectRef idx="0"/>
            <a:fontRef idx="minor"/>
          </p:style>
        </p:sp>
        <p:sp>
          <p:nvSpPr>
            <p:cNvPr id="5989" name="CustomShape 58"/>
            <p:cNvSpPr/>
            <p:nvPr/>
          </p:nvSpPr>
          <p:spPr>
            <a:xfrm>
              <a:off x="1751040" y="1247400"/>
              <a:ext cx="316440" cy="225360"/>
            </a:xfrm>
            <a:prstGeom prst="rect">
              <a:avLst/>
            </a:prstGeom>
            <a:solidFill>
              <a:srgbClr val="bac8d3"/>
            </a:solidFill>
            <a:ln>
              <a:noFill/>
            </a:ln>
          </p:spPr>
          <p:style>
            <a:lnRef idx="0"/>
            <a:fillRef idx="0"/>
            <a:effectRef idx="0"/>
            <a:fontRef idx="minor"/>
          </p:style>
        </p:sp>
        <p:sp>
          <p:nvSpPr>
            <p:cNvPr id="5990" name="CustomShape 59"/>
            <p:cNvSpPr/>
            <p:nvPr/>
          </p:nvSpPr>
          <p:spPr>
            <a:xfrm>
              <a:off x="2097000" y="1247400"/>
              <a:ext cx="316440" cy="225360"/>
            </a:xfrm>
            <a:prstGeom prst="rect">
              <a:avLst/>
            </a:prstGeom>
            <a:solidFill>
              <a:srgbClr val="bac8d3"/>
            </a:solidFill>
            <a:ln>
              <a:noFill/>
            </a:ln>
          </p:spPr>
          <p:style>
            <a:lnRef idx="0"/>
            <a:fillRef idx="0"/>
            <a:effectRef idx="0"/>
            <a:fontRef idx="minor"/>
          </p:style>
        </p:sp>
        <p:sp>
          <p:nvSpPr>
            <p:cNvPr id="5991" name="CustomShape 60"/>
            <p:cNvSpPr/>
            <p:nvPr/>
          </p:nvSpPr>
          <p:spPr>
            <a:xfrm>
              <a:off x="2442960" y="1247400"/>
              <a:ext cx="316440" cy="225360"/>
            </a:xfrm>
            <a:prstGeom prst="rect">
              <a:avLst/>
            </a:prstGeom>
            <a:solidFill>
              <a:srgbClr val="bac8d3"/>
            </a:solidFill>
            <a:ln>
              <a:noFill/>
            </a:ln>
          </p:spPr>
          <p:style>
            <a:lnRef idx="0"/>
            <a:fillRef idx="0"/>
            <a:effectRef idx="0"/>
            <a:fontRef idx="minor"/>
          </p:style>
        </p:sp>
        <p:sp>
          <p:nvSpPr>
            <p:cNvPr id="5992" name="CustomShape 61"/>
            <p:cNvSpPr/>
            <p:nvPr/>
          </p:nvSpPr>
          <p:spPr>
            <a:xfrm>
              <a:off x="2789280" y="1247400"/>
              <a:ext cx="316440" cy="225360"/>
            </a:xfrm>
            <a:prstGeom prst="rect">
              <a:avLst/>
            </a:prstGeom>
            <a:solidFill>
              <a:srgbClr val="bac8d3"/>
            </a:solidFill>
            <a:ln>
              <a:noFill/>
            </a:ln>
          </p:spPr>
          <p:style>
            <a:lnRef idx="0"/>
            <a:fillRef idx="0"/>
            <a:effectRef idx="0"/>
            <a:fontRef idx="minor"/>
          </p:style>
        </p:sp>
        <p:sp>
          <p:nvSpPr>
            <p:cNvPr id="5993" name="CustomShape 62"/>
            <p:cNvSpPr/>
            <p:nvPr/>
          </p:nvSpPr>
          <p:spPr>
            <a:xfrm>
              <a:off x="712440" y="1497240"/>
              <a:ext cx="316440" cy="225360"/>
            </a:xfrm>
            <a:prstGeom prst="rect">
              <a:avLst/>
            </a:prstGeom>
            <a:solidFill>
              <a:srgbClr val="e3e9ed"/>
            </a:solidFill>
            <a:ln>
              <a:noFill/>
            </a:ln>
          </p:spPr>
          <p:style>
            <a:lnRef idx="0"/>
            <a:fillRef idx="0"/>
            <a:effectRef idx="0"/>
            <a:fontRef idx="minor"/>
          </p:style>
        </p:sp>
        <p:sp>
          <p:nvSpPr>
            <p:cNvPr id="5994" name="CustomShape 63"/>
            <p:cNvSpPr/>
            <p:nvPr/>
          </p:nvSpPr>
          <p:spPr>
            <a:xfrm>
              <a:off x="1058760" y="1497240"/>
              <a:ext cx="316440" cy="225360"/>
            </a:xfrm>
            <a:prstGeom prst="rect">
              <a:avLst/>
            </a:prstGeom>
            <a:solidFill>
              <a:srgbClr val="bac8d3"/>
            </a:solidFill>
            <a:ln>
              <a:noFill/>
            </a:ln>
          </p:spPr>
          <p:style>
            <a:lnRef idx="0"/>
            <a:fillRef idx="0"/>
            <a:effectRef idx="0"/>
            <a:fontRef idx="minor"/>
          </p:style>
        </p:sp>
        <p:sp>
          <p:nvSpPr>
            <p:cNvPr id="5995" name="CustomShape 64"/>
            <p:cNvSpPr/>
            <p:nvPr/>
          </p:nvSpPr>
          <p:spPr>
            <a:xfrm>
              <a:off x="1404720" y="1497240"/>
              <a:ext cx="316440" cy="225360"/>
            </a:xfrm>
            <a:prstGeom prst="rect">
              <a:avLst/>
            </a:prstGeom>
            <a:solidFill>
              <a:srgbClr val="bac8d3"/>
            </a:solidFill>
            <a:ln>
              <a:noFill/>
            </a:ln>
          </p:spPr>
          <p:style>
            <a:lnRef idx="0"/>
            <a:fillRef idx="0"/>
            <a:effectRef idx="0"/>
            <a:fontRef idx="minor"/>
          </p:style>
        </p:sp>
        <p:sp>
          <p:nvSpPr>
            <p:cNvPr id="5996" name="CustomShape 65"/>
            <p:cNvSpPr/>
            <p:nvPr/>
          </p:nvSpPr>
          <p:spPr>
            <a:xfrm>
              <a:off x="1751040" y="1497240"/>
              <a:ext cx="316440" cy="225360"/>
            </a:xfrm>
            <a:prstGeom prst="rect">
              <a:avLst/>
            </a:prstGeom>
            <a:solidFill>
              <a:srgbClr val="bac8d3"/>
            </a:solidFill>
            <a:ln>
              <a:noFill/>
            </a:ln>
          </p:spPr>
          <p:style>
            <a:lnRef idx="0"/>
            <a:fillRef idx="0"/>
            <a:effectRef idx="0"/>
            <a:fontRef idx="minor"/>
          </p:style>
        </p:sp>
        <p:sp>
          <p:nvSpPr>
            <p:cNvPr id="5997" name="CustomShape 66"/>
            <p:cNvSpPr/>
            <p:nvPr/>
          </p:nvSpPr>
          <p:spPr>
            <a:xfrm>
              <a:off x="2097000" y="1497240"/>
              <a:ext cx="316440" cy="225360"/>
            </a:xfrm>
            <a:prstGeom prst="rect">
              <a:avLst/>
            </a:prstGeom>
            <a:solidFill>
              <a:srgbClr val="bac8d3"/>
            </a:solidFill>
            <a:ln>
              <a:noFill/>
            </a:ln>
          </p:spPr>
          <p:style>
            <a:lnRef idx="0"/>
            <a:fillRef idx="0"/>
            <a:effectRef idx="0"/>
            <a:fontRef idx="minor"/>
          </p:style>
        </p:sp>
        <p:sp>
          <p:nvSpPr>
            <p:cNvPr id="5998" name="CustomShape 67"/>
            <p:cNvSpPr/>
            <p:nvPr/>
          </p:nvSpPr>
          <p:spPr>
            <a:xfrm>
              <a:off x="2442960" y="1497240"/>
              <a:ext cx="316440" cy="225360"/>
            </a:xfrm>
            <a:prstGeom prst="rect">
              <a:avLst/>
            </a:prstGeom>
            <a:solidFill>
              <a:srgbClr val="bac8d3"/>
            </a:solidFill>
            <a:ln>
              <a:noFill/>
            </a:ln>
          </p:spPr>
          <p:style>
            <a:lnRef idx="0"/>
            <a:fillRef idx="0"/>
            <a:effectRef idx="0"/>
            <a:fontRef idx="minor"/>
          </p:style>
        </p:sp>
        <p:sp>
          <p:nvSpPr>
            <p:cNvPr id="5999" name="CustomShape 68"/>
            <p:cNvSpPr/>
            <p:nvPr/>
          </p:nvSpPr>
          <p:spPr>
            <a:xfrm>
              <a:off x="2789280" y="1497240"/>
              <a:ext cx="316440" cy="225360"/>
            </a:xfrm>
            <a:prstGeom prst="rect">
              <a:avLst/>
            </a:prstGeom>
            <a:solidFill>
              <a:srgbClr val="bac8d3"/>
            </a:solidFill>
            <a:ln>
              <a:noFill/>
            </a:ln>
          </p:spPr>
          <p:style>
            <a:lnRef idx="0"/>
            <a:fillRef idx="0"/>
            <a:effectRef idx="0"/>
            <a:fontRef idx="minor"/>
          </p:style>
        </p:sp>
        <p:sp>
          <p:nvSpPr>
            <p:cNvPr id="6000" name="CustomShape 69"/>
            <p:cNvSpPr/>
            <p:nvPr/>
          </p:nvSpPr>
          <p:spPr>
            <a:xfrm>
              <a:off x="712440" y="1746720"/>
              <a:ext cx="316440" cy="225360"/>
            </a:xfrm>
            <a:prstGeom prst="rect">
              <a:avLst/>
            </a:prstGeom>
            <a:solidFill>
              <a:srgbClr val="e3e9ed"/>
            </a:solidFill>
            <a:ln>
              <a:noFill/>
            </a:ln>
          </p:spPr>
          <p:style>
            <a:lnRef idx="0"/>
            <a:fillRef idx="0"/>
            <a:effectRef idx="0"/>
            <a:fontRef idx="minor"/>
          </p:style>
        </p:sp>
        <p:sp>
          <p:nvSpPr>
            <p:cNvPr id="6001" name="CustomShape 70"/>
            <p:cNvSpPr/>
            <p:nvPr/>
          </p:nvSpPr>
          <p:spPr>
            <a:xfrm>
              <a:off x="1058760" y="1746720"/>
              <a:ext cx="316440" cy="225360"/>
            </a:xfrm>
            <a:prstGeom prst="rect">
              <a:avLst/>
            </a:prstGeom>
            <a:solidFill>
              <a:srgbClr val="bac8d3"/>
            </a:solidFill>
            <a:ln>
              <a:noFill/>
            </a:ln>
          </p:spPr>
          <p:style>
            <a:lnRef idx="0"/>
            <a:fillRef idx="0"/>
            <a:effectRef idx="0"/>
            <a:fontRef idx="minor"/>
          </p:style>
        </p:sp>
        <p:sp>
          <p:nvSpPr>
            <p:cNvPr id="6002" name="CustomShape 71"/>
            <p:cNvSpPr/>
            <p:nvPr/>
          </p:nvSpPr>
          <p:spPr>
            <a:xfrm>
              <a:off x="1404720" y="1746720"/>
              <a:ext cx="316440" cy="225360"/>
            </a:xfrm>
            <a:prstGeom prst="rect">
              <a:avLst/>
            </a:prstGeom>
            <a:solidFill>
              <a:srgbClr val="bac8d3"/>
            </a:solidFill>
            <a:ln>
              <a:noFill/>
            </a:ln>
          </p:spPr>
          <p:style>
            <a:lnRef idx="0"/>
            <a:fillRef idx="0"/>
            <a:effectRef idx="0"/>
            <a:fontRef idx="minor"/>
          </p:style>
        </p:sp>
        <p:sp>
          <p:nvSpPr>
            <p:cNvPr id="6003" name="CustomShape 72"/>
            <p:cNvSpPr/>
            <p:nvPr/>
          </p:nvSpPr>
          <p:spPr>
            <a:xfrm>
              <a:off x="1751040" y="1746720"/>
              <a:ext cx="316440" cy="225360"/>
            </a:xfrm>
            <a:prstGeom prst="rect">
              <a:avLst/>
            </a:prstGeom>
            <a:solidFill>
              <a:srgbClr val="bac8d3"/>
            </a:solidFill>
            <a:ln>
              <a:noFill/>
            </a:ln>
          </p:spPr>
          <p:style>
            <a:lnRef idx="0"/>
            <a:fillRef idx="0"/>
            <a:effectRef idx="0"/>
            <a:fontRef idx="minor"/>
          </p:style>
        </p:sp>
        <p:sp>
          <p:nvSpPr>
            <p:cNvPr id="6004" name="CustomShape 73"/>
            <p:cNvSpPr/>
            <p:nvPr/>
          </p:nvSpPr>
          <p:spPr>
            <a:xfrm>
              <a:off x="2097000" y="1746720"/>
              <a:ext cx="316440" cy="225360"/>
            </a:xfrm>
            <a:prstGeom prst="rect">
              <a:avLst/>
            </a:prstGeom>
            <a:solidFill>
              <a:srgbClr val="bac8d3"/>
            </a:solidFill>
            <a:ln>
              <a:noFill/>
            </a:ln>
          </p:spPr>
          <p:style>
            <a:lnRef idx="0"/>
            <a:fillRef idx="0"/>
            <a:effectRef idx="0"/>
            <a:fontRef idx="minor"/>
          </p:style>
        </p:sp>
        <p:sp>
          <p:nvSpPr>
            <p:cNvPr id="6005" name="CustomShape 74"/>
            <p:cNvSpPr/>
            <p:nvPr/>
          </p:nvSpPr>
          <p:spPr>
            <a:xfrm>
              <a:off x="2442960" y="1746720"/>
              <a:ext cx="316440" cy="225360"/>
            </a:xfrm>
            <a:prstGeom prst="rect">
              <a:avLst/>
            </a:prstGeom>
            <a:solidFill>
              <a:srgbClr val="bac8d3"/>
            </a:solidFill>
            <a:ln>
              <a:noFill/>
            </a:ln>
          </p:spPr>
          <p:style>
            <a:lnRef idx="0"/>
            <a:fillRef idx="0"/>
            <a:effectRef idx="0"/>
            <a:fontRef idx="minor"/>
          </p:style>
        </p:sp>
        <p:sp>
          <p:nvSpPr>
            <p:cNvPr id="6006" name="CustomShape 75"/>
            <p:cNvSpPr/>
            <p:nvPr/>
          </p:nvSpPr>
          <p:spPr>
            <a:xfrm>
              <a:off x="2789280" y="1746720"/>
              <a:ext cx="316440" cy="225360"/>
            </a:xfrm>
            <a:prstGeom prst="rect">
              <a:avLst/>
            </a:prstGeom>
            <a:solidFill>
              <a:srgbClr val="bac8d3"/>
            </a:solidFill>
            <a:ln>
              <a:noFill/>
            </a:ln>
          </p:spPr>
          <p:style>
            <a:lnRef idx="0"/>
            <a:fillRef idx="0"/>
            <a:effectRef idx="0"/>
            <a:fontRef idx="minor"/>
          </p:style>
        </p:sp>
        <p:sp>
          <p:nvSpPr>
            <p:cNvPr id="6007" name="CustomShape 76"/>
            <p:cNvSpPr/>
            <p:nvPr/>
          </p:nvSpPr>
          <p:spPr>
            <a:xfrm>
              <a:off x="712440" y="997920"/>
              <a:ext cx="316440" cy="225360"/>
            </a:xfrm>
            <a:prstGeom prst="rect">
              <a:avLst/>
            </a:prstGeom>
            <a:solidFill>
              <a:srgbClr val="e3e9ed"/>
            </a:solidFill>
            <a:ln>
              <a:noFill/>
            </a:ln>
          </p:spPr>
          <p:style>
            <a:lnRef idx="0"/>
            <a:fillRef idx="0"/>
            <a:effectRef idx="0"/>
            <a:fontRef idx="minor"/>
          </p:style>
        </p:sp>
        <p:sp>
          <p:nvSpPr>
            <p:cNvPr id="6008" name="CustomShape 77"/>
            <p:cNvSpPr/>
            <p:nvPr/>
          </p:nvSpPr>
          <p:spPr>
            <a:xfrm>
              <a:off x="1404720" y="1143720"/>
              <a:ext cx="1700280" cy="77040"/>
            </a:xfrm>
            <a:prstGeom prst="rect">
              <a:avLst/>
            </a:prstGeom>
            <a:solidFill>
              <a:srgbClr val="7994a9"/>
            </a:solidFill>
            <a:ln>
              <a:noFill/>
            </a:ln>
          </p:spPr>
          <p:style>
            <a:lnRef idx="0"/>
            <a:fillRef idx="0"/>
            <a:effectRef idx="0"/>
            <a:fontRef idx="minor"/>
          </p:style>
        </p:sp>
        <p:sp>
          <p:nvSpPr>
            <p:cNvPr id="6009" name="CustomShape 78"/>
            <p:cNvSpPr/>
            <p:nvPr/>
          </p:nvSpPr>
          <p:spPr>
            <a:xfrm>
              <a:off x="1750680" y="1895760"/>
              <a:ext cx="1008360" cy="77040"/>
            </a:xfrm>
            <a:prstGeom prst="rect">
              <a:avLst/>
            </a:prstGeom>
            <a:solidFill>
              <a:srgbClr val="7994a9"/>
            </a:solidFill>
            <a:ln>
              <a:noFill/>
            </a:ln>
          </p:spPr>
          <p:style>
            <a:lnRef idx="0"/>
            <a:fillRef idx="0"/>
            <a:effectRef idx="0"/>
            <a:fontRef idx="minor"/>
          </p:style>
        </p:sp>
        <p:sp>
          <p:nvSpPr>
            <p:cNvPr id="6010" name="CustomShape 79"/>
            <p:cNvSpPr/>
            <p:nvPr/>
          </p:nvSpPr>
          <p:spPr>
            <a:xfrm>
              <a:off x="1058760" y="1645200"/>
              <a:ext cx="662400" cy="77040"/>
            </a:xfrm>
            <a:prstGeom prst="rect">
              <a:avLst/>
            </a:prstGeom>
            <a:solidFill>
              <a:srgbClr val="7994a9"/>
            </a:solidFill>
            <a:ln>
              <a:noFill/>
            </a:ln>
          </p:spPr>
          <p:style>
            <a:lnRef idx="0"/>
            <a:fillRef idx="0"/>
            <a:effectRef idx="0"/>
            <a:fontRef idx="minor"/>
          </p:style>
        </p:sp>
        <p:sp>
          <p:nvSpPr>
            <p:cNvPr id="6011" name="CustomShape 80"/>
            <p:cNvSpPr/>
            <p:nvPr/>
          </p:nvSpPr>
          <p:spPr>
            <a:xfrm>
              <a:off x="2442960" y="1645200"/>
              <a:ext cx="662400" cy="77040"/>
            </a:xfrm>
            <a:prstGeom prst="rect">
              <a:avLst/>
            </a:prstGeom>
            <a:solidFill>
              <a:srgbClr val="7994a9"/>
            </a:solidFill>
            <a:ln>
              <a:noFill/>
            </a:ln>
          </p:spPr>
          <p:style>
            <a:lnRef idx="0"/>
            <a:fillRef idx="0"/>
            <a:effectRef idx="0"/>
            <a:fontRef idx="minor"/>
          </p:style>
        </p:sp>
      </p:grpSp>
      <p:graphicFrame>
        <p:nvGraphicFramePr>
          <p:cNvPr id="6012" name="Table 81"/>
          <p:cNvGraphicFramePr/>
          <p:nvPr/>
        </p:nvGraphicFramePr>
        <p:xfrm>
          <a:off x="5936040" y="996480"/>
          <a:ext cx="2490840" cy="1315080"/>
        </p:xfrm>
        <a:graphic>
          <a:graphicData uri="http://schemas.openxmlformats.org/drawingml/2006/table">
            <a:tbl>
              <a:tblPr/>
              <a:tblGrid>
                <a:gridCol w="622800"/>
                <a:gridCol w="622800"/>
                <a:gridCol w="622800"/>
                <a:gridCol w="622800"/>
              </a:tblGrid>
              <a:tr h="438480">
                <a:tc>
                  <a:tcPr marL="91080" marR="91080">
                    <a:lnL w="9360">
                      <a:solidFill>
                        <a:srgbClr val="0e2a47"/>
                      </a:solidFill>
                    </a:lnL>
                    <a:lnR w="9360">
                      <a:solidFill>
                        <a:srgbClr val="0e2a47"/>
                      </a:solidFill>
                    </a:lnR>
                    <a:lnT w="9360">
                      <a:solidFill>
                        <a:srgbClr val="0e2a47"/>
                      </a:solidFill>
                    </a:lnT>
                    <a:lnB w="9360">
                      <a:solidFill>
                        <a:srgbClr val="0e2a47"/>
                      </a:solidFill>
                    </a:lnB>
                    <a:noFill/>
                  </a:tcPr>
                </a:tc>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869fb1"/>
                    </a:solidFill>
                  </a:tcPr>
                </a:tc>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869fb1"/>
                    </a:solidFill>
                  </a:tcPr>
                </a:tc>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869fb1"/>
                    </a:solidFill>
                  </a:tcPr>
                </a:tc>
              </a:tr>
              <a:tr h="438480">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869fb1"/>
                    </a:solidFill>
                  </a:tcPr>
                </a:tc>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a5b7c5"/>
                    </a:solidFill>
                  </a:tcPr>
                </a:tc>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a5b7c5"/>
                    </a:solidFill>
                  </a:tcPr>
                </a:tc>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a5b7c5"/>
                    </a:solidFill>
                  </a:tcPr>
                </a:tc>
              </a:tr>
              <a:tr h="438480">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869fb1"/>
                    </a:solidFill>
                  </a:tcPr>
                </a:tc>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a5b7c5"/>
                    </a:solidFill>
                  </a:tcPr>
                </a:tc>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a5b7c5"/>
                    </a:solidFill>
                  </a:tcPr>
                </a:tc>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a5b7c5"/>
                    </a:solidFill>
                  </a:tcPr>
                </a:tc>
              </a:tr>
            </a:tbl>
          </a:graphicData>
        </a:graphic>
      </p:graphicFrame>
      <p:graphicFrame>
        <p:nvGraphicFramePr>
          <p:cNvPr id="6013" name="Table 82"/>
          <p:cNvGraphicFramePr/>
          <p:nvPr/>
        </p:nvGraphicFramePr>
        <p:xfrm>
          <a:off x="3342600" y="2130480"/>
          <a:ext cx="2362680" cy="1315080"/>
        </p:xfrm>
        <a:graphic>
          <a:graphicData uri="http://schemas.openxmlformats.org/drawingml/2006/table">
            <a:tbl>
              <a:tblPr/>
              <a:tblGrid>
                <a:gridCol w="590760"/>
                <a:gridCol w="590760"/>
                <a:gridCol w="590760"/>
                <a:gridCol w="590760"/>
              </a:tblGrid>
              <a:tr h="438480">
                <a:tc>
                  <a:tcPr marL="91080" marR="91080">
                    <a:lnL w="18720">
                      <a:solidFill>
                        <a:srgbClr val="f2f2f2"/>
                      </a:solidFill>
                    </a:lnL>
                    <a:lnR w="18720">
                      <a:solidFill>
                        <a:srgbClr val="0e2a47"/>
                      </a:solidFill>
                    </a:lnR>
                    <a:lnT w="18720">
                      <a:solidFill>
                        <a:srgbClr val="f2f2f2"/>
                      </a:solidFill>
                    </a:lnT>
                    <a:lnB w="9360">
                      <a:solidFill>
                        <a:srgbClr val="0e2a47"/>
                      </a:solidFill>
                    </a:lnB>
                    <a:noFill/>
                  </a:tcPr>
                </a:tc>
                <a:tc>
                  <a:tcPr marL="91080" marR="91080">
                    <a:lnL w="18720">
                      <a:solidFill>
                        <a:srgbClr val="0e2a47"/>
                      </a:solidFill>
                    </a:lnL>
                    <a:lnR w="9360">
                      <a:solidFill>
                        <a:srgbClr val="0e2a47"/>
                      </a:solidFill>
                    </a:lnR>
                    <a:lnT w="18720">
                      <a:solidFill>
                        <a:srgbClr val="0e2a47"/>
                      </a:solidFill>
                    </a:lnT>
                    <a:lnB w="9360">
                      <a:solidFill>
                        <a:srgbClr val="0e2a47"/>
                      </a:solidFill>
                    </a:lnB>
                    <a:solidFill>
                      <a:srgbClr val="5f8195"/>
                    </a:solidFill>
                  </a:tcPr>
                </a:tc>
                <a:tc>
                  <a:tcPr marL="91080" marR="91080">
                    <a:lnL w="9360">
                      <a:solidFill>
                        <a:srgbClr val="0e2a47"/>
                      </a:solidFill>
                    </a:lnL>
                    <a:lnR w="9360">
                      <a:solidFill>
                        <a:srgbClr val="0e2a47"/>
                      </a:solidFill>
                    </a:lnR>
                    <a:lnT w="18720">
                      <a:solidFill>
                        <a:srgbClr val="0e2a47"/>
                      </a:solidFill>
                    </a:lnT>
                    <a:lnB w="9360">
                      <a:solidFill>
                        <a:srgbClr val="0e2a47"/>
                      </a:solidFill>
                    </a:lnB>
                    <a:solidFill>
                      <a:srgbClr val="5f8195"/>
                    </a:solidFill>
                  </a:tcPr>
                </a:tc>
                <a:tc>
                  <a:tcPr marL="91080" marR="91080">
                    <a:lnL w="9360">
                      <a:solidFill>
                        <a:srgbClr val="0e2a47"/>
                      </a:solidFill>
                    </a:lnL>
                    <a:lnR w="18720">
                      <a:solidFill>
                        <a:srgbClr val="0e2a47"/>
                      </a:solidFill>
                    </a:lnR>
                    <a:lnT w="18720">
                      <a:solidFill>
                        <a:srgbClr val="0e2a47"/>
                      </a:solidFill>
                    </a:lnT>
                    <a:lnB w="9360">
                      <a:solidFill>
                        <a:srgbClr val="0e2a47"/>
                      </a:solidFill>
                    </a:lnB>
                    <a:solidFill>
                      <a:srgbClr val="5f8195"/>
                    </a:solidFill>
                  </a:tcPr>
                </a:tc>
              </a:tr>
              <a:tr h="438480">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869fb1"/>
                    </a:solidFill>
                  </a:tcPr>
                </a:tc>
                <a:tc>
                  <a:tcPr marL="91080" marR="91080">
                    <a:lnL w="9360">
                      <a:solidFill>
                        <a:srgbClr val="0e2a47"/>
                      </a:solidFill>
                    </a:lnL>
                    <a:lnR w="18720">
                      <a:solidFill>
                        <a:srgbClr val="f2f2f2"/>
                      </a:solidFill>
                    </a:lnR>
                    <a:lnT w="9360">
                      <a:solidFill>
                        <a:srgbClr val="0e2a47"/>
                      </a:solidFill>
                    </a:lnT>
                    <a:lnB w="18720">
                      <a:solidFill>
                        <a:srgbClr val="f2f2f2"/>
                      </a:solidFill>
                    </a:lnB>
                    <a:solidFill>
                      <a:srgbClr val="a5b7c5"/>
                    </a:solidFill>
                  </a:tcPr>
                </a:tc>
                <a:tc>
                  <a:tcPr marL="91080" marR="91080">
                    <a:lnL w="18720">
                      <a:solidFill>
                        <a:srgbClr val="f2f2f2"/>
                      </a:solidFill>
                    </a:lnL>
                    <a:lnR w="18720">
                      <a:solidFill>
                        <a:srgbClr val="f2f2f2"/>
                      </a:solidFill>
                    </a:lnR>
                    <a:lnT w="9360">
                      <a:solidFill>
                        <a:srgbClr val="0e2a47"/>
                      </a:solidFill>
                    </a:lnT>
                    <a:lnB w="18720">
                      <a:solidFill>
                        <a:srgbClr val="f2f2f2"/>
                      </a:solidFill>
                    </a:lnB>
                    <a:solidFill>
                      <a:srgbClr val="a5b7c5"/>
                    </a:solidFill>
                  </a:tcPr>
                </a:tc>
                <a:tc>
                  <a:tcPr marL="91080" marR="91080">
                    <a:lnL w="18720">
                      <a:solidFill>
                        <a:srgbClr val="f2f2f2"/>
                      </a:solidFill>
                    </a:lnL>
                    <a:lnR w="18720">
                      <a:solidFill>
                        <a:srgbClr val="f2f2f2"/>
                      </a:solidFill>
                    </a:lnR>
                    <a:lnT w="9360">
                      <a:solidFill>
                        <a:srgbClr val="0e2a47"/>
                      </a:solidFill>
                    </a:lnT>
                    <a:lnB w="18720">
                      <a:solidFill>
                        <a:srgbClr val="f2f2f2"/>
                      </a:solidFill>
                    </a:lnB>
                    <a:solidFill>
                      <a:srgbClr val="a5b7c5"/>
                    </a:solidFill>
                  </a:tcPr>
                </a:tc>
              </a:tr>
              <a:tr h="438480">
                <a:tc>
                  <a:tcPr marL="91080" marR="91080">
                    <a:lnL w="9360">
                      <a:solidFill>
                        <a:srgbClr val="0e2a47"/>
                      </a:solidFill>
                    </a:lnL>
                    <a:lnR w="9360">
                      <a:solidFill>
                        <a:srgbClr val="0e2a47"/>
                      </a:solidFill>
                    </a:lnR>
                    <a:lnT w="9360">
                      <a:solidFill>
                        <a:srgbClr val="0e2a47"/>
                      </a:solidFill>
                    </a:lnT>
                    <a:lnB w="9360">
                      <a:solidFill>
                        <a:srgbClr val="0e2a47"/>
                      </a:solidFill>
                    </a:lnB>
                    <a:solidFill>
                      <a:srgbClr val="7994a9"/>
                    </a:solidFill>
                  </a:tcPr>
                </a:tc>
                <a:tc>
                  <a:tcPr marL="91080" marR="91080">
                    <a:lnL w="9360">
                      <a:solidFill>
                        <a:srgbClr val="0e2a47"/>
                      </a:solidFill>
                    </a:lnL>
                    <a:lnR w="18720">
                      <a:solidFill>
                        <a:srgbClr val="f2f2f2"/>
                      </a:solidFill>
                    </a:lnR>
                    <a:lnT w="18720">
                      <a:solidFill>
                        <a:srgbClr val="f2f2f2"/>
                      </a:solidFill>
                    </a:lnT>
                    <a:lnB w="18720">
                      <a:solidFill>
                        <a:srgbClr val="f2f2f2"/>
                      </a:solidFill>
                    </a:lnB>
                    <a:solidFill>
                      <a:srgbClr val="abbcc9"/>
                    </a:solidFill>
                  </a:tcPr>
                </a:tc>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abbcc9"/>
                    </a:solidFill>
                  </a:tcPr>
                </a:tc>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abbcc9"/>
                    </a:solidFill>
                  </a:tcPr>
                </a:tc>
              </a:tr>
            </a:tbl>
          </a:graphicData>
        </a:graphic>
      </p:graphicFrame>
      <p:grpSp>
        <p:nvGrpSpPr>
          <p:cNvPr id="6014" name="Group 83"/>
          <p:cNvGrpSpPr/>
          <p:nvPr/>
        </p:nvGrpSpPr>
        <p:grpSpPr>
          <a:xfrm>
            <a:off x="4084560" y="2518560"/>
            <a:ext cx="1515960" cy="73080"/>
            <a:chOff x="4084560" y="2518560"/>
            <a:chExt cx="1515960" cy="73080"/>
          </a:xfrm>
        </p:grpSpPr>
        <p:sp>
          <p:nvSpPr>
            <p:cNvPr id="6015" name="CustomShape 84"/>
            <p:cNvSpPr/>
            <p:nvPr/>
          </p:nvSpPr>
          <p:spPr>
            <a:xfrm flipH="1" rot="5400000">
              <a:off x="4806000" y="1796760"/>
              <a:ext cx="72360" cy="1515960"/>
            </a:xfrm>
            <a:prstGeom prst="round2SameRect">
              <a:avLst>
                <a:gd name="adj1" fmla="val 50000"/>
                <a:gd name="adj2" fmla="val 50000"/>
              </a:avLst>
            </a:prstGeom>
            <a:solidFill>
              <a:srgbClr val="f4f6f8"/>
            </a:solidFill>
            <a:ln>
              <a:noFill/>
            </a:ln>
          </p:spPr>
          <p:style>
            <a:lnRef idx="0"/>
            <a:fillRef idx="0"/>
            <a:effectRef idx="0"/>
            <a:fontRef idx="minor"/>
          </p:style>
        </p:sp>
        <p:sp>
          <p:nvSpPr>
            <p:cNvPr id="6016" name="CustomShape 85"/>
            <p:cNvSpPr/>
            <p:nvPr/>
          </p:nvSpPr>
          <p:spPr>
            <a:xfrm flipH="1" rot="5400000">
              <a:off x="4219920" y="2383560"/>
              <a:ext cx="73080" cy="342720"/>
            </a:xfrm>
            <a:prstGeom prst="round2SameRect">
              <a:avLst>
                <a:gd name="adj1" fmla="val 50000"/>
                <a:gd name="adj2" fmla="val 50000"/>
              </a:avLst>
            </a:prstGeom>
            <a:solidFill>
              <a:srgbClr val="7994a9"/>
            </a:solidFill>
            <a:ln>
              <a:noFill/>
            </a:ln>
          </p:spPr>
          <p:style>
            <a:lnRef idx="0"/>
            <a:fillRef idx="0"/>
            <a:effectRef idx="0"/>
            <a:fontRef idx="minor"/>
          </p:style>
        </p:sp>
      </p:grpSp>
      <p:grpSp>
        <p:nvGrpSpPr>
          <p:cNvPr id="6017" name="Group 86"/>
          <p:cNvGrpSpPr/>
          <p:nvPr/>
        </p:nvGrpSpPr>
        <p:grpSpPr>
          <a:xfrm>
            <a:off x="4709880" y="2811240"/>
            <a:ext cx="891720" cy="73080"/>
            <a:chOff x="4709880" y="2811240"/>
            <a:chExt cx="891720" cy="73080"/>
          </a:xfrm>
        </p:grpSpPr>
        <p:sp>
          <p:nvSpPr>
            <p:cNvPr id="6018" name="CustomShape 87"/>
            <p:cNvSpPr/>
            <p:nvPr/>
          </p:nvSpPr>
          <p:spPr>
            <a:xfrm flipH="1" rot="5400000">
              <a:off x="5119560" y="2401560"/>
              <a:ext cx="72360" cy="891360"/>
            </a:xfrm>
            <a:prstGeom prst="round2SameRect">
              <a:avLst>
                <a:gd name="adj1" fmla="val 50000"/>
                <a:gd name="adj2" fmla="val 50000"/>
              </a:avLst>
            </a:prstGeom>
            <a:solidFill>
              <a:srgbClr val="f4f6f8"/>
            </a:solidFill>
            <a:ln>
              <a:noFill/>
            </a:ln>
          </p:spPr>
          <p:style>
            <a:lnRef idx="0"/>
            <a:fillRef idx="0"/>
            <a:effectRef idx="0"/>
            <a:fontRef idx="minor"/>
          </p:style>
        </p:sp>
        <p:sp>
          <p:nvSpPr>
            <p:cNvPr id="6019" name="CustomShape 88"/>
            <p:cNvSpPr/>
            <p:nvPr/>
          </p:nvSpPr>
          <p:spPr>
            <a:xfrm flipH="1" rot="5400000">
              <a:off x="4773600" y="2747160"/>
              <a:ext cx="73080" cy="201240"/>
            </a:xfrm>
            <a:prstGeom prst="round2SameRect">
              <a:avLst>
                <a:gd name="adj1" fmla="val 50000"/>
                <a:gd name="adj2" fmla="val 50000"/>
              </a:avLst>
            </a:prstGeom>
            <a:solidFill>
              <a:srgbClr val="7994a9"/>
            </a:solidFill>
            <a:ln>
              <a:noFill/>
            </a:ln>
          </p:spPr>
          <p:style>
            <a:lnRef idx="0"/>
            <a:fillRef idx="0"/>
            <a:effectRef idx="0"/>
            <a:fontRef idx="minor"/>
          </p:style>
        </p:sp>
      </p:grpSp>
      <p:grpSp>
        <p:nvGrpSpPr>
          <p:cNvPr id="6020" name="Group 89"/>
          <p:cNvGrpSpPr/>
          <p:nvPr/>
        </p:nvGrpSpPr>
        <p:grpSpPr>
          <a:xfrm>
            <a:off x="3344760" y="3168720"/>
            <a:ext cx="2361600" cy="1004400"/>
            <a:chOff x="3344760" y="3168720"/>
            <a:chExt cx="2361600" cy="1004400"/>
          </a:xfrm>
        </p:grpSpPr>
        <p:grpSp>
          <p:nvGrpSpPr>
            <p:cNvPr id="6021" name="Group 90"/>
            <p:cNvGrpSpPr/>
            <p:nvPr/>
          </p:nvGrpSpPr>
          <p:grpSpPr>
            <a:xfrm>
              <a:off x="3344760" y="3168720"/>
              <a:ext cx="439920" cy="1004400"/>
              <a:chOff x="3344760" y="3168720"/>
              <a:chExt cx="439920" cy="1004400"/>
            </a:xfrm>
          </p:grpSpPr>
          <p:sp>
            <p:nvSpPr>
              <p:cNvPr id="6022" name="CustomShape 91"/>
              <p:cNvSpPr/>
              <p:nvPr/>
            </p:nvSpPr>
            <p:spPr>
              <a:xfrm>
                <a:off x="3344760" y="3168720"/>
                <a:ext cx="439920" cy="132480"/>
              </a:xfrm>
              <a:prstGeom prst="flowChartAlternateProcess">
                <a:avLst/>
              </a:prstGeom>
              <a:solidFill>
                <a:srgbClr val="7994a9"/>
              </a:solidFill>
              <a:ln>
                <a:noFill/>
              </a:ln>
            </p:spPr>
            <p:style>
              <a:lnRef idx="0"/>
              <a:fillRef idx="0"/>
              <a:effectRef idx="0"/>
              <a:fontRef idx="minor"/>
            </p:style>
          </p:sp>
          <p:sp>
            <p:nvSpPr>
              <p:cNvPr id="6023" name="CustomShape 92"/>
              <p:cNvSpPr/>
              <p:nvPr/>
            </p:nvSpPr>
            <p:spPr>
              <a:xfrm>
                <a:off x="3344760" y="3342960"/>
                <a:ext cx="439920" cy="132480"/>
              </a:xfrm>
              <a:prstGeom prst="flowChartAlternateProcess">
                <a:avLst/>
              </a:prstGeom>
              <a:solidFill>
                <a:srgbClr val="e3e9ed"/>
              </a:solidFill>
              <a:ln>
                <a:noFill/>
              </a:ln>
            </p:spPr>
            <p:style>
              <a:lnRef idx="0"/>
              <a:fillRef idx="0"/>
              <a:effectRef idx="0"/>
              <a:fontRef idx="minor"/>
            </p:style>
          </p:sp>
          <p:sp>
            <p:nvSpPr>
              <p:cNvPr id="6024" name="CustomShape 93"/>
              <p:cNvSpPr/>
              <p:nvPr/>
            </p:nvSpPr>
            <p:spPr>
              <a:xfrm>
                <a:off x="3344760" y="3517200"/>
                <a:ext cx="439920" cy="132480"/>
              </a:xfrm>
              <a:prstGeom prst="flowChartAlternateProcess">
                <a:avLst/>
              </a:prstGeom>
              <a:solidFill>
                <a:srgbClr val="e3e9ed"/>
              </a:solidFill>
              <a:ln>
                <a:noFill/>
              </a:ln>
            </p:spPr>
            <p:style>
              <a:lnRef idx="0"/>
              <a:fillRef idx="0"/>
              <a:effectRef idx="0"/>
              <a:fontRef idx="minor"/>
            </p:style>
          </p:sp>
          <p:sp>
            <p:nvSpPr>
              <p:cNvPr id="6025" name="CustomShape 94"/>
              <p:cNvSpPr/>
              <p:nvPr/>
            </p:nvSpPr>
            <p:spPr>
              <a:xfrm>
                <a:off x="3344760" y="3691800"/>
                <a:ext cx="439920" cy="132480"/>
              </a:xfrm>
              <a:prstGeom prst="flowChartAlternateProcess">
                <a:avLst/>
              </a:prstGeom>
              <a:solidFill>
                <a:srgbClr val="e3e9ed"/>
              </a:solidFill>
              <a:ln>
                <a:noFill/>
              </a:ln>
            </p:spPr>
            <p:style>
              <a:lnRef idx="0"/>
              <a:fillRef idx="0"/>
              <a:effectRef idx="0"/>
              <a:fontRef idx="minor"/>
            </p:style>
          </p:sp>
          <p:sp>
            <p:nvSpPr>
              <p:cNvPr id="6026" name="CustomShape 95"/>
              <p:cNvSpPr/>
              <p:nvPr/>
            </p:nvSpPr>
            <p:spPr>
              <a:xfrm>
                <a:off x="3344760" y="3866040"/>
                <a:ext cx="439920" cy="132480"/>
              </a:xfrm>
              <a:prstGeom prst="flowChartAlternateProcess">
                <a:avLst/>
              </a:prstGeom>
              <a:solidFill>
                <a:srgbClr val="e3e9ed"/>
              </a:solidFill>
              <a:ln>
                <a:noFill/>
              </a:ln>
            </p:spPr>
            <p:style>
              <a:lnRef idx="0"/>
              <a:fillRef idx="0"/>
              <a:effectRef idx="0"/>
              <a:fontRef idx="minor"/>
            </p:style>
          </p:sp>
          <p:sp>
            <p:nvSpPr>
              <p:cNvPr id="6027" name="CustomShape 96"/>
              <p:cNvSpPr/>
              <p:nvPr/>
            </p:nvSpPr>
            <p:spPr>
              <a:xfrm>
                <a:off x="3344760" y="4040640"/>
                <a:ext cx="439920" cy="132480"/>
              </a:xfrm>
              <a:prstGeom prst="flowChartAlternateProcess">
                <a:avLst/>
              </a:prstGeom>
              <a:solidFill>
                <a:srgbClr val="e3e9ed"/>
              </a:solidFill>
              <a:ln>
                <a:noFill/>
              </a:ln>
            </p:spPr>
            <p:style>
              <a:lnRef idx="0"/>
              <a:fillRef idx="0"/>
              <a:effectRef idx="0"/>
              <a:fontRef idx="minor"/>
            </p:style>
          </p:sp>
        </p:grpSp>
        <p:grpSp>
          <p:nvGrpSpPr>
            <p:cNvPr id="6028" name="Group 97"/>
            <p:cNvGrpSpPr/>
            <p:nvPr/>
          </p:nvGrpSpPr>
          <p:grpSpPr>
            <a:xfrm>
              <a:off x="3825000" y="3168720"/>
              <a:ext cx="439920" cy="1004400"/>
              <a:chOff x="3825000" y="3168720"/>
              <a:chExt cx="439920" cy="1004400"/>
            </a:xfrm>
          </p:grpSpPr>
          <p:sp>
            <p:nvSpPr>
              <p:cNvPr id="6029" name="CustomShape 98"/>
              <p:cNvSpPr/>
              <p:nvPr/>
            </p:nvSpPr>
            <p:spPr>
              <a:xfrm>
                <a:off x="3825000" y="3168720"/>
                <a:ext cx="439920" cy="132480"/>
              </a:xfrm>
              <a:prstGeom prst="flowChartAlternateProcess">
                <a:avLst/>
              </a:prstGeom>
              <a:solidFill>
                <a:srgbClr val="7994a9"/>
              </a:solidFill>
              <a:ln>
                <a:noFill/>
              </a:ln>
            </p:spPr>
            <p:style>
              <a:lnRef idx="0"/>
              <a:fillRef idx="0"/>
              <a:effectRef idx="0"/>
              <a:fontRef idx="minor"/>
            </p:style>
          </p:sp>
          <p:sp>
            <p:nvSpPr>
              <p:cNvPr id="6030" name="CustomShape 99"/>
              <p:cNvSpPr/>
              <p:nvPr/>
            </p:nvSpPr>
            <p:spPr>
              <a:xfrm>
                <a:off x="3825000" y="3342960"/>
                <a:ext cx="439920" cy="132480"/>
              </a:xfrm>
              <a:prstGeom prst="flowChartAlternateProcess">
                <a:avLst/>
              </a:prstGeom>
              <a:solidFill>
                <a:srgbClr val="e3e9ed"/>
              </a:solidFill>
              <a:ln>
                <a:noFill/>
              </a:ln>
            </p:spPr>
            <p:style>
              <a:lnRef idx="0"/>
              <a:fillRef idx="0"/>
              <a:effectRef idx="0"/>
              <a:fontRef idx="minor"/>
            </p:style>
          </p:sp>
          <p:sp>
            <p:nvSpPr>
              <p:cNvPr id="6031" name="CustomShape 100"/>
              <p:cNvSpPr/>
              <p:nvPr/>
            </p:nvSpPr>
            <p:spPr>
              <a:xfrm>
                <a:off x="3825000" y="3517200"/>
                <a:ext cx="439920" cy="132480"/>
              </a:xfrm>
              <a:prstGeom prst="flowChartAlternateProcess">
                <a:avLst/>
              </a:prstGeom>
              <a:solidFill>
                <a:srgbClr val="e3e9ed"/>
              </a:solidFill>
              <a:ln>
                <a:noFill/>
              </a:ln>
            </p:spPr>
            <p:style>
              <a:lnRef idx="0"/>
              <a:fillRef idx="0"/>
              <a:effectRef idx="0"/>
              <a:fontRef idx="minor"/>
            </p:style>
          </p:sp>
          <p:sp>
            <p:nvSpPr>
              <p:cNvPr id="6032" name="CustomShape 101"/>
              <p:cNvSpPr/>
              <p:nvPr/>
            </p:nvSpPr>
            <p:spPr>
              <a:xfrm>
                <a:off x="3825000" y="3691800"/>
                <a:ext cx="439920" cy="132480"/>
              </a:xfrm>
              <a:prstGeom prst="flowChartAlternateProcess">
                <a:avLst/>
              </a:prstGeom>
              <a:solidFill>
                <a:srgbClr val="e3e9ed"/>
              </a:solidFill>
              <a:ln>
                <a:noFill/>
              </a:ln>
            </p:spPr>
            <p:style>
              <a:lnRef idx="0"/>
              <a:fillRef idx="0"/>
              <a:effectRef idx="0"/>
              <a:fontRef idx="minor"/>
            </p:style>
          </p:sp>
          <p:sp>
            <p:nvSpPr>
              <p:cNvPr id="6033" name="CustomShape 102"/>
              <p:cNvSpPr/>
              <p:nvPr/>
            </p:nvSpPr>
            <p:spPr>
              <a:xfrm>
                <a:off x="3825000" y="3866040"/>
                <a:ext cx="439920" cy="132480"/>
              </a:xfrm>
              <a:prstGeom prst="flowChartAlternateProcess">
                <a:avLst/>
              </a:prstGeom>
              <a:solidFill>
                <a:srgbClr val="e3e9ed"/>
              </a:solidFill>
              <a:ln>
                <a:noFill/>
              </a:ln>
            </p:spPr>
            <p:style>
              <a:lnRef idx="0"/>
              <a:fillRef idx="0"/>
              <a:effectRef idx="0"/>
              <a:fontRef idx="minor"/>
            </p:style>
          </p:sp>
          <p:sp>
            <p:nvSpPr>
              <p:cNvPr id="6034" name="CustomShape 103"/>
              <p:cNvSpPr/>
              <p:nvPr/>
            </p:nvSpPr>
            <p:spPr>
              <a:xfrm>
                <a:off x="3825000" y="4040640"/>
                <a:ext cx="439920" cy="132480"/>
              </a:xfrm>
              <a:prstGeom prst="flowChartAlternateProcess">
                <a:avLst/>
              </a:prstGeom>
              <a:solidFill>
                <a:srgbClr val="e3e9ed"/>
              </a:solidFill>
              <a:ln>
                <a:noFill/>
              </a:ln>
            </p:spPr>
            <p:style>
              <a:lnRef idx="0"/>
              <a:fillRef idx="0"/>
              <a:effectRef idx="0"/>
              <a:fontRef idx="minor"/>
            </p:style>
          </p:sp>
        </p:grpSp>
        <p:grpSp>
          <p:nvGrpSpPr>
            <p:cNvPr id="6035" name="Group 104"/>
            <p:cNvGrpSpPr/>
            <p:nvPr/>
          </p:nvGrpSpPr>
          <p:grpSpPr>
            <a:xfrm>
              <a:off x="4305600" y="3168720"/>
              <a:ext cx="439920" cy="1004400"/>
              <a:chOff x="4305600" y="3168720"/>
              <a:chExt cx="439920" cy="1004400"/>
            </a:xfrm>
          </p:grpSpPr>
          <p:sp>
            <p:nvSpPr>
              <p:cNvPr id="6036" name="CustomShape 105"/>
              <p:cNvSpPr/>
              <p:nvPr/>
            </p:nvSpPr>
            <p:spPr>
              <a:xfrm>
                <a:off x="4305600" y="3168720"/>
                <a:ext cx="439920" cy="132480"/>
              </a:xfrm>
              <a:prstGeom prst="flowChartAlternateProcess">
                <a:avLst/>
              </a:prstGeom>
              <a:solidFill>
                <a:srgbClr val="7994a9"/>
              </a:solidFill>
              <a:ln>
                <a:noFill/>
              </a:ln>
            </p:spPr>
            <p:style>
              <a:lnRef idx="0"/>
              <a:fillRef idx="0"/>
              <a:effectRef idx="0"/>
              <a:fontRef idx="minor"/>
            </p:style>
          </p:sp>
          <p:sp>
            <p:nvSpPr>
              <p:cNvPr id="6037" name="CustomShape 106"/>
              <p:cNvSpPr/>
              <p:nvPr/>
            </p:nvSpPr>
            <p:spPr>
              <a:xfrm>
                <a:off x="4305600" y="3342960"/>
                <a:ext cx="439920" cy="132480"/>
              </a:xfrm>
              <a:prstGeom prst="flowChartAlternateProcess">
                <a:avLst/>
              </a:prstGeom>
              <a:solidFill>
                <a:srgbClr val="e3e9ed"/>
              </a:solidFill>
              <a:ln>
                <a:noFill/>
              </a:ln>
            </p:spPr>
            <p:style>
              <a:lnRef idx="0"/>
              <a:fillRef idx="0"/>
              <a:effectRef idx="0"/>
              <a:fontRef idx="minor"/>
            </p:style>
          </p:sp>
          <p:sp>
            <p:nvSpPr>
              <p:cNvPr id="6038" name="CustomShape 107"/>
              <p:cNvSpPr/>
              <p:nvPr/>
            </p:nvSpPr>
            <p:spPr>
              <a:xfrm>
                <a:off x="4305600" y="3517200"/>
                <a:ext cx="439920" cy="132480"/>
              </a:xfrm>
              <a:prstGeom prst="flowChartAlternateProcess">
                <a:avLst/>
              </a:prstGeom>
              <a:solidFill>
                <a:srgbClr val="e3e9ed"/>
              </a:solidFill>
              <a:ln>
                <a:noFill/>
              </a:ln>
            </p:spPr>
            <p:style>
              <a:lnRef idx="0"/>
              <a:fillRef idx="0"/>
              <a:effectRef idx="0"/>
              <a:fontRef idx="minor"/>
            </p:style>
          </p:sp>
          <p:sp>
            <p:nvSpPr>
              <p:cNvPr id="6039" name="CustomShape 108"/>
              <p:cNvSpPr/>
              <p:nvPr/>
            </p:nvSpPr>
            <p:spPr>
              <a:xfrm>
                <a:off x="4305600" y="3691800"/>
                <a:ext cx="439920" cy="132480"/>
              </a:xfrm>
              <a:prstGeom prst="flowChartAlternateProcess">
                <a:avLst/>
              </a:prstGeom>
              <a:solidFill>
                <a:srgbClr val="e3e9ed"/>
              </a:solidFill>
              <a:ln>
                <a:noFill/>
              </a:ln>
            </p:spPr>
            <p:style>
              <a:lnRef idx="0"/>
              <a:fillRef idx="0"/>
              <a:effectRef idx="0"/>
              <a:fontRef idx="minor"/>
            </p:style>
          </p:sp>
          <p:sp>
            <p:nvSpPr>
              <p:cNvPr id="6040" name="CustomShape 109"/>
              <p:cNvSpPr/>
              <p:nvPr/>
            </p:nvSpPr>
            <p:spPr>
              <a:xfrm>
                <a:off x="4305600" y="3866040"/>
                <a:ext cx="439920" cy="132480"/>
              </a:xfrm>
              <a:prstGeom prst="flowChartAlternateProcess">
                <a:avLst/>
              </a:prstGeom>
              <a:solidFill>
                <a:srgbClr val="e3e9ed"/>
              </a:solidFill>
              <a:ln>
                <a:noFill/>
              </a:ln>
            </p:spPr>
            <p:style>
              <a:lnRef idx="0"/>
              <a:fillRef idx="0"/>
              <a:effectRef idx="0"/>
              <a:fontRef idx="minor"/>
            </p:style>
          </p:sp>
          <p:sp>
            <p:nvSpPr>
              <p:cNvPr id="6041" name="CustomShape 110"/>
              <p:cNvSpPr/>
              <p:nvPr/>
            </p:nvSpPr>
            <p:spPr>
              <a:xfrm>
                <a:off x="4305600" y="4040640"/>
                <a:ext cx="439920" cy="132480"/>
              </a:xfrm>
              <a:prstGeom prst="flowChartAlternateProcess">
                <a:avLst/>
              </a:prstGeom>
              <a:solidFill>
                <a:srgbClr val="e3e9ed"/>
              </a:solidFill>
              <a:ln>
                <a:noFill/>
              </a:ln>
            </p:spPr>
            <p:style>
              <a:lnRef idx="0"/>
              <a:fillRef idx="0"/>
              <a:effectRef idx="0"/>
              <a:fontRef idx="minor"/>
            </p:style>
          </p:sp>
        </p:grpSp>
        <p:grpSp>
          <p:nvGrpSpPr>
            <p:cNvPr id="6042" name="Group 111"/>
            <p:cNvGrpSpPr/>
            <p:nvPr/>
          </p:nvGrpSpPr>
          <p:grpSpPr>
            <a:xfrm>
              <a:off x="4786200" y="3168720"/>
              <a:ext cx="439920" cy="1004400"/>
              <a:chOff x="4786200" y="3168720"/>
              <a:chExt cx="439920" cy="1004400"/>
            </a:xfrm>
          </p:grpSpPr>
          <p:sp>
            <p:nvSpPr>
              <p:cNvPr id="6043" name="CustomShape 112"/>
              <p:cNvSpPr/>
              <p:nvPr/>
            </p:nvSpPr>
            <p:spPr>
              <a:xfrm>
                <a:off x="4786200" y="3168720"/>
                <a:ext cx="439920" cy="132480"/>
              </a:xfrm>
              <a:prstGeom prst="flowChartAlternateProcess">
                <a:avLst/>
              </a:prstGeom>
              <a:solidFill>
                <a:srgbClr val="7994a9"/>
              </a:solidFill>
              <a:ln>
                <a:noFill/>
              </a:ln>
            </p:spPr>
            <p:style>
              <a:lnRef idx="0"/>
              <a:fillRef idx="0"/>
              <a:effectRef idx="0"/>
              <a:fontRef idx="minor"/>
            </p:style>
          </p:sp>
          <p:sp>
            <p:nvSpPr>
              <p:cNvPr id="6044" name="CustomShape 113"/>
              <p:cNvSpPr/>
              <p:nvPr/>
            </p:nvSpPr>
            <p:spPr>
              <a:xfrm>
                <a:off x="4786200" y="3342960"/>
                <a:ext cx="439920" cy="132480"/>
              </a:xfrm>
              <a:prstGeom prst="flowChartAlternateProcess">
                <a:avLst/>
              </a:prstGeom>
              <a:solidFill>
                <a:srgbClr val="e3e9ed"/>
              </a:solidFill>
              <a:ln>
                <a:noFill/>
              </a:ln>
            </p:spPr>
            <p:style>
              <a:lnRef idx="0"/>
              <a:fillRef idx="0"/>
              <a:effectRef idx="0"/>
              <a:fontRef idx="minor"/>
            </p:style>
          </p:sp>
          <p:sp>
            <p:nvSpPr>
              <p:cNvPr id="6045" name="CustomShape 114"/>
              <p:cNvSpPr/>
              <p:nvPr/>
            </p:nvSpPr>
            <p:spPr>
              <a:xfrm>
                <a:off x="4786200" y="3517200"/>
                <a:ext cx="439920" cy="132480"/>
              </a:xfrm>
              <a:prstGeom prst="flowChartAlternateProcess">
                <a:avLst/>
              </a:prstGeom>
              <a:solidFill>
                <a:srgbClr val="e3e9ed"/>
              </a:solidFill>
              <a:ln>
                <a:noFill/>
              </a:ln>
            </p:spPr>
            <p:style>
              <a:lnRef idx="0"/>
              <a:fillRef idx="0"/>
              <a:effectRef idx="0"/>
              <a:fontRef idx="minor"/>
            </p:style>
          </p:sp>
          <p:sp>
            <p:nvSpPr>
              <p:cNvPr id="6046" name="CustomShape 115"/>
              <p:cNvSpPr/>
              <p:nvPr/>
            </p:nvSpPr>
            <p:spPr>
              <a:xfrm>
                <a:off x="4786200" y="3691800"/>
                <a:ext cx="439920" cy="132480"/>
              </a:xfrm>
              <a:prstGeom prst="flowChartAlternateProcess">
                <a:avLst/>
              </a:prstGeom>
              <a:solidFill>
                <a:srgbClr val="e3e9ed"/>
              </a:solidFill>
              <a:ln>
                <a:noFill/>
              </a:ln>
            </p:spPr>
            <p:style>
              <a:lnRef idx="0"/>
              <a:fillRef idx="0"/>
              <a:effectRef idx="0"/>
              <a:fontRef idx="minor"/>
            </p:style>
          </p:sp>
          <p:sp>
            <p:nvSpPr>
              <p:cNvPr id="6047" name="CustomShape 116"/>
              <p:cNvSpPr/>
              <p:nvPr/>
            </p:nvSpPr>
            <p:spPr>
              <a:xfrm>
                <a:off x="4786200" y="3866040"/>
                <a:ext cx="439920" cy="132480"/>
              </a:xfrm>
              <a:prstGeom prst="flowChartAlternateProcess">
                <a:avLst/>
              </a:prstGeom>
              <a:solidFill>
                <a:srgbClr val="e3e9ed"/>
              </a:solidFill>
              <a:ln>
                <a:noFill/>
              </a:ln>
            </p:spPr>
            <p:style>
              <a:lnRef idx="0"/>
              <a:fillRef idx="0"/>
              <a:effectRef idx="0"/>
              <a:fontRef idx="minor"/>
            </p:style>
          </p:sp>
          <p:sp>
            <p:nvSpPr>
              <p:cNvPr id="6048" name="CustomShape 117"/>
              <p:cNvSpPr/>
              <p:nvPr/>
            </p:nvSpPr>
            <p:spPr>
              <a:xfrm>
                <a:off x="4786200" y="4040640"/>
                <a:ext cx="439920" cy="132480"/>
              </a:xfrm>
              <a:prstGeom prst="flowChartAlternateProcess">
                <a:avLst/>
              </a:prstGeom>
              <a:solidFill>
                <a:srgbClr val="e3e9ed"/>
              </a:solidFill>
              <a:ln>
                <a:noFill/>
              </a:ln>
            </p:spPr>
            <p:style>
              <a:lnRef idx="0"/>
              <a:fillRef idx="0"/>
              <a:effectRef idx="0"/>
              <a:fontRef idx="minor"/>
            </p:style>
          </p:sp>
        </p:grpSp>
        <p:grpSp>
          <p:nvGrpSpPr>
            <p:cNvPr id="6049" name="Group 118"/>
            <p:cNvGrpSpPr/>
            <p:nvPr/>
          </p:nvGrpSpPr>
          <p:grpSpPr>
            <a:xfrm>
              <a:off x="5266440" y="3168720"/>
              <a:ext cx="439920" cy="1004400"/>
              <a:chOff x="5266440" y="3168720"/>
              <a:chExt cx="439920" cy="1004400"/>
            </a:xfrm>
          </p:grpSpPr>
          <p:sp>
            <p:nvSpPr>
              <p:cNvPr id="6050" name="CustomShape 119"/>
              <p:cNvSpPr/>
              <p:nvPr/>
            </p:nvSpPr>
            <p:spPr>
              <a:xfrm>
                <a:off x="5266440" y="3168720"/>
                <a:ext cx="439920" cy="132480"/>
              </a:xfrm>
              <a:prstGeom prst="flowChartAlternateProcess">
                <a:avLst/>
              </a:prstGeom>
              <a:solidFill>
                <a:srgbClr val="7994a9"/>
              </a:solidFill>
              <a:ln>
                <a:noFill/>
              </a:ln>
            </p:spPr>
            <p:style>
              <a:lnRef idx="0"/>
              <a:fillRef idx="0"/>
              <a:effectRef idx="0"/>
              <a:fontRef idx="minor"/>
            </p:style>
          </p:sp>
          <p:sp>
            <p:nvSpPr>
              <p:cNvPr id="6051" name="CustomShape 120"/>
              <p:cNvSpPr/>
              <p:nvPr/>
            </p:nvSpPr>
            <p:spPr>
              <a:xfrm>
                <a:off x="5266440" y="3342960"/>
                <a:ext cx="439920" cy="132480"/>
              </a:xfrm>
              <a:prstGeom prst="flowChartAlternateProcess">
                <a:avLst/>
              </a:prstGeom>
              <a:solidFill>
                <a:srgbClr val="e3e9ed"/>
              </a:solidFill>
              <a:ln>
                <a:noFill/>
              </a:ln>
            </p:spPr>
            <p:style>
              <a:lnRef idx="0"/>
              <a:fillRef idx="0"/>
              <a:effectRef idx="0"/>
              <a:fontRef idx="minor"/>
            </p:style>
          </p:sp>
          <p:sp>
            <p:nvSpPr>
              <p:cNvPr id="6052" name="CustomShape 121"/>
              <p:cNvSpPr/>
              <p:nvPr/>
            </p:nvSpPr>
            <p:spPr>
              <a:xfrm>
                <a:off x="5266440" y="3517200"/>
                <a:ext cx="439920" cy="132480"/>
              </a:xfrm>
              <a:prstGeom prst="flowChartAlternateProcess">
                <a:avLst/>
              </a:prstGeom>
              <a:solidFill>
                <a:srgbClr val="e3e9ed"/>
              </a:solidFill>
              <a:ln>
                <a:noFill/>
              </a:ln>
            </p:spPr>
            <p:style>
              <a:lnRef idx="0"/>
              <a:fillRef idx="0"/>
              <a:effectRef idx="0"/>
              <a:fontRef idx="minor"/>
            </p:style>
          </p:sp>
          <p:sp>
            <p:nvSpPr>
              <p:cNvPr id="6053" name="CustomShape 122"/>
              <p:cNvSpPr/>
              <p:nvPr/>
            </p:nvSpPr>
            <p:spPr>
              <a:xfrm>
                <a:off x="5266440" y="3691800"/>
                <a:ext cx="439920" cy="132480"/>
              </a:xfrm>
              <a:prstGeom prst="flowChartAlternateProcess">
                <a:avLst/>
              </a:prstGeom>
              <a:solidFill>
                <a:srgbClr val="e3e9ed"/>
              </a:solidFill>
              <a:ln>
                <a:noFill/>
              </a:ln>
            </p:spPr>
            <p:style>
              <a:lnRef idx="0"/>
              <a:fillRef idx="0"/>
              <a:effectRef idx="0"/>
              <a:fontRef idx="minor"/>
            </p:style>
          </p:sp>
          <p:sp>
            <p:nvSpPr>
              <p:cNvPr id="6054" name="CustomShape 123"/>
              <p:cNvSpPr/>
              <p:nvPr/>
            </p:nvSpPr>
            <p:spPr>
              <a:xfrm>
                <a:off x="5266440" y="3866040"/>
                <a:ext cx="439920" cy="132480"/>
              </a:xfrm>
              <a:prstGeom prst="flowChartAlternateProcess">
                <a:avLst/>
              </a:prstGeom>
              <a:solidFill>
                <a:srgbClr val="e3e9ed"/>
              </a:solidFill>
              <a:ln>
                <a:noFill/>
              </a:ln>
            </p:spPr>
            <p:style>
              <a:lnRef idx="0"/>
              <a:fillRef idx="0"/>
              <a:effectRef idx="0"/>
              <a:fontRef idx="minor"/>
            </p:style>
          </p:sp>
          <p:sp>
            <p:nvSpPr>
              <p:cNvPr id="6055" name="CustomShape 124"/>
              <p:cNvSpPr/>
              <p:nvPr/>
            </p:nvSpPr>
            <p:spPr>
              <a:xfrm>
                <a:off x="5266440" y="4040640"/>
                <a:ext cx="439920" cy="132480"/>
              </a:xfrm>
              <a:prstGeom prst="flowChartAlternateProcess">
                <a:avLst/>
              </a:prstGeom>
              <a:solidFill>
                <a:srgbClr val="e3e9ed"/>
              </a:solidFill>
              <a:ln>
                <a:noFill/>
              </a:ln>
            </p:spPr>
            <p:style>
              <a:lnRef idx="0"/>
              <a:fillRef idx="0"/>
              <a:effectRef idx="0"/>
              <a:fontRef idx="minor"/>
            </p:style>
          </p:sp>
        </p:grpSp>
      </p:grpSp>
      <p:graphicFrame>
        <p:nvGraphicFramePr>
          <p:cNvPr id="6056" name="Table 125"/>
          <p:cNvGraphicFramePr/>
          <p:nvPr/>
        </p:nvGraphicFramePr>
        <p:xfrm>
          <a:off x="711000" y="2130480"/>
          <a:ext cx="2403000" cy="1315080"/>
        </p:xfrm>
        <a:graphic>
          <a:graphicData uri="http://schemas.openxmlformats.org/drawingml/2006/table">
            <a:tbl>
              <a:tblPr/>
              <a:tblGrid>
                <a:gridCol w="600840"/>
                <a:gridCol w="600840"/>
                <a:gridCol w="600840"/>
                <a:gridCol w="600840"/>
              </a:tblGrid>
              <a:tr h="438480">
                <a:tc>
                  <a:tcPr marL="91080" marR="91080">
                    <a:lnL w="18720">
                      <a:solidFill>
                        <a:srgbClr val="f2f2f2"/>
                      </a:solidFill>
                    </a:lnL>
                    <a:lnR w="18720">
                      <a:solidFill>
                        <a:srgbClr val="f2f2f2"/>
                      </a:solidFill>
                    </a:lnR>
                    <a:lnT w="18720">
                      <a:solidFill>
                        <a:srgbClr val="f2f2f2"/>
                      </a:solidFill>
                    </a:lnT>
                    <a:lnB w="18720">
                      <a:solidFill>
                        <a:srgbClr val="f2f2f2"/>
                      </a:solidFill>
                    </a:lnB>
                    <a:noFill/>
                  </a:tcPr>
                </a:tc>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5f8195"/>
                    </a:solidFill>
                  </a:tcPr>
                </a:tc>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5f8195"/>
                    </a:solidFill>
                  </a:tcPr>
                </a:tc>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5f8195"/>
                    </a:solidFill>
                  </a:tcPr>
                </a:tc>
              </a:tr>
              <a:tr h="438480">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869fb1"/>
                    </a:solidFill>
                  </a:tcPr>
                </a:tc>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a5b7c5"/>
                    </a:solidFill>
                  </a:tcPr>
                </a:tc>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a5b7c5"/>
                    </a:solidFill>
                  </a:tcPr>
                </a:tc>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a5b7c5"/>
                    </a:solidFill>
                  </a:tcPr>
                </a:tc>
              </a:tr>
              <a:tr h="438480">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7994a9"/>
                    </a:solidFill>
                  </a:tcPr>
                </a:tc>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abbcc9"/>
                    </a:solidFill>
                  </a:tcPr>
                </a:tc>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abbcc9"/>
                    </a:solidFill>
                  </a:tcPr>
                </a:tc>
                <a:tc>
                  <a:tcPr marL="91080" marR="91080">
                    <a:lnL w="18720">
                      <a:solidFill>
                        <a:srgbClr val="f2f2f2"/>
                      </a:solidFill>
                    </a:lnL>
                    <a:lnR w="18720">
                      <a:solidFill>
                        <a:srgbClr val="f2f2f2"/>
                      </a:solidFill>
                    </a:lnR>
                    <a:lnT w="18720">
                      <a:solidFill>
                        <a:srgbClr val="f2f2f2"/>
                      </a:solidFill>
                    </a:lnT>
                    <a:lnB w="18720">
                      <a:solidFill>
                        <a:srgbClr val="f2f2f2"/>
                      </a:solidFill>
                    </a:lnB>
                    <a:solidFill>
                      <a:srgbClr val="abbcc9"/>
                    </a:solidFill>
                  </a:tcPr>
                </a:tc>
              </a:tr>
            </a:tbl>
          </a:graphicData>
        </a:graphic>
      </p:graphicFrame>
      <p:grpSp>
        <p:nvGrpSpPr>
          <p:cNvPr id="6057" name="Group 126"/>
          <p:cNvGrpSpPr/>
          <p:nvPr/>
        </p:nvGrpSpPr>
        <p:grpSpPr>
          <a:xfrm>
            <a:off x="712440" y="3180240"/>
            <a:ext cx="2402640" cy="1004400"/>
            <a:chOff x="712440" y="3180240"/>
            <a:chExt cx="2402640" cy="1004400"/>
          </a:xfrm>
        </p:grpSpPr>
        <p:grpSp>
          <p:nvGrpSpPr>
            <p:cNvPr id="6058" name="Group 127"/>
            <p:cNvGrpSpPr/>
            <p:nvPr/>
          </p:nvGrpSpPr>
          <p:grpSpPr>
            <a:xfrm>
              <a:off x="712440" y="3503520"/>
              <a:ext cx="2402640" cy="499320"/>
              <a:chOff x="712440" y="3503520"/>
              <a:chExt cx="2402640" cy="499320"/>
            </a:xfrm>
          </p:grpSpPr>
          <p:sp>
            <p:nvSpPr>
              <p:cNvPr id="6059" name="CustomShape 128"/>
              <p:cNvSpPr/>
              <p:nvPr/>
            </p:nvSpPr>
            <p:spPr>
              <a:xfrm>
                <a:off x="712440" y="3503520"/>
                <a:ext cx="2402280" cy="165600"/>
              </a:xfrm>
              <a:prstGeom prst="rect">
                <a:avLst/>
              </a:prstGeom>
              <a:solidFill>
                <a:srgbClr val="869fb1"/>
              </a:solidFill>
              <a:ln>
                <a:noFill/>
              </a:ln>
            </p:spPr>
            <p:style>
              <a:lnRef idx="0"/>
              <a:fillRef idx="0"/>
              <a:effectRef idx="0"/>
              <a:fontRef idx="minor"/>
            </p:style>
          </p:sp>
          <p:sp>
            <p:nvSpPr>
              <p:cNvPr id="6060" name="CustomShape 129"/>
              <p:cNvSpPr/>
              <p:nvPr/>
            </p:nvSpPr>
            <p:spPr>
              <a:xfrm>
                <a:off x="712800" y="3837240"/>
                <a:ext cx="2402280" cy="165600"/>
              </a:xfrm>
              <a:prstGeom prst="rect">
                <a:avLst/>
              </a:prstGeom>
              <a:solidFill>
                <a:srgbClr val="869fb1"/>
              </a:solidFill>
              <a:ln>
                <a:noFill/>
              </a:ln>
            </p:spPr>
            <p:style>
              <a:lnRef idx="0"/>
              <a:fillRef idx="0"/>
              <a:effectRef idx="0"/>
              <a:fontRef idx="minor"/>
            </p:style>
          </p:sp>
        </p:grpSp>
        <p:grpSp>
          <p:nvGrpSpPr>
            <p:cNvPr id="6061" name="Group 130"/>
            <p:cNvGrpSpPr/>
            <p:nvPr/>
          </p:nvGrpSpPr>
          <p:grpSpPr>
            <a:xfrm>
              <a:off x="1334160" y="3180240"/>
              <a:ext cx="1719000" cy="1004400"/>
              <a:chOff x="1334160" y="3180240"/>
              <a:chExt cx="1719000" cy="1004400"/>
            </a:xfrm>
          </p:grpSpPr>
          <p:sp>
            <p:nvSpPr>
              <p:cNvPr id="6062" name="CustomShape 131"/>
              <p:cNvSpPr/>
              <p:nvPr/>
            </p:nvSpPr>
            <p:spPr>
              <a:xfrm>
                <a:off x="1334160" y="3180240"/>
                <a:ext cx="305640" cy="1004400"/>
              </a:xfrm>
              <a:prstGeom prst="rect">
                <a:avLst/>
              </a:prstGeom>
              <a:solidFill>
                <a:srgbClr val="869fb1"/>
              </a:solidFill>
              <a:ln w="19080">
                <a:solidFill>
                  <a:srgbClr val="0e2a47"/>
                </a:solidFill>
                <a:round/>
              </a:ln>
            </p:spPr>
            <p:style>
              <a:lnRef idx="0"/>
              <a:fillRef idx="0"/>
              <a:effectRef idx="0"/>
              <a:fontRef idx="minor"/>
            </p:style>
          </p:sp>
          <p:sp>
            <p:nvSpPr>
              <p:cNvPr id="6063" name="CustomShape 132"/>
              <p:cNvSpPr/>
              <p:nvPr/>
            </p:nvSpPr>
            <p:spPr>
              <a:xfrm>
                <a:off x="1687680" y="3180240"/>
                <a:ext cx="305640" cy="1004400"/>
              </a:xfrm>
              <a:prstGeom prst="rect">
                <a:avLst/>
              </a:prstGeom>
              <a:solidFill>
                <a:srgbClr val="869fb1"/>
              </a:solidFill>
              <a:ln w="19080">
                <a:solidFill>
                  <a:srgbClr val="0e2a47"/>
                </a:solidFill>
                <a:round/>
              </a:ln>
            </p:spPr>
            <p:style>
              <a:lnRef idx="0"/>
              <a:fillRef idx="0"/>
              <a:effectRef idx="0"/>
              <a:fontRef idx="minor"/>
            </p:style>
          </p:sp>
          <p:sp>
            <p:nvSpPr>
              <p:cNvPr id="6064" name="CustomShape 133"/>
              <p:cNvSpPr/>
              <p:nvPr/>
            </p:nvSpPr>
            <p:spPr>
              <a:xfrm>
                <a:off x="2040840" y="3180240"/>
                <a:ext cx="305640" cy="1004400"/>
              </a:xfrm>
              <a:prstGeom prst="rect">
                <a:avLst/>
              </a:prstGeom>
              <a:solidFill>
                <a:srgbClr val="869fb1"/>
              </a:solidFill>
              <a:ln w="19080">
                <a:solidFill>
                  <a:srgbClr val="0e2a47"/>
                </a:solidFill>
                <a:round/>
              </a:ln>
            </p:spPr>
            <p:style>
              <a:lnRef idx="0"/>
              <a:fillRef idx="0"/>
              <a:effectRef idx="0"/>
              <a:fontRef idx="minor"/>
            </p:style>
          </p:sp>
          <p:sp>
            <p:nvSpPr>
              <p:cNvPr id="6065" name="CustomShape 134"/>
              <p:cNvSpPr/>
              <p:nvPr/>
            </p:nvSpPr>
            <p:spPr>
              <a:xfrm>
                <a:off x="2394000" y="3180240"/>
                <a:ext cx="305640" cy="1004400"/>
              </a:xfrm>
              <a:prstGeom prst="rect">
                <a:avLst/>
              </a:prstGeom>
              <a:solidFill>
                <a:srgbClr val="869fb1"/>
              </a:solidFill>
              <a:ln w="19080">
                <a:solidFill>
                  <a:srgbClr val="0e2a47"/>
                </a:solidFill>
                <a:round/>
              </a:ln>
            </p:spPr>
            <p:style>
              <a:lnRef idx="0"/>
              <a:fillRef idx="0"/>
              <a:effectRef idx="0"/>
              <a:fontRef idx="minor"/>
            </p:style>
          </p:sp>
          <p:sp>
            <p:nvSpPr>
              <p:cNvPr id="6066" name="CustomShape 135"/>
              <p:cNvSpPr/>
              <p:nvPr/>
            </p:nvSpPr>
            <p:spPr>
              <a:xfrm>
                <a:off x="2747520" y="3180240"/>
                <a:ext cx="305640" cy="1004400"/>
              </a:xfrm>
              <a:prstGeom prst="rect">
                <a:avLst/>
              </a:prstGeom>
              <a:solidFill>
                <a:srgbClr val="869fb1"/>
              </a:solidFill>
              <a:ln w="19080">
                <a:solidFill>
                  <a:srgbClr val="0e2a47"/>
                </a:solidFill>
                <a:round/>
              </a:ln>
            </p:spPr>
            <p:style>
              <a:lnRef idx="0"/>
              <a:fillRef idx="0"/>
              <a:effectRef idx="0"/>
              <a:fontRef idx="minor"/>
            </p:style>
          </p:sp>
        </p:grpSp>
        <p:grpSp>
          <p:nvGrpSpPr>
            <p:cNvPr id="6067" name="Group 136"/>
            <p:cNvGrpSpPr/>
            <p:nvPr/>
          </p:nvGrpSpPr>
          <p:grpSpPr>
            <a:xfrm>
              <a:off x="1441800" y="3538440"/>
              <a:ext cx="1490040" cy="416160"/>
              <a:chOff x="1441800" y="3538440"/>
              <a:chExt cx="1490040" cy="416160"/>
            </a:xfrm>
          </p:grpSpPr>
          <p:grpSp>
            <p:nvGrpSpPr>
              <p:cNvPr id="6068" name="Group 137"/>
              <p:cNvGrpSpPr/>
              <p:nvPr/>
            </p:nvGrpSpPr>
            <p:grpSpPr>
              <a:xfrm>
                <a:off x="1459080" y="3553200"/>
                <a:ext cx="70920" cy="52200"/>
                <a:chOff x="1459080" y="3553200"/>
                <a:chExt cx="70920" cy="52200"/>
              </a:xfrm>
            </p:grpSpPr>
            <p:sp>
              <p:nvSpPr>
                <p:cNvPr id="6069" name="CustomShape 138"/>
                <p:cNvSpPr/>
                <p:nvPr/>
              </p:nvSpPr>
              <p:spPr>
                <a:xfrm>
                  <a:off x="1459080" y="3571200"/>
                  <a:ext cx="58680" cy="34200"/>
                </a:xfrm>
                <a:custGeom>
                  <a:avLst/>
                  <a:gdLst/>
                  <a:ahLst/>
                  <a:rect l="l" t="t" r="r" b="b"/>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style>
                <a:lnRef idx="0"/>
                <a:fillRef idx="0"/>
                <a:effectRef idx="0"/>
                <a:fontRef idx="minor"/>
              </p:style>
            </p:sp>
            <p:sp>
              <p:nvSpPr>
                <p:cNvPr id="6070" name="CustomShape 139"/>
                <p:cNvSpPr/>
                <p:nvPr/>
              </p:nvSpPr>
              <p:spPr>
                <a:xfrm>
                  <a:off x="1477080" y="3553200"/>
                  <a:ext cx="52920" cy="33120"/>
                </a:xfrm>
                <a:custGeom>
                  <a:avLst/>
                  <a:gdLst/>
                  <a:ahLst/>
                  <a:rect l="l" t="t" r="r" b="b"/>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style>
                <a:lnRef idx="0"/>
                <a:fillRef idx="0"/>
                <a:effectRef idx="0"/>
                <a:fontRef idx="minor"/>
              </p:style>
            </p:sp>
          </p:grpSp>
          <p:grpSp>
            <p:nvGrpSpPr>
              <p:cNvPr id="6071" name="Group 140"/>
              <p:cNvGrpSpPr/>
              <p:nvPr/>
            </p:nvGrpSpPr>
            <p:grpSpPr>
              <a:xfrm>
                <a:off x="1805400" y="3897000"/>
                <a:ext cx="70920" cy="52200"/>
                <a:chOff x="1805400" y="3897000"/>
                <a:chExt cx="70920" cy="52200"/>
              </a:xfrm>
            </p:grpSpPr>
            <p:sp>
              <p:nvSpPr>
                <p:cNvPr id="6072" name="CustomShape 141"/>
                <p:cNvSpPr/>
                <p:nvPr/>
              </p:nvSpPr>
              <p:spPr>
                <a:xfrm>
                  <a:off x="1805400" y="3915000"/>
                  <a:ext cx="58680" cy="34200"/>
                </a:xfrm>
                <a:custGeom>
                  <a:avLst/>
                  <a:gdLst/>
                  <a:ahLst/>
                  <a:rect l="l" t="t" r="r" b="b"/>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style>
                <a:lnRef idx="0"/>
                <a:fillRef idx="0"/>
                <a:effectRef idx="0"/>
                <a:fontRef idx="minor"/>
              </p:style>
            </p:sp>
            <p:sp>
              <p:nvSpPr>
                <p:cNvPr id="6073" name="CustomShape 142"/>
                <p:cNvSpPr/>
                <p:nvPr/>
              </p:nvSpPr>
              <p:spPr>
                <a:xfrm>
                  <a:off x="1823400" y="3897000"/>
                  <a:ext cx="52920" cy="33120"/>
                </a:xfrm>
                <a:custGeom>
                  <a:avLst/>
                  <a:gdLst/>
                  <a:ahLst/>
                  <a:rect l="l" t="t" r="r" b="b"/>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style>
                <a:lnRef idx="0"/>
                <a:fillRef idx="0"/>
                <a:effectRef idx="0"/>
                <a:fontRef idx="minor"/>
              </p:style>
            </p:sp>
          </p:grpSp>
          <p:grpSp>
            <p:nvGrpSpPr>
              <p:cNvPr id="6074" name="Group 143"/>
              <p:cNvGrpSpPr/>
              <p:nvPr/>
            </p:nvGrpSpPr>
            <p:grpSpPr>
              <a:xfrm>
                <a:off x="1441800" y="3891600"/>
                <a:ext cx="63000" cy="63000"/>
                <a:chOff x="1441800" y="3891600"/>
                <a:chExt cx="63000" cy="63000"/>
              </a:xfrm>
            </p:grpSpPr>
            <p:sp>
              <p:nvSpPr>
                <p:cNvPr id="6075" name="CustomShape 144"/>
                <p:cNvSpPr/>
                <p:nvPr/>
              </p:nvSpPr>
              <p:spPr>
                <a:xfrm>
                  <a:off x="1464840" y="3891600"/>
                  <a:ext cx="39960" cy="63000"/>
                </a:xfrm>
                <a:custGeom>
                  <a:avLst/>
                  <a:gdLst/>
                  <a:ahLst/>
                  <a:rect l="l" t="t" r="r" b="b"/>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style>
                <a:lnRef idx="0"/>
                <a:fillRef idx="0"/>
                <a:effectRef idx="0"/>
                <a:fontRef idx="minor"/>
              </p:style>
            </p:sp>
            <p:sp>
              <p:nvSpPr>
                <p:cNvPr id="6076" name="CustomShape 145"/>
                <p:cNvSpPr/>
                <p:nvPr/>
              </p:nvSpPr>
              <p:spPr>
                <a:xfrm>
                  <a:off x="1441800" y="3891600"/>
                  <a:ext cx="38160" cy="62640"/>
                </a:xfrm>
                <a:custGeom>
                  <a:avLst/>
                  <a:gdLst/>
                  <a:ahLst/>
                  <a:rect l="l" t="t" r="r" b="b"/>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style>
                <a:lnRef idx="0"/>
                <a:fillRef idx="0"/>
                <a:effectRef idx="0"/>
                <a:fontRef idx="minor"/>
              </p:style>
            </p:sp>
          </p:grpSp>
          <p:grpSp>
            <p:nvGrpSpPr>
              <p:cNvPr id="6077" name="Group 146"/>
              <p:cNvGrpSpPr/>
              <p:nvPr/>
            </p:nvGrpSpPr>
            <p:grpSpPr>
              <a:xfrm>
                <a:off x="1804680" y="3538440"/>
                <a:ext cx="63000" cy="63360"/>
                <a:chOff x="1804680" y="3538440"/>
                <a:chExt cx="63000" cy="63360"/>
              </a:xfrm>
            </p:grpSpPr>
            <p:sp>
              <p:nvSpPr>
                <p:cNvPr id="6078" name="CustomShape 147"/>
                <p:cNvSpPr/>
                <p:nvPr/>
              </p:nvSpPr>
              <p:spPr>
                <a:xfrm>
                  <a:off x="1827720" y="3538800"/>
                  <a:ext cx="39960" cy="63000"/>
                </a:xfrm>
                <a:custGeom>
                  <a:avLst/>
                  <a:gdLst/>
                  <a:ahLst/>
                  <a:rect l="l" t="t" r="r" b="b"/>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style>
                <a:lnRef idx="0"/>
                <a:fillRef idx="0"/>
                <a:effectRef idx="0"/>
                <a:fontRef idx="minor"/>
              </p:style>
            </p:sp>
            <p:sp>
              <p:nvSpPr>
                <p:cNvPr id="6079" name="CustomShape 148"/>
                <p:cNvSpPr/>
                <p:nvPr/>
              </p:nvSpPr>
              <p:spPr>
                <a:xfrm>
                  <a:off x="1804680" y="3538440"/>
                  <a:ext cx="38160" cy="62640"/>
                </a:xfrm>
                <a:custGeom>
                  <a:avLst/>
                  <a:gdLst/>
                  <a:ahLst/>
                  <a:rect l="l" t="t" r="r" b="b"/>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style>
                <a:lnRef idx="0"/>
                <a:fillRef idx="0"/>
                <a:effectRef idx="0"/>
                <a:fontRef idx="minor"/>
              </p:style>
            </p:sp>
          </p:grpSp>
          <p:grpSp>
            <p:nvGrpSpPr>
              <p:cNvPr id="6080" name="Group 149"/>
              <p:cNvGrpSpPr/>
              <p:nvPr/>
            </p:nvGrpSpPr>
            <p:grpSpPr>
              <a:xfrm>
                <a:off x="2158560" y="3897000"/>
                <a:ext cx="70920" cy="52200"/>
                <a:chOff x="2158560" y="3897000"/>
                <a:chExt cx="70920" cy="52200"/>
              </a:xfrm>
            </p:grpSpPr>
            <p:sp>
              <p:nvSpPr>
                <p:cNvPr id="6081" name="CustomShape 150"/>
                <p:cNvSpPr/>
                <p:nvPr/>
              </p:nvSpPr>
              <p:spPr>
                <a:xfrm>
                  <a:off x="2158560" y="3915000"/>
                  <a:ext cx="58680" cy="34200"/>
                </a:xfrm>
                <a:custGeom>
                  <a:avLst/>
                  <a:gdLst/>
                  <a:ahLst/>
                  <a:rect l="l" t="t" r="r" b="b"/>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style>
                <a:lnRef idx="0"/>
                <a:fillRef idx="0"/>
                <a:effectRef idx="0"/>
                <a:fontRef idx="minor"/>
              </p:style>
            </p:sp>
            <p:sp>
              <p:nvSpPr>
                <p:cNvPr id="6082" name="CustomShape 151"/>
                <p:cNvSpPr/>
                <p:nvPr/>
              </p:nvSpPr>
              <p:spPr>
                <a:xfrm>
                  <a:off x="2176560" y="3897000"/>
                  <a:ext cx="52920" cy="33120"/>
                </a:xfrm>
                <a:custGeom>
                  <a:avLst/>
                  <a:gdLst/>
                  <a:ahLst/>
                  <a:rect l="l" t="t" r="r" b="b"/>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style>
                <a:lnRef idx="0"/>
                <a:fillRef idx="0"/>
                <a:effectRef idx="0"/>
                <a:fontRef idx="minor"/>
              </p:style>
            </p:sp>
          </p:grpSp>
          <p:grpSp>
            <p:nvGrpSpPr>
              <p:cNvPr id="6083" name="Group 152"/>
              <p:cNvGrpSpPr/>
              <p:nvPr/>
            </p:nvGrpSpPr>
            <p:grpSpPr>
              <a:xfrm>
                <a:off x="2158200" y="3538440"/>
                <a:ext cx="62640" cy="63360"/>
                <a:chOff x="2158200" y="3538440"/>
                <a:chExt cx="62640" cy="63360"/>
              </a:xfrm>
            </p:grpSpPr>
            <p:sp>
              <p:nvSpPr>
                <p:cNvPr id="6084" name="CustomShape 153"/>
                <p:cNvSpPr/>
                <p:nvPr/>
              </p:nvSpPr>
              <p:spPr>
                <a:xfrm>
                  <a:off x="2180880" y="3538800"/>
                  <a:ext cx="39960" cy="63000"/>
                </a:xfrm>
                <a:custGeom>
                  <a:avLst/>
                  <a:gdLst/>
                  <a:ahLst/>
                  <a:rect l="l" t="t" r="r" b="b"/>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style>
                <a:lnRef idx="0"/>
                <a:fillRef idx="0"/>
                <a:effectRef idx="0"/>
                <a:fontRef idx="minor"/>
              </p:style>
            </p:sp>
            <p:sp>
              <p:nvSpPr>
                <p:cNvPr id="6085" name="CustomShape 154"/>
                <p:cNvSpPr/>
                <p:nvPr/>
              </p:nvSpPr>
              <p:spPr>
                <a:xfrm>
                  <a:off x="2158200" y="3538440"/>
                  <a:ext cx="38160" cy="62640"/>
                </a:xfrm>
                <a:custGeom>
                  <a:avLst/>
                  <a:gdLst/>
                  <a:ahLst/>
                  <a:rect l="l" t="t" r="r" b="b"/>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style>
                <a:lnRef idx="0"/>
                <a:fillRef idx="0"/>
                <a:effectRef idx="0"/>
                <a:fontRef idx="minor"/>
              </p:style>
            </p:sp>
          </p:grpSp>
          <p:grpSp>
            <p:nvGrpSpPr>
              <p:cNvPr id="6086" name="Group 155"/>
              <p:cNvGrpSpPr/>
              <p:nvPr/>
            </p:nvGrpSpPr>
            <p:grpSpPr>
              <a:xfrm>
                <a:off x="2860920" y="3553200"/>
                <a:ext cx="70920" cy="52200"/>
                <a:chOff x="2860920" y="3553200"/>
                <a:chExt cx="70920" cy="52200"/>
              </a:xfrm>
            </p:grpSpPr>
            <p:sp>
              <p:nvSpPr>
                <p:cNvPr id="6087" name="CustomShape 156"/>
                <p:cNvSpPr/>
                <p:nvPr/>
              </p:nvSpPr>
              <p:spPr>
                <a:xfrm>
                  <a:off x="2860920" y="3571200"/>
                  <a:ext cx="58680" cy="34200"/>
                </a:xfrm>
                <a:custGeom>
                  <a:avLst/>
                  <a:gdLst/>
                  <a:ahLst/>
                  <a:rect l="l" t="t" r="r" b="b"/>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style>
                <a:lnRef idx="0"/>
                <a:fillRef idx="0"/>
                <a:effectRef idx="0"/>
                <a:fontRef idx="minor"/>
              </p:style>
            </p:sp>
            <p:sp>
              <p:nvSpPr>
                <p:cNvPr id="6088" name="CustomShape 157"/>
                <p:cNvSpPr/>
                <p:nvPr/>
              </p:nvSpPr>
              <p:spPr>
                <a:xfrm>
                  <a:off x="2878920" y="3553200"/>
                  <a:ext cx="52920" cy="33120"/>
                </a:xfrm>
                <a:custGeom>
                  <a:avLst/>
                  <a:gdLst/>
                  <a:ahLst/>
                  <a:rect l="l" t="t" r="r" b="b"/>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style>
                <a:lnRef idx="0"/>
                <a:fillRef idx="0"/>
                <a:effectRef idx="0"/>
                <a:fontRef idx="minor"/>
              </p:style>
            </p:sp>
          </p:grpSp>
          <p:grpSp>
            <p:nvGrpSpPr>
              <p:cNvPr id="6089" name="Group 158"/>
              <p:cNvGrpSpPr/>
              <p:nvPr/>
            </p:nvGrpSpPr>
            <p:grpSpPr>
              <a:xfrm>
                <a:off x="2864880" y="3888720"/>
                <a:ext cx="62640" cy="63360"/>
                <a:chOff x="2864880" y="3888720"/>
                <a:chExt cx="62640" cy="63360"/>
              </a:xfrm>
            </p:grpSpPr>
            <p:sp>
              <p:nvSpPr>
                <p:cNvPr id="6090" name="CustomShape 159"/>
                <p:cNvSpPr/>
                <p:nvPr/>
              </p:nvSpPr>
              <p:spPr>
                <a:xfrm>
                  <a:off x="2887560" y="3889080"/>
                  <a:ext cx="39960" cy="63000"/>
                </a:xfrm>
                <a:custGeom>
                  <a:avLst/>
                  <a:gdLst/>
                  <a:ahLst/>
                  <a:rect l="l" t="t" r="r" b="b"/>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style>
                <a:lnRef idx="0"/>
                <a:fillRef idx="0"/>
                <a:effectRef idx="0"/>
                <a:fontRef idx="minor"/>
              </p:style>
            </p:sp>
            <p:sp>
              <p:nvSpPr>
                <p:cNvPr id="6091" name="CustomShape 160"/>
                <p:cNvSpPr/>
                <p:nvPr/>
              </p:nvSpPr>
              <p:spPr>
                <a:xfrm>
                  <a:off x="2864880" y="3888720"/>
                  <a:ext cx="38160" cy="62640"/>
                </a:xfrm>
                <a:custGeom>
                  <a:avLst/>
                  <a:gdLst/>
                  <a:ahLst/>
                  <a:rect l="l" t="t" r="r" b="b"/>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style>
                <a:lnRef idx="0"/>
                <a:fillRef idx="0"/>
                <a:effectRef idx="0"/>
                <a:fontRef idx="minor"/>
              </p:style>
            </p:sp>
          </p:grpSp>
          <p:grpSp>
            <p:nvGrpSpPr>
              <p:cNvPr id="6092" name="Group 161"/>
              <p:cNvGrpSpPr/>
              <p:nvPr/>
            </p:nvGrpSpPr>
            <p:grpSpPr>
              <a:xfrm>
                <a:off x="2512080" y="3897000"/>
                <a:ext cx="70560" cy="52200"/>
                <a:chOff x="2512080" y="3897000"/>
                <a:chExt cx="70560" cy="52200"/>
              </a:xfrm>
            </p:grpSpPr>
            <p:sp>
              <p:nvSpPr>
                <p:cNvPr id="6093" name="CustomShape 162"/>
                <p:cNvSpPr/>
                <p:nvPr/>
              </p:nvSpPr>
              <p:spPr>
                <a:xfrm>
                  <a:off x="2512080" y="3915000"/>
                  <a:ext cx="58680" cy="34200"/>
                </a:xfrm>
                <a:custGeom>
                  <a:avLst/>
                  <a:gdLst/>
                  <a:ahLst/>
                  <a:rect l="l" t="t" r="r" b="b"/>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style>
                <a:lnRef idx="0"/>
                <a:fillRef idx="0"/>
                <a:effectRef idx="0"/>
                <a:fontRef idx="minor"/>
              </p:style>
            </p:sp>
            <p:sp>
              <p:nvSpPr>
                <p:cNvPr id="6094" name="CustomShape 163"/>
                <p:cNvSpPr/>
                <p:nvPr/>
              </p:nvSpPr>
              <p:spPr>
                <a:xfrm>
                  <a:off x="2529720" y="3897000"/>
                  <a:ext cx="52920" cy="33120"/>
                </a:xfrm>
                <a:custGeom>
                  <a:avLst/>
                  <a:gdLst/>
                  <a:ahLst/>
                  <a:rect l="l" t="t" r="r" b="b"/>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style>
                <a:lnRef idx="0"/>
                <a:fillRef idx="0"/>
                <a:effectRef idx="0"/>
                <a:fontRef idx="minor"/>
              </p:style>
            </p:sp>
          </p:grpSp>
          <p:grpSp>
            <p:nvGrpSpPr>
              <p:cNvPr id="6095" name="Group 164"/>
              <p:cNvGrpSpPr/>
              <p:nvPr/>
            </p:nvGrpSpPr>
            <p:grpSpPr>
              <a:xfrm>
                <a:off x="2511360" y="3538440"/>
                <a:ext cx="63000" cy="63360"/>
                <a:chOff x="2511360" y="3538440"/>
                <a:chExt cx="63000" cy="63360"/>
              </a:xfrm>
            </p:grpSpPr>
            <p:sp>
              <p:nvSpPr>
                <p:cNvPr id="6096" name="CustomShape 165"/>
                <p:cNvSpPr/>
                <p:nvPr/>
              </p:nvSpPr>
              <p:spPr>
                <a:xfrm>
                  <a:off x="2534400" y="3538800"/>
                  <a:ext cx="39960" cy="63000"/>
                </a:xfrm>
                <a:custGeom>
                  <a:avLst/>
                  <a:gdLst/>
                  <a:ahLst/>
                  <a:rect l="l" t="t" r="r" b="b"/>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style>
                <a:lnRef idx="0"/>
                <a:fillRef idx="0"/>
                <a:effectRef idx="0"/>
                <a:fontRef idx="minor"/>
              </p:style>
            </p:sp>
            <p:sp>
              <p:nvSpPr>
                <p:cNvPr id="6097" name="CustomShape 166"/>
                <p:cNvSpPr/>
                <p:nvPr/>
              </p:nvSpPr>
              <p:spPr>
                <a:xfrm>
                  <a:off x="2511360" y="3538440"/>
                  <a:ext cx="38160" cy="62640"/>
                </a:xfrm>
                <a:custGeom>
                  <a:avLst/>
                  <a:gdLst/>
                  <a:ahLst/>
                  <a:rect l="l" t="t" r="r" b="b"/>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style>
                <a:lnRef idx="0"/>
                <a:fillRef idx="0"/>
                <a:effectRef idx="0"/>
                <a:fontRef idx="minor"/>
              </p:style>
            </p:sp>
          </p:grpSp>
        </p:grpSp>
      </p:gr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6098" name="Group 1"/>
          <p:cNvGrpSpPr/>
          <p:nvPr/>
        </p:nvGrpSpPr>
        <p:grpSpPr>
          <a:xfrm>
            <a:off x="5780160" y="1859760"/>
            <a:ext cx="669960" cy="673200"/>
            <a:chOff x="5780160" y="1859760"/>
            <a:chExt cx="669960" cy="673200"/>
          </a:xfrm>
        </p:grpSpPr>
        <p:sp>
          <p:nvSpPr>
            <p:cNvPr id="6099" name="CustomShape 2"/>
            <p:cNvSpPr/>
            <p:nvPr/>
          </p:nvSpPr>
          <p:spPr>
            <a:xfrm>
              <a:off x="5780160" y="1859760"/>
              <a:ext cx="669960" cy="669960"/>
            </a:xfrm>
            <a:prstGeom prst="ellipse">
              <a:avLst/>
            </a:prstGeom>
            <a:solidFill>
              <a:srgbClr val="5f7d95"/>
            </a:solidFill>
            <a:ln>
              <a:noFill/>
            </a:ln>
          </p:spPr>
          <p:style>
            <a:lnRef idx="0"/>
            <a:fillRef idx="0"/>
            <a:effectRef idx="0"/>
            <a:fontRef idx="minor"/>
          </p:style>
        </p:sp>
        <p:sp>
          <p:nvSpPr>
            <p:cNvPr id="6100" name="CustomShape 3"/>
            <p:cNvSpPr/>
            <p:nvPr/>
          </p:nvSpPr>
          <p:spPr>
            <a:xfrm>
              <a:off x="5851800" y="2006640"/>
              <a:ext cx="526320" cy="526320"/>
            </a:xfrm>
            <a:prstGeom prst="ellipse">
              <a:avLst/>
            </a:prstGeom>
            <a:solidFill>
              <a:srgbClr val="869fb2"/>
            </a:solidFill>
            <a:ln>
              <a:noFill/>
            </a:ln>
          </p:spPr>
          <p:style>
            <a:lnRef idx="0"/>
            <a:fillRef idx="0"/>
            <a:effectRef idx="0"/>
            <a:fontRef idx="minor"/>
          </p:style>
        </p:sp>
        <p:sp>
          <p:nvSpPr>
            <p:cNvPr id="6101" name="CustomShape 4"/>
            <p:cNvSpPr/>
            <p:nvPr/>
          </p:nvSpPr>
          <p:spPr>
            <a:xfrm>
              <a:off x="5899320" y="2101320"/>
              <a:ext cx="431640" cy="431640"/>
            </a:xfrm>
            <a:prstGeom prst="ellipse">
              <a:avLst/>
            </a:prstGeom>
            <a:solidFill>
              <a:srgbClr val="bac8d3"/>
            </a:solidFill>
            <a:ln>
              <a:noFill/>
            </a:ln>
          </p:spPr>
          <p:style>
            <a:lnRef idx="0"/>
            <a:fillRef idx="0"/>
            <a:effectRef idx="0"/>
            <a:fontRef idx="minor"/>
          </p:style>
        </p:sp>
        <p:sp>
          <p:nvSpPr>
            <p:cNvPr id="6102" name="CustomShape 5"/>
            <p:cNvSpPr/>
            <p:nvPr/>
          </p:nvSpPr>
          <p:spPr>
            <a:xfrm>
              <a:off x="5943960" y="2190960"/>
              <a:ext cx="342000" cy="342000"/>
            </a:xfrm>
            <a:prstGeom prst="ellipse">
              <a:avLst/>
            </a:prstGeom>
            <a:solidFill>
              <a:srgbClr val="e3e9ed"/>
            </a:solidFill>
            <a:ln>
              <a:noFill/>
            </a:ln>
          </p:spPr>
          <p:style>
            <a:lnRef idx="0"/>
            <a:fillRef idx="0"/>
            <a:effectRef idx="0"/>
            <a:fontRef idx="minor"/>
          </p:style>
        </p:sp>
      </p:grpSp>
      <p:grpSp>
        <p:nvGrpSpPr>
          <p:cNvPr id="6103" name="Group 6"/>
          <p:cNvGrpSpPr/>
          <p:nvPr/>
        </p:nvGrpSpPr>
        <p:grpSpPr>
          <a:xfrm>
            <a:off x="717120" y="971280"/>
            <a:ext cx="844560" cy="689400"/>
            <a:chOff x="717120" y="971280"/>
            <a:chExt cx="844560" cy="689400"/>
          </a:xfrm>
        </p:grpSpPr>
        <p:grpSp>
          <p:nvGrpSpPr>
            <p:cNvPr id="6104" name="Group 7"/>
            <p:cNvGrpSpPr/>
            <p:nvPr/>
          </p:nvGrpSpPr>
          <p:grpSpPr>
            <a:xfrm>
              <a:off x="807480" y="971280"/>
              <a:ext cx="753840" cy="689400"/>
              <a:chOff x="807480" y="971280"/>
              <a:chExt cx="753840" cy="689400"/>
            </a:xfrm>
          </p:grpSpPr>
          <p:sp>
            <p:nvSpPr>
              <p:cNvPr id="6105" name="CustomShape 8"/>
              <p:cNvSpPr/>
              <p:nvPr/>
            </p:nvSpPr>
            <p:spPr>
              <a:xfrm>
                <a:off x="807480" y="971280"/>
                <a:ext cx="753840" cy="689400"/>
              </a:xfrm>
              <a:custGeom>
                <a:avLst/>
                <a:gdLst/>
                <a:ahLst/>
                <a:rect l="l" t="t" r="r" b="b"/>
                <a:pathLst>
                  <a:path w="46769" h="42771">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style>
              <a:lnRef idx="0"/>
              <a:fillRef idx="0"/>
              <a:effectRef idx="0"/>
              <a:fontRef idx="minor"/>
            </p:style>
          </p:sp>
          <p:sp>
            <p:nvSpPr>
              <p:cNvPr id="6106" name="CustomShape 9"/>
              <p:cNvSpPr/>
              <p:nvPr/>
            </p:nvSpPr>
            <p:spPr>
              <a:xfrm>
                <a:off x="1454760" y="990720"/>
                <a:ext cx="87480" cy="87480"/>
              </a:xfrm>
              <a:custGeom>
                <a:avLst/>
                <a:gdLst/>
                <a:ahLst/>
                <a:rect l="l" t="t" r="r" b="b"/>
                <a:pathLst>
                  <a:path w="5496" h="5495">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style>
              <a:lnRef idx="0"/>
              <a:fillRef idx="0"/>
              <a:effectRef idx="0"/>
              <a:fontRef idx="minor"/>
            </p:style>
          </p:sp>
        </p:grpSp>
        <p:grpSp>
          <p:nvGrpSpPr>
            <p:cNvPr id="6107" name="Group 10"/>
            <p:cNvGrpSpPr/>
            <p:nvPr/>
          </p:nvGrpSpPr>
          <p:grpSpPr>
            <a:xfrm>
              <a:off x="717120" y="1012680"/>
              <a:ext cx="738360" cy="606600"/>
              <a:chOff x="717120" y="1012680"/>
              <a:chExt cx="738360" cy="606600"/>
            </a:xfrm>
          </p:grpSpPr>
          <p:sp>
            <p:nvSpPr>
              <p:cNvPr id="6108" name="CustomShape 11"/>
              <p:cNvSpPr/>
              <p:nvPr/>
            </p:nvSpPr>
            <p:spPr>
              <a:xfrm>
                <a:off x="717120" y="1012680"/>
                <a:ext cx="738360" cy="606600"/>
              </a:xfrm>
              <a:custGeom>
                <a:avLst/>
                <a:gdLst/>
                <a:ahLst/>
                <a:rect l="l" t="t" r="r" b="b"/>
                <a:pathLst>
                  <a:path w="45815" h="3764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style>
              <a:lnRef idx="0"/>
              <a:fillRef idx="0"/>
              <a:effectRef idx="0"/>
              <a:fontRef idx="minor"/>
            </p:style>
          </p:sp>
          <p:sp>
            <p:nvSpPr>
              <p:cNvPr id="6109" name="CustomShape 12"/>
              <p:cNvSpPr/>
              <p:nvPr/>
            </p:nvSpPr>
            <p:spPr>
              <a:xfrm>
                <a:off x="736200" y="1508760"/>
                <a:ext cx="87480" cy="87480"/>
              </a:xfrm>
              <a:custGeom>
                <a:avLst/>
                <a:gdLst/>
                <a:ahLst/>
                <a:rect l="l" t="t" r="r" b="b"/>
                <a:pathLst>
                  <a:path w="5496" h="5495">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style>
              <a:lnRef idx="0"/>
              <a:fillRef idx="0"/>
              <a:effectRef idx="0"/>
              <a:fontRef idx="minor"/>
            </p:style>
          </p:sp>
        </p:grpSp>
        <p:grpSp>
          <p:nvGrpSpPr>
            <p:cNvPr id="6110" name="Group 13"/>
            <p:cNvGrpSpPr/>
            <p:nvPr/>
          </p:nvGrpSpPr>
          <p:grpSpPr>
            <a:xfrm>
              <a:off x="717120" y="1049760"/>
              <a:ext cx="701280" cy="532440"/>
              <a:chOff x="717120" y="1049760"/>
              <a:chExt cx="701280" cy="532440"/>
            </a:xfrm>
          </p:grpSpPr>
          <p:sp>
            <p:nvSpPr>
              <p:cNvPr id="6111" name="CustomShape 14"/>
              <p:cNvSpPr/>
              <p:nvPr/>
            </p:nvSpPr>
            <p:spPr>
              <a:xfrm>
                <a:off x="717120" y="1049760"/>
                <a:ext cx="701280" cy="532440"/>
              </a:xfrm>
              <a:custGeom>
                <a:avLst/>
                <a:gdLst/>
                <a:ahLst/>
                <a:rect l="l" t="t" r="r" b="b"/>
                <a:pathLst>
                  <a:path w="43519" h="3305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style>
              <a:lnRef idx="0"/>
              <a:fillRef idx="0"/>
              <a:effectRef idx="0"/>
              <a:fontRef idx="minor"/>
            </p:style>
          </p:sp>
          <p:sp>
            <p:nvSpPr>
              <p:cNvPr id="6112" name="CustomShape 15"/>
              <p:cNvSpPr/>
              <p:nvPr/>
            </p:nvSpPr>
            <p:spPr>
              <a:xfrm>
                <a:off x="736200" y="1163160"/>
                <a:ext cx="87120" cy="87480"/>
              </a:xfrm>
              <a:custGeom>
                <a:avLst/>
                <a:gdLst/>
                <a:ahLst/>
                <a:rect l="l" t="t" r="r" b="b"/>
                <a:pathLst>
                  <a:path w="5494" h="5495">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style>
              <a:lnRef idx="0"/>
              <a:fillRef idx="0"/>
              <a:effectRef idx="0"/>
              <a:fontRef idx="minor"/>
            </p:style>
          </p:sp>
        </p:grpSp>
        <p:grpSp>
          <p:nvGrpSpPr>
            <p:cNvPr id="6113" name="Group 16"/>
            <p:cNvGrpSpPr/>
            <p:nvPr/>
          </p:nvGrpSpPr>
          <p:grpSpPr>
            <a:xfrm>
              <a:off x="915840" y="1079280"/>
              <a:ext cx="645840" cy="473040"/>
              <a:chOff x="915840" y="1079280"/>
              <a:chExt cx="645840" cy="473040"/>
            </a:xfrm>
          </p:grpSpPr>
          <p:sp>
            <p:nvSpPr>
              <p:cNvPr id="6114" name="CustomShape 17"/>
              <p:cNvSpPr/>
              <p:nvPr/>
            </p:nvSpPr>
            <p:spPr>
              <a:xfrm>
                <a:off x="915840" y="1079280"/>
                <a:ext cx="645840" cy="473040"/>
              </a:xfrm>
              <a:custGeom>
                <a:avLst/>
                <a:gdLst/>
                <a:ahLst/>
                <a:rect l="l" t="t" r="r" b="b"/>
                <a:pathLst>
                  <a:path w="40073" h="29378">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style>
              <a:lnRef idx="0"/>
              <a:fillRef idx="0"/>
              <a:effectRef idx="0"/>
              <a:fontRef idx="minor"/>
            </p:style>
          </p:sp>
          <p:sp>
            <p:nvSpPr>
              <p:cNvPr id="6115" name="CustomShape 18"/>
              <p:cNvSpPr/>
              <p:nvPr/>
            </p:nvSpPr>
            <p:spPr>
              <a:xfrm>
                <a:off x="1454760" y="1333440"/>
                <a:ext cx="87480" cy="87480"/>
              </a:xfrm>
              <a:custGeom>
                <a:avLst/>
                <a:gdLst/>
                <a:ahLst/>
                <a:rect l="l" t="t" r="r" b="b"/>
                <a:pathLst>
                  <a:path w="5496" h="5495">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style>
              <a:lnRef idx="0"/>
              <a:fillRef idx="0"/>
              <a:effectRef idx="0"/>
              <a:fontRef idx="minor"/>
            </p:style>
          </p:sp>
        </p:grpSp>
        <p:sp>
          <p:nvSpPr>
            <p:cNvPr id="6116" name="CustomShape 19"/>
            <p:cNvSpPr/>
            <p:nvPr/>
          </p:nvSpPr>
          <p:spPr>
            <a:xfrm>
              <a:off x="971280" y="1134720"/>
              <a:ext cx="362160" cy="362160"/>
            </a:xfrm>
            <a:custGeom>
              <a:avLst/>
              <a:gdLst/>
              <a:ahLst/>
              <a:rect l="l" t="t" r="r" b="b"/>
              <a:pathLst>
                <a:path w="22518" h="22517">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style>
            <a:lnRef idx="0"/>
            <a:fillRef idx="0"/>
            <a:effectRef idx="0"/>
            <a:fontRef idx="minor"/>
          </p:style>
        </p:sp>
      </p:grpSp>
      <p:grpSp>
        <p:nvGrpSpPr>
          <p:cNvPr id="6117" name="Group 20"/>
          <p:cNvGrpSpPr/>
          <p:nvPr/>
        </p:nvGrpSpPr>
        <p:grpSpPr>
          <a:xfrm>
            <a:off x="3948480" y="971280"/>
            <a:ext cx="633240" cy="698760"/>
            <a:chOff x="3948480" y="971280"/>
            <a:chExt cx="633240" cy="698760"/>
          </a:xfrm>
        </p:grpSpPr>
        <p:sp>
          <p:nvSpPr>
            <p:cNvPr id="6118" name="CustomShape 21"/>
            <p:cNvSpPr/>
            <p:nvPr/>
          </p:nvSpPr>
          <p:spPr>
            <a:xfrm>
              <a:off x="4253040" y="1093680"/>
              <a:ext cx="288360" cy="285840"/>
            </a:xfrm>
            <a:custGeom>
              <a:avLst/>
              <a:gdLst/>
              <a:ahLst/>
              <a:rect l="l" t="t" r="r" b="b"/>
              <a:pathLst>
                <a:path w="25486" h="25278">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style>
            <a:lnRef idx="0"/>
            <a:fillRef idx="0"/>
            <a:effectRef idx="0"/>
            <a:fontRef idx="minor"/>
          </p:style>
        </p:sp>
        <p:sp>
          <p:nvSpPr>
            <p:cNvPr id="6119" name="CustomShape 22"/>
            <p:cNvSpPr/>
            <p:nvPr/>
          </p:nvSpPr>
          <p:spPr>
            <a:xfrm>
              <a:off x="4261320" y="1385640"/>
              <a:ext cx="271800" cy="271800"/>
            </a:xfrm>
            <a:custGeom>
              <a:avLst/>
              <a:gdLst/>
              <a:ahLst/>
              <a:rect l="l" t="t" r="r" b="b"/>
              <a:pathLst>
                <a:path w="24034" h="24032">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style>
            <a:lnRef idx="0"/>
            <a:fillRef idx="0"/>
            <a:effectRef idx="0"/>
            <a:fontRef idx="minor"/>
          </p:style>
        </p:sp>
        <p:sp>
          <p:nvSpPr>
            <p:cNvPr id="6120" name="CustomShape 23"/>
            <p:cNvSpPr/>
            <p:nvPr/>
          </p:nvSpPr>
          <p:spPr>
            <a:xfrm>
              <a:off x="3988440" y="1266480"/>
              <a:ext cx="290160" cy="288000"/>
            </a:xfrm>
            <a:custGeom>
              <a:avLst/>
              <a:gdLst/>
              <a:ahLst/>
              <a:rect l="l" t="t" r="r" b="b"/>
              <a:pathLst>
                <a:path w="25669" h="25472">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style>
            <a:lnRef idx="0"/>
            <a:fillRef idx="0"/>
            <a:effectRef idx="0"/>
            <a:fontRef idx="minor"/>
          </p:style>
        </p:sp>
        <p:sp>
          <p:nvSpPr>
            <p:cNvPr id="6121" name="CustomShape 24"/>
            <p:cNvSpPr/>
            <p:nvPr/>
          </p:nvSpPr>
          <p:spPr>
            <a:xfrm>
              <a:off x="4011840" y="997560"/>
              <a:ext cx="258840" cy="258840"/>
            </a:xfrm>
            <a:custGeom>
              <a:avLst/>
              <a:gdLst/>
              <a:ahLst/>
              <a:rect l="l" t="t" r="r" b="b"/>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style>
            <a:lnRef idx="0"/>
            <a:fillRef idx="0"/>
            <a:effectRef idx="0"/>
            <a:fontRef idx="minor"/>
          </p:style>
        </p:sp>
        <p:sp>
          <p:nvSpPr>
            <p:cNvPr id="6122" name="CustomShape 25"/>
            <p:cNvSpPr/>
            <p:nvPr/>
          </p:nvSpPr>
          <p:spPr>
            <a:xfrm>
              <a:off x="4164120" y="974520"/>
              <a:ext cx="44640" cy="21600"/>
            </a:xfrm>
            <a:custGeom>
              <a:avLst/>
              <a:gdLst/>
              <a:ahLst/>
              <a:rect l="l" t="t" r="r" b="b"/>
              <a:pathLst>
                <a:path w="4052" h="202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style>
            <a:lnRef idx="0"/>
            <a:fillRef idx="0"/>
            <a:effectRef idx="0"/>
            <a:fontRef idx="minor"/>
          </p:style>
        </p:sp>
        <p:sp>
          <p:nvSpPr>
            <p:cNvPr id="6123" name="CustomShape 26"/>
            <p:cNvSpPr/>
            <p:nvPr/>
          </p:nvSpPr>
          <p:spPr>
            <a:xfrm>
              <a:off x="4132080" y="971280"/>
              <a:ext cx="27360" cy="5760"/>
            </a:xfrm>
            <a:custGeom>
              <a:avLst/>
              <a:gdLst/>
              <a:ahLst/>
              <a:rect l="l" t="t" r="r" b="b"/>
              <a:pathLst>
                <a:path w="2524" h="628">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style>
            <a:lnRef idx="0"/>
            <a:fillRef idx="0"/>
            <a:effectRef idx="0"/>
            <a:fontRef idx="minor"/>
          </p:style>
        </p:sp>
        <p:sp>
          <p:nvSpPr>
            <p:cNvPr id="6124" name="CustomShape 27"/>
            <p:cNvSpPr/>
            <p:nvPr/>
          </p:nvSpPr>
          <p:spPr>
            <a:xfrm>
              <a:off x="4082400" y="980280"/>
              <a:ext cx="16560" cy="10440"/>
            </a:xfrm>
            <a:custGeom>
              <a:avLst/>
              <a:gdLst/>
              <a:ahLst/>
              <a:rect l="l" t="t" r="r" b="b"/>
              <a:pathLst>
                <a:path w="1584" h="104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style>
            <a:lnRef idx="0"/>
            <a:fillRef idx="0"/>
            <a:effectRef idx="0"/>
            <a:fontRef idx="minor"/>
          </p:style>
        </p:sp>
        <p:sp>
          <p:nvSpPr>
            <p:cNvPr id="6125" name="CustomShape 28"/>
            <p:cNvSpPr/>
            <p:nvPr/>
          </p:nvSpPr>
          <p:spPr>
            <a:xfrm>
              <a:off x="4103280" y="972720"/>
              <a:ext cx="23400" cy="8640"/>
            </a:xfrm>
            <a:custGeom>
              <a:avLst/>
              <a:gdLst/>
              <a:ahLst/>
              <a:rect l="l" t="t" r="r" b="b"/>
              <a:pathLst>
                <a:path w="2177" h="896">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style>
            <a:lnRef idx="0"/>
            <a:fillRef idx="0"/>
            <a:effectRef idx="0"/>
            <a:fontRef idx="minor"/>
          </p:style>
        </p:sp>
        <p:sp>
          <p:nvSpPr>
            <p:cNvPr id="6126" name="CustomShape 29"/>
            <p:cNvSpPr/>
            <p:nvPr/>
          </p:nvSpPr>
          <p:spPr>
            <a:xfrm>
              <a:off x="4420440" y="1062720"/>
              <a:ext cx="44640" cy="21600"/>
            </a:xfrm>
            <a:custGeom>
              <a:avLst/>
              <a:gdLst/>
              <a:ahLst/>
              <a:rect l="l" t="t" r="r" b="b"/>
              <a:pathLst>
                <a:path w="4052" h="2019">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style>
            <a:lnRef idx="0"/>
            <a:fillRef idx="0"/>
            <a:effectRef idx="0"/>
            <a:fontRef idx="minor"/>
          </p:style>
        </p:sp>
        <p:sp>
          <p:nvSpPr>
            <p:cNvPr id="6127" name="CustomShape 30"/>
            <p:cNvSpPr/>
            <p:nvPr/>
          </p:nvSpPr>
          <p:spPr>
            <a:xfrm>
              <a:off x="4388400" y="1059480"/>
              <a:ext cx="27360" cy="5760"/>
            </a:xfrm>
            <a:custGeom>
              <a:avLst/>
              <a:gdLst/>
              <a:ahLst/>
              <a:rect l="l" t="t" r="r" b="b"/>
              <a:pathLst>
                <a:path w="2524" h="626">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style>
            <a:lnRef idx="0"/>
            <a:fillRef idx="0"/>
            <a:effectRef idx="0"/>
            <a:fontRef idx="minor"/>
          </p:style>
        </p:sp>
        <p:sp>
          <p:nvSpPr>
            <p:cNvPr id="6128" name="CustomShape 31"/>
            <p:cNvSpPr/>
            <p:nvPr/>
          </p:nvSpPr>
          <p:spPr>
            <a:xfrm>
              <a:off x="4338720" y="1068480"/>
              <a:ext cx="16560" cy="10440"/>
            </a:xfrm>
            <a:custGeom>
              <a:avLst/>
              <a:gdLst/>
              <a:ahLst/>
              <a:rect l="l" t="t" r="r" b="b"/>
              <a:pathLst>
                <a:path w="1585" h="1041">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style>
            <a:lnRef idx="0"/>
            <a:fillRef idx="0"/>
            <a:effectRef idx="0"/>
            <a:fontRef idx="minor"/>
          </p:style>
        </p:sp>
        <p:sp>
          <p:nvSpPr>
            <p:cNvPr id="6129" name="CustomShape 32"/>
            <p:cNvSpPr/>
            <p:nvPr/>
          </p:nvSpPr>
          <p:spPr>
            <a:xfrm>
              <a:off x="4359600" y="1060920"/>
              <a:ext cx="23400" cy="8640"/>
            </a:xfrm>
            <a:custGeom>
              <a:avLst/>
              <a:gdLst/>
              <a:ahLst/>
              <a:rect l="l" t="t" r="r" b="b"/>
              <a:pathLst>
                <a:path w="2177" h="896">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style>
            <a:lnRef idx="0"/>
            <a:fillRef idx="0"/>
            <a:effectRef idx="0"/>
            <a:fontRef idx="minor"/>
          </p:style>
        </p:sp>
        <p:sp>
          <p:nvSpPr>
            <p:cNvPr id="6130" name="CustomShape 33"/>
            <p:cNvSpPr/>
            <p:nvPr/>
          </p:nvSpPr>
          <p:spPr>
            <a:xfrm>
              <a:off x="4066560" y="1569960"/>
              <a:ext cx="44640" cy="21600"/>
            </a:xfrm>
            <a:custGeom>
              <a:avLst/>
              <a:gdLst/>
              <a:ahLst/>
              <a:rect l="l" t="t" r="r" b="b"/>
              <a:pathLst>
                <a:path w="4051" h="2019">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style>
            <a:lnRef idx="0"/>
            <a:fillRef idx="0"/>
            <a:effectRef idx="0"/>
            <a:fontRef idx="minor"/>
          </p:style>
        </p:sp>
        <p:sp>
          <p:nvSpPr>
            <p:cNvPr id="6131" name="CustomShape 34"/>
            <p:cNvSpPr/>
            <p:nvPr/>
          </p:nvSpPr>
          <p:spPr>
            <a:xfrm>
              <a:off x="4116240" y="1589400"/>
              <a:ext cx="27360" cy="5760"/>
            </a:xfrm>
            <a:custGeom>
              <a:avLst/>
              <a:gdLst/>
              <a:ahLst/>
              <a:rect l="l" t="t" r="r" b="b"/>
              <a:pathLst>
                <a:path w="2523" h="627">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style>
            <a:lnRef idx="0"/>
            <a:fillRef idx="0"/>
            <a:effectRef idx="0"/>
            <a:fontRef idx="minor"/>
          </p:style>
        </p:sp>
        <p:sp>
          <p:nvSpPr>
            <p:cNvPr id="6132" name="CustomShape 35"/>
            <p:cNvSpPr/>
            <p:nvPr/>
          </p:nvSpPr>
          <p:spPr>
            <a:xfrm>
              <a:off x="4176720" y="1575360"/>
              <a:ext cx="16560" cy="10440"/>
            </a:xfrm>
            <a:custGeom>
              <a:avLst/>
              <a:gdLst/>
              <a:ahLst/>
              <a:rect l="l" t="t" r="r" b="b"/>
              <a:pathLst>
                <a:path w="1585" h="1039">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style>
            <a:lnRef idx="0"/>
            <a:fillRef idx="0"/>
            <a:effectRef idx="0"/>
            <a:fontRef idx="minor"/>
          </p:style>
        </p:sp>
        <p:sp>
          <p:nvSpPr>
            <p:cNvPr id="6133" name="CustomShape 36"/>
            <p:cNvSpPr/>
            <p:nvPr/>
          </p:nvSpPr>
          <p:spPr>
            <a:xfrm>
              <a:off x="4149000" y="1585080"/>
              <a:ext cx="23400" cy="8640"/>
            </a:xfrm>
            <a:custGeom>
              <a:avLst/>
              <a:gdLst/>
              <a:ahLst/>
              <a:rect l="l" t="t" r="r" b="b"/>
              <a:pathLst>
                <a:path w="2179" h="896">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style>
            <a:lnRef idx="0"/>
            <a:fillRef idx="0"/>
            <a:effectRef idx="0"/>
            <a:fontRef idx="minor"/>
          </p:style>
        </p:sp>
        <p:sp>
          <p:nvSpPr>
            <p:cNvPr id="6134" name="CustomShape 37"/>
            <p:cNvSpPr/>
            <p:nvPr/>
          </p:nvSpPr>
          <p:spPr>
            <a:xfrm>
              <a:off x="3951720" y="1341720"/>
              <a:ext cx="21960" cy="43920"/>
            </a:xfrm>
            <a:custGeom>
              <a:avLst/>
              <a:gdLst/>
              <a:ahLst/>
              <a:rect l="l" t="t" r="r" b="b"/>
              <a:pathLst>
                <a:path w="2050" h="3996">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style>
            <a:lnRef idx="0"/>
            <a:fillRef idx="0"/>
            <a:effectRef idx="0"/>
            <a:fontRef idx="minor"/>
          </p:style>
        </p:sp>
        <p:sp>
          <p:nvSpPr>
            <p:cNvPr id="6135" name="CustomShape 38"/>
            <p:cNvSpPr/>
            <p:nvPr/>
          </p:nvSpPr>
          <p:spPr>
            <a:xfrm>
              <a:off x="3948480" y="1391400"/>
              <a:ext cx="5760" cy="27000"/>
            </a:xfrm>
            <a:custGeom>
              <a:avLst/>
              <a:gdLst/>
              <a:ahLst/>
              <a:rect l="l" t="t" r="r" b="b"/>
              <a:pathLst>
                <a:path w="645" h="2491">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style>
            <a:lnRef idx="0"/>
            <a:fillRef idx="0"/>
            <a:effectRef idx="0"/>
            <a:fontRef idx="minor"/>
          </p:style>
        </p:sp>
        <p:sp>
          <p:nvSpPr>
            <p:cNvPr id="6136" name="CustomShape 39"/>
            <p:cNvSpPr/>
            <p:nvPr/>
          </p:nvSpPr>
          <p:spPr>
            <a:xfrm>
              <a:off x="3957120" y="1451520"/>
              <a:ext cx="11160" cy="15840"/>
            </a:xfrm>
            <a:custGeom>
              <a:avLst/>
              <a:gdLst/>
              <a:ahLst/>
              <a:rect l="l" t="t" r="r" b="b"/>
              <a:pathLst>
                <a:path w="1115" h="1524">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style>
            <a:lnRef idx="0"/>
            <a:fillRef idx="0"/>
            <a:effectRef idx="0"/>
            <a:fontRef idx="minor"/>
          </p:style>
        </p:sp>
        <p:sp>
          <p:nvSpPr>
            <p:cNvPr id="6137" name="CustomShape 40"/>
            <p:cNvSpPr/>
            <p:nvPr/>
          </p:nvSpPr>
          <p:spPr>
            <a:xfrm>
              <a:off x="3949560" y="1423800"/>
              <a:ext cx="9360" cy="22680"/>
            </a:xfrm>
            <a:custGeom>
              <a:avLst/>
              <a:gdLst/>
              <a:ahLst/>
              <a:rect l="l" t="t" r="r" b="b"/>
              <a:pathLst>
                <a:path w="944" h="2128">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style>
            <a:lnRef idx="0"/>
            <a:fillRef idx="0"/>
            <a:effectRef idx="0"/>
            <a:fontRef idx="minor"/>
          </p:style>
        </p:sp>
        <p:sp>
          <p:nvSpPr>
            <p:cNvPr id="6138" name="CustomShape 41"/>
            <p:cNvSpPr/>
            <p:nvPr/>
          </p:nvSpPr>
          <p:spPr>
            <a:xfrm>
              <a:off x="3987720" y="1171440"/>
              <a:ext cx="22320" cy="45000"/>
            </a:xfrm>
            <a:custGeom>
              <a:avLst/>
              <a:gdLst/>
              <a:ahLst/>
              <a:rect l="l" t="t" r="r" b="b"/>
              <a:pathLst>
                <a:path w="2099" h="4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style>
            <a:lnRef idx="0"/>
            <a:fillRef idx="0"/>
            <a:effectRef idx="0"/>
            <a:fontRef idx="minor"/>
          </p:style>
        </p:sp>
        <p:sp>
          <p:nvSpPr>
            <p:cNvPr id="6139" name="CustomShape 42"/>
            <p:cNvSpPr/>
            <p:nvPr/>
          </p:nvSpPr>
          <p:spPr>
            <a:xfrm>
              <a:off x="4010760" y="1220760"/>
              <a:ext cx="20160" cy="21240"/>
            </a:xfrm>
            <a:custGeom>
              <a:avLst/>
              <a:gdLst/>
              <a:ahLst/>
              <a:rect l="l" t="t" r="r" b="b"/>
              <a:pathLst>
                <a:path w="1909" h="1982">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style>
            <a:lnRef idx="0"/>
            <a:fillRef idx="0"/>
            <a:effectRef idx="0"/>
            <a:fontRef idx="minor"/>
          </p:style>
        </p:sp>
        <p:sp>
          <p:nvSpPr>
            <p:cNvPr id="6140" name="CustomShape 43"/>
            <p:cNvSpPr/>
            <p:nvPr/>
          </p:nvSpPr>
          <p:spPr>
            <a:xfrm>
              <a:off x="4059000" y="1257840"/>
              <a:ext cx="17640" cy="8280"/>
            </a:xfrm>
            <a:custGeom>
              <a:avLst/>
              <a:gdLst/>
              <a:ahLst/>
              <a:rect l="l" t="t" r="r" b="b"/>
              <a:pathLst>
                <a:path w="1682" h="861">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style>
            <a:lnRef idx="0"/>
            <a:fillRef idx="0"/>
            <a:effectRef idx="0"/>
            <a:fontRef idx="minor"/>
          </p:style>
        </p:sp>
        <p:sp>
          <p:nvSpPr>
            <p:cNvPr id="6141" name="CustomShape 44"/>
            <p:cNvSpPr/>
            <p:nvPr/>
          </p:nvSpPr>
          <p:spPr>
            <a:xfrm>
              <a:off x="4033800" y="1243800"/>
              <a:ext cx="21240" cy="14400"/>
            </a:xfrm>
            <a:custGeom>
              <a:avLst/>
              <a:gdLst/>
              <a:ahLst/>
              <a:rect l="l" t="t" r="r" b="b"/>
              <a:pathLst>
                <a:path w="1996" h="1383">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style>
            <a:lnRef idx="0"/>
            <a:fillRef idx="0"/>
            <a:effectRef idx="0"/>
            <a:fontRef idx="minor"/>
          </p:style>
        </p:sp>
        <p:sp>
          <p:nvSpPr>
            <p:cNvPr id="6142" name="CustomShape 45"/>
            <p:cNvSpPr/>
            <p:nvPr/>
          </p:nvSpPr>
          <p:spPr>
            <a:xfrm>
              <a:off x="4556880" y="1260000"/>
              <a:ext cx="21960" cy="43920"/>
            </a:xfrm>
            <a:custGeom>
              <a:avLst/>
              <a:gdLst/>
              <a:ahLst/>
              <a:rect l="l" t="t" r="r" b="b"/>
              <a:pathLst>
                <a:path w="2050" h="3996">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style>
            <a:lnRef idx="0"/>
            <a:fillRef idx="0"/>
            <a:effectRef idx="0"/>
            <a:fontRef idx="minor"/>
          </p:style>
        </p:sp>
        <p:sp>
          <p:nvSpPr>
            <p:cNvPr id="6143" name="CustomShape 46"/>
            <p:cNvSpPr/>
            <p:nvPr/>
          </p:nvSpPr>
          <p:spPr>
            <a:xfrm>
              <a:off x="4575960" y="1227600"/>
              <a:ext cx="5760" cy="27000"/>
            </a:xfrm>
            <a:custGeom>
              <a:avLst/>
              <a:gdLst/>
              <a:ahLst/>
              <a:rect l="l" t="t" r="r" b="b"/>
              <a:pathLst>
                <a:path w="646" h="2491">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style>
            <a:lnRef idx="0"/>
            <a:fillRef idx="0"/>
            <a:effectRef idx="0"/>
            <a:fontRef idx="minor"/>
          </p:style>
        </p:sp>
        <p:sp>
          <p:nvSpPr>
            <p:cNvPr id="6144" name="CustomShape 47"/>
            <p:cNvSpPr/>
            <p:nvPr/>
          </p:nvSpPr>
          <p:spPr>
            <a:xfrm>
              <a:off x="4561920" y="1178280"/>
              <a:ext cx="11160" cy="15840"/>
            </a:xfrm>
            <a:custGeom>
              <a:avLst/>
              <a:gdLst/>
              <a:ahLst/>
              <a:rect l="l" t="t" r="r" b="b"/>
              <a:pathLst>
                <a:path w="1114" h="152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style>
            <a:lnRef idx="0"/>
            <a:fillRef idx="0"/>
            <a:effectRef idx="0"/>
            <a:fontRef idx="minor"/>
          </p:style>
        </p:sp>
        <p:sp>
          <p:nvSpPr>
            <p:cNvPr id="6145" name="CustomShape 48"/>
            <p:cNvSpPr/>
            <p:nvPr/>
          </p:nvSpPr>
          <p:spPr>
            <a:xfrm>
              <a:off x="4571640" y="1199160"/>
              <a:ext cx="9360" cy="22680"/>
            </a:xfrm>
            <a:custGeom>
              <a:avLst/>
              <a:gdLst/>
              <a:ahLst/>
              <a:rect l="l" t="t" r="r" b="b"/>
              <a:pathLst>
                <a:path w="946" h="2128">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style>
            <a:lnRef idx="0"/>
            <a:fillRef idx="0"/>
            <a:effectRef idx="0"/>
            <a:fontRef idx="minor"/>
          </p:style>
        </p:sp>
        <p:sp>
          <p:nvSpPr>
            <p:cNvPr id="6146" name="CustomShape 49"/>
            <p:cNvSpPr/>
            <p:nvPr/>
          </p:nvSpPr>
          <p:spPr>
            <a:xfrm>
              <a:off x="4452120" y="1648080"/>
              <a:ext cx="46080" cy="21960"/>
            </a:xfrm>
            <a:custGeom>
              <a:avLst/>
              <a:gdLst/>
              <a:ahLst/>
              <a:rect l="l" t="t" r="r" b="b"/>
              <a:pathLst>
                <a:path w="4168" h="204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style>
            <a:lnRef idx="0"/>
            <a:fillRef idx="0"/>
            <a:effectRef idx="0"/>
            <a:fontRef idx="minor"/>
          </p:style>
        </p:sp>
        <p:sp>
          <p:nvSpPr>
            <p:cNvPr id="6147" name="CustomShape 50"/>
            <p:cNvSpPr/>
            <p:nvPr/>
          </p:nvSpPr>
          <p:spPr>
            <a:xfrm>
              <a:off x="4501080" y="1627200"/>
              <a:ext cx="21960" cy="19440"/>
            </a:xfrm>
            <a:custGeom>
              <a:avLst/>
              <a:gdLst/>
              <a:ahLst/>
              <a:rect l="l" t="t" r="r" b="b"/>
              <a:pathLst>
                <a:path w="2044" h="18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style>
            <a:lnRef idx="0"/>
            <a:fillRef idx="0"/>
            <a:effectRef idx="0"/>
            <a:fontRef idx="minor"/>
          </p:style>
        </p:sp>
        <p:sp>
          <p:nvSpPr>
            <p:cNvPr id="6148" name="CustomShape 51"/>
            <p:cNvSpPr/>
            <p:nvPr/>
          </p:nvSpPr>
          <p:spPr>
            <a:xfrm>
              <a:off x="4538520" y="1581840"/>
              <a:ext cx="9000" cy="16920"/>
            </a:xfrm>
            <a:custGeom>
              <a:avLst/>
              <a:gdLst/>
              <a:ahLst/>
              <a:rect l="l" t="t" r="r" b="b"/>
              <a:pathLst>
                <a:path w="918" h="1609">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style>
            <a:lnRef idx="0"/>
            <a:fillRef idx="0"/>
            <a:effectRef idx="0"/>
            <a:fontRef idx="minor"/>
          </p:style>
        </p:sp>
        <p:sp>
          <p:nvSpPr>
            <p:cNvPr id="6149" name="CustomShape 52"/>
            <p:cNvSpPr/>
            <p:nvPr/>
          </p:nvSpPr>
          <p:spPr>
            <a:xfrm>
              <a:off x="4524120" y="1603440"/>
              <a:ext cx="15120" cy="20520"/>
            </a:xfrm>
            <a:custGeom>
              <a:avLst/>
              <a:gdLst/>
              <a:ahLst/>
              <a:rect l="l" t="t" r="r" b="b"/>
              <a:pathLst>
                <a:path w="1452" h="1927">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style>
            <a:lnRef idx="0"/>
            <a:fillRef idx="0"/>
            <a:effectRef idx="0"/>
            <a:fontRef idx="minor"/>
          </p:style>
        </p:sp>
      </p:grpSp>
      <p:grpSp>
        <p:nvGrpSpPr>
          <p:cNvPr id="6150" name="Group 53"/>
          <p:cNvGrpSpPr/>
          <p:nvPr/>
        </p:nvGrpSpPr>
        <p:grpSpPr>
          <a:xfrm>
            <a:off x="4704120" y="971280"/>
            <a:ext cx="724680" cy="699840"/>
            <a:chOff x="4704120" y="971280"/>
            <a:chExt cx="724680" cy="699840"/>
          </a:xfrm>
        </p:grpSpPr>
        <p:sp>
          <p:nvSpPr>
            <p:cNvPr id="6151" name="CustomShape 54"/>
            <p:cNvSpPr/>
            <p:nvPr/>
          </p:nvSpPr>
          <p:spPr>
            <a:xfrm>
              <a:off x="4785120" y="1049040"/>
              <a:ext cx="565200" cy="536760"/>
            </a:xfrm>
            <a:prstGeom prst="pentagon">
              <a:avLst>
                <a:gd name="hf" fmla="val 105146"/>
                <a:gd name="vf" fmla="val 110557"/>
              </a:avLst>
            </a:prstGeom>
            <a:solidFill>
              <a:srgbClr val="cfd9e0"/>
            </a:solidFill>
            <a:ln>
              <a:noFill/>
            </a:ln>
          </p:spPr>
          <p:style>
            <a:lnRef idx="0"/>
            <a:fillRef idx="0"/>
            <a:effectRef idx="0"/>
            <a:fontRef idx="minor"/>
          </p:style>
        </p:sp>
        <p:grpSp>
          <p:nvGrpSpPr>
            <p:cNvPr id="6152" name="Group 55"/>
            <p:cNvGrpSpPr/>
            <p:nvPr/>
          </p:nvGrpSpPr>
          <p:grpSpPr>
            <a:xfrm>
              <a:off x="5298480" y="1189080"/>
              <a:ext cx="130320" cy="386640"/>
              <a:chOff x="5298480" y="1189080"/>
              <a:chExt cx="130320" cy="386640"/>
            </a:xfrm>
          </p:grpSpPr>
          <p:sp>
            <p:nvSpPr>
              <p:cNvPr id="6153" name="CustomShape 56"/>
              <p:cNvSpPr/>
              <p:nvPr/>
            </p:nvSpPr>
            <p:spPr>
              <a:xfrm>
                <a:off x="5298480" y="1189080"/>
                <a:ext cx="130320" cy="130320"/>
              </a:xfrm>
              <a:prstGeom prst="ellipse">
                <a:avLst/>
              </a:prstGeom>
              <a:solidFill>
                <a:srgbClr val="667e92"/>
              </a:solidFill>
              <a:ln>
                <a:noFill/>
              </a:ln>
            </p:spPr>
            <p:style>
              <a:lnRef idx="0"/>
              <a:fillRef idx="0"/>
              <a:effectRef idx="0"/>
              <a:fontRef idx="minor"/>
            </p:style>
          </p:sp>
          <p:sp>
            <p:nvSpPr>
              <p:cNvPr id="6154" name="CustomShape 57"/>
              <p:cNvSpPr/>
              <p:nvPr/>
            </p:nvSpPr>
            <p:spPr>
              <a:xfrm rot="6478800">
                <a:off x="5229000" y="1429560"/>
                <a:ext cx="259560" cy="34200"/>
              </a:xfrm>
              <a:prstGeom prst="rightArrow">
                <a:avLst>
                  <a:gd name="adj1" fmla="val 25514"/>
                  <a:gd name="adj2" fmla="val 64322"/>
                </a:avLst>
              </a:prstGeom>
              <a:solidFill>
                <a:srgbClr val="667e92"/>
              </a:solidFill>
              <a:ln>
                <a:noFill/>
              </a:ln>
            </p:spPr>
            <p:style>
              <a:lnRef idx="0"/>
              <a:fillRef idx="0"/>
              <a:effectRef idx="0"/>
              <a:fontRef idx="minor"/>
            </p:style>
          </p:sp>
        </p:grpSp>
        <p:grpSp>
          <p:nvGrpSpPr>
            <p:cNvPr id="6155" name="Group 58"/>
            <p:cNvGrpSpPr/>
            <p:nvPr/>
          </p:nvGrpSpPr>
          <p:grpSpPr>
            <a:xfrm>
              <a:off x="4934160" y="1523520"/>
              <a:ext cx="374040" cy="147600"/>
              <a:chOff x="4934160" y="1523520"/>
              <a:chExt cx="374040" cy="147600"/>
            </a:xfrm>
          </p:grpSpPr>
          <p:sp>
            <p:nvSpPr>
              <p:cNvPr id="6156" name="CustomShape 59"/>
              <p:cNvSpPr/>
              <p:nvPr/>
            </p:nvSpPr>
            <p:spPr>
              <a:xfrm>
                <a:off x="5177880" y="1523520"/>
                <a:ext cx="130320" cy="130320"/>
              </a:xfrm>
              <a:prstGeom prst="ellipse">
                <a:avLst/>
              </a:prstGeom>
              <a:solidFill>
                <a:srgbClr val="667e92"/>
              </a:solidFill>
              <a:ln>
                <a:noFill/>
              </a:ln>
            </p:spPr>
            <p:style>
              <a:lnRef idx="0"/>
              <a:fillRef idx="0"/>
              <a:effectRef idx="0"/>
              <a:fontRef idx="minor"/>
            </p:style>
          </p:sp>
          <p:sp>
            <p:nvSpPr>
              <p:cNvPr id="6157" name="CustomShape 60"/>
              <p:cNvSpPr/>
              <p:nvPr/>
            </p:nvSpPr>
            <p:spPr>
              <a:xfrm rot="10798800">
                <a:off x="4933800" y="1636920"/>
                <a:ext cx="259560" cy="34200"/>
              </a:xfrm>
              <a:prstGeom prst="rightArrow">
                <a:avLst>
                  <a:gd name="adj1" fmla="val 25514"/>
                  <a:gd name="adj2" fmla="val 64322"/>
                </a:avLst>
              </a:prstGeom>
              <a:solidFill>
                <a:srgbClr val="667e92"/>
              </a:solidFill>
              <a:ln>
                <a:noFill/>
              </a:ln>
            </p:spPr>
            <p:style>
              <a:lnRef idx="0"/>
              <a:fillRef idx="0"/>
              <a:effectRef idx="0"/>
              <a:fontRef idx="minor"/>
            </p:style>
          </p:sp>
        </p:grpSp>
        <p:grpSp>
          <p:nvGrpSpPr>
            <p:cNvPr id="6158" name="Group 61"/>
            <p:cNvGrpSpPr/>
            <p:nvPr/>
          </p:nvGrpSpPr>
          <p:grpSpPr>
            <a:xfrm>
              <a:off x="4714200" y="1325520"/>
              <a:ext cx="240120" cy="328320"/>
              <a:chOff x="4714200" y="1325520"/>
              <a:chExt cx="240120" cy="328320"/>
            </a:xfrm>
          </p:grpSpPr>
          <p:sp>
            <p:nvSpPr>
              <p:cNvPr id="6159" name="CustomShape 62"/>
              <p:cNvSpPr/>
              <p:nvPr/>
            </p:nvSpPr>
            <p:spPr>
              <a:xfrm>
                <a:off x="4824000" y="1523520"/>
                <a:ext cx="130320" cy="130320"/>
              </a:xfrm>
              <a:prstGeom prst="ellipse">
                <a:avLst/>
              </a:prstGeom>
              <a:solidFill>
                <a:srgbClr val="667e92"/>
              </a:solidFill>
              <a:ln>
                <a:noFill/>
              </a:ln>
            </p:spPr>
            <p:style>
              <a:lnRef idx="0"/>
              <a:fillRef idx="0"/>
              <a:effectRef idx="0"/>
              <a:fontRef idx="minor"/>
            </p:style>
          </p:sp>
          <p:sp>
            <p:nvSpPr>
              <p:cNvPr id="6160" name="CustomShape 63"/>
              <p:cNvSpPr/>
              <p:nvPr/>
            </p:nvSpPr>
            <p:spPr>
              <a:xfrm rot="15121200">
                <a:off x="4640760" y="1436760"/>
                <a:ext cx="259560" cy="34200"/>
              </a:xfrm>
              <a:prstGeom prst="rightArrow">
                <a:avLst>
                  <a:gd name="adj1" fmla="val 25514"/>
                  <a:gd name="adj2" fmla="val 64322"/>
                </a:avLst>
              </a:prstGeom>
              <a:solidFill>
                <a:srgbClr val="667e92"/>
              </a:solidFill>
              <a:ln>
                <a:noFill/>
              </a:ln>
            </p:spPr>
            <p:style>
              <a:lnRef idx="0"/>
              <a:fillRef idx="0"/>
              <a:effectRef idx="0"/>
              <a:fontRef idx="minor"/>
            </p:style>
          </p:sp>
        </p:grpSp>
        <p:grpSp>
          <p:nvGrpSpPr>
            <p:cNvPr id="6161" name="Group 64"/>
            <p:cNvGrpSpPr/>
            <p:nvPr/>
          </p:nvGrpSpPr>
          <p:grpSpPr>
            <a:xfrm>
              <a:off x="5002560" y="971280"/>
              <a:ext cx="369000" cy="221400"/>
              <a:chOff x="5002560" y="971280"/>
              <a:chExt cx="369000" cy="221400"/>
            </a:xfrm>
          </p:grpSpPr>
          <p:sp>
            <p:nvSpPr>
              <p:cNvPr id="6162" name="CustomShape 65"/>
              <p:cNvSpPr/>
              <p:nvPr/>
            </p:nvSpPr>
            <p:spPr>
              <a:xfrm>
                <a:off x="5002560" y="971280"/>
                <a:ext cx="130320" cy="130320"/>
              </a:xfrm>
              <a:prstGeom prst="ellipse">
                <a:avLst/>
              </a:prstGeom>
              <a:solidFill>
                <a:srgbClr val="5f7d95"/>
              </a:solidFill>
              <a:ln>
                <a:noFill/>
              </a:ln>
            </p:spPr>
            <p:style>
              <a:lnRef idx="0"/>
              <a:fillRef idx="0"/>
              <a:effectRef idx="0"/>
              <a:fontRef idx="minor"/>
            </p:style>
          </p:sp>
          <p:sp>
            <p:nvSpPr>
              <p:cNvPr id="6163" name="CustomShape 66"/>
              <p:cNvSpPr/>
              <p:nvPr/>
            </p:nvSpPr>
            <p:spPr>
              <a:xfrm rot="2159400">
                <a:off x="5126760" y="1085040"/>
                <a:ext cx="259560" cy="34200"/>
              </a:xfrm>
              <a:prstGeom prst="rightArrow">
                <a:avLst>
                  <a:gd name="adj1" fmla="val 25514"/>
                  <a:gd name="adj2" fmla="val 64322"/>
                </a:avLst>
              </a:prstGeom>
              <a:solidFill>
                <a:srgbClr val="5f7d95"/>
              </a:solidFill>
              <a:ln>
                <a:noFill/>
              </a:ln>
            </p:spPr>
            <p:style>
              <a:lnRef idx="0"/>
              <a:fillRef idx="0"/>
              <a:effectRef idx="0"/>
              <a:fontRef idx="minor"/>
            </p:style>
          </p:sp>
        </p:grpSp>
        <p:grpSp>
          <p:nvGrpSpPr>
            <p:cNvPr id="6164" name="Group 67"/>
            <p:cNvGrpSpPr/>
            <p:nvPr/>
          </p:nvGrpSpPr>
          <p:grpSpPr>
            <a:xfrm>
              <a:off x="4704120" y="1009080"/>
              <a:ext cx="294120" cy="310320"/>
              <a:chOff x="4704120" y="1009080"/>
              <a:chExt cx="294120" cy="310320"/>
            </a:xfrm>
          </p:grpSpPr>
          <p:sp>
            <p:nvSpPr>
              <p:cNvPr id="6165" name="CustomShape 68"/>
              <p:cNvSpPr/>
              <p:nvPr/>
            </p:nvSpPr>
            <p:spPr>
              <a:xfrm>
                <a:off x="4704120" y="1189080"/>
                <a:ext cx="130320" cy="130320"/>
              </a:xfrm>
              <a:prstGeom prst="ellipse">
                <a:avLst/>
              </a:prstGeom>
              <a:solidFill>
                <a:srgbClr val="667e92"/>
              </a:solidFill>
              <a:ln>
                <a:noFill/>
              </a:ln>
            </p:spPr>
            <p:style>
              <a:lnRef idx="0"/>
              <a:fillRef idx="0"/>
              <a:effectRef idx="0"/>
              <a:fontRef idx="minor"/>
            </p:style>
          </p:sp>
          <p:sp>
            <p:nvSpPr>
              <p:cNvPr id="6166" name="CustomShape 69"/>
              <p:cNvSpPr/>
              <p:nvPr/>
            </p:nvSpPr>
            <p:spPr>
              <a:xfrm rot="19440600">
                <a:off x="4753440" y="1082160"/>
                <a:ext cx="259560" cy="34200"/>
              </a:xfrm>
              <a:prstGeom prst="rightArrow">
                <a:avLst>
                  <a:gd name="adj1" fmla="val 25514"/>
                  <a:gd name="adj2" fmla="val 64322"/>
                </a:avLst>
              </a:prstGeom>
              <a:solidFill>
                <a:srgbClr val="667e92"/>
              </a:solidFill>
              <a:ln>
                <a:noFill/>
              </a:ln>
            </p:spPr>
            <p:style>
              <a:lnRef idx="0"/>
              <a:fillRef idx="0"/>
              <a:effectRef idx="0"/>
              <a:fontRef idx="minor"/>
            </p:style>
          </p:sp>
        </p:grpSp>
      </p:grpSp>
      <p:grpSp>
        <p:nvGrpSpPr>
          <p:cNvPr id="6167" name="Group 70"/>
          <p:cNvGrpSpPr/>
          <p:nvPr/>
        </p:nvGrpSpPr>
        <p:grpSpPr>
          <a:xfrm>
            <a:off x="4057200" y="1857960"/>
            <a:ext cx="749160" cy="682560"/>
            <a:chOff x="4057200" y="1857960"/>
            <a:chExt cx="749160" cy="682560"/>
          </a:xfrm>
        </p:grpSpPr>
        <p:grpSp>
          <p:nvGrpSpPr>
            <p:cNvPr id="6168" name="Group 71"/>
            <p:cNvGrpSpPr/>
            <p:nvPr/>
          </p:nvGrpSpPr>
          <p:grpSpPr>
            <a:xfrm>
              <a:off x="4057200" y="2207520"/>
              <a:ext cx="366480" cy="333000"/>
              <a:chOff x="4057200" y="2207520"/>
              <a:chExt cx="366480" cy="333000"/>
            </a:xfrm>
          </p:grpSpPr>
          <p:sp>
            <p:nvSpPr>
              <p:cNvPr id="6169" name="CustomShape 72"/>
              <p:cNvSpPr/>
              <p:nvPr/>
            </p:nvSpPr>
            <p:spPr>
              <a:xfrm>
                <a:off x="4090680" y="2207520"/>
                <a:ext cx="333000" cy="333000"/>
              </a:xfrm>
              <a:custGeom>
                <a:avLst/>
                <a:gdLst/>
                <a:ahLst/>
                <a:rect l="l" t="t" r="r" b="b"/>
                <a:pathLst>
                  <a:path w="8384" h="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style>
              <a:lnRef idx="0"/>
              <a:fillRef idx="0"/>
              <a:effectRef idx="0"/>
              <a:fontRef idx="minor"/>
            </p:style>
          </p:sp>
          <p:sp>
            <p:nvSpPr>
              <p:cNvPr id="6170" name="CustomShape 73"/>
              <p:cNvSpPr/>
              <p:nvPr/>
            </p:nvSpPr>
            <p:spPr>
              <a:xfrm>
                <a:off x="4057200" y="2345040"/>
                <a:ext cx="124920" cy="124920"/>
              </a:xfrm>
              <a:custGeom>
                <a:avLst/>
                <a:gdLst/>
                <a:ahLst/>
                <a:rect l="l" t="t" r="r" b="b"/>
                <a:pathLst>
                  <a:path w="3169" h="3168">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style>
              <a:lnRef idx="0"/>
              <a:fillRef idx="0"/>
              <a:effectRef idx="0"/>
              <a:fontRef idx="minor"/>
            </p:style>
          </p:sp>
        </p:grpSp>
        <p:grpSp>
          <p:nvGrpSpPr>
            <p:cNvPr id="6171" name="Group 74"/>
            <p:cNvGrpSpPr/>
            <p:nvPr/>
          </p:nvGrpSpPr>
          <p:grpSpPr>
            <a:xfrm>
              <a:off x="4439880" y="2207520"/>
              <a:ext cx="366480" cy="333000"/>
              <a:chOff x="4439880" y="2207520"/>
              <a:chExt cx="366480" cy="333000"/>
            </a:xfrm>
          </p:grpSpPr>
          <p:sp>
            <p:nvSpPr>
              <p:cNvPr id="6172" name="CustomShape 75"/>
              <p:cNvSpPr/>
              <p:nvPr/>
            </p:nvSpPr>
            <p:spPr>
              <a:xfrm>
                <a:off x="4439880" y="2207520"/>
                <a:ext cx="333000" cy="333000"/>
              </a:xfrm>
              <a:custGeom>
                <a:avLst/>
                <a:gdLst/>
                <a:ahLst/>
                <a:rect l="l" t="t" r="r" b="b"/>
                <a:pathLst>
                  <a:path w="8384" h="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style>
              <a:lnRef idx="0"/>
              <a:fillRef idx="0"/>
              <a:effectRef idx="0"/>
              <a:fontRef idx="minor"/>
            </p:style>
          </p:sp>
          <p:sp>
            <p:nvSpPr>
              <p:cNvPr id="6173" name="CustomShape 76"/>
              <p:cNvSpPr/>
              <p:nvPr/>
            </p:nvSpPr>
            <p:spPr>
              <a:xfrm>
                <a:off x="4681440" y="2345040"/>
                <a:ext cx="124920" cy="124920"/>
              </a:xfrm>
              <a:custGeom>
                <a:avLst/>
                <a:gdLst/>
                <a:ahLst/>
                <a:rect l="l" t="t" r="r" b="b"/>
                <a:pathLst>
                  <a:path w="3167" h="3168">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style>
              <a:lnRef idx="0"/>
              <a:fillRef idx="0"/>
              <a:effectRef idx="0"/>
              <a:fontRef idx="minor"/>
            </p:style>
          </p:sp>
        </p:grpSp>
        <p:grpSp>
          <p:nvGrpSpPr>
            <p:cNvPr id="6174" name="Group 77"/>
            <p:cNvGrpSpPr/>
            <p:nvPr/>
          </p:nvGrpSpPr>
          <p:grpSpPr>
            <a:xfrm>
              <a:off x="4439880" y="1857960"/>
              <a:ext cx="366480" cy="333000"/>
              <a:chOff x="4439880" y="1857960"/>
              <a:chExt cx="366480" cy="333000"/>
            </a:xfrm>
          </p:grpSpPr>
          <p:sp>
            <p:nvSpPr>
              <p:cNvPr id="6175" name="CustomShape 78"/>
              <p:cNvSpPr/>
              <p:nvPr/>
            </p:nvSpPr>
            <p:spPr>
              <a:xfrm>
                <a:off x="4439880" y="1857960"/>
                <a:ext cx="333000" cy="333000"/>
              </a:xfrm>
              <a:custGeom>
                <a:avLst/>
                <a:gdLst/>
                <a:ahLst/>
                <a:rect l="l" t="t" r="r" b="b"/>
                <a:pathLst>
                  <a:path w="8383" h="8384">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style>
              <a:lnRef idx="0"/>
              <a:fillRef idx="0"/>
              <a:effectRef idx="0"/>
              <a:fontRef idx="minor"/>
            </p:style>
          </p:sp>
          <p:sp>
            <p:nvSpPr>
              <p:cNvPr id="6176" name="CustomShape 79"/>
              <p:cNvSpPr/>
              <p:nvPr/>
            </p:nvSpPr>
            <p:spPr>
              <a:xfrm>
                <a:off x="4681440" y="1928520"/>
                <a:ext cx="124920" cy="124920"/>
              </a:xfrm>
              <a:custGeom>
                <a:avLst/>
                <a:gdLst/>
                <a:ahLst/>
                <a:rect l="l" t="t" r="r" b="b"/>
                <a:pathLst>
                  <a:path w="3167" h="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style>
              <a:lnRef idx="0"/>
              <a:fillRef idx="0"/>
              <a:effectRef idx="0"/>
              <a:fontRef idx="minor"/>
            </p:style>
          </p:sp>
        </p:grpSp>
        <p:grpSp>
          <p:nvGrpSpPr>
            <p:cNvPr id="6177" name="Group 80"/>
            <p:cNvGrpSpPr/>
            <p:nvPr/>
          </p:nvGrpSpPr>
          <p:grpSpPr>
            <a:xfrm>
              <a:off x="4057200" y="1857960"/>
              <a:ext cx="366480" cy="333000"/>
              <a:chOff x="4057200" y="1857960"/>
              <a:chExt cx="366480" cy="333000"/>
            </a:xfrm>
          </p:grpSpPr>
          <p:sp>
            <p:nvSpPr>
              <p:cNvPr id="6178" name="CustomShape 81"/>
              <p:cNvSpPr/>
              <p:nvPr/>
            </p:nvSpPr>
            <p:spPr>
              <a:xfrm>
                <a:off x="4090680" y="1857960"/>
                <a:ext cx="333000" cy="333000"/>
              </a:xfrm>
              <a:custGeom>
                <a:avLst/>
                <a:gdLst/>
                <a:ahLst/>
                <a:rect l="l" t="t" r="r" b="b"/>
                <a:pathLst>
                  <a:path w="8384" h="8382">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style>
              <a:lnRef idx="0"/>
              <a:fillRef idx="0"/>
              <a:effectRef idx="0"/>
              <a:fontRef idx="minor"/>
            </p:style>
          </p:sp>
          <p:sp>
            <p:nvSpPr>
              <p:cNvPr id="6179" name="CustomShape 82"/>
              <p:cNvSpPr/>
              <p:nvPr/>
            </p:nvSpPr>
            <p:spPr>
              <a:xfrm>
                <a:off x="4057200" y="1928520"/>
                <a:ext cx="124920" cy="124920"/>
              </a:xfrm>
              <a:custGeom>
                <a:avLst/>
                <a:gdLst/>
                <a:ahLst/>
                <a:rect l="l" t="t" r="r" b="b"/>
                <a:pathLst>
                  <a:path w="3169" h="3167">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style>
              <a:lnRef idx="0"/>
              <a:fillRef idx="0"/>
              <a:effectRef idx="0"/>
              <a:fontRef idx="minor"/>
            </p:style>
          </p:sp>
        </p:grpSp>
      </p:grpSp>
      <p:grpSp>
        <p:nvGrpSpPr>
          <p:cNvPr id="6180" name="Group 83"/>
          <p:cNvGrpSpPr/>
          <p:nvPr/>
        </p:nvGrpSpPr>
        <p:grpSpPr>
          <a:xfrm>
            <a:off x="5521680" y="971280"/>
            <a:ext cx="659160" cy="687600"/>
            <a:chOff x="5521680" y="971280"/>
            <a:chExt cx="659160" cy="687600"/>
          </a:xfrm>
        </p:grpSpPr>
        <p:sp>
          <p:nvSpPr>
            <p:cNvPr id="6181" name="CustomShape 84"/>
            <p:cNvSpPr/>
            <p:nvPr/>
          </p:nvSpPr>
          <p:spPr>
            <a:xfrm>
              <a:off x="5725800" y="1189800"/>
              <a:ext cx="250560" cy="250560"/>
            </a:xfrm>
            <a:custGeom>
              <a:avLst/>
              <a:gdLst/>
              <a:ahLst/>
              <a:rect l="l" t="t" r="r" b="b"/>
              <a:pathLst>
                <a:path w="7941" h="7942">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style>
            <a:lnRef idx="0"/>
            <a:fillRef idx="0"/>
            <a:effectRef idx="0"/>
            <a:fontRef idx="minor"/>
          </p:style>
        </p:sp>
        <p:grpSp>
          <p:nvGrpSpPr>
            <p:cNvPr id="6182" name="Group 85"/>
            <p:cNvGrpSpPr/>
            <p:nvPr/>
          </p:nvGrpSpPr>
          <p:grpSpPr>
            <a:xfrm>
              <a:off x="5521680" y="971280"/>
              <a:ext cx="322200" cy="334800"/>
              <a:chOff x="5521680" y="971280"/>
              <a:chExt cx="322200" cy="334800"/>
            </a:xfrm>
          </p:grpSpPr>
          <p:sp>
            <p:nvSpPr>
              <p:cNvPr id="6183" name="CustomShape 86"/>
              <p:cNvSpPr/>
              <p:nvPr/>
            </p:nvSpPr>
            <p:spPr>
              <a:xfrm>
                <a:off x="5521680" y="1018080"/>
                <a:ext cx="322200" cy="288000"/>
              </a:xfrm>
              <a:custGeom>
                <a:avLst/>
                <a:gdLst/>
                <a:ahLst/>
                <a:rect l="l" t="t" r="r" b="b"/>
                <a:pathLst>
                  <a:path w="10195" h="9121">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style>
              <a:lnRef idx="0"/>
              <a:fillRef idx="0"/>
              <a:effectRef idx="0"/>
              <a:fontRef idx="minor"/>
            </p:style>
          </p:sp>
          <p:sp>
            <p:nvSpPr>
              <p:cNvPr id="6184" name="CustomShape 87"/>
              <p:cNvSpPr/>
              <p:nvPr/>
            </p:nvSpPr>
            <p:spPr>
              <a:xfrm>
                <a:off x="5636520" y="971280"/>
                <a:ext cx="92160" cy="92160"/>
              </a:xfrm>
              <a:custGeom>
                <a:avLst/>
                <a:gdLst/>
                <a:ahLst/>
                <a:rect l="l" t="t" r="r" b="b"/>
                <a:pathLst>
                  <a:path w="2946" h="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style>
              <a:lnRef idx="0"/>
              <a:fillRef idx="0"/>
              <a:effectRef idx="0"/>
              <a:fontRef idx="minor"/>
            </p:style>
          </p:sp>
        </p:grpSp>
        <p:grpSp>
          <p:nvGrpSpPr>
            <p:cNvPr id="6185" name="Group 88"/>
            <p:cNvGrpSpPr/>
            <p:nvPr/>
          </p:nvGrpSpPr>
          <p:grpSpPr>
            <a:xfrm>
              <a:off x="5858640" y="971280"/>
              <a:ext cx="322200" cy="334800"/>
              <a:chOff x="5858640" y="971280"/>
              <a:chExt cx="322200" cy="334800"/>
            </a:xfrm>
          </p:grpSpPr>
          <p:sp>
            <p:nvSpPr>
              <p:cNvPr id="6186" name="CustomShape 89"/>
              <p:cNvSpPr/>
              <p:nvPr/>
            </p:nvSpPr>
            <p:spPr>
              <a:xfrm>
                <a:off x="5858640" y="1018080"/>
                <a:ext cx="322200" cy="288000"/>
              </a:xfrm>
              <a:custGeom>
                <a:avLst/>
                <a:gdLst/>
                <a:ahLst/>
                <a:rect l="l" t="t" r="r" b="b"/>
                <a:pathLst>
                  <a:path w="10193" h="9121">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style>
              <a:lnRef idx="0"/>
              <a:fillRef idx="0"/>
              <a:effectRef idx="0"/>
              <a:fontRef idx="minor"/>
            </p:style>
          </p:sp>
          <p:sp>
            <p:nvSpPr>
              <p:cNvPr id="6187" name="CustomShape 90"/>
              <p:cNvSpPr/>
              <p:nvPr/>
            </p:nvSpPr>
            <p:spPr>
              <a:xfrm>
                <a:off x="5973840" y="971280"/>
                <a:ext cx="92160" cy="92160"/>
              </a:xfrm>
              <a:custGeom>
                <a:avLst/>
                <a:gdLst/>
                <a:ahLst/>
                <a:rect l="l" t="t" r="r" b="b"/>
                <a:pathLst>
                  <a:path w="2945" h="2946">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style>
              <a:lnRef idx="0"/>
              <a:fillRef idx="0"/>
              <a:effectRef idx="0"/>
              <a:fontRef idx="minor"/>
            </p:style>
          </p:sp>
        </p:grpSp>
        <p:grpSp>
          <p:nvGrpSpPr>
            <p:cNvPr id="6188" name="Group 91"/>
            <p:cNvGrpSpPr/>
            <p:nvPr/>
          </p:nvGrpSpPr>
          <p:grpSpPr>
            <a:xfrm>
              <a:off x="5521680" y="1324080"/>
              <a:ext cx="322200" cy="334800"/>
              <a:chOff x="5521680" y="1324080"/>
              <a:chExt cx="322200" cy="334800"/>
            </a:xfrm>
          </p:grpSpPr>
          <p:sp>
            <p:nvSpPr>
              <p:cNvPr id="6189" name="CustomShape 92"/>
              <p:cNvSpPr/>
              <p:nvPr/>
            </p:nvSpPr>
            <p:spPr>
              <a:xfrm>
                <a:off x="5521680" y="1324080"/>
                <a:ext cx="322200" cy="288000"/>
              </a:xfrm>
              <a:custGeom>
                <a:avLst/>
                <a:gdLst/>
                <a:ahLst/>
                <a:rect l="l" t="t" r="r" b="b"/>
                <a:pathLst>
                  <a:path w="10193" h="9122">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style>
              <a:lnRef idx="0"/>
              <a:fillRef idx="0"/>
              <a:effectRef idx="0"/>
              <a:fontRef idx="minor"/>
            </p:style>
          </p:sp>
          <p:sp>
            <p:nvSpPr>
              <p:cNvPr id="6190" name="CustomShape 93"/>
              <p:cNvSpPr/>
              <p:nvPr/>
            </p:nvSpPr>
            <p:spPr>
              <a:xfrm>
                <a:off x="5636520" y="1566720"/>
                <a:ext cx="92160" cy="92160"/>
              </a:xfrm>
              <a:custGeom>
                <a:avLst/>
                <a:gdLst/>
                <a:ahLst/>
                <a:rect l="l" t="t" r="r" b="b"/>
                <a:pathLst>
                  <a:path w="2946" h="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style>
              <a:lnRef idx="0"/>
              <a:fillRef idx="0"/>
              <a:effectRef idx="0"/>
              <a:fontRef idx="minor"/>
            </p:style>
          </p:sp>
        </p:grpSp>
        <p:grpSp>
          <p:nvGrpSpPr>
            <p:cNvPr id="6191" name="Group 94"/>
            <p:cNvGrpSpPr/>
            <p:nvPr/>
          </p:nvGrpSpPr>
          <p:grpSpPr>
            <a:xfrm>
              <a:off x="5858640" y="1324080"/>
              <a:ext cx="322200" cy="334800"/>
              <a:chOff x="5858640" y="1324080"/>
              <a:chExt cx="322200" cy="334800"/>
            </a:xfrm>
          </p:grpSpPr>
          <p:sp>
            <p:nvSpPr>
              <p:cNvPr id="6192" name="CustomShape 95"/>
              <p:cNvSpPr/>
              <p:nvPr/>
            </p:nvSpPr>
            <p:spPr>
              <a:xfrm>
                <a:off x="5858640" y="1324080"/>
                <a:ext cx="322200" cy="288000"/>
              </a:xfrm>
              <a:custGeom>
                <a:avLst/>
                <a:gdLst/>
                <a:ahLst/>
                <a:rect l="l" t="t" r="r" b="b"/>
                <a:pathLst>
                  <a:path w="10193" h="9122">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style>
              <a:lnRef idx="0"/>
              <a:fillRef idx="0"/>
              <a:effectRef idx="0"/>
              <a:fontRef idx="minor"/>
            </p:style>
          </p:sp>
          <p:sp>
            <p:nvSpPr>
              <p:cNvPr id="6193" name="CustomShape 96"/>
              <p:cNvSpPr/>
              <p:nvPr/>
            </p:nvSpPr>
            <p:spPr>
              <a:xfrm>
                <a:off x="5973840" y="1566720"/>
                <a:ext cx="92160" cy="92160"/>
              </a:xfrm>
              <a:custGeom>
                <a:avLst/>
                <a:gdLst/>
                <a:ahLst/>
                <a:rect l="l" t="t" r="r" b="b"/>
                <a:pathLst>
                  <a:path w="2945" h="2946">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style>
              <a:lnRef idx="0"/>
              <a:fillRef idx="0"/>
              <a:effectRef idx="0"/>
              <a:fontRef idx="minor"/>
            </p:style>
          </p:sp>
        </p:grpSp>
      </p:grpSp>
      <p:grpSp>
        <p:nvGrpSpPr>
          <p:cNvPr id="6194" name="Group 97"/>
          <p:cNvGrpSpPr/>
          <p:nvPr/>
        </p:nvGrpSpPr>
        <p:grpSpPr>
          <a:xfrm>
            <a:off x="723600" y="1861920"/>
            <a:ext cx="695880" cy="677880"/>
            <a:chOff x="723600" y="1861920"/>
            <a:chExt cx="695880" cy="677880"/>
          </a:xfrm>
        </p:grpSpPr>
        <p:sp>
          <p:nvSpPr>
            <p:cNvPr id="6195" name="CustomShape 98"/>
            <p:cNvSpPr/>
            <p:nvPr/>
          </p:nvSpPr>
          <p:spPr>
            <a:xfrm>
              <a:off x="841680" y="1861920"/>
              <a:ext cx="459720" cy="236520"/>
            </a:xfrm>
            <a:custGeom>
              <a:avLst/>
              <a:gdLst/>
              <a:ahLst/>
              <a:rect l="l" t="t" r="r" b="b"/>
              <a:pathLst>
                <a:path w="20642" h="10656">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style>
            <a:lnRef idx="0"/>
            <a:fillRef idx="0"/>
            <a:effectRef idx="0"/>
            <a:fontRef idx="minor"/>
          </p:style>
        </p:sp>
        <p:sp>
          <p:nvSpPr>
            <p:cNvPr id="6196" name="CustomShape 99"/>
            <p:cNvSpPr/>
            <p:nvPr/>
          </p:nvSpPr>
          <p:spPr>
            <a:xfrm>
              <a:off x="1083600" y="2115720"/>
              <a:ext cx="335880" cy="424080"/>
            </a:xfrm>
            <a:custGeom>
              <a:avLst/>
              <a:gdLst/>
              <a:ahLst/>
              <a:rect l="l" t="t" r="r" b="b"/>
              <a:pathLst>
                <a:path w="15102" h="19057">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style>
            <a:lnRef idx="0"/>
            <a:fillRef idx="0"/>
            <a:effectRef idx="0"/>
            <a:fontRef idx="minor"/>
          </p:style>
        </p:sp>
        <p:sp>
          <p:nvSpPr>
            <p:cNvPr id="6197" name="CustomShape 100"/>
            <p:cNvSpPr/>
            <p:nvPr/>
          </p:nvSpPr>
          <p:spPr>
            <a:xfrm>
              <a:off x="1083600" y="2080080"/>
              <a:ext cx="217080" cy="205920"/>
            </a:xfrm>
            <a:custGeom>
              <a:avLst/>
              <a:gdLst/>
              <a:ahLst/>
              <a:rect l="l" t="t" r="r" b="b"/>
              <a:pathLst>
                <a:path w="9787" h="9276">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style>
            <a:lnRef idx="0"/>
            <a:fillRef idx="0"/>
            <a:effectRef idx="0"/>
            <a:fontRef idx="minor"/>
          </p:style>
        </p:sp>
        <p:sp>
          <p:nvSpPr>
            <p:cNvPr id="6198" name="CustomShape 101"/>
            <p:cNvSpPr/>
            <p:nvPr/>
          </p:nvSpPr>
          <p:spPr>
            <a:xfrm>
              <a:off x="723600" y="2115720"/>
              <a:ext cx="335880" cy="424080"/>
            </a:xfrm>
            <a:custGeom>
              <a:avLst/>
              <a:gdLst/>
              <a:ahLst/>
              <a:rect l="l" t="t" r="r" b="b"/>
              <a:pathLst>
                <a:path w="15103" h="19057">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style>
            <a:lnRef idx="0"/>
            <a:fillRef idx="0"/>
            <a:effectRef idx="0"/>
            <a:fontRef idx="minor"/>
          </p:style>
        </p:sp>
        <p:sp>
          <p:nvSpPr>
            <p:cNvPr id="6199" name="CustomShape 102"/>
            <p:cNvSpPr/>
            <p:nvPr/>
          </p:nvSpPr>
          <p:spPr>
            <a:xfrm>
              <a:off x="842400" y="2080080"/>
              <a:ext cx="217080" cy="205920"/>
            </a:xfrm>
            <a:custGeom>
              <a:avLst/>
              <a:gdLst/>
              <a:ahLst/>
              <a:rect l="l" t="t" r="r" b="b"/>
              <a:pathLst>
                <a:path w="9787" h="9276">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style>
            <a:lnRef idx="0"/>
            <a:fillRef idx="0"/>
            <a:effectRef idx="0"/>
            <a:fontRef idx="minor"/>
          </p:style>
        </p:sp>
        <p:sp>
          <p:nvSpPr>
            <p:cNvPr id="6200" name="CustomShape 103"/>
            <p:cNvSpPr/>
            <p:nvPr/>
          </p:nvSpPr>
          <p:spPr>
            <a:xfrm>
              <a:off x="959760" y="2306520"/>
              <a:ext cx="223560" cy="200880"/>
            </a:xfrm>
            <a:custGeom>
              <a:avLst/>
              <a:gdLst/>
              <a:ahLst/>
              <a:rect l="l" t="t" r="r" b="b"/>
              <a:pathLst>
                <a:path w="10067" h="9055">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style>
            <a:lnRef idx="0"/>
            <a:fillRef idx="0"/>
            <a:effectRef idx="0"/>
            <a:fontRef idx="minor"/>
          </p:style>
        </p:sp>
      </p:grpSp>
      <p:grpSp>
        <p:nvGrpSpPr>
          <p:cNvPr id="6201" name="Group 104"/>
          <p:cNvGrpSpPr/>
          <p:nvPr/>
        </p:nvGrpSpPr>
        <p:grpSpPr>
          <a:xfrm>
            <a:off x="3123000" y="971280"/>
            <a:ext cx="734400" cy="683280"/>
            <a:chOff x="3123000" y="971280"/>
            <a:chExt cx="734400" cy="683280"/>
          </a:xfrm>
        </p:grpSpPr>
        <p:grpSp>
          <p:nvGrpSpPr>
            <p:cNvPr id="6202" name="Group 105"/>
            <p:cNvGrpSpPr/>
            <p:nvPr/>
          </p:nvGrpSpPr>
          <p:grpSpPr>
            <a:xfrm>
              <a:off x="3353040" y="971280"/>
              <a:ext cx="287640" cy="279720"/>
              <a:chOff x="3353040" y="971280"/>
              <a:chExt cx="287640" cy="279720"/>
            </a:xfrm>
          </p:grpSpPr>
          <p:sp>
            <p:nvSpPr>
              <p:cNvPr id="6203" name="CustomShape 106"/>
              <p:cNvSpPr/>
              <p:nvPr/>
            </p:nvSpPr>
            <p:spPr>
              <a:xfrm>
                <a:off x="3353040" y="971280"/>
                <a:ext cx="287640" cy="279720"/>
              </a:xfrm>
              <a:custGeom>
                <a:avLst/>
                <a:gdLst/>
                <a:ahLst/>
                <a:rect l="l" t="t" r="r" b="b"/>
                <a:pathLst>
                  <a:path w="5983" h="5821">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style>
              <a:lnRef idx="0"/>
              <a:fillRef idx="0"/>
              <a:effectRef idx="0"/>
              <a:fontRef idx="minor"/>
            </p:style>
          </p:sp>
          <p:sp>
            <p:nvSpPr>
              <p:cNvPr id="6204" name="CustomShape 107"/>
              <p:cNvSpPr/>
              <p:nvPr/>
            </p:nvSpPr>
            <p:spPr>
              <a:xfrm>
                <a:off x="3403080" y="1011960"/>
                <a:ext cx="158040" cy="150840"/>
              </a:xfrm>
              <a:custGeom>
                <a:avLst/>
                <a:gdLst/>
                <a:ahLst/>
                <a:rect l="l" t="t" r="r" b="b"/>
                <a:pathLst>
                  <a:path w="3304" h="3152">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style>
              <a:lnRef idx="0"/>
              <a:fillRef idx="0"/>
              <a:effectRef idx="0"/>
              <a:fontRef idx="minor"/>
            </p:style>
          </p:sp>
        </p:grpSp>
        <p:grpSp>
          <p:nvGrpSpPr>
            <p:cNvPr id="6205" name="Group 108"/>
            <p:cNvGrpSpPr/>
            <p:nvPr/>
          </p:nvGrpSpPr>
          <p:grpSpPr>
            <a:xfrm>
              <a:off x="3541680" y="1193760"/>
              <a:ext cx="315720" cy="279720"/>
              <a:chOff x="3541680" y="1193760"/>
              <a:chExt cx="315720" cy="279720"/>
            </a:xfrm>
          </p:grpSpPr>
          <p:sp>
            <p:nvSpPr>
              <p:cNvPr id="6206" name="CustomShape 109"/>
              <p:cNvSpPr/>
              <p:nvPr/>
            </p:nvSpPr>
            <p:spPr>
              <a:xfrm>
                <a:off x="3541680" y="1193760"/>
                <a:ext cx="315720" cy="279720"/>
              </a:xfrm>
              <a:custGeom>
                <a:avLst/>
                <a:gdLst/>
                <a:ahLst/>
                <a:rect l="l" t="t" r="r" b="b"/>
                <a:pathLst>
                  <a:path w="6564" h="582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style>
              <a:lnRef idx="0"/>
              <a:fillRef idx="0"/>
              <a:effectRef idx="0"/>
              <a:fontRef idx="minor"/>
            </p:style>
          </p:sp>
          <p:sp>
            <p:nvSpPr>
              <p:cNvPr id="6207" name="CustomShape 110"/>
              <p:cNvSpPr/>
              <p:nvPr/>
            </p:nvSpPr>
            <p:spPr>
              <a:xfrm>
                <a:off x="3619080" y="1238760"/>
                <a:ext cx="171360" cy="150480"/>
              </a:xfrm>
              <a:custGeom>
                <a:avLst/>
                <a:gdLst/>
                <a:ahLst/>
                <a:rect l="l" t="t" r="r" b="b"/>
                <a:pathLst>
                  <a:path w="3578" h="314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style>
              <a:lnRef idx="0"/>
              <a:fillRef idx="0"/>
              <a:effectRef idx="0"/>
              <a:fontRef idx="minor"/>
            </p:style>
          </p:sp>
        </p:grpSp>
        <p:grpSp>
          <p:nvGrpSpPr>
            <p:cNvPr id="6208" name="Group 111"/>
            <p:cNvGrpSpPr/>
            <p:nvPr/>
          </p:nvGrpSpPr>
          <p:grpSpPr>
            <a:xfrm>
              <a:off x="3123000" y="1149480"/>
              <a:ext cx="288000" cy="278280"/>
              <a:chOff x="3123000" y="1149480"/>
              <a:chExt cx="288000" cy="278280"/>
            </a:xfrm>
          </p:grpSpPr>
          <p:sp>
            <p:nvSpPr>
              <p:cNvPr id="6209" name="CustomShape 112"/>
              <p:cNvSpPr/>
              <p:nvPr/>
            </p:nvSpPr>
            <p:spPr>
              <a:xfrm>
                <a:off x="3123000" y="1149480"/>
                <a:ext cx="288000" cy="278280"/>
              </a:xfrm>
              <a:custGeom>
                <a:avLst/>
                <a:gdLst/>
                <a:ahLst/>
                <a:rect l="l" t="t" r="r" b="b"/>
                <a:pathLst>
                  <a:path w="5995" h="5792">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style>
              <a:lnRef idx="0"/>
              <a:fillRef idx="0"/>
              <a:effectRef idx="0"/>
              <a:fontRef idx="minor"/>
            </p:style>
          </p:sp>
          <p:sp>
            <p:nvSpPr>
              <p:cNvPr id="6210" name="CustomShape 113"/>
              <p:cNvSpPr/>
              <p:nvPr/>
            </p:nvSpPr>
            <p:spPr>
              <a:xfrm>
                <a:off x="3168360" y="1229760"/>
                <a:ext cx="165960" cy="150840"/>
              </a:xfrm>
              <a:custGeom>
                <a:avLst/>
                <a:gdLst/>
                <a:ahLst/>
                <a:rect l="l" t="t" r="r" b="b"/>
                <a:pathLst>
                  <a:path w="3463" h="3152">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style>
              <a:lnRef idx="0"/>
              <a:fillRef idx="0"/>
              <a:effectRef idx="0"/>
              <a:fontRef idx="minor"/>
            </p:style>
          </p:sp>
        </p:grpSp>
        <p:grpSp>
          <p:nvGrpSpPr>
            <p:cNvPr id="6211" name="Group 114"/>
            <p:cNvGrpSpPr/>
            <p:nvPr/>
          </p:nvGrpSpPr>
          <p:grpSpPr>
            <a:xfrm>
              <a:off x="3315240" y="1374840"/>
              <a:ext cx="287640" cy="279720"/>
              <a:chOff x="3315240" y="1374840"/>
              <a:chExt cx="287640" cy="279720"/>
            </a:xfrm>
          </p:grpSpPr>
          <p:sp>
            <p:nvSpPr>
              <p:cNvPr id="6212" name="CustomShape 115"/>
              <p:cNvSpPr/>
              <p:nvPr/>
            </p:nvSpPr>
            <p:spPr>
              <a:xfrm>
                <a:off x="3315240" y="1374840"/>
                <a:ext cx="287640" cy="279720"/>
              </a:xfrm>
              <a:custGeom>
                <a:avLst/>
                <a:gdLst/>
                <a:ahLst/>
                <a:rect l="l" t="t" r="r" b="b"/>
                <a:pathLst>
                  <a:path w="5982" h="5821">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style>
              <a:lnRef idx="0"/>
              <a:fillRef idx="0"/>
              <a:effectRef idx="0"/>
              <a:fontRef idx="minor"/>
            </p:style>
          </p:sp>
          <p:sp>
            <p:nvSpPr>
              <p:cNvPr id="6213" name="CustomShape 116"/>
              <p:cNvSpPr/>
              <p:nvPr/>
            </p:nvSpPr>
            <p:spPr>
              <a:xfrm>
                <a:off x="3394800" y="1460520"/>
                <a:ext cx="165960" cy="150840"/>
              </a:xfrm>
              <a:custGeom>
                <a:avLst/>
                <a:gdLst/>
                <a:ahLst/>
                <a:rect l="l" t="t" r="r" b="b"/>
                <a:pathLst>
                  <a:path w="3463" h="315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style>
              <a:lnRef idx="0"/>
              <a:fillRef idx="0"/>
              <a:effectRef idx="0"/>
              <a:fontRef idx="minor"/>
            </p:style>
          </p:sp>
        </p:grpSp>
      </p:grpSp>
      <p:grpSp>
        <p:nvGrpSpPr>
          <p:cNvPr id="6214" name="Group 117"/>
          <p:cNvGrpSpPr/>
          <p:nvPr/>
        </p:nvGrpSpPr>
        <p:grpSpPr>
          <a:xfrm>
            <a:off x="7624440" y="971280"/>
            <a:ext cx="803160" cy="676440"/>
            <a:chOff x="7624440" y="971280"/>
            <a:chExt cx="803160" cy="676440"/>
          </a:xfrm>
        </p:grpSpPr>
        <p:grpSp>
          <p:nvGrpSpPr>
            <p:cNvPr id="6215" name="Group 118"/>
            <p:cNvGrpSpPr/>
            <p:nvPr/>
          </p:nvGrpSpPr>
          <p:grpSpPr>
            <a:xfrm>
              <a:off x="7624440" y="1276200"/>
              <a:ext cx="803160" cy="371520"/>
              <a:chOff x="7624440" y="1276200"/>
              <a:chExt cx="803160" cy="371520"/>
            </a:xfrm>
          </p:grpSpPr>
          <p:sp>
            <p:nvSpPr>
              <p:cNvPr id="6216" name="CustomShape 119"/>
              <p:cNvSpPr/>
              <p:nvPr/>
            </p:nvSpPr>
            <p:spPr>
              <a:xfrm>
                <a:off x="7624440" y="1276200"/>
                <a:ext cx="748440" cy="371520"/>
              </a:xfrm>
              <a:custGeom>
                <a:avLst/>
                <a:gdLst/>
                <a:ahLst/>
                <a:rect l="l" t="t" r="r" b="b"/>
                <a:pathLst>
                  <a:path w="20764" h="10331">
                    <a:moveTo>
                      <a:pt x="10376" y="1"/>
                    </a:moveTo>
                    <a:lnTo>
                      <a:pt x="1" y="5028"/>
                    </a:lnTo>
                    <a:lnTo>
                      <a:pt x="10376" y="10331"/>
                    </a:lnTo>
                    <a:lnTo>
                      <a:pt x="20763" y="5028"/>
                    </a:lnTo>
                    <a:lnTo>
                      <a:pt x="10376" y="1"/>
                    </a:lnTo>
                    <a:close/>
                  </a:path>
                </a:pathLst>
              </a:custGeom>
              <a:solidFill>
                <a:srgbClr val="435d74"/>
              </a:solidFill>
              <a:ln>
                <a:noFill/>
              </a:ln>
            </p:spPr>
            <p:style>
              <a:lnRef idx="0"/>
              <a:fillRef idx="0"/>
              <a:effectRef idx="0"/>
              <a:fontRef idx="minor"/>
            </p:style>
          </p:sp>
          <p:sp>
            <p:nvSpPr>
              <p:cNvPr id="6217" name="CustomShape 120"/>
              <p:cNvSpPr/>
              <p:nvPr/>
            </p:nvSpPr>
            <p:spPr>
              <a:xfrm>
                <a:off x="8386200" y="1433520"/>
                <a:ext cx="41400" cy="34920"/>
              </a:xfrm>
              <a:custGeom>
                <a:avLst/>
                <a:gdLst/>
                <a:ahLst/>
                <a:rect l="l" t="t" r="r" b="b"/>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style>
              <a:lnRef idx="0"/>
              <a:fillRef idx="0"/>
              <a:effectRef idx="0"/>
              <a:fontRef idx="minor"/>
            </p:style>
          </p:sp>
        </p:grpSp>
        <p:grpSp>
          <p:nvGrpSpPr>
            <p:cNvPr id="6218" name="Group 121"/>
            <p:cNvGrpSpPr/>
            <p:nvPr/>
          </p:nvGrpSpPr>
          <p:grpSpPr>
            <a:xfrm>
              <a:off x="7624440" y="1174320"/>
              <a:ext cx="803160" cy="371520"/>
              <a:chOff x="7624440" y="1174320"/>
              <a:chExt cx="803160" cy="371520"/>
            </a:xfrm>
          </p:grpSpPr>
          <p:sp>
            <p:nvSpPr>
              <p:cNvPr id="6219" name="CustomShape 122"/>
              <p:cNvSpPr/>
              <p:nvPr/>
            </p:nvSpPr>
            <p:spPr>
              <a:xfrm>
                <a:off x="7624440" y="1174320"/>
                <a:ext cx="748440" cy="371520"/>
              </a:xfrm>
              <a:custGeom>
                <a:avLst/>
                <a:gdLst/>
                <a:ahLst/>
                <a:rect l="l" t="t" r="r" b="b"/>
                <a:pathLst>
                  <a:path w="20764" h="10331">
                    <a:moveTo>
                      <a:pt x="10376" y="1"/>
                    </a:moveTo>
                    <a:lnTo>
                      <a:pt x="1" y="5028"/>
                    </a:lnTo>
                    <a:lnTo>
                      <a:pt x="10376" y="10331"/>
                    </a:lnTo>
                    <a:lnTo>
                      <a:pt x="20763" y="5028"/>
                    </a:lnTo>
                    <a:lnTo>
                      <a:pt x="10376" y="1"/>
                    </a:lnTo>
                    <a:close/>
                  </a:path>
                </a:pathLst>
              </a:custGeom>
              <a:solidFill>
                <a:srgbClr val="869fb2"/>
              </a:solidFill>
              <a:ln>
                <a:noFill/>
              </a:ln>
            </p:spPr>
            <p:style>
              <a:lnRef idx="0"/>
              <a:fillRef idx="0"/>
              <a:effectRef idx="0"/>
              <a:fontRef idx="minor"/>
            </p:style>
          </p:sp>
          <p:sp>
            <p:nvSpPr>
              <p:cNvPr id="6220" name="CustomShape 123"/>
              <p:cNvSpPr/>
              <p:nvPr/>
            </p:nvSpPr>
            <p:spPr>
              <a:xfrm>
                <a:off x="8386200" y="1332000"/>
                <a:ext cx="41400" cy="34920"/>
              </a:xfrm>
              <a:custGeom>
                <a:avLst/>
                <a:gdLst/>
                <a:ahLst/>
                <a:rect l="l" t="t" r="r" b="b"/>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style>
              <a:lnRef idx="0"/>
              <a:fillRef idx="0"/>
              <a:effectRef idx="0"/>
              <a:fontRef idx="minor"/>
            </p:style>
          </p:sp>
        </p:grpSp>
        <p:grpSp>
          <p:nvGrpSpPr>
            <p:cNvPr id="6221" name="Group 124"/>
            <p:cNvGrpSpPr/>
            <p:nvPr/>
          </p:nvGrpSpPr>
          <p:grpSpPr>
            <a:xfrm>
              <a:off x="7624440" y="1072800"/>
              <a:ext cx="803160" cy="371520"/>
              <a:chOff x="7624440" y="1072800"/>
              <a:chExt cx="803160" cy="371520"/>
            </a:xfrm>
          </p:grpSpPr>
          <p:sp>
            <p:nvSpPr>
              <p:cNvPr id="6222" name="CustomShape 125"/>
              <p:cNvSpPr/>
              <p:nvPr/>
            </p:nvSpPr>
            <p:spPr>
              <a:xfrm>
                <a:off x="7624440" y="1072800"/>
                <a:ext cx="748440" cy="371520"/>
              </a:xfrm>
              <a:custGeom>
                <a:avLst/>
                <a:gdLst/>
                <a:ahLst/>
                <a:rect l="l" t="t" r="r" b="b"/>
                <a:pathLst>
                  <a:path w="20764" h="10331">
                    <a:moveTo>
                      <a:pt x="10376" y="1"/>
                    </a:moveTo>
                    <a:lnTo>
                      <a:pt x="1" y="5028"/>
                    </a:lnTo>
                    <a:lnTo>
                      <a:pt x="10376" y="10331"/>
                    </a:lnTo>
                    <a:lnTo>
                      <a:pt x="20763" y="5028"/>
                    </a:lnTo>
                    <a:lnTo>
                      <a:pt x="10376" y="1"/>
                    </a:lnTo>
                    <a:close/>
                  </a:path>
                </a:pathLst>
              </a:custGeom>
              <a:solidFill>
                <a:srgbClr val="bac8d3"/>
              </a:solidFill>
              <a:ln>
                <a:noFill/>
              </a:ln>
            </p:spPr>
            <p:style>
              <a:lnRef idx="0"/>
              <a:fillRef idx="0"/>
              <a:effectRef idx="0"/>
              <a:fontRef idx="minor"/>
            </p:style>
          </p:sp>
          <p:sp>
            <p:nvSpPr>
              <p:cNvPr id="6223" name="CustomShape 126"/>
              <p:cNvSpPr/>
              <p:nvPr/>
            </p:nvSpPr>
            <p:spPr>
              <a:xfrm>
                <a:off x="8386200" y="1230480"/>
                <a:ext cx="41400" cy="34920"/>
              </a:xfrm>
              <a:custGeom>
                <a:avLst/>
                <a:gdLst/>
                <a:ahLst/>
                <a:rect l="l" t="t" r="r" b="b"/>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style>
              <a:lnRef idx="0"/>
              <a:fillRef idx="0"/>
              <a:effectRef idx="0"/>
              <a:fontRef idx="minor"/>
            </p:style>
          </p:sp>
        </p:grpSp>
        <p:grpSp>
          <p:nvGrpSpPr>
            <p:cNvPr id="6224" name="Group 127"/>
            <p:cNvGrpSpPr/>
            <p:nvPr/>
          </p:nvGrpSpPr>
          <p:grpSpPr>
            <a:xfrm>
              <a:off x="7624440" y="971280"/>
              <a:ext cx="803160" cy="371520"/>
              <a:chOff x="7624440" y="971280"/>
              <a:chExt cx="803160" cy="371520"/>
            </a:xfrm>
          </p:grpSpPr>
          <p:sp>
            <p:nvSpPr>
              <p:cNvPr id="6225" name="CustomShape 128"/>
              <p:cNvSpPr/>
              <p:nvPr/>
            </p:nvSpPr>
            <p:spPr>
              <a:xfrm>
                <a:off x="7624440" y="971280"/>
                <a:ext cx="748440" cy="371520"/>
              </a:xfrm>
              <a:custGeom>
                <a:avLst/>
                <a:gdLst/>
                <a:ahLst/>
                <a:rect l="l" t="t" r="r" b="b"/>
                <a:pathLst>
                  <a:path w="20764" h="10331">
                    <a:moveTo>
                      <a:pt x="10376" y="1"/>
                    </a:moveTo>
                    <a:lnTo>
                      <a:pt x="1" y="5028"/>
                    </a:lnTo>
                    <a:lnTo>
                      <a:pt x="10376" y="10331"/>
                    </a:lnTo>
                    <a:lnTo>
                      <a:pt x="20763" y="5028"/>
                    </a:lnTo>
                    <a:lnTo>
                      <a:pt x="10376" y="1"/>
                    </a:lnTo>
                    <a:close/>
                  </a:path>
                </a:pathLst>
              </a:custGeom>
              <a:solidFill>
                <a:srgbClr val="e3e9ed"/>
              </a:solidFill>
              <a:ln>
                <a:noFill/>
              </a:ln>
            </p:spPr>
            <p:style>
              <a:lnRef idx="0"/>
              <a:fillRef idx="0"/>
              <a:effectRef idx="0"/>
              <a:fontRef idx="minor"/>
            </p:style>
          </p:sp>
          <p:sp>
            <p:nvSpPr>
              <p:cNvPr id="6226" name="CustomShape 129"/>
              <p:cNvSpPr/>
              <p:nvPr/>
            </p:nvSpPr>
            <p:spPr>
              <a:xfrm>
                <a:off x="8386200" y="1128960"/>
                <a:ext cx="41400" cy="34920"/>
              </a:xfrm>
              <a:custGeom>
                <a:avLst/>
                <a:gdLst/>
                <a:ahLst/>
                <a:rect l="l" t="t" r="r" b="b"/>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style>
              <a:lnRef idx="0"/>
              <a:fillRef idx="0"/>
              <a:effectRef idx="0"/>
              <a:fontRef idx="minor"/>
            </p:style>
          </p:sp>
        </p:grpSp>
      </p:grpSp>
      <p:grpSp>
        <p:nvGrpSpPr>
          <p:cNvPr id="6227" name="Group 130"/>
          <p:cNvGrpSpPr/>
          <p:nvPr/>
        </p:nvGrpSpPr>
        <p:grpSpPr>
          <a:xfrm>
            <a:off x="4963320" y="1878840"/>
            <a:ext cx="659880" cy="659880"/>
            <a:chOff x="4963320" y="1878840"/>
            <a:chExt cx="659880" cy="659880"/>
          </a:xfrm>
        </p:grpSpPr>
        <p:sp>
          <p:nvSpPr>
            <p:cNvPr id="6228" name="CustomShape 131"/>
            <p:cNvSpPr/>
            <p:nvPr/>
          </p:nvSpPr>
          <p:spPr>
            <a:xfrm>
              <a:off x="4963320" y="1878840"/>
              <a:ext cx="659880" cy="659880"/>
            </a:xfrm>
            <a:prstGeom prst="ellipse">
              <a:avLst/>
            </a:prstGeom>
            <a:solidFill>
              <a:srgbClr val="667e92"/>
            </a:solidFill>
            <a:ln>
              <a:noFill/>
            </a:ln>
          </p:spPr>
          <p:style>
            <a:lnRef idx="0"/>
            <a:fillRef idx="0"/>
            <a:effectRef idx="0"/>
            <a:fontRef idx="minor"/>
          </p:style>
        </p:sp>
        <p:sp>
          <p:nvSpPr>
            <p:cNvPr id="6229" name="CustomShape 132"/>
            <p:cNvSpPr/>
            <p:nvPr/>
          </p:nvSpPr>
          <p:spPr>
            <a:xfrm>
              <a:off x="5023440" y="1938600"/>
              <a:ext cx="540000" cy="540000"/>
            </a:xfrm>
            <a:prstGeom prst="ellipse">
              <a:avLst/>
            </a:prstGeom>
            <a:solidFill>
              <a:srgbClr val="869fb2"/>
            </a:solidFill>
            <a:ln>
              <a:noFill/>
            </a:ln>
          </p:spPr>
          <p:style>
            <a:lnRef idx="0"/>
            <a:fillRef idx="0"/>
            <a:effectRef idx="0"/>
            <a:fontRef idx="minor"/>
          </p:style>
        </p:sp>
        <p:sp>
          <p:nvSpPr>
            <p:cNvPr id="6230" name="CustomShape 133"/>
            <p:cNvSpPr/>
            <p:nvPr/>
          </p:nvSpPr>
          <p:spPr>
            <a:xfrm>
              <a:off x="5097240" y="2012760"/>
              <a:ext cx="392040" cy="392040"/>
            </a:xfrm>
            <a:prstGeom prst="ellipse">
              <a:avLst/>
            </a:prstGeom>
            <a:solidFill>
              <a:srgbClr val="bac8d3"/>
            </a:solidFill>
            <a:ln>
              <a:noFill/>
            </a:ln>
          </p:spPr>
          <p:style>
            <a:lnRef idx="0"/>
            <a:fillRef idx="0"/>
            <a:effectRef idx="0"/>
            <a:fontRef idx="minor"/>
          </p:style>
        </p:sp>
        <p:sp>
          <p:nvSpPr>
            <p:cNvPr id="6231" name="CustomShape 134"/>
            <p:cNvSpPr/>
            <p:nvPr/>
          </p:nvSpPr>
          <p:spPr>
            <a:xfrm>
              <a:off x="5169960" y="2085120"/>
              <a:ext cx="246960" cy="246960"/>
            </a:xfrm>
            <a:prstGeom prst="ellipse">
              <a:avLst/>
            </a:prstGeom>
            <a:solidFill>
              <a:srgbClr val="cfd9e0"/>
            </a:solidFill>
            <a:ln>
              <a:noFill/>
            </a:ln>
          </p:spPr>
          <p:style>
            <a:lnRef idx="0"/>
            <a:fillRef idx="0"/>
            <a:effectRef idx="0"/>
            <a:fontRef idx="minor"/>
          </p:style>
        </p:sp>
      </p:grpSp>
      <p:grpSp>
        <p:nvGrpSpPr>
          <p:cNvPr id="6232" name="Group 135"/>
          <p:cNvGrpSpPr/>
          <p:nvPr/>
        </p:nvGrpSpPr>
        <p:grpSpPr>
          <a:xfrm>
            <a:off x="6607080" y="1857240"/>
            <a:ext cx="867600" cy="682920"/>
            <a:chOff x="6607080" y="1857240"/>
            <a:chExt cx="867600" cy="682920"/>
          </a:xfrm>
        </p:grpSpPr>
        <p:sp>
          <p:nvSpPr>
            <p:cNvPr id="6233" name="CustomShape 136"/>
            <p:cNvSpPr/>
            <p:nvPr/>
          </p:nvSpPr>
          <p:spPr>
            <a:xfrm>
              <a:off x="7174800" y="1938600"/>
              <a:ext cx="284760" cy="105840"/>
            </a:xfrm>
            <a:custGeom>
              <a:avLst/>
              <a:gdLst/>
              <a:ahLst/>
              <a:rect l="l" t="t" r="r" b="b"/>
              <a:pathLst>
                <a:path w="48506" h="18156">
                  <a:moveTo>
                    <a:pt x="1" y="1"/>
                  </a:moveTo>
                  <a:lnTo>
                    <a:pt x="1" y="18156"/>
                  </a:lnTo>
                  <a:lnTo>
                    <a:pt x="48506" y="18156"/>
                  </a:lnTo>
                  <a:lnTo>
                    <a:pt x="48506" y="1"/>
                  </a:lnTo>
                  <a:close/>
                </a:path>
              </a:pathLst>
            </a:custGeom>
            <a:solidFill>
              <a:srgbClr val="b3c3ce"/>
            </a:solidFill>
            <a:ln>
              <a:noFill/>
            </a:ln>
          </p:spPr>
          <p:style>
            <a:lnRef idx="0"/>
            <a:fillRef idx="0"/>
            <a:effectRef idx="0"/>
            <a:fontRef idx="minor"/>
          </p:style>
        </p:sp>
        <p:sp>
          <p:nvSpPr>
            <p:cNvPr id="6234" name="CustomShape 137"/>
            <p:cNvSpPr/>
            <p:nvPr/>
          </p:nvSpPr>
          <p:spPr>
            <a:xfrm>
              <a:off x="7094520" y="2315520"/>
              <a:ext cx="348120" cy="105840"/>
            </a:xfrm>
            <a:custGeom>
              <a:avLst/>
              <a:gdLst/>
              <a:ahLst/>
              <a:rect l="l" t="t" r="r" b="b"/>
              <a:pathLst>
                <a:path w="59233" h="18156">
                  <a:moveTo>
                    <a:pt x="1" y="1"/>
                  </a:moveTo>
                  <a:lnTo>
                    <a:pt x="1" y="18156"/>
                  </a:lnTo>
                  <a:lnTo>
                    <a:pt x="59233" y="18156"/>
                  </a:lnTo>
                  <a:lnTo>
                    <a:pt x="59233" y="1"/>
                  </a:lnTo>
                  <a:close/>
                </a:path>
              </a:pathLst>
            </a:custGeom>
            <a:solidFill>
              <a:srgbClr val="374f66"/>
            </a:solidFill>
            <a:ln>
              <a:noFill/>
            </a:ln>
          </p:spPr>
          <p:style>
            <a:lnRef idx="0"/>
            <a:fillRef idx="0"/>
            <a:effectRef idx="0"/>
            <a:fontRef idx="minor"/>
          </p:style>
        </p:sp>
        <p:sp>
          <p:nvSpPr>
            <p:cNvPr id="6235" name="CustomShape 138"/>
            <p:cNvSpPr/>
            <p:nvPr/>
          </p:nvSpPr>
          <p:spPr>
            <a:xfrm>
              <a:off x="6607080" y="1973880"/>
              <a:ext cx="269640" cy="105840"/>
            </a:xfrm>
            <a:custGeom>
              <a:avLst/>
              <a:gdLst/>
              <a:ahLst/>
              <a:rect l="l" t="t" r="r" b="b"/>
              <a:pathLst>
                <a:path w="45973" h="18156">
                  <a:moveTo>
                    <a:pt x="1" y="0"/>
                  </a:moveTo>
                  <a:lnTo>
                    <a:pt x="1" y="18156"/>
                  </a:lnTo>
                  <a:lnTo>
                    <a:pt x="45972" y="18156"/>
                  </a:lnTo>
                  <a:lnTo>
                    <a:pt x="45972" y="0"/>
                  </a:lnTo>
                  <a:close/>
                </a:path>
              </a:pathLst>
            </a:custGeom>
            <a:solidFill>
              <a:srgbClr val="8fa1af"/>
            </a:solidFill>
            <a:ln>
              <a:noFill/>
            </a:ln>
          </p:spPr>
          <p:style>
            <a:lnRef idx="0"/>
            <a:fillRef idx="0"/>
            <a:effectRef idx="0"/>
            <a:fontRef idx="minor"/>
          </p:style>
        </p:sp>
        <p:sp>
          <p:nvSpPr>
            <p:cNvPr id="6236" name="CustomShape 139"/>
            <p:cNvSpPr/>
            <p:nvPr/>
          </p:nvSpPr>
          <p:spPr>
            <a:xfrm>
              <a:off x="6612840" y="2149560"/>
              <a:ext cx="357120" cy="105840"/>
            </a:xfrm>
            <a:custGeom>
              <a:avLst/>
              <a:gdLst/>
              <a:ahLst/>
              <a:rect l="l" t="t" r="r" b="b"/>
              <a:pathLst>
                <a:path w="60796" h="18157">
                  <a:moveTo>
                    <a:pt x="0" y="1"/>
                  </a:moveTo>
                  <a:lnTo>
                    <a:pt x="0" y="18156"/>
                  </a:lnTo>
                  <a:lnTo>
                    <a:pt x="60796" y="18156"/>
                  </a:lnTo>
                  <a:lnTo>
                    <a:pt x="60796" y="1"/>
                  </a:lnTo>
                  <a:close/>
                </a:path>
              </a:pathLst>
            </a:custGeom>
            <a:solidFill>
              <a:srgbClr val="c9d4dc"/>
            </a:solidFill>
            <a:ln>
              <a:noFill/>
            </a:ln>
          </p:spPr>
          <p:style>
            <a:lnRef idx="0"/>
            <a:fillRef idx="0"/>
            <a:effectRef idx="0"/>
            <a:fontRef idx="minor"/>
          </p:style>
        </p:sp>
        <p:sp>
          <p:nvSpPr>
            <p:cNvPr id="6237" name="CustomShape 140"/>
            <p:cNvSpPr/>
            <p:nvPr/>
          </p:nvSpPr>
          <p:spPr>
            <a:xfrm>
              <a:off x="6653880" y="2324520"/>
              <a:ext cx="357120" cy="107640"/>
            </a:xfrm>
            <a:custGeom>
              <a:avLst/>
              <a:gdLst/>
              <a:ahLst/>
              <a:rect l="l" t="t" r="r" b="b"/>
              <a:pathLst>
                <a:path w="60796" h="18482">
                  <a:moveTo>
                    <a:pt x="1" y="0"/>
                  </a:moveTo>
                  <a:lnTo>
                    <a:pt x="1" y="18482"/>
                  </a:lnTo>
                  <a:lnTo>
                    <a:pt x="60796" y="18482"/>
                  </a:lnTo>
                  <a:lnTo>
                    <a:pt x="60796" y="0"/>
                  </a:lnTo>
                  <a:close/>
                </a:path>
              </a:pathLst>
            </a:custGeom>
            <a:solidFill>
              <a:srgbClr val="dbe3e8"/>
            </a:solidFill>
            <a:ln>
              <a:noFill/>
            </a:ln>
          </p:spPr>
          <p:style>
            <a:lnRef idx="0"/>
            <a:fillRef idx="0"/>
            <a:effectRef idx="0"/>
            <a:fontRef idx="minor"/>
          </p:style>
        </p:sp>
        <p:sp>
          <p:nvSpPr>
            <p:cNvPr id="6238" name="CustomShape 141"/>
            <p:cNvSpPr/>
            <p:nvPr/>
          </p:nvSpPr>
          <p:spPr>
            <a:xfrm>
              <a:off x="7164720" y="2131560"/>
              <a:ext cx="309960" cy="105840"/>
            </a:xfrm>
            <a:custGeom>
              <a:avLst/>
              <a:gdLst/>
              <a:ahLst/>
              <a:rect l="l" t="t" r="r" b="b"/>
              <a:pathLst>
                <a:path w="52763" h="18156">
                  <a:moveTo>
                    <a:pt x="0" y="0"/>
                  </a:moveTo>
                  <a:lnTo>
                    <a:pt x="0" y="18155"/>
                  </a:lnTo>
                  <a:lnTo>
                    <a:pt x="52763" y="18155"/>
                  </a:lnTo>
                  <a:lnTo>
                    <a:pt x="52763" y="0"/>
                  </a:lnTo>
                  <a:close/>
                </a:path>
              </a:pathLst>
            </a:custGeom>
            <a:solidFill>
              <a:srgbClr val="4f677b"/>
            </a:solidFill>
            <a:ln>
              <a:noFill/>
            </a:ln>
          </p:spPr>
          <p:style>
            <a:lnRef idx="0"/>
            <a:fillRef idx="0"/>
            <a:effectRef idx="0"/>
            <a:fontRef idx="minor"/>
          </p:style>
        </p:sp>
        <p:grpSp>
          <p:nvGrpSpPr>
            <p:cNvPr id="6239" name="Group 142"/>
            <p:cNvGrpSpPr/>
            <p:nvPr/>
          </p:nvGrpSpPr>
          <p:grpSpPr>
            <a:xfrm>
              <a:off x="6816960" y="1857240"/>
              <a:ext cx="450720" cy="682920"/>
              <a:chOff x="6816960" y="1857240"/>
              <a:chExt cx="450720" cy="682920"/>
            </a:xfrm>
          </p:grpSpPr>
          <p:sp>
            <p:nvSpPr>
              <p:cNvPr id="6240" name="CustomShape 143"/>
              <p:cNvSpPr/>
              <p:nvPr/>
            </p:nvSpPr>
            <p:spPr>
              <a:xfrm>
                <a:off x="7174800" y="1938600"/>
                <a:ext cx="92880" cy="105840"/>
              </a:xfrm>
              <a:custGeom>
                <a:avLst/>
                <a:gdLst/>
                <a:ahLst/>
                <a:rect l="l" t="t" r="r" b="b"/>
                <a:pathLst>
                  <a:path w="16008" h="18156">
                    <a:moveTo>
                      <a:pt x="1" y="1"/>
                    </a:moveTo>
                    <a:lnTo>
                      <a:pt x="1" y="18156"/>
                    </a:lnTo>
                    <a:lnTo>
                      <a:pt x="16007" y="18156"/>
                    </a:lnTo>
                    <a:cubicBezTo>
                      <a:pt x="15291" y="11568"/>
                      <a:pt x="12904" y="5350"/>
                      <a:pt x="9054" y="1"/>
                    </a:cubicBezTo>
                    <a:close/>
                  </a:path>
                </a:pathLst>
              </a:custGeom>
              <a:solidFill>
                <a:srgbClr val="869fb1"/>
              </a:solidFill>
              <a:ln>
                <a:noFill/>
              </a:ln>
            </p:spPr>
            <p:style>
              <a:lnRef idx="0"/>
              <a:fillRef idx="0"/>
              <a:effectRef idx="0"/>
              <a:fontRef idx="minor"/>
            </p:style>
          </p:sp>
          <p:sp>
            <p:nvSpPr>
              <p:cNvPr id="6241" name="CustomShape 144"/>
              <p:cNvSpPr/>
              <p:nvPr/>
            </p:nvSpPr>
            <p:spPr>
              <a:xfrm>
                <a:off x="7094520" y="2315520"/>
                <a:ext cx="59760" cy="105840"/>
              </a:xfrm>
              <a:custGeom>
                <a:avLst/>
                <a:gdLst/>
                <a:ahLst/>
                <a:rect l="l" t="t" r="r" b="b"/>
                <a:pathLst>
                  <a:path w="10356" h="181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style>
              <a:lnRef idx="0"/>
              <a:fillRef idx="0"/>
              <a:effectRef idx="0"/>
              <a:fontRef idx="minor"/>
            </p:style>
          </p:sp>
          <p:sp>
            <p:nvSpPr>
              <p:cNvPr id="6242" name="CustomShape 145"/>
              <p:cNvSpPr/>
              <p:nvPr/>
            </p:nvSpPr>
            <p:spPr>
              <a:xfrm>
                <a:off x="6816960" y="1973880"/>
                <a:ext cx="59760" cy="105840"/>
              </a:xfrm>
              <a:custGeom>
                <a:avLst/>
                <a:gdLst/>
                <a:ahLst/>
                <a:rect l="l" t="t" r="r" b="b"/>
                <a:pathLst>
                  <a:path w="10394" h="18156">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style>
              <a:lnRef idx="0"/>
              <a:fillRef idx="0"/>
              <a:effectRef idx="0"/>
              <a:fontRef idx="minor"/>
            </p:style>
          </p:sp>
          <p:sp>
            <p:nvSpPr>
              <p:cNvPr id="6243" name="CustomShape 146"/>
              <p:cNvSpPr/>
              <p:nvPr/>
            </p:nvSpPr>
            <p:spPr>
              <a:xfrm>
                <a:off x="6829200" y="2149560"/>
                <a:ext cx="140760" cy="105840"/>
              </a:xfrm>
              <a:custGeom>
                <a:avLst/>
                <a:gdLst/>
                <a:ahLst/>
                <a:rect l="l" t="t" r="r" b="b"/>
                <a:pathLst>
                  <a:path w="24122" h="18157">
                    <a:moveTo>
                      <a:pt x="0" y="1"/>
                    </a:moveTo>
                    <a:cubicBezTo>
                      <a:pt x="1532" y="5312"/>
                      <a:pt x="4200" y="11690"/>
                      <a:pt x="8823" y="18156"/>
                    </a:cubicBezTo>
                    <a:lnTo>
                      <a:pt x="24122" y="18156"/>
                    </a:lnTo>
                    <a:lnTo>
                      <a:pt x="24122" y="1"/>
                    </a:lnTo>
                    <a:close/>
                  </a:path>
                </a:pathLst>
              </a:custGeom>
              <a:solidFill>
                <a:srgbClr val="a5b7c5"/>
              </a:solidFill>
              <a:ln>
                <a:noFill/>
              </a:ln>
            </p:spPr>
            <p:style>
              <a:lnRef idx="0"/>
              <a:fillRef idx="0"/>
              <a:effectRef idx="0"/>
              <a:fontRef idx="minor"/>
            </p:style>
          </p:sp>
          <p:sp>
            <p:nvSpPr>
              <p:cNvPr id="6244" name="CustomShape 147"/>
              <p:cNvSpPr/>
              <p:nvPr/>
            </p:nvSpPr>
            <p:spPr>
              <a:xfrm>
                <a:off x="6938640" y="2324520"/>
                <a:ext cx="72720" cy="107640"/>
              </a:xfrm>
              <a:custGeom>
                <a:avLst/>
                <a:gdLst/>
                <a:ahLst/>
                <a:rect l="l" t="t" r="r" b="b"/>
                <a:pathLst>
                  <a:path w="12558" h="18482">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style>
              <a:lnRef idx="0"/>
              <a:fillRef idx="0"/>
              <a:effectRef idx="0"/>
              <a:fontRef idx="minor"/>
            </p:style>
          </p:sp>
          <p:sp>
            <p:nvSpPr>
              <p:cNvPr id="6245" name="CustomShape 148"/>
              <p:cNvSpPr/>
              <p:nvPr/>
            </p:nvSpPr>
            <p:spPr>
              <a:xfrm>
                <a:off x="7164720" y="2131560"/>
                <a:ext cx="96840" cy="105840"/>
              </a:xfrm>
              <a:custGeom>
                <a:avLst/>
                <a:gdLst/>
                <a:ahLst/>
                <a:rect l="l" t="t" r="r" b="b"/>
                <a:pathLst>
                  <a:path w="16674" h="18156">
                    <a:moveTo>
                      <a:pt x="0" y="0"/>
                    </a:moveTo>
                    <a:lnTo>
                      <a:pt x="0" y="18155"/>
                    </a:lnTo>
                    <a:lnTo>
                      <a:pt x="9101" y="18155"/>
                    </a:lnTo>
                    <a:cubicBezTo>
                      <a:pt x="13299" y="11475"/>
                      <a:pt x="15509" y="5056"/>
                      <a:pt x="16674" y="0"/>
                    </a:cubicBezTo>
                    <a:close/>
                  </a:path>
                </a:pathLst>
              </a:custGeom>
              <a:solidFill>
                <a:srgbClr val="445d73"/>
              </a:solidFill>
              <a:ln>
                <a:noFill/>
              </a:ln>
            </p:spPr>
            <p:style>
              <a:lnRef idx="0"/>
              <a:fillRef idx="0"/>
              <a:effectRef idx="0"/>
              <a:fontRef idx="minor"/>
            </p:style>
          </p:sp>
          <p:grpSp>
            <p:nvGrpSpPr>
              <p:cNvPr id="6246" name="Group 149"/>
              <p:cNvGrpSpPr/>
              <p:nvPr/>
            </p:nvGrpSpPr>
            <p:grpSpPr>
              <a:xfrm>
                <a:off x="6830280" y="1857240"/>
                <a:ext cx="425520" cy="682920"/>
                <a:chOff x="6830280" y="1857240"/>
                <a:chExt cx="425520" cy="682920"/>
              </a:xfrm>
            </p:grpSpPr>
            <p:grpSp>
              <p:nvGrpSpPr>
                <p:cNvPr id="6247" name="Group 150"/>
                <p:cNvGrpSpPr/>
                <p:nvPr/>
              </p:nvGrpSpPr>
              <p:grpSpPr>
                <a:xfrm>
                  <a:off x="6830280" y="1857240"/>
                  <a:ext cx="425520" cy="682920"/>
                  <a:chOff x="6830280" y="1857240"/>
                  <a:chExt cx="425520" cy="682920"/>
                </a:xfrm>
              </p:grpSpPr>
              <p:sp>
                <p:nvSpPr>
                  <p:cNvPr id="6248" name="CustomShape 151"/>
                  <p:cNvSpPr/>
                  <p:nvPr/>
                </p:nvSpPr>
                <p:spPr>
                  <a:xfrm>
                    <a:off x="6998760" y="2472480"/>
                    <a:ext cx="88560" cy="67680"/>
                  </a:xfrm>
                  <a:custGeom>
                    <a:avLst/>
                    <a:gdLst/>
                    <a:ahLst/>
                    <a:rect l="l" t="t" r="r" b="b"/>
                    <a:pathLst>
                      <a:path w="15248" h="1170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style>
                  <a:lnRef idx="0"/>
                  <a:fillRef idx="0"/>
                  <a:effectRef idx="0"/>
                  <a:fontRef idx="minor"/>
                </p:style>
              </p:sp>
              <p:sp>
                <p:nvSpPr>
                  <p:cNvPr id="6249" name="CustomShape 152"/>
                  <p:cNvSpPr/>
                  <p:nvPr/>
                </p:nvSpPr>
                <p:spPr>
                  <a:xfrm>
                    <a:off x="6977520" y="2450520"/>
                    <a:ext cx="131400" cy="71280"/>
                  </a:xfrm>
                  <a:custGeom>
                    <a:avLst/>
                    <a:gdLst/>
                    <a:ahLst/>
                    <a:rect l="l" t="t" r="r" b="b"/>
                    <a:pathLst>
                      <a:path w="22498" h="12324">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style>
                  <a:lnRef idx="0"/>
                  <a:fillRef idx="0"/>
                  <a:effectRef idx="0"/>
                  <a:fontRef idx="minor"/>
                </p:style>
              </p:sp>
              <p:sp>
                <p:nvSpPr>
                  <p:cNvPr id="6250" name="CustomShape 153"/>
                  <p:cNvSpPr/>
                  <p:nvPr/>
                </p:nvSpPr>
                <p:spPr>
                  <a:xfrm>
                    <a:off x="6977520" y="2458440"/>
                    <a:ext cx="131400" cy="63360"/>
                  </a:xfrm>
                  <a:custGeom>
                    <a:avLst/>
                    <a:gdLst/>
                    <a:ahLst/>
                    <a:rect l="l" t="t" r="r" b="b"/>
                    <a:pathLst>
                      <a:path w="22498" h="10974">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style>
                  <a:lnRef idx="0"/>
                  <a:fillRef idx="0"/>
                  <a:effectRef idx="0"/>
                  <a:fontRef idx="minor"/>
                </p:style>
              </p:sp>
              <p:sp>
                <p:nvSpPr>
                  <p:cNvPr id="6251" name="CustomShape 154"/>
                  <p:cNvSpPr/>
                  <p:nvPr/>
                </p:nvSpPr>
                <p:spPr>
                  <a:xfrm>
                    <a:off x="6977880" y="2472120"/>
                    <a:ext cx="130320" cy="10440"/>
                  </a:xfrm>
                  <a:custGeom>
                    <a:avLst/>
                    <a:gdLst/>
                    <a:ahLst/>
                    <a:rect l="l" t="t" r="r" b="b"/>
                    <a:pathLst>
                      <a:path w="22327" h="1994">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style>
                  <a:lnRef idx="0"/>
                  <a:fillRef idx="0"/>
                  <a:effectRef idx="0"/>
                  <a:fontRef idx="minor"/>
                </p:style>
              </p:sp>
              <p:sp>
                <p:nvSpPr>
                  <p:cNvPr id="6252" name="CustomShape 155"/>
                  <p:cNvSpPr/>
                  <p:nvPr/>
                </p:nvSpPr>
                <p:spPr>
                  <a:xfrm>
                    <a:off x="6830280" y="1857240"/>
                    <a:ext cx="425520" cy="543240"/>
                  </a:xfrm>
                  <a:custGeom>
                    <a:avLst/>
                    <a:gdLst/>
                    <a:ahLst/>
                    <a:rect l="l" t="t" r="r" b="b"/>
                    <a:pathLst>
                      <a:path w="72351" h="9232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style>
                  <a:lnRef idx="0"/>
                  <a:fillRef idx="0"/>
                  <a:effectRef idx="0"/>
                  <a:fontRef idx="minor"/>
                </p:style>
              </p:sp>
              <p:sp>
                <p:nvSpPr>
                  <p:cNvPr id="6253" name="CustomShape 156"/>
                  <p:cNvSpPr/>
                  <p:nvPr/>
                </p:nvSpPr>
                <p:spPr>
                  <a:xfrm>
                    <a:off x="6993360" y="2227680"/>
                    <a:ext cx="99720" cy="163080"/>
                  </a:xfrm>
                  <a:custGeom>
                    <a:avLst/>
                    <a:gdLst/>
                    <a:ahLst/>
                    <a:rect l="l" t="t" r="r" b="b"/>
                    <a:pathLst>
                      <a:path w="17120" h="27866">
                        <a:moveTo>
                          <a:pt x="1" y="0"/>
                        </a:moveTo>
                        <a:lnTo>
                          <a:pt x="4920" y="27866"/>
                        </a:lnTo>
                        <a:lnTo>
                          <a:pt x="12200" y="27866"/>
                        </a:lnTo>
                        <a:lnTo>
                          <a:pt x="17120" y="0"/>
                        </a:lnTo>
                        <a:close/>
                      </a:path>
                    </a:pathLst>
                  </a:custGeom>
                  <a:solidFill>
                    <a:srgbClr val="edf1f3"/>
                  </a:solidFill>
                  <a:ln>
                    <a:noFill/>
                  </a:ln>
                </p:spPr>
                <p:style>
                  <a:lnRef idx="0"/>
                  <a:fillRef idx="0"/>
                  <a:effectRef idx="0"/>
                  <a:fontRef idx="minor"/>
                </p:style>
              </p:sp>
              <p:sp>
                <p:nvSpPr>
                  <p:cNvPr id="6254" name="CustomShape 157"/>
                  <p:cNvSpPr/>
                  <p:nvPr/>
                </p:nvSpPr>
                <p:spPr>
                  <a:xfrm>
                    <a:off x="6993360" y="2227680"/>
                    <a:ext cx="99720" cy="139680"/>
                  </a:xfrm>
                  <a:custGeom>
                    <a:avLst/>
                    <a:gdLst/>
                    <a:ahLst/>
                    <a:rect l="l" t="t" r="r" b="b"/>
                    <a:pathLst>
                      <a:path w="17120" h="23892">
                        <a:moveTo>
                          <a:pt x="1" y="0"/>
                        </a:moveTo>
                        <a:lnTo>
                          <a:pt x="4218" y="23891"/>
                        </a:lnTo>
                        <a:lnTo>
                          <a:pt x="12902" y="23891"/>
                        </a:lnTo>
                        <a:lnTo>
                          <a:pt x="17120" y="0"/>
                        </a:lnTo>
                        <a:close/>
                      </a:path>
                    </a:pathLst>
                  </a:custGeom>
                  <a:solidFill>
                    <a:srgbClr val="e3e9ed"/>
                  </a:solidFill>
                  <a:ln>
                    <a:noFill/>
                  </a:ln>
                </p:spPr>
                <p:style>
                  <a:lnRef idx="0"/>
                  <a:fillRef idx="0"/>
                  <a:effectRef idx="0"/>
                  <a:fontRef idx="minor"/>
                </p:style>
              </p:sp>
              <p:sp>
                <p:nvSpPr>
                  <p:cNvPr id="6255" name="CustomShape 158"/>
                  <p:cNvSpPr/>
                  <p:nvPr/>
                </p:nvSpPr>
                <p:spPr>
                  <a:xfrm>
                    <a:off x="7021080" y="2385720"/>
                    <a:ext cx="43560" cy="4680"/>
                  </a:xfrm>
                  <a:custGeom>
                    <a:avLst/>
                    <a:gdLst/>
                    <a:ahLst/>
                    <a:rect l="l" t="t" r="r" b="b"/>
                    <a:pathLst>
                      <a:path w="7651" h="1051">
                        <a:moveTo>
                          <a:pt x="0" y="1"/>
                        </a:moveTo>
                        <a:lnTo>
                          <a:pt x="185" y="1051"/>
                        </a:lnTo>
                        <a:lnTo>
                          <a:pt x="7465" y="1051"/>
                        </a:lnTo>
                        <a:lnTo>
                          <a:pt x="7650" y="1"/>
                        </a:lnTo>
                        <a:close/>
                      </a:path>
                    </a:pathLst>
                  </a:custGeom>
                  <a:solidFill>
                    <a:srgbClr val="e3e9ed"/>
                  </a:solidFill>
                  <a:ln>
                    <a:noFill/>
                  </a:ln>
                </p:spPr>
                <p:style>
                  <a:lnRef idx="0"/>
                  <a:fillRef idx="0"/>
                  <a:effectRef idx="0"/>
                  <a:fontRef idx="minor"/>
                </p:style>
              </p:sp>
              <p:sp>
                <p:nvSpPr>
                  <p:cNvPr id="6256" name="CustomShape 159"/>
                  <p:cNvSpPr/>
                  <p:nvPr/>
                </p:nvSpPr>
                <p:spPr>
                  <a:xfrm>
                    <a:off x="6977520" y="2442960"/>
                    <a:ext cx="131400" cy="23760"/>
                  </a:xfrm>
                  <a:custGeom>
                    <a:avLst/>
                    <a:gdLst/>
                    <a:ahLst/>
                    <a:rect l="l" t="t" r="r" b="b"/>
                    <a:pathLst>
                      <a:path w="22498" h="4271">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style>
                  <a:lnRef idx="0"/>
                  <a:fillRef idx="0"/>
                  <a:effectRef idx="0"/>
                  <a:fontRef idx="minor"/>
                </p:style>
              </p:sp>
              <p:sp>
                <p:nvSpPr>
                  <p:cNvPr id="6257" name="CustomShape 160"/>
                  <p:cNvSpPr/>
                  <p:nvPr/>
                </p:nvSpPr>
                <p:spPr>
                  <a:xfrm>
                    <a:off x="6977520" y="2446200"/>
                    <a:ext cx="131400" cy="10440"/>
                  </a:xfrm>
                  <a:custGeom>
                    <a:avLst/>
                    <a:gdLst/>
                    <a:ahLst/>
                    <a:rect l="l" t="t" r="r" b="b"/>
                    <a:pathLst>
                      <a:path w="22498" h="1996">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style>
                  <a:lnRef idx="0"/>
                  <a:fillRef idx="0"/>
                  <a:effectRef idx="0"/>
                  <a:fontRef idx="minor"/>
                </p:style>
              </p:sp>
              <p:sp>
                <p:nvSpPr>
                  <p:cNvPr id="6258" name="CustomShape 161"/>
                  <p:cNvSpPr/>
                  <p:nvPr/>
                </p:nvSpPr>
                <p:spPr>
                  <a:xfrm>
                    <a:off x="6972120" y="2462400"/>
                    <a:ext cx="141480" cy="10440"/>
                  </a:xfrm>
                  <a:custGeom>
                    <a:avLst/>
                    <a:gdLst/>
                    <a:ahLst/>
                    <a:rect l="l" t="t" r="r" b="b"/>
                    <a:pathLst>
                      <a:path w="24241" h="1996">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style>
                  <a:lnRef idx="0"/>
                  <a:fillRef idx="0"/>
                  <a:effectRef idx="0"/>
                  <a:fontRef idx="minor"/>
                </p:style>
              </p:sp>
              <p:sp>
                <p:nvSpPr>
                  <p:cNvPr id="6259" name="CustomShape 162"/>
                  <p:cNvSpPr/>
                  <p:nvPr/>
                </p:nvSpPr>
                <p:spPr>
                  <a:xfrm>
                    <a:off x="6977520" y="2421360"/>
                    <a:ext cx="131400" cy="23760"/>
                  </a:xfrm>
                  <a:custGeom>
                    <a:avLst/>
                    <a:gdLst/>
                    <a:ahLst/>
                    <a:rect l="l" t="t" r="r" b="b"/>
                    <a:pathLst>
                      <a:path w="22498" h="4271">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style>
                  <a:lnRef idx="0"/>
                  <a:fillRef idx="0"/>
                  <a:effectRef idx="0"/>
                  <a:fontRef idx="minor"/>
                </p:style>
              </p:sp>
              <p:sp>
                <p:nvSpPr>
                  <p:cNvPr id="6260" name="CustomShape 163"/>
                  <p:cNvSpPr/>
                  <p:nvPr/>
                </p:nvSpPr>
                <p:spPr>
                  <a:xfrm>
                    <a:off x="6977520" y="2422800"/>
                    <a:ext cx="131400" cy="10440"/>
                  </a:xfrm>
                  <a:custGeom>
                    <a:avLst/>
                    <a:gdLst/>
                    <a:ahLst/>
                    <a:rect l="l" t="t" r="r" b="b"/>
                    <a:pathLst>
                      <a:path w="22498" h="1996">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style>
                  <a:lnRef idx="0"/>
                  <a:fillRef idx="0"/>
                  <a:effectRef idx="0"/>
                  <a:fontRef idx="minor"/>
                </p:style>
              </p:sp>
              <p:sp>
                <p:nvSpPr>
                  <p:cNvPr id="6261" name="CustomShape 164"/>
                  <p:cNvSpPr/>
                  <p:nvPr/>
                </p:nvSpPr>
                <p:spPr>
                  <a:xfrm>
                    <a:off x="6972120" y="2439000"/>
                    <a:ext cx="141480" cy="10440"/>
                  </a:xfrm>
                  <a:custGeom>
                    <a:avLst/>
                    <a:gdLst/>
                    <a:ahLst/>
                    <a:rect l="l" t="t" r="r" b="b"/>
                    <a:pathLst>
                      <a:path w="24241" h="1996">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style>
                  <a:lnRef idx="0"/>
                  <a:fillRef idx="0"/>
                  <a:effectRef idx="0"/>
                  <a:fontRef idx="minor"/>
                </p:style>
              </p:sp>
              <p:sp>
                <p:nvSpPr>
                  <p:cNvPr id="6262" name="CustomShape 165"/>
                  <p:cNvSpPr/>
                  <p:nvPr/>
                </p:nvSpPr>
                <p:spPr>
                  <a:xfrm>
                    <a:off x="6977520" y="2396160"/>
                    <a:ext cx="131400" cy="23760"/>
                  </a:xfrm>
                  <a:custGeom>
                    <a:avLst/>
                    <a:gdLst/>
                    <a:ahLst/>
                    <a:rect l="l" t="t" r="r" b="b"/>
                    <a:pathLst>
                      <a:path w="22498" h="427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style>
                  <a:lnRef idx="0"/>
                  <a:fillRef idx="0"/>
                  <a:effectRef idx="0"/>
                  <a:fontRef idx="minor"/>
                </p:style>
              </p:sp>
              <p:sp>
                <p:nvSpPr>
                  <p:cNvPr id="6263" name="CustomShape 166"/>
                  <p:cNvSpPr/>
                  <p:nvPr/>
                </p:nvSpPr>
                <p:spPr>
                  <a:xfrm>
                    <a:off x="6977520" y="2399400"/>
                    <a:ext cx="131400" cy="10440"/>
                  </a:xfrm>
                  <a:custGeom>
                    <a:avLst/>
                    <a:gdLst/>
                    <a:ahLst/>
                    <a:rect l="l" t="t" r="r" b="b"/>
                    <a:pathLst>
                      <a:path w="22498" h="1997">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style>
                  <a:lnRef idx="0"/>
                  <a:fillRef idx="0"/>
                  <a:effectRef idx="0"/>
                  <a:fontRef idx="minor"/>
                </p:style>
              </p:sp>
              <p:sp>
                <p:nvSpPr>
                  <p:cNvPr id="6264" name="CustomShape 167"/>
                  <p:cNvSpPr/>
                  <p:nvPr/>
                </p:nvSpPr>
                <p:spPr>
                  <a:xfrm>
                    <a:off x="6972120" y="2392200"/>
                    <a:ext cx="141480" cy="10440"/>
                  </a:xfrm>
                  <a:custGeom>
                    <a:avLst/>
                    <a:gdLst/>
                    <a:ahLst/>
                    <a:rect l="l" t="t" r="r" b="b"/>
                    <a:pathLst>
                      <a:path w="24241" h="1994">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style>
                  <a:lnRef idx="0"/>
                  <a:fillRef idx="0"/>
                  <a:effectRef idx="0"/>
                  <a:fontRef idx="minor"/>
                </p:style>
              </p:sp>
              <p:sp>
                <p:nvSpPr>
                  <p:cNvPr id="6265" name="CustomShape 168"/>
                  <p:cNvSpPr/>
                  <p:nvPr/>
                </p:nvSpPr>
                <p:spPr>
                  <a:xfrm>
                    <a:off x="6859080" y="1886040"/>
                    <a:ext cx="367920" cy="475920"/>
                  </a:xfrm>
                  <a:custGeom>
                    <a:avLst/>
                    <a:gdLst/>
                    <a:ahLst/>
                    <a:rect l="l" t="t" r="r" b="b"/>
                    <a:pathLst>
                      <a:path w="62592" h="80915">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style>
                  <a:lnRef idx="0"/>
                  <a:fillRef idx="0"/>
                  <a:effectRef idx="0"/>
                  <a:fontRef idx="minor"/>
                </p:style>
              </p:sp>
              <p:sp>
                <p:nvSpPr>
                  <p:cNvPr id="6266" name="CustomShape 169"/>
                  <p:cNvSpPr/>
                  <p:nvPr/>
                </p:nvSpPr>
                <p:spPr>
                  <a:xfrm>
                    <a:off x="6972120" y="2415600"/>
                    <a:ext cx="141480" cy="10440"/>
                  </a:xfrm>
                  <a:custGeom>
                    <a:avLst/>
                    <a:gdLst/>
                    <a:ahLst/>
                    <a:rect l="l" t="t" r="r" b="b"/>
                    <a:pathLst>
                      <a:path w="24241" h="1996">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style>
                  <a:lnRef idx="0"/>
                  <a:fillRef idx="0"/>
                  <a:effectRef idx="0"/>
                  <a:fontRef idx="minor"/>
                </p:style>
              </p:sp>
            </p:grpSp>
            <p:sp>
              <p:nvSpPr>
                <p:cNvPr id="6267" name="CustomShape 170"/>
                <p:cNvSpPr/>
                <p:nvPr/>
              </p:nvSpPr>
              <p:spPr>
                <a:xfrm>
                  <a:off x="7055280" y="2054520"/>
                  <a:ext cx="171720" cy="112320"/>
                </a:xfrm>
                <a:custGeom>
                  <a:avLst/>
                  <a:gdLst/>
                  <a:ahLst/>
                  <a:rect l="l" t="t" r="r" b="b"/>
                  <a:pathLst>
                    <a:path w="29335" h="19304">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style>
                <a:lnRef idx="0"/>
                <a:fillRef idx="0"/>
                <a:effectRef idx="0"/>
                <a:fontRef idx="minor"/>
              </p:style>
            </p:sp>
            <p:sp>
              <p:nvSpPr>
                <p:cNvPr id="6268" name="CustomShape 171"/>
                <p:cNvSpPr/>
                <p:nvPr/>
              </p:nvSpPr>
              <p:spPr>
                <a:xfrm>
                  <a:off x="7055280" y="1886400"/>
                  <a:ext cx="167400" cy="143640"/>
                </a:xfrm>
                <a:custGeom>
                  <a:avLst/>
                  <a:gdLst/>
                  <a:ahLst/>
                  <a:rect l="l" t="t" r="r" b="b"/>
                  <a:pathLst>
                    <a:path w="28612" h="24598">
                      <a:moveTo>
                        <a:pt x="0" y="1"/>
                      </a:moveTo>
                      <a:lnTo>
                        <a:pt x="0" y="24597"/>
                      </a:lnTo>
                      <a:lnTo>
                        <a:pt x="28612" y="24597"/>
                      </a:lnTo>
                      <a:cubicBezTo>
                        <a:pt x="25701" y="11138"/>
                        <a:pt x="14102" y="876"/>
                        <a:pt x="0" y="1"/>
                      </a:cubicBezTo>
                      <a:close/>
                    </a:path>
                  </a:pathLst>
                </a:custGeom>
                <a:solidFill>
                  <a:srgbClr val="b3c3ce"/>
                </a:solidFill>
                <a:ln>
                  <a:noFill/>
                </a:ln>
              </p:spPr>
              <p:style>
                <a:lnRef idx="0"/>
                <a:fillRef idx="0"/>
                <a:effectRef idx="0"/>
                <a:fontRef idx="minor"/>
              </p:style>
            </p:sp>
            <p:sp>
              <p:nvSpPr>
                <p:cNvPr id="6269" name="CustomShape 172"/>
                <p:cNvSpPr/>
                <p:nvPr/>
              </p:nvSpPr>
              <p:spPr>
                <a:xfrm>
                  <a:off x="6859080" y="2054520"/>
                  <a:ext cx="171720" cy="112320"/>
                </a:xfrm>
                <a:custGeom>
                  <a:avLst/>
                  <a:gdLst/>
                  <a:ahLst/>
                  <a:rect l="l" t="t" r="r" b="b"/>
                  <a:pathLst>
                    <a:path w="29336" h="19304">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style>
                <a:lnRef idx="0"/>
                <a:fillRef idx="0"/>
                <a:effectRef idx="0"/>
                <a:fontRef idx="minor"/>
              </p:style>
            </p:sp>
            <p:sp>
              <p:nvSpPr>
                <p:cNvPr id="6270" name="CustomShape 173"/>
                <p:cNvSpPr/>
                <p:nvPr/>
              </p:nvSpPr>
              <p:spPr>
                <a:xfrm>
                  <a:off x="6891120" y="2191680"/>
                  <a:ext cx="139680" cy="170280"/>
                </a:xfrm>
                <a:custGeom>
                  <a:avLst/>
                  <a:gdLst/>
                  <a:ahLst/>
                  <a:rect l="l" t="t" r="r" b="b"/>
                  <a:pathLst>
                    <a:path w="23934" h="29109">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style>
                <a:lnRef idx="0"/>
                <a:fillRef idx="0"/>
                <a:effectRef idx="0"/>
                <a:fontRef idx="minor"/>
              </p:style>
            </p:sp>
            <p:sp>
              <p:nvSpPr>
                <p:cNvPr id="6271" name="CustomShape 174"/>
                <p:cNvSpPr/>
                <p:nvPr/>
              </p:nvSpPr>
              <p:spPr>
                <a:xfrm>
                  <a:off x="6863400" y="1886400"/>
                  <a:ext cx="167400" cy="143640"/>
                </a:xfrm>
                <a:custGeom>
                  <a:avLst/>
                  <a:gdLst/>
                  <a:ahLst/>
                  <a:rect l="l" t="t" r="r" b="b"/>
                  <a:pathLst>
                    <a:path w="28613" h="24598">
                      <a:moveTo>
                        <a:pt x="28612" y="1"/>
                      </a:moveTo>
                      <a:cubicBezTo>
                        <a:pt x="14512" y="876"/>
                        <a:pt x="2911" y="11138"/>
                        <a:pt x="1" y="24597"/>
                      </a:cubicBezTo>
                      <a:lnTo>
                        <a:pt x="28612" y="24597"/>
                      </a:lnTo>
                      <a:lnTo>
                        <a:pt x="28612" y="1"/>
                      </a:lnTo>
                      <a:close/>
                    </a:path>
                  </a:pathLst>
                </a:custGeom>
                <a:solidFill>
                  <a:srgbClr val="8fa1af"/>
                </a:solidFill>
                <a:ln>
                  <a:noFill/>
                </a:ln>
              </p:spPr>
              <p:style>
                <a:lnRef idx="0"/>
                <a:fillRef idx="0"/>
                <a:effectRef idx="0"/>
                <a:fontRef idx="minor"/>
              </p:style>
            </p:sp>
            <p:sp>
              <p:nvSpPr>
                <p:cNvPr id="6272" name="CustomShape 175"/>
                <p:cNvSpPr/>
                <p:nvPr/>
              </p:nvSpPr>
              <p:spPr>
                <a:xfrm>
                  <a:off x="7055280" y="2191680"/>
                  <a:ext cx="139680" cy="170280"/>
                </a:xfrm>
                <a:custGeom>
                  <a:avLst/>
                  <a:gdLst/>
                  <a:ahLst/>
                  <a:rect l="l" t="t" r="r" b="b"/>
                  <a:pathLst>
                    <a:path w="23933" h="29109">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style>
                <a:lnRef idx="0"/>
                <a:fillRef idx="0"/>
                <a:effectRef idx="0"/>
                <a:fontRef idx="minor"/>
              </p:style>
            </p:sp>
          </p:grpSp>
        </p:grpSp>
      </p:grpSp>
      <p:grpSp>
        <p:nvGrpSpPr>
          <p:cNvPr id="6273" name="Group 176"/>
          <p:cNvGrpSpPr/>
          <p:nvPr/>
        </p:nvGrpSpPr>
        <p:grpSpPr>
          <a:xfrm>
            <a:off x="717120" y="3531240"/>
            <a:ext cx="1339200" cy="639720"/>
            <a:chOff x="717120" y="3531240"/>
            <a:chExt cx="1339200" cy="639720"/>
          </a:xfrm>
        </p:grpSpPr>
        <p:sp>
          <p:nvSpPr>
            <p:cNvPr id="6274" name="CustomShape 177"/>
            <p:cNvSpPr/>
            <p:nvPr/>
          </p:nvSpPr>
          <p:spPr>
            <a:xfrm>
              <a:off x="1323720" y="4108320"/>
              <a:ext cx="126000" cy="62280"/>
            </a:xfrm>
            <a:custGeom>
              <a:avLst/>
              <a:gdLst/>
              <a:ahLst/>
              <a:rect l="l" t="t" r="r" b="b"/>
              <a:pathLst>
                <a:path w="27160" h="13581">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style>
            <a:lnRef idx="0"/>
            <a:fillRef idx="0"/>
            <a:effectRef idx="0"/>
            <a:fontRef idx="minor"/>
          </p:style>
        </p:sp>
        <p:sp>
          <p:nvSpPr>
            <p:cNvPr id="6275" name="CustomShape 178"/>
            <p:cNvSpPr/>
            <p:nvPr/>
          </p:nvSpPr>
          <p:spPr>
            <a:xfrm>
              <a:off x="1372680" y="3930480"/>
              <a:ext cx="26280" cy="178200"/>
            </a:xfrm>
            <a:custGeom>
              <a:avLst/>
              <a:gdLst/>
              <a:ahLst/>
              <a:rect l="l" t="t" r="r" b="b"/>
              <a:pathLst>
                <a:path w="5891" h="38263">
                  <a:moveTo>
                    <a:pt x="3276" y="0"/>
                  </a:moveTo>
                  <a:lnTo>
                    <a:pt x="0" y="38263"/>
                  </a:lnTo>
                  <a:lnTo>
                    <a:pt x="5890" y="38194"/>
                  </a:lnTo>
                  <a:lnTo>
                    <a:pt x="3276" y="0"/>
                  </a:lnTo>
                  <a:close/>
                </a:path>
              </a:pathLst>
            </a:custGeom>
            <a:solidFill>
              <a:srgbClr val="e3e9ed"/>
            </a:solidFill>
            <a:ln>
              <a:noFill/>
            </a:ln>
          </p:spPr>
          <p:style>
            <a:lnRef idx="0"/>
            <a:fillRef idx="0"/>
            <a:effectRef idx="0"/>
            <a:fontRef idx="minor"/>
          </p:style>
        </p:sp>
        <p:sp>
          <p:nvSpPr>
            <p:cNvPr id="6276" name="CustomShape 179"/>
            <p:cNvSpPr/>
            <p:nvPr/>
          </p:nvSpPr>
          <p:spPr>
            <a:xfrm>
              <a:off x="1385280" y="4043160"/>
              <a:ext cx="156240" cy="117000"/>
            </a:xfrm>
            <a:custGeom>
              <a:avLst/>
              <a:gdLst/>
              <a:ahLst/>
              <a:rect l="l" t="t" r="r" b="b"/>
              <a:pathLst>
                <a:path w="33574" h="25222">
                  <a:moveTo>
                    <a:pt x="32291" y="1"/>
                  </a:moveTo>
                  <a:lnTo>
                    <a:pt x="1" y="23463"/>
                  </a:lnTo>
                  <a:lnTo>
                    <a:pt x="1277" y="25222"/>
                  </a:lnTo>
                  <a:lnTo>
                    <a:pt x="33574" y="1759"/>
                  </a:lnTo>
                  <a:lnTo>
                    <a:pt x="32291" y="1"/>
                  </a:lnTo>
                  <a:close/>
                </a:path>
              </a:pathLst>
            </a:custGeom>
            <a:solidFill>
              <a:srgbClr val="e3e9ed"/>
            </a:solidFill>
            <a:ln>
              <a:noFill/>
            </a:ln>
          </p:spPr>
          <p:style>
            <a:lnRef idx="0"/>
            <a:fillRef idx="0"/>
            <a:effectRef idx="0"/>
            <a:fontRef idx="minor"/>
          </p:style>
        </p:sp>
        <p:sp>
          <p:nvSpPr>
            <p:cNvPr id="6277" name="CustomShape 180"/>
            <p:cNvSpPr/>
            <p:nvPr/>
          </p:nvSpPr>
          <p:spPr>
            <a:xfrm>
              <a:off x="1844280" y="3903120"/>
              <a:ext cx="212040" cy="267480"/>
            </a:xfrm>
            <a:custGeom>
              <a:avLst/>
              <a:gdLst/>
              <a:ahLst/>
              <a:rect l="l" t="t" r="r" b="b"/>
              <a:pathLst>
                <a:path w="45484" h="57312">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style>
            <a:lnRef idx="0"/>
            <a:fillRef idx="0"/>
            <a:effectRef idx="0"/>
            <a:fontRef idx="minor"/>
          </p:style>
        </p:sp>
        <p:sp>
          <p:nvSpPr>
            <p:cNvPr id="6278" name="CustomShape 181"/>
            <p:cNvSpPr/>
            <p:nvPr/>
          </p:nvSpPr>
          <p:spPr>
            <a:xfrm>
              <a:off x="1657080" y="3633840"/>
              <a:ext cx="329760" cy="332280"/>
            </a:xfrm>
            <a:custGeom>
              <a:avLst/>
              <a:gdLst/>
              <a:ahLst/>
              <a:rect l="l" t="t" r="r" b="b"/>
              <a:pathLst>
                <a:path w="70567" h="71099">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style>
            <a:lnRef idx="0"/>
            <a:fillRef idx="0"/>
            <a:effectRef idx="0"/>
            <a:fontRef idx="minor"/>
          </p:style>
        </p:sp>
        <p:sp>
          <p:nvSpPr>
            <p:cNvPr id="6279" name="CustomShape 182"/>
            <p:cNvSpPr/>
            <p:nvPr/>
          </p:nvSpPr>
          <p:spPr>
            <a:xfrm>
              <a:off x="1388160" y="3531240"/>
              <a:ext cx="354600" cy="232560"/>
            </a:xfrm>
            <a:custGeom>
              <a:avLst/>
              <a:gdLst/>
              <a:ahLst/>
              <a:rect l="l" t="t" r="r" b="b"/>
              <a:pathLst>
                <a:path w="75843" h="49836">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style>
            <a:lnRef idx="0"/>
            <a:fillRef idx="0"/>
            <a:effectRef idx="0"/>
            <a:fontRef idx="minor"/>
          </p:style>
        </p:sp>
        <p:sp>
          <p:nvSpPr>
            <p:cNvPr id="6280" name="CustomShape 183"/>
            <p:cNvSpPr/>
            <p:nvPr/>
          </p:nvSpPr>
          <p:spPr>
            <a:xfrm>
              <a:off x="1031040" y="3531240"/>
              <a:ext cx="355680" cy="232200"/>
            </a:xfrm>
            <a:custGeom>
              <a:avLst/>
              <a:gdLst/>
              <a:ahLst/>
              <a:rect l="l" t="t" r="r" b="b"/>
              <a:pathLst>
                <a:path w="76065" h="49767">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style>
            <a:lnRef idx="0"/>
            <a:fillRef idx="0"/>
            <a:effectRef idx="0"/>
            <a:fontRef idx="minor"/>
          </p:style>
        </p:sp>
        <p:sp>
          <p:nvSpPr>
            <p:cNvPr id="6281" name="CustomShape 184"/>
            <p:cNvSpPr/>
            <p:nvPr/>
          </p:nvSpPr>
          <p:spPr>
            <a:xfrm>
              <a:off x="786600" y="3633480"/>
              <a:ext cx="330120" cy="332640"/>
            </a:xfrm>
            <a:custGeom>
              <a:avLst/>
              <a:gdLst/>
              <a:ahLst/>
              <a:rect l="l" t="t" r="r" b="b"/>
              <a:pathLst>
                <a:path w="70657" h="71126">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style>
            <a:lnRef idx="0"/>
            <a:fillRef idx="0"/>
            <a:effectRef idx="0"/>
            <a:fontRef idx="minor"/>
          </p:style>
        </p:sp>
        <p:sp>
          <p:nvSpPr>
            <p:cNvPr id="6282" name="CustomShape 185"/>
            <p:cNvSpPr/>
            <p:nvPr/>
          </p:nvSpPr>
          <p:spPr>
            <a:xfrm>
              <a:off x="717120" y="3902760"/>
              <a:ext cx="212400" cy="267840"/>
            </a:xfrm>
            <a:custGeom>
              <a:avLst/>
              <a:gdLst/>
              <a:ahLst/>
              <a:rect l="l" t="t" r="r" b="b"/>
              <a:pathLst>
                <a:path w="45519" h="57367">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style>
            <a:lnRef idx="0"/>
            <a:fillRef idx="0"/>
            <a:effectRef idx="0"/>
            <a:fontRef idx="minor"/>
          </p:style>
        </p:sp>
        <p:sp>
          <p:nvSpPr>
            <p:cNvPr id="6283" name="CustomShape 186"/>
            <p:cNvSpPr/>
            <p:nvPr/>
          </p:nvSpPr>
          <p:spPr>
            <a:xfrm>
              <a:off x="1033560" y="3679920"/>
              <a:ext cx="707040" cy="307800"/>
            </a:xfrm>
            <a:custGeom>
              <a:avLst/>
              <a:gdLst/>
              <a:ahLst/>
              <a:rect l="l" t="t" r="r" b="b"/>
              <a:pathLst>
                <a:path w="148183" h="64657">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style>
            <a:lnRef idx="0"/>
            <a:fillRef idx="0"/>
            <a:effectRef idx="0"/>
            <a:fontRef idx="minor"/>
          </p:style>
        </p:sp>
        <p:sp>
          <p:nvSpPr>
            <p:cNvPr id="6284" name="CustomShape 187"/>
            <p:cNvSpPr/>
            <p:nvPr/>
          </p:nvSpPr>
          <p:spPr>
            <a:xfrm>
              <a:off x="865440" y="3818160"/>
              <a:ext cx="337680" cy="352800"/>
            </a:xfrm>
            <a:custGeom>
              <a:avLst/>
              <a:gdLst/>
              <a:ahLst/>
              <a:rect l="l" t="t" r="r" b="b"/>
              <a:pathLst>
                <a:path w="70912" h="74043">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style>
            <a:lnRef idx="0"/>
            <a:fillRef idx="0"/>
            <a:effectRef idx="0"/>
            <a:fontRef idx="minor"/>
          </p:style>
        </p:sp>
        <p:sp>
          <p:nvSpPr>
            <p:cNvPr id="6285" name="CustomShape 188"/>
            <p:cNvSpPr/>
            <p:nvPr/>
          </p:nvSpPr>
          <p:spPr>
            <a:xfrm>
              <a:off x="1572120" y="3818520"/>
              <a:ext cx="336240" cy="352440"/>
            </a:xfrm>
            <a:custGeom>
              <a:avLst/>
              <a:gdLst/>
              <a:ahLst/>
              <a:rect l="l" t="t" r="r" b="b"/>
              <a:pathLst>
                <a:path w="70651" h="73968">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style>
            <a:lnRef idx="0"/>
            <a:fillRef idx="0"/>
            <a:effectRef idx="0"/>
            <a:fontRef idx="minor"/>
          </p:style>
        </p:sp>
      </p:grpSp>
      <p:grpSp>
        <p:nvGrpSpPr>
          <p:cNvPr id="6286" name="Group 189"/>
          <p:cNvGrpSpPr/>
          <p:nvPr/>
        </p:nvGrpSpPr>
        <p:grpSpPr>
          <a:xfrm>
            <a:off x="5582520" y="2734560"/>
            <a:ext cx="985680" cy="584640"/>
            <a:chOff x="5582520" y="2734560"/>
            <a:chExt cx="985680" cy="584640"/>
          </a:xfrm>
        </p:grpSpPr>
        <p:grpSp>
          <p:nvGrpSpPr>
            <p:cNvPr id="6287" name="Group 190"/>
            <p:cNvGrpSpPr/>
            <p:nvPr/>
          </p:nvGrpSpPr>
          <p:grpSpPr>
            <a:xfrm>
              <a:off x="6098400" y="3057480"/>
              <a:ext cx="469800" cy="261720"/>
              <a:chOff x="6098400" y="3057480"/>
              <a:chExt cx="469800" cy="261720"/>
            </a:xfrm>
          </p:grpSpPr>
          <p:sp>
            <p:nvSpPr>
              <p:cNvPr id="6288" name="CustomShape 191"/>
              <p:cNvSpPr/>
              <p:nvPr/>
            </p:nvSpPr>
            <p:spPr>
              <a:xfrm>
                <a:off x="6098400" y="3057480"/>
                <a:ext cx="302400" cy="261720"/>
              </a:xfrm>
              <a:custGeom>
                <a:avLst/>
                <a:gdLst/>
                <a:ahLst/>
                <a:rect l="l" t="t" r="r" b="b"/>
                <a:pathLst>
                  <a:path w="2576195" h="2231390">
                    <a:moveTo>
                      <a:pt x="1288021" y="0"/>
                    </a:moveTo>
                    <a:lnTo>
                      <a:pt x="0" y="2230932"/>
                    </a:lnTo>
                    <a:lnTo>
                      <a:pt x="2576042" y="2230932"/>
                    </a:lnTo>
                    <a:lnTo>
                      <a:pt x="1288021" y="0"/>
                    </a:lnTo>
                    <a:close/>
                  </a:path>
                </a:pathLst>
              </a:custGeom>
              <a:solidFill>
                <a:srgbClr val="869fb2"/>
              </a:solidFill>
              <a:ln>
                <a:noFill/>
              </a:ln>
            </p:spPr>
            <p:style>
              <a:lnRef idx="0"/>
              <a:fillRef idx="0"/>
              <a:effectRef idx="0"/>
              <a:fontRef idx="minor"/>
            </p:style>
          </p:sp>
          <p:sp>
            <p:nvSpPr>
              <p:cNvPr id="6289" name="CustomShape 192"/>
              <p:cNvSpPr/>
              <p:nvPr/>
            </p:nvSpPr>
            <p:spPr>
              <a:xfrm>
                <a:off x="6376320" y="3105000"/>
                <a:ext cx="191880" cy="198720"/>
              </a:xfrm>
              <a:custGeom>
                <a:avLst/>
                <a:gdLst/>
                <a:ahLst/>
                <a:rect l="l" t="t" r="r" b="b"/>
                <a:pathLst>
                  <a:path w="1638934" h="2306954">
                    <a:moveTo>
                      <a:pt x="1638680" y="0"/>
                    </a:moveTo>
                    <a:lnTo>
                      <a:pt x="697255" y="0"/>
                    </a:lnTo>
                    <a:lnTo>
                      <a:pt x="697255" y="2306535"/>
                    </a:lnTo>
                    <a:lnTo>
                      <a:pt x="0" y="2306535"/>
                    </a:lnTo>
                  </a:path>
                </a:pathLst>
              </a:custGeom>
              <a:noFill/>
              <a:ln w="28440">
                <a:solidFill>
                  <a:srgbClr val="869fb2"/>
                </a:solidFill>
                <a:round/>
              </a:ln>
            </p:spPr>
            <p:style>
              <a:lnRef idx="0"/>
              <a:fillRef idx="0"/>
              <a:effectRef idx="0"/>
              <a:fontRef idx="minor"/>
            </p:style>
          </p:sp>
        </p:grpSp>
        <p:grpSp>
          <p:nvGrpSpPr>
            <p:cNvPr id="6290" name="Group 193"/>
            <p:cNvGrpSpPr/>
            <p:nvPr/>
          </p:nvGrpSpPr>
          <p:grpSpPr>
            <a:xfrm>
              <a:off x="5582520" y="3057480"/>
              <a:ext cx="478080" cy="261720"/>
              <a:chOff x="5582520" y="3057480"/>
              <a:chExt cx="478080" cy="261720"/>
            </a:xfrm>
          </p:grpSpPr>
          <p:sp>
            <p:nvSpPr>
              <p:cNvPr id="6291" name="CustomShape 194"/>
              <p:cNvSpPr/>
              <p:nvPr/>
            </p:nvSpPr>
            <p:spPr>
              <a:xfrm>
                <a:off x="5758200" y="3057480"/>
                <a:ext cx="302400" cy="261720"/>
              </a:xfrm>
              <a:custGeom>
                <a:avLst/>
                <a:gdLst/>
                <a:ahLst/>
                <a:rect l="l" t="t" r="r" b="b"/>
                <a:pathLst>
                  <a:path w="2576195" h="2231390">
                    <a:moveTo>
                      <a:pt x="1288034" y="0"/>
                    </a:moveTo>
                    <a:lnTo>
                      <a:pt x="0" y="2230920"/>
                    </a:lnTo>
                    <a:lnTo>
                      <a:pt x="2576055" y="2230920"/>
                    </a:lnTo>
                    <a:lnTo>
                      <a:pt x="1288034" y="0"/>
                    </a:lnTo>
                    <a:close/>
                  </a:path>
                </a:pathLst>
              </a:custGeom>
              <a:solidFill>
                <a:srgbClr val="5f7d95"/>
              </a:solidFill>
              <a:ln>
                <a:noFill/>
              </a:ln>
            </p:spPr>
            <p:style>
              <a:lnRef idx="0"/>
              <a:fillRef idx="0"/>
              <a:effectRef idx="0"/>
              <a:fontRef idx="minor"/>
            </p:style>
          </p:sp>
          <p:sp>
            <p:nvSpPr>
              <p:cNvPr id="6292" name="CustomShape 195"/>
              <p:cNvSpPr/>
              <p:nvPr/>
            </p:nvSpPr>
            <p:spPr>
              <a:xfrm flipH="1">
                <a:off x="5582160" y="3105360"/>
                <a:ext cx="191880" cy="198720"/>
              </a:xfrm>
              <a:custGeom>
                <a:avLst/>
                <a:gdLst/>
                <a:ahLst/>
                <a:rect l="l" t="t" r="r" b="b"/>
                <a:pathLst>
                  <a:path w="1638934" h="2306954">
                    <a:moveTo>
                      <a:pt x="1638680" y="0"/>
                    </a:moveTo>
                    <a:lnTo>
                      <a:pt x="697255" y="0"/>
                    </a:lnTo>
                    <a:lnTo>
                      <a:pt x="697255" y="2306535"/>
                    </a:lnTo>
                    <a:lnTo>
                      <a:pt x="0" y="2306535"/>
                    </a:lnTo>
                  </a:path>
                </a:pathLst>
              </a:custGeom>
              <a:noFill/>
              <a:ln w="28440">
                <a:solidFill>
                  <a:srgbClr val="5f7d95"/>
                </a:solidFill>
                <a:round/>
              </a:ln>
            </p:spPr>
            <p:style>
              <a:lnRef idx="0"/>
              <a:fillRef idx="0"/>
              <a:effectRef idx="0"/>
              <a:fontRef idx="minor"/>
            </p:style>
          </p:sp>
        </p:grpSp>
        <p:grpSp>
          <p:nvGrpSpPr>
            <p:cNvPr id="6293" name="Group 196"/>
            <p:cNvGrpSpPr/>
            <p:nvPr/>
          </p:nvGrpSpPr>
          <p:grpSpPr>
            <a:xfrm>
              <a:off x="5757120" y="2749320"/>
              <a:ext cx="474120" cy="545760"/>
              <a:chOff x="5757120" y="2749320"/>
              <a:chExt cx="474120" cy="545760"/>
            </a:xfrm>
          </p:grpSpPr>
          <p:sp>
            <p:nvSpPr>
              <p:cNvPr id="6294" name="CustomShape 197"/>
              <p:cNvSpPr/>
              <p:nvPr/>
            </p:nvSpPr>
            <p:spPr>
              <a:xfrm>
                <a:off x="5928840" y="3033360"/>
                <a:ext cx="302400" cy="261720"/>
              </a:xfrm>
              <a:custGeom>
                <a:avLst/>
                <a:gdLst/>
                <a:ahLst/>
                <a:rect l="l" t="t" r="r" b="b"/>
                <a:pathLst>
                  <a:path w="2576195" h="2231390">
                    <a:moveTo>
                      <a:pt x="2576042" y="0"/>
                    </a:moveTo>
                    <a:lnTo>
                      <a:pt x="0" y="0"/>
                    </a:lnTo>
                    <a:lnTo>
                      <a:pt x="1288021" y="2230920"/>
                    </a:lnTo>
                    <a:lnTo>
                      <a:pt x="2576042" y="0"/>
                    </a:lnTo>
                    <a:close/>
                  </a:path>
                </a:pathLst>
              </a:custGeom>
              <a:solidFill>
                <a:srgbClr val="e3e9ed"/>
              </a:solidFill>
              <a:ln>
                <a:noFill/>
              </a:ln>
            </p:spPr>
            <p:style>
              <a:lnRef idx="0"/>
              <a:fillRef idx="0"/>
              <a:effectRef idx="0"/>
              <a:fontRef idx="minor"/>
            </p:style>
          </p:sp>
          <p:sp>
            <p:nvSpPr>
              <p:cNvPr id="6295" name="CustomShape 198"/>
              <p:cNvSpPr/>
              <p:nvPr/>
            </p:nvSpPr>
            <p:spPr>
              <a:xfrm flipH="1">
                <a:off x="5756760" y="2749320"/>
                <a:ext cx="191880" cy="296280"/>
              </a:xfrm>
              <a:custGeom>
                <a:avLst/>
                <a:gdLst/>
                <a:ahLst/>
                <a:rect l="l" t="t" r="r" b="b"/>
                <a:pathLst>
                  <a:path w="1638934" h="2306954">
                    <a:moveTo>
                      <a:pt x="1638680" y="0"/>
                    </a:moveTo>
                    <a:lnTo>
                      <a:pt x="697255" y="0"/>
                    </a:lnTo>
                    <a:lnTo>
                      <a:pt x="697255" y="2306535"/>
                    </a:lnTo>
                    <a:lnTo>
                      <a:pt x="0" y="2306535"/>
                    </a:lnTo>
                  </a:path>
                </a:pathLst>
              </a:custGeom>
              <a:noFill/>
              <a:ln w="28440">
                <a:solidFill>
                  <a:srgbClr val="e3e9ed"/>
                </a:solidFill>
                <a:round/>
              </a:ln>
            </p:spPr>
            <p:style>
              <a:lnRef idx="0"/>
              <a:fillRef idx="0"/>
              <a:effectRef idx="0"/>
              <a:fontRef idx="minor"/>
            </p:style>
          </p:sp>
        </p:grpSp>
        <p:grpSp>
          <p:nvGrpSpPr>
            <p:cNvPr id="6296" name="Group 199"/>
            <p:cNvGrpSpPr/>
            <p:nvPr/>
          </p:nvGrpSpPr>
          <p:grpSpPr>
            <a:xfrm>
              <a:off x="5928840" y="2734560"/>
              <a:ext cx="550440" cy="270360"/>
              <a:chOff x="5928840" y="2734560"/>
              <a:chExt cx="550440" cy="270360"/>
            </a:xfrm>
          </p:grpSpPr>
          <p:sp>
            <p:nvSpPr>
              <p:cNvPr id="6297" name="CustomShape 200"/>
              <p:cNvSpPr/>
              <p:nvPr/>
            </p:nvSpPr>
            <p:spPr>
              <a:xfrm>
                <a:off x="5928840" y="2743200"/>
                <a:ext cx="302400" cy="261720"/>
              </a:xfrm>
              <a:custGeom>
                <a:avLst/>
                <a:gdLst/>
                <a:ahLst/>
                <a:rect l="l" t="t" r="r" b="b"/>
                <a:pathLst>
                  <a:path w="2576195" h="2231390">
                    <a:moveTo>
                      <a:pt x="1288021" y="0"/>
                    </a:moveTo>
                    <a:lnTo>
                      <a:pt x="0" y="2230920"/>
                    </a:lnTo>
                    <a:lnTo>
                      <a:pt x="2576042" y="2230920"/>
                    </a:lnTo>
                    <a:lnTo>
                      <a:pt x="1288021" y="0"/>
                    </a:lnTo>
                    <a:close/>
                  </a:path>
                </a:pathLst>
              </a:custGeom>
              <a:solidFill>
                <a:srgbClr val="435d74"/>
              </a:solidFill>
              <a:ln>
                <a:noFill/>
              </a:ln>
            </p:spPr>
            <p:style>
              <a:lnRef idx="0"/>
              <a:fillRef idx="0"/>
              <a:effectRef idx="0"/>
              <a:fontRef idx="minor"/>
            </p:style>
          </p:sp>
          <p:sp>
            <p:nvSpPr>
              <p:cNvPr id="6298" name="CustomShape 201"/>
              <p:cNvSpPr/>
              <p:nvPr/>
            </p:nvSpPr>
            <p:spPr>
              <a:xfrm>
                <a:off x="6199920" y="2734560"/>
                <a:ext cx="279360" cy="255240"/>
              </a:xfrm>
              <a:custGeom>
                <a:avLst/>
                <a:gdLst/>
                <a:ahLst/>
                <a:rect l="l" t="t" r="r" b="b"/>
                <a:pathLst>
                  <a:path w="1638934" h="2306954">
                    <a:moveTo>
                      <a:pt x="1638680" y="0"/>
                    </a:moveTo>
                    <a:lnTo>
                      <a:pt x="697255" y="0"/>
                    </a:lnTo>
                    <a:lnTo>
                      <a:pt x="697255" y="2306535"/>
                    </a:lnTo>
                    <a:lnTo>
                      <a:pt x="0" y="2306535"/>
                    </a:lnTo>
                  </a:path>
                </a:pathLst>
              </a:custGeom>
              <a:noFill/>
              <a:ln w="28440">
                <a:solidFill>
                  <a:srgbClr val="435d74"/>
                </a:solidFill>
                <a:round/>
              </a:ln>
            </p:spPr>
            <p:style>
              <a:lnRef idx="0"/>
              <a:fillRef idx="0"/>
              <a:effectRef idx="0"/>
              <a:fontRef idx="minor"/>
            </p:style>
          </p:sp>
        </p:grpSp>
      </p:grpSp>
      <p:grpSp>
        <p:nvGrpSpPr>
          <p:cNvPr id="6299" name="Group 202"/>
          <p:cNvGrpSpPr/>
          <p:nvPr/>
        </p:nvGrpSpPr>
        <p:grpSpPr>
          <a:xfrm>
            <a:off x="8163000" y="3526560"/>
            <a:ext cx="267480" cy="644400"/>
            <a:chOff x="8163000" y="3526560"/>
            <a:chExt cx="267480" cy="644400"/>
          </a:xfrm>
        </p:grpSpPr>
        <p:sp>
          <p:nvSpPr>
            <p:cNvPr id="6300" name="CustomShape 203"/>
            <p:cNvSpPr/>
            <p:nvPr/>
          </p:nvSpPr>
          <p:spPr>
            <a:xfrm>
              <a:off x="8163000" y="3526560"/>
              <a:ext cx="267480" cy="523440"/>
            </a:xfrm>
            <a:custGeom>
              <a:avLst/>
              <a:gdLst/>
              <a:ahLst/>
              <a:rect l="l" t="t" r="r" b="b"/>
              <a:pathLst>
                <a:path w="16734" h="32649">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style>
            <a:lnRef idx="0"/>
            <a:fillRef idx="0"/>
            <a:effectRef idx="0"/>
            <a:fontRef idx="minor"/>
          </p:style>
        </p:sp>
        <p:sp>
          <p:nvSpPr>
            <p:cNvPr id="6301" name="CustomShape 204"/>
            <p:cNvSpPr/>
            <p:nvPr/>
          </p:nvSpPr>
          <p:spPr>
            <a:xfrm>
              <a:off x="8197560" y="3556080"/>
              <a:ext cx="198720" cy="198720"/>
            </a:xfrm>
            <a:custGeom>
              <a:avLst/>
              <a:gdLst/>
              <a:ahLst/>
              <a:rect l="l" t="t" r="r" b="b"/>
              <a:pathLst>
                <a:path w="12457" h="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style>
            <a:lnRef idx="0"/>
            <a:fillRef idx="0"/>
            <a:effectRef idx="0"/>
            <a:fontRef idx="minor"/>
          </p:style>
        </p:sp>
        <p:sp>
          <p:nvSpPr>
            <p:cNvPr id="6302" name="CustomShape 205"/>
            <p:cNvSpPr/>
            <p:nvPr/>
          </p:nvSpPr>
          <p:spPr>
            <a:xfrm>
              <a:off x="8163000" y="4051800"/>
              <a:ext cx="267480" cy="119160"/>
            </a:xfrm>
            <a:custGeom>
              <a:avLst/>
              <a:gdLst/>
              <a:ahLst/>
              <a:rect l="l" t="t" r="r" b="b"/>
              <a:pathLst>
                <a:path w="16734" h="7497">
                  <a:moveTo>
                    <a:pt x="1" y="1"/>
                  </a:moveTo>
                  <a:lnTo>
                    <a:pt x="8369" y="7496"/>
                  </a:lnTo>
                  <a:lnTo>
                    <a:pt x="16734" y="1"/>
                  </a:lnTo>
                  <a:close/>
                </a:path>
              </a:pathLst>
            </a:custGeom>
            <a:solidFill>
              <a:srgbClr val="cfd9e0"/>
            </a:solidFill>
            <a:ln>
              <a:noFill/>
            </a:ln>
          </p:spPr>
          <p:style>
            <a:lnRef idx="0"/>
            <a:fillRef idx="0"/>
            <a:effectRef idx="0"/>
            <a:fontRef idx="minor"/>
          </p:style>
        </p:sp>
      </p:grpSp>
      <p:grpSp>
        <p:nvGrpSpPr>
          <p:cNvPr id="6303" name="Group 206"/>
          <p:cNvGrpSpPr/>
          <p:nvPr/>
        </p:nvGrpSpPr>
        <p:grpSpPr>
          <a:xfrm>
            <a:off x="6179760" y="3565800"/>
            <a:ext cx="292320" cy="292320"/>
            <a:chOff x="6179760" y="3565800"/>
            <a:chExt cx="292320" cy="292320"/>
          </a:xfrm>
        </p:grpSpPr>
        <p:sp>
          <p:nvSpPr>
            <p:cNvPr id="6304" name="CustomShape 207"/>
            <p:cNvSpPr/>
            <p:nvPr/>
          </p:nvSpPr>
          <p:spPr>
            <a:xfrm>
              <a:off x="6179760" y="3565800"/>
              <a:ext cx="292320" cy="292320"/>
            </a:xfrm>
            <a:custGeom>
              <a:avLst/>
              <a:gdLst/>
              <a:ahLst/>
              <a:rect l="l" t="t" r="r" b="b"/>
              <a:pathLst>
                <a:path w="19240" h="19237">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style>
            <a:lnRef idx="0"/>
            <a:fillRef idx="0"/>
            <a:effectRef idx="0"/>
            <a:fontRef idx="minor"/>
          </p:style>
        </p:sp>
        <p:sp>
          <p:nvSpPr>
            <p:cNvPr id="6305" name="CustomShape 208"/>
            <p:cNvSpPr/>
            <p:nvPr/>
          </p:nvSpPr>
          <p:spPr>
            <a:xfrm>
              <a:off x="6192000" y="3576600"/>
              <a:ext cx="117360" cy="105840"/>
            </a:xfrm>
            <a:custGeom>
              <a:avLst/>
              <a:gdLst/>
              <a:ahLst/>
              <a:rect l="l" t="t" r="r" b="b"/>
              <a:pathLst>
                <a:path w="7787" h="7027">
                  <a:moveTo>
                    <a:pt x="0" y="1"/>
                  </a:moveTo>
                  <a:lnTo>
                    <a:pt x="0" y="7026"/>
                  </a:lnTo>
                  <a:lnTo>
                    <a:pt x="7787" y="1"/>
                  </a:lnTo>
                  <a:close/>
                </a:path>
              </a:pathLst>
            </a:custGeom>
            <a:solidFill>
              <a:srgbClr val="213b55"/>
            </a:solidFill>
            <a:ln>
              <a:noFill/>
            </a:ln>
          </p:spPr>
          <p:style>
            <a:lnRef idx="0"/>
            <a:fillRef idx="0"/>
            <a:effectRef idx="0"/>
            <a:fontRef idx="minor"/>
          </p:style>
        </p:sp>
      </p:grpSp>
      <p:grpSp>
        <p:nvGrpSpPr>
          <p:cNvPr id="6306" name="Group 209"/>
          <p:cNvGrpSpPr/>
          <p:nvPr/>
        </p:nvGrpSpPr>
        <p:grpSpPr>
          <a:xfrm>
            <a:off x="6179760" y="3878280"/>
            <a:ext cx="292320" cy="292320"/>
            <a:chOff x="6179760" y="3878280"/>
            <a:chExt cx="292320" cy="292320"/>
          </a:xfrm>
        </p:grpSpPr>
        <p:sp>
          <p:nvSpPr>
            <p:cNvPr id="6307" name="CustomShape 210"/>
            <p:cNvSpPr/>
            <p:nvPr/>
          </p:nvSpPr>
          <p:spPr>
            <a:xfrm>
              <a:off x="6179760" y="3878280"/>
              <a:ext cx="292320" cy="292320"/>
            </a:xfrm>
            <a:custGeom>
              <a:avLst/>
              <a:gdLst/>
              <a:ahLst/>
              <a:rect l="l" t="t" r="r" b="b"/>
              <a:pathLst>
                <a:path w="19240" h="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style>
            <a:lnRef idx="0"/>
            <a:fillRef idx="0"/>
            <a:effectRef idx="0"/>
            <a:fontRef idx="minor"/>
          </p:style>
        </p:sp>
        <p:sp>
          <p:nvSpPr>
            <p:cNvPr id="6308" name="CustomShape 211"/>
            <p:cNvSpPr/>
            <p:nvPr/>
          </p:nvSpPr>
          <p:spPr>
            <a:xfrm>
              <a:off x="6192000" y="3889080"/>
              <a:ext cx="117360" cy="105840"/>
            </a:xfrm>
            <a:custGeom>
              <a:avLst/>
              <a:gdLst/>
              <a:ahLst/>
              <a:rect l="l" t="t" r="r" b="b"/>
              <a:pathLst>
                <a:path w="7787" h="7026">
                  <a:moveTo>
                    <a:pt x="0" y="0"/>
                  </a:moveTo>
                  <a:lnTo>
                    <a:pt x="0" y="7026"/>
                  </a:lnTo>
                  <a:lnTo>
                    <a:pt x="7787" y="0"/>
                  </a:lnTo>
                  <a:close/>
                </a:path>
              </a:pathLst>
            </a:custGeom>
            <a:solidFill>
              <a:srgbClr val="213b55"/>
            </a:solidFill>
            <a:ln>
              <a:noFill/>
            </a:ln>
          </p:spPr>
          <p:style>
            <a:lnRef idx="0"/>
            <a:fillRef idx="0"/>
            <a:effectRef idx="0"/>
            <a:fontRef idx="minor"/>
          </p:style>
        </p:sp>
      </p:grpSp>
      <p:grpSp>
        <p:nvGrpSpPr>
          <p:cNvPr id="6309" name="Group 212"/>
          <p:cNvGrpSpPr/>
          <p:nvPr/>
        </p:nvGrpSpPr>
        <p:grpSpPr>
          <a:xfrm>
            <a:off x="2410200" y="1850400"/>
            <a:ext cx="696600" cy="696600"/>
            <a:chOff x="2410200" y="1850400"/>
            <a:chExt cx="696600" cy="696600"/>
          </a:xfrm>
        </p:grpSpPr>
        <p:sp>
          <p:nvSpPr>
            <p:cNvPr id="6310" name="CustomShape 213"/>
            <p:cNvSpPr/>
            <p:nvPr/>
          </p:nvSpPr>
          <p:spPr>
            <a:xfrm>
              <a:off x="2490480" y="2322360"/>
              <a:ext cx="434160" cy="224640"/>
            </a:xfrm>
            <a:custGeom>
              <a:avLst/>
              <a:gdLst/>
              <a:ahLst/>
              <a:rect l="l" t="t" r="r" b="b"/>
              <a:pathLst>
                <a:path w="130611" h="6778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style>
            <a:lnRef idx="0"/>
            <a:fillRef idx="0"/>
            <a:effectRef idx="0"/>
            <a:fontRef idx="minor"/>
          </p:style>
        </p:sp>
        <p:sp>
          <p:nvSpPr>
            <p:cNvPr id="6311" name="CustomShape 214"/>
            <p:cNvSpPr/>
            <p:nvPr/>
          </p:nvSpPr>
          <p:spPr>
            <a:xfrm>
              <a:off x="2768400" y="2208600"/>
              <a:ext cx="338400" cy="323280"/>
            </a:xfrm>
            <a:custGeom>
              <a:avLst/>
              <a:gdLst/>
              <a:ahLst/>
              <a:rect l="l" t="t" r="r" b="b"/>
              <a:pathLst>
                <a:path w="101908" h="97347">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style>
            <a:lnRef idx="0"/>
            <a:fillRef idx="0"/>
            <a:effectRef idx="0"/>
            <a:fontRef idx="minor"/>
          </p:style>
        </p:sp>
        <p:sp>
          <p:nvSpPr>
            <p:cNvPr id="6312" name="CustomShape 215"/>
            <p:cNvSpPr/>
            <p:nvPr/>
          </p:nvSpPr>
          <p:spPr>
            <a:xfrm>
              <a:off x="2860560" y="1901520"/>
              <a:ext cx="246240" cy="425520"/>
            </a:xfrm>
            <a:custGeom>
              <a:avLst/>
              <a:gdLst/>
              <a:ahLst/>
              <a:rect l="l" t="t" r="r" b="b"/>
              <a:pathLst>
                <a:path w="74248" h="128047">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style>
            <a:lnRef idx="0"/>
            <a:fillRef idx="0"/>
            <a:effectRef idx="0"/>
            <a:fontRef idx="minor"/>
          </p:style>
        </p:sp>
        <p:sp>
          <p:nvSpPr>
            <p:cNvPr id="6313" name="CustomShape 216"/>
            <p:cNvSpPr/>
            <p:nvPr/>
          </p:nvSpPr>
          <p:spPr>
            <a:xfrm>
              <a:off x="2592720" y="1850400"/>
              <a:ext cx="434160" cy="224640"/>
            </a:xfrm>
            <a:custGeom>
              <a:avLst/>
              <a:gdLst/>
              <a:ahLst/>
              <a:rect l="l" t="t" r="r" b="b"/>
              <a:pathLst>
                <a:path w="130616" h="67777">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style>
            <a:lnRef idx="0"/>
            <a:fillRef idx="0"/>
            <a:effectRef idx="0"/>
            <a:fontRef idx="minor"/>
          </p:style>
        </p:sp>
        <p:sp>
          <p:nvSpPr>
            <p:cNvPr id="6314" name="CustomShape 217"/>
            <p:cNvSpPr/>
            <p:nvPr/>
          </p:nvSpPr>
          <p:spPr>
            <a:xfrm>
              <a:off x="2410200" y="1865520"/>
              <a:ext cx="338400" cy="323280"/>
            </a:xfrm>
            <a:custGeom>
              <a:avLst/>
              <a:gdLst/>
              <a:ahLst/>
              <a:rect l="l" t="t" r="r" b="b"/>
              <a:pathLst>
                <a:path w="101908" h="97351">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style>
            <a:lnRef idx="0"/>
            <a:fillRef idx="0"/>
            <a:effectRef idx="0"/>
            <a:fontRef idx="minor"/>
          </p:style>
        </p:sp>
        <p:sp>
          <p:nvSpPr>
            <p:cNvPr id="6315" name="CustomShape 218"/>
            <p:cNvSpPr/>
            <p:nvPr/>
          </p:nvSpPr>
          <p:spPr>
            <a:xfrm>
              <a:off x="2410200" y="2070000"/>
              <a:ext cx="225360" cy="423720"/>
            </a:xfrm>
            <a:custGeom>
              <a:avLst/>
              <a:gdLst/>
              <a:ahLst/>
              <a:rect l="l" t="t" r="r" b="b"/>
              <a:pathLst>
                <a:path w="68038" h="12748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style>
            <a:lnRef idx="0"/>
            <a:fillRef idx="0"/>
            <a:effectRef idx="0"/>
            <a:fontRef idx="minor"/>
          </p:style>
        </p:sp>
      </p:grpSp>
      <p:grpSp>
        <p:nvGrpSpPr>
          <p:cNvPr id="6316" name="Group 219"/>
          <p:cNvGrpSpPr/>
          <p:nvPr/>
        </p:nvGrpSpPr>
        <p:grpSpPr>
          <a:xfrm>
            <a:off x="5633640" y="3534840"/>
            <a:ext cx="437040" cy="635760"/>
            <a:chOff x="5633640" y="3534840"/>
            <a:chExt cx="437040" cy="635760"/>
          </a:xfrm>
        </p:grpSpPr>
        <p:sp>
          <p:nvSpPr>
            <p:cNvPr id="6317" name="CustomShape 220"/>
            <p:cNvSpPr/>
            <p:nvPr/>
          </p:nvSpPr>
          <p:spPr>
            <a:xfrm>
              <a:off x="5633640" y="3534840"/>
              <a:ext cx="437040" cy="635760"/>
            </a:xfrm>
            <a:custGeom>
              <a:avLst/>
              <a:gdLst/>
              <a:ahLst/>
              <a:rect l="l" t="t" r="r" b="b"/>
              <a:pathLst>
                <a:path w="30365" h="44156">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style>
            <a:lnRef idx="0"/>
            <a:fillRef idx="0"/>
            <a:effectRef idx="0"/>
            <a:fontRef idx="minor"/>
          </p:style>
        </p:sp>
        <p:sp>
          <p:nvSpPr>
            <p:cNvPr id="6318" name="CustomShape 221"/>
            <p:cNvSpPr/>
            <p:nvPr/>
          </p:nvSpPr>
          <p:spPr>
            <a:xfrm>
              <a:off x="5658840" y="3984840"/>
              <a:ext cx="160560" cy="160560"/>
            </a:xfrm>
            <a:custGeom>
              <a:avLst/>
              <a:gdLst/>
              <a:ahLst/>
              <a:rect l="l" t="t" r="r" b="b"/>
              <a:pathLst>
                <a:path w="11223" h="11222">
                  <a:moveTo>
                    <a:pt x="1" y="0"/>
                  </a:moveTo>
                  <a:lnTo>
                    <a:pt x="1" y="11222"/>
                  </a:lnTo>
                  <a:lnTo>
                    <a:pt x="11222" y="11222"/>
                  </a:lnTo>
                  <a:lnTo>
                    <a:pt x="11222" y="0"/>
                  </a:lnTo>
                  <a:close/>
                </a:path>
              </a:pathLst>
            </a:custGeom>
            <a:solidFill>
              <a:srgbClr val="e3e9ed"/>
            </a:solidFill>
            <a:ln>
              <a:noFill/>
            </a:ln>
          </p:spPr>
          <p:style>
            <a:lnRef idx="0"/>
            <a:fillRef idx="0"/>
            <a:effectRef idx="0"/>
            <a:fontRef idx="minor"/>
          </p:style>
        </p:sp>
      </p:grpSp>
      <p:sp>
        <p:nvSpPr>
          <p:cNvPr id="6319" name="CustomShape 222"/>
          <p:cNvSpPr/>
          <p:nvPr/>
        </p:nvSpPr>
        <p:spPr>
          <a:xfrm>
            <a:off x="8130960" y="3422520"/>
            <a:ext cx="360" cy="360"/>
          </a:xfrm>
          <a:custGeom>
            <a:avLst/>
            <a:gdLst/>
            <a:ahLst/>
            <a:rect l="l" t="t" r="r" b="b"/>
            <a:pathLst>
              <a:path w="48" h="1">
                <a:moveTo>
                  <a:pt x="48" y="0"/>
                </a:moveTo>
                <a:lnTo>
                  <a:pt x="1" y="0"/>
                </a:lnTo>
                <a:close/>
              </a:path>
            </a:pathLst>
          </a:custGeom>
          <a:solidFill>
            <a:srgbClr val="ffffff"/>
          </a:solidFill>
          <a:ln>
            <a:noFill/>
          </a:ln>
        </p:spPr>
        <p:style>
          <a:lnRef idx="0"/>
          <a:fillRef idx="0"/>
          <a:effectRef idx="0"/>
          <a:fontRef idx="minor"/>
        </p:style>
      </p:sp>
      <p:grpSp>
        <p:nvGrpSpPr>
          <p:cNvPr id="6320" name="Group 223"/>
          <p:cNvGrpSpPr/>
          <p:nvPr/>
        </p:nvGrpSpPr>
        <p:grpSpPr>
          <a:xfrm>
            <a:off x="7636320" y="1863360"/>
            <a:ext cx="798120" cy="668880"/>
            <a:chOff x="7636320" y="1863360"/>
            <a:chExt cx="798120" cy="668880"/>
          </a:xfrm>
        </p:grpSpPr>
        <p:sp>
          <p:nvSpPr>
            <p:cNvPr id="6321" name="CustomShape 224"/>
            <p:cNvSpPr/>
            <p:nvPr/>
          </p:nvSpPr>
          <p:spPr>
            <a:xfrm flipH="1" rot="5400000">
              <a:off x="7643880" y="1906200"/>
              <a:ext cx="128520" cy="109800"/>
            </a:xfrm>
            <a:prstGeom prst="bentConnector3">
              <a:avLst>
                <a:gd name="adj1" fmla="val 50000"/>
              </a:avLst>
            </a:prstGeom>
            <a:noFill/>
            <a:ln w="9360">
              <a:solidFill>
                <a:srgbClr val="667e92"/>
              </a:solidFill>
              <a:round/>
            </a:ln>
          </p:spPr>
          <p:style>
            <a:lnRef idx="0"/>
            <a:fillRef idx="0"/>
            <a:effectRef idx="0"/>
            <a:fontRef idx="minor"/>
          </p:style>
        </p:sp>
        <p:sp>
          <p:nvSpPr>
            <p:cNvPr id="6322" name="CustomShape 225"/>
            <p:cNvSpPr/>
            <p:nvPr/>
          </p:nvSpPr>
          <p:spPr>
            <a:xfrm rot="16200000">
              <a:off x="8293320" y="1906200"/>
              <a:ext cx="128520" cy="109800"/>
            </a:xfrm>
            <a:prstGeom prst="bentConnector3">
              <a:avLst>
                <a:gd name="adj1" fmla="val 50000"/>
              </a:avLst>
            </a:prstGeom>
            <a:noFill/>
            <a:ln w="9360">
              <a:solidFill>
                <a:srgbClr val="667e92"/>
              </a:solidFill>
              <a:round/>
            </a:ln>
          </p:spPr>
          <p:style>
            <a:lnRef idx="0"/>
            <a:fillRef idx="0"/>
            <a:effectRef idx="0"/>
            <a:fontRef idx="minor"/>
          </p:style>
        </p:sp>
        <p:sp>
          <p:nvSpPr>
            <p:cNvPr id="6323" name="CustomShape 226"/>
            <p:cNvSpPr/>
            <p:nvPr/>
          </p:nvSpPr>
          <p:spPr>
            <a:xfrm rot="5400000">
              <a:off x="7647480" y="2413080"/>
              <a:ext cx="128520" cy="109800"/>
            </a:xfrm>
            <a:prstGeom prst="bentConnector3">
              <a:avLst>
                <a:gd name="adj1" fmla="val 50000"/>
              </a:avLst>
            </a:prstGeom>
            <a:noFill/>
            <a:ln w="9360">
              <a:solidFill>
                <a:srgbClr val="667e92"/>
              </a:solidFill>
              <a:round/>
            </a:ln>
          </p:spPr>
          <p:style>
            <a:lnRef idx="0"/>
            <a:fillRef idx="0"/>
            <a:effectRef idx="0"/>
            <a:fontRef idx="minor"/>
          </p:style>
        </p:sp>
        <p:sp>
          <p:nvSpPr>
            <p:cNvPr id="6324" name="CustomShape 227"/>
            <p:cNvSpPr/>
            <p:nvPr/>
          </p:nvSpPr>
          <p:spPr>
            <a:xfrm flipH="1" rot="16200000">
              <a:off x="8292600" y="2413080"/>
              <a:ext cx="128520" cy="109800"/>
            </a:xfrm>
            <a:prstGeom prst="bentConnector3">
              <a:avLst>
                <a:gd name="adj1" fmla="val 50000"/>
              </a:avLst>
            </a:prstGeom>
            <a:noFill/>
            <a:ln w="9360">
              <a:solidFill>
                <a:srgbClr val="667e92"/>
              </a:solidFill>
              <a:round/>
            </a:ln>
          </p:spPr>
          <p:style>
            <a:lnRef idx="0"/>
            <a:fillRef idx="0"/>
            <a:effectRef idx="0"/>
            <a:fontRef idx="minor"/>
          </p:style>
        </p:sp>
        <p:sp>
          <p:nvSpPr>
            <p:cNvPr id="6325" name="CustomShape 228"/>
            <p:cNvSpPr/>
            <p:nvPr/>
          </p:nvSpPr>
          <p:spPr>
            <a:xfrm rot="10800000">
              <a:off x="7636320" y="2193120"/>
              <a:ext cx="82080" cy="360"/>
            </a:xfrm>
            <a:custGeom>
              <a:avLst/>
              <a:gdLst/>
              <a:ahLst/>
              <a:rect l="l" t="t" r="r" b="b"/>
              <a:pathLst>
                <a:path w="21600" h="21600">
                  <a:moveTo>
                    <a:pt x="0" y="0"/>
                  </a:moveTo>
                  <a:lnTo>
                    <a:pt x="21600" y="21600"/>
                  </a:lnTo>
                </a:path>
              </a:pathLst>
            </a:custGeom>
            <a:noFill/>
            <a:ln w="9360">
              <a:solidFill>
                <a:srgbClr val="667e92"/>
              </a:solidFill>
              <a:round/>
            </a:ln>
          </p:spPr>
          <p:style>
            <a:lnRef idx="0"/>
            <a:fillRef idx="0"/>
            <a:effectRef idx="0"/>
            <a:fontRef idx="minor"/>
          </p:style>
        </p:sp>
        <p:sp>
          <p:nvSpPr>
            <p:cNvPr id="6326" name="CustomShape 229"/>
            <p:cNvSpPr/>
            <p:nvPr/>
          </p:nvSpPr>
          <p:spPr>
            <a:xfrm rot="10800000">
              <a:off x="8352360" y="2193120"/>
              <a:ext cx="82080" cy="360"/>
            </a:xfrm>
            <a:custGeom>
              <a:avLst/>
              <a:gdLst/>
              <a:ahLst/>
              <a:rect l="l" t="t" r="r" b="b"/>
              <a:pathLst>
                <a:path w="21600" h="21600">
                  <a:moveTo>
                    <a:pt x="0" y="0"/>
                  </a:moveTo>
                  <a:lnTo>
                    <a:pt x="21600" y="21600"/>
                  </a:lnTo>
                </a:path>
              </a:pathLst>
            </a:custGeom>
            <a:noFill/>
            <a:ln w="9360">
              <a:solidFill>
                <a:srgbClr val="667e92"/>
              </a:solidFill>
              <a:round/>
            </a:ln>
          </p:spPr>
          <p:style>
            <a:lnRef idx="0"/>
            <a:fillRef idx="0"/>
            <a:effectRef idx="0"/>
            <a:fontRef idx="minor"/>
          </p:style>
        </p:sp>
        <p:grpSp>
          <p:nvGrpSpPr>
            <p:cNvPr id="6327" name="Group 230"/>
            <p:cNvGrpSpPr/>
            <p:nvPr/>
          </p:nvGrpSpPr>
          <p:grpSpPr>
            <a:xfrm>
              <a:off x="7749720" y="1863360"/>
              <a:ext cx="570960" cy="618480"/>
              <a:chOff x="7749720" y="1863360"/>
              <a:chExt cx="570960" cy="618480"/>
            </a:xfrm>
          </p:grpSpPr>
          <p:grpSp>
            <p:nvGrpSpPr>
              <p:cNvPr id="6328" name="Group 231"/>
              <p:cNvGrpSpPr/>
              <p:nvPr/>
            </p:nvGrpSpPr>
            <p:grpSpPr>
              <a:xfrm>
                <a:off x="8048520" y="1863360"/>
                <a:ext cx="272160" cy="618480"/>
                <a:chOff x="8048520" y="1863360"/>
                <a:chExt cx="272160" cy="618480"/>
              </a:xfrm>
            </p:grpSpPr>
            <p:sp>
              <p:nvSpPr>
                <p:cNvPr id="6329" name="CustomShape 232"/>
                <p:cNvSpPr/>
                <p:nvPr/>
              </p:nvSpPr>
              <p:spPr>
                <a:xfrm>
                  <a:off x="8048520" y="2281680"/>
                  <a:ext cx="244440" cy="200160"/>
                </a:xfrm>
                <a:custGeom>
                  <a:avLst/>
                  <a:gdLst/>
                  <a:ahLst/>
                  <a:rect l="l" t="t" r="r" b="b"/>
                  <a:pathLst>
                    <a:path w="17944" h="14712">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style>
                <a:lnRef idx="0"/>
                <a:fillRef idx="0"/>
                <a:effectRef idx="0"/>
                <a:fontRef idx="minor"/>
              </p:style>
            </p:sp>
            <p:sp>
              <p:nvSpPr>
                <p:cNvPr id="6330" name="CustomShape 233"/>
                <p:cNvSpPr/>
                <p:nvPr/>
              </p:nvSpPr>
              <p:spPr>
                <a:xfrm>
                  <a:off x="8048520" y="2098080"/>
                  <a:ext cx="272160" cy="248760"/>
                </a:xfrm>
                <a:custGeom>
                  <a:avLst/>
                  <a:gdLst/>
                  <a:ahLst/>
                  <a:rect l="l" t="t" r="r" b="b"/>
                  <a:pathLst>
                    <a:path w="19963" h="1824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style>
                <a:lnRef idx="0"/>
                <a:fillRef idx="0"/>
                <a:effectRef idx="0"/>
                <a:fontRef idx="minor"/>
              </p:style>
            </p:sp>
            <p:sp>
              <p:nvSpPr>
                <p:cNvPr id="6331" name="CustomShape 234"/>
                <p:cNvSpPr/>
                <p:nvPr/>
              </p:nvSpPr>
              <p:spPr>
                <a:xfrm>
                  <a:off x="8048520" y="1863360"/>
                  <a:ext cx="176040" cy="141120"/>
                </a:xfrm>
                <a:custGeom>
                  <a:avLst/>
                  <a:gdLst/>
                  <a:ahLst/>
                  <a:rect l="l" t="t" r="r" b="b"/>
                  <a:pathLst>
                    <a:path w="12933" h="10396">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style>
                <a:lnRef idx="0"/>
                <a:fillRef idx="0"/>
                <a:effectRef idx="0"/>
                <a:fontRef idx="minor"/>
              </p:style>
            </p:sp>
            <p:sp>
              <p:nvSpPr>
                <p:cNvPr id="6332" name="CustomShape 235"/>
                <p:cNvSpPr/>
                <p:nvPr/>
              </p:nvSpPr>
              <p:spPr>
                <a:xfrm>
                  <a:off x="8048520" y="1977480"/>
                  <a:ext cx="219960" cy="175320"/>
                </a:xfrm>
                <a:custGeom>
                  <a:avLst/>
                  <a:gdLst/>
                  <a:ahLst/>
                  <a:rect l="l" t="t" r="r" b="b"/>
                  <a:pathLst>
                    <a:path w="16142" h="12904">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style>
                <a:lnRef idx="0"/>
                <a:fillRef idx="0"/>
                <a:effectRef idx="0"/>
                <a:fontRef idx="minor"/>
              </p:style>
            </p:sp>
          </p:grpSp>
          <p:grpSp>
            <p:nvGrpSpPr>
              <p:cNvPr id="6333" name="Group 236"/>
              <p:cNvGrpSpPr/>
              <p:nvPr/>
            </p:nvGrpSpPr>
            <p:grpSpPr>
              <a:xfrm>
                <a:off x="7749720" y="1863360"/>
                <a:ext cx="272160" cy="618480"/>
                <a:chOff x="7749720" y="1863360"/>
                <a:chExt cx="272160" cy="618480"/>
              </a:xfrm>
            </p:grpSpPr>
            <p:sp>
              <p:nvSpPr>
                <p:cNvPr id="6334" name="CustomShape 237"/>
                <p:cNvSpPr/>
                <p:nvPr/>
              </p:nvSpPr>
              <p:spPr>
                <a:xfrm flipH="1">
                  <a:off x="7776720" y="2281680"/>
                  <a:ext cx="244440" cy="200160"/>
                </a:xfrm>
                <a:custGeom>
                  <a:avLst/>
                  <a:gdLst/>
                  <a:ahLst/>
                  <a:rect l="l" t="t" r="r" b="b"/>
                  <a:pathLst>
                    <a:path w="17944" h="14712">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style>
                <a:lnRef idx="0"/>
                <a:fillRef idx="0"/>
                <a:effectRef idx="0"/>
                <a:fontRef idx="minor"/>
              </p:style>
            </p:sp>
            <p:sp>
              <p:nvSpPr>
                <p:cNvPr id="6335" name="CustomShape 238"/>
                <p:cNvSpPr/>
                <p:nvPr/>
              </p:nvSpPr>
              <p:spPr>
                <a:xfrm flipH="1">
                  <a:off x="7749720" y="2098080"/>
                  <a:ext cx="272160" cy="248760"/>
                </a:xfrm>
                <a:custGeom>
                  <a:avLst/>
                  <a:gdLst/>
                  <a:ahLst/>
                  <a:rect l="l" t="t" r="r" b="b"/>
                  <a:pathLst>
                    <a:path w="19963" h="1824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style>
                <a:lnRef idx="0"/>
                <a:fillRef idx="0"/>
                <a:effectRef idx="0"/>
                <a:fontRef idx="minor"/>
              </p:style>
            </p:sp>
            <p:sp>
              <p:nvSpPr>
                <p:cNvPr id="6336" name="CustomShape 239"/>
                <p:cNvSpPr/>
                <p:nvPr/>
              </p:nvSpPr>
              <p:spPr>
                <a:xfrm flipH="1">
                  <a:off x="7845480" y="1863360"/>
                  <a:ext cx="176040" cy="141120"/>
                </a:xfrm>
                <a:custGeom>
                  <a:avLst/>
                  <a:gdLst/>
                  <a:ahLst/>
                  <a:rect l="l" t="t" r="r" b="b"/>
                  <a:pathLst>
                    <a:path w="12933" h="10396">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style>
                <a:lnRef idx="0"/>
                <a:fillRef idx="0"/>
                <a:effectRef idx="0"/>
                <a:fontRef idx="minor"/>
              </p:style>
            </p:sp>
            <p:sp>
              <p:nvSpPr>
                <p:cNvPr id="6337" name="CustomShape 240"/>
                <p:cNvSpPr/>
                <p:nvPr/>
              </p:nvSpPr>
              <p:spPr>
                <a:xfrm flipH="1">
                  <a:off x="7801560" y="1977480"/>
                  <a:ext cx="219960" cy="175320"/>
                </a:xfrm>
                <a:custGeom>
                  <a:avLst/>
                  <a:gdLst/>
                  <a:ahLst/>
                  <a:rect l="l" t="t" r="r" b="b"/>
                  <a:pathLst>
                    <a:path w="16142" h="12904">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style>
                <a:lnRef idx="0"/>
                <a:fillRef idx="0"/>
                <a:effectRef idx="0"/>
                <a:fontRef idx="minor"/>
              </p:style>
            </p:sp>
          </p:grpSp>
        </p:grpSp>
      </p:grpSp>
      <p:sp>
        <p:nvSpPr>
          <p:cNvPr id="6338" name="CustomShape 241"/>
          <p:cNvSpPr/>
          <p:nvPr/>
        </p:nvSpPr>
        <p:spPr>
          <a:xfrm>
            <a:off x="7095240" y="3555360"/>
            <a:ext cx="557280" cy="615600"/>
          </a:xfrm>
          <a:custGeom>
            <a:avLst/>
            <a:gdLst/>
            <a:ahLst/>
            <a:rect l="l" t="t" r="r" b="b"/>
            <a:pathLst>
              <a:path w="4733" h="5225">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style>
          <a:lnRef idx="0"/>
          <a:fillRef idx="0"/>
          <a:effectRef idx="0"/>
          <a:fontRef idx="minor"/>
        </p:style>
      </p:sp>
      <p:sp>
        <p:nvSpPr>
          <p:cNvPr id="6339" name="CustomShape 242"/>
          <p:cNvSpPr/>
          <p:nvPr/>
        </p:nvSpPr>
        <p:spPr>
          <a:xfrm rot="10800000">
            <a:off x="6582600" y="3553920"/>
            <a:ext cx="404640" cy="618120"/>
          </a:xfrm>
          <a:custGeom>
            <a:avLst/>
            <a:gdLst/>
            <a:ahLst/>
            <a:rect l="l" t="t" r="r" b="b"/>
            <a:pathLst>
              <a:path w="14910" h="22743">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style>
          <a:lnRef idx="0"/>
          <a:fillRef idx="0"/>
          <a:effectRef idx="0"/>
          <a:fontRef idx="minor"/>
        </p:style>
      </p:sp>
      <p:grpSp>
        <p:nvGrpSpPr>
          <p:cNvPr id="6340" name="Group 243"/>
          <p:cNvGrpSpPr/>
          <p:nvPr/>
        </p:nvGrpSpPr>
        <p:grpSpPr>
          <a:xfrm>
            <a:off x="7821360" y="2716560"/>
            <a:ext cx="601200" cy="600480"/>
            <a:chOff x="7821360" y="2716560"/>
            <a:chExt cx="601200" cy="600480"/>
          </a:xfrm>
        </p:grpSpPr>
        <p:sp>
          <p:nvSpPr>
            <p:cNvPr id="6341" name="CustomShape 244"/>
            <p:cNvSpPr/>
            <p:nvPr/>
          </p:nvSpPr>
          <p:spPr>
            <a:xfrm>
              <a:off x="7821720" y="2716560"/>
              <a:ext cx="366120" cy="300600"/>
            </a:xfrm>
            <a:custGeom>
              <a:avLst/>
              <a:gdLst/>
              <a:ahLst/>
              <a:rect l="l" t="t" r="r" b="b"/>
              <a:pathLst>
                <a:path w="127950" h="105145">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style>
            <a:lnRef idx="0"/>
            <a:fillRef idx="0"/>
            <a:effectRef idx="0"/>
            <a:fontRef idx="minor"/>
          </p:style>
        </p:sp>
        <p:sp>
          <p:nvSpPr>
            <p:cNvPr id="6342" name="CustomShape 245"/>
            <p:cNvSpPr/>
            <p:nvPr/>
          </p:nvSpPr>
          <p:spPr>
            <a:xfrm>
              <a:off x="7821360" y="2951280"/>
              <a:ext cx="300600" cy="365760"/>
            </a:xfrm>
            <a:custGeom>
              <a:avLst/>
              <a:gdLst/>
              <a:ahLst/>
              <a:rect l="l" t="t" r="r" b="b"/>
              <a:pathLst>
                <a:path w="105145" h="127868">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style>
            <a:lnRef idx="0"/>
            <a:fillRef idx="0"/>
            <a:effectRef idx="0"/>
            <a:fontRef idx="minor"/>
          </p:style>
        </p:sp>
        <p:sp>
          <p:nvSpPr>
            <p:cNvPr id="6343" name="CustomShape 246"/>
            <p:cNvSpPr/>
            <p:nvPr/>
          </p:nvSpPr>
          <p:spPr>
            <a:xfrm>
              <a:off x="8121960" y="2716920"/>
              <a:ext cx="300600" cy="365760"/>
            </a:xfrm>
            <a:custGeom>
              <a:avLst/>
              <a:gdLst/>
              <a:ahLst/>
              <a:rect l="l" t="t" r="r" b="b"/>
              <a:pathLst>
                <a:path w="105146" h="127873">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style>
            <a:lnRef idx="0"/>
            <a:fillRef idx="0"/>
            <a:effectRef idx="0"/>
            <a:fontRef idx="minor"/>
          </p:style>
        </p:sp>
        <p:sp>
          <p:nvSpPr>
            <p:cNvPr id="6344" name="CustomShape 247"/>
            <p:cNvSpPr/>
            <p:nvPr/>
          </p:nvSpPr>
          <p:spPr>
            <a:xfrm>
              <a:off x="8056440" y="3016440"/>
              <a:ext cx="366120" cy="300600"/>
            </a:xfrm>
            <a:custGeom>
              <a:avLst/>
              <a:gdLst/>
              <a:ahLst/>
              <a:rect l="l" t="t" r="r" b="b"/>
              <a:pathLst>
                <a:path w="127944" h="10514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style>
            <a:lnRef idx="0"/>
            <a:fillRef idx="0"/>
            <a:effectRef idx="0"/>
            <a:fontRef idx="minor"/>
          </p:style>
        </p:sp>
      </p:grpSp>
      <p:grpSp>
        <p:nvGrpSpPr>
          <p:cNvPr id="6345" name="Group 248"/>
          <p:cNvGrpSpPr/>
          <p:nvPr/>
        </p:nvGrpSpPr>
        <p:grpSpPr>
          <a:xfrm>
            <a:off x="3265920" y="1857600"/>
            <a:ext cx="650160" cy="685800"/>
            <a:chOff x="3265920" y="1857600"/>
            <a:chExt cx="650160" cy="685800"/>
          </a:xfrm>
        </p:grpSpPr>
        <p:grpSp>
          <p:nvGrpSpPr>
            <p:cNvPr id="6346" name="Group 249"/>
            <p:cNvGrpSpPr/>
            <p:nvPr/>
          </p:nvGrpSpPr>
          <p:grpSpPr>
            <a:xfrm>
              <a:off x="3265920" y="2068920"/>
              <a:ext cx="289080" cy="203760"/>
              <a:chOff x="3265920" y="2068920"/>
              <a:chExt cx="289080" cy="203760"/>
            </a:xfrm>
          </p:grpSpPr>
          <p:sp>
            <p:nvSpPr>
              <p:cNvPr id="6347" name="CustomShape 250"/>
              <p:cNvSpPr/>
              <p:nvPr/>
            </p:nvSpPr>
            <p:spPr>
              <a:xfrm>
                <a:off x="3351240" y="2068920"/>
                <a:ext cx="203760" cy="203760"/>
              </a:xfrm>
              <a:prstGeom prst="ellipse">
                <a:avLst/>
              </a:prstGeom>
              <a:solidFill>
                <a:srgbClr val="435d74"/>
              </a:solidFill>
              <a:ln>
                <a:noFill/>
              </a:ln>
            </p:spPr>
            <p:style>
              <a:lnRef idx="0"/>
              <a:fillRef idx="0"/>
              <a:effectRef idx="0"/>
              <a:fontRef idx="minor"/>
            </p:style>
          </p:sp>
          <p:sp>
            <p:nvSpPr>
              <p:cNvPr id="6348" name="CustomShape 251"/>
              <p:cNvSpPr/>
              <p:nvPr/>
            </p:nvSpPr>
            <p:spPr>
              <a:xfrm rot="10800000">
                <a:off x="3265920" y="2171160"/>
                <a:ext cx="87480" cy="360"/>
              </a:xfrm>
              <a:custGeom>
                <a:avLst/>
                <a:gdLst/>
                <a:ahLst/>
                <a:rect l="l" t="t" r="r" b="b"/>
                <a:pathLst>
                  <a:path w="21600" h="21600">
                    <a:moveTo>
                      <a:pt x="0" y="0"/>
                    </a:moveTo>
                    <a:lnTo>
                      <a:pt x="21600" y="21600"/>
                    </a:lnTo>
                  </a:path>
                </a:pathLst>
              </a:custGeom>
              <a:noFill/>
              <a:ln w="28440">
                <a:solidFill>
                  <a:srgbClr val="435d74"/>
                </a:solidFill>
                <a:round/>
              </a:ln>
            </p:spPr>
            <p:style>
              <a:lnRef idx="0"/>
              <a:fillRef idx="0"/>
              <a:effectRef idx="0"/>
              <a:fontRef idx="minor"/>
            </p:style>
          </p:sp>
        </p:grpSp>
        <p:grpSp>
          <p:nvGrpSpPr>
            <p:cNvPr id="6349" name="Group 252"/>
            <p:cNvGrpSpPr/>
            <p:nvPr/>
          </p:nvGrpSpPr>
          <p:grpSpPr>
            <a:xfrm>
              <a:off x="3401640" y="2234160"/>
              <a:ext cx="203760" cy="309240"/>
              <a:chOff x="3401640" y="2234160"/>
              <a:chExt cx="203760" cy="309240"/>
            </a:xfrm>
          </p:grpSpPr>
          <p:sp>
            <p:nvSpPr>
              <p:cNvPr id="6350" name="CustomShape 253"/>
              <p:cNvSpPr/>
              <p:nvPr/>
            </p:nvSpPr>
            <p:spPr>
              <a:xfrm>
                <a:off x="3401640" y="2234160"/>
                <a:ext cx="203760" cy="203760"/>
              </a:xfrm>
              <a:prstGeom prst="ellipse">
                <a:avLst/>
              </a:prstGeom>
              <a:solidFill>
                <a:srgbClr val="5f7d95"/>
              </a:solidFill>
              <a:ln>
                <a:noFill/>
              </a:ln>
            </p:spPr>
            <p:style>
              <a:lnRef idx="0"/>
              <a:fillRef idx="0"/>
              <a:effectRef idx="0"/>
              <a:fontRef idx="minor"/>
            </p:style>
          </p:sp>
          <p:sp>
            <p:nvSpPr>
              <p:cNvPr id="6351" name="CustomShape 254"/>
              <p:cNvSpPr/>
              <p:nvPr/>
            </p:nvSpPr>
            <p:spPr>
              <a:xfrm rot="10800000">
                <a:off x="3503880" y="2438640"/>
                <a:ext cx="360" cy="104760"/>
              </a:xfrm>
              <a:custGeom>
                <a:avLst/>
                <a:gdLst/>
                <a:ahLst/>
                <a:rect l="l" t="t" r="r" b="b"/>
                <a:pathLst>
                  <a:path w="21600" h="21600">
                    <a:moveTo>
                      <a:pt x="0" y="0"/>
                    </a:moveTo>
                    <a:lnTo>
                      <a:pt x="21600" y="21600"/>
                    </a:lnTo>
                  </a:path>
                </a:pathLst>
              </a:custGeom>
              <a:noFill/>
              <a:ln w="28440">
                <a:solidFill>
                  <a:srgbClr val="5f7d95"/>
                </a:solidFill>
                <a:round/>
              </a:ln>
            </p:spPr>
            <p:style>
              <a:lnRef idx="0"/>
              <a:fillRef idx="0"/>
              <a:effectRef idx="0"/>
              <a:fontRef idx="minor"/>
            </p:style>
          </p:sp>
        </p:grpSp>
        <p:grpSp>
          <p:nvGrpSpPr>
            <p:cNvPr id="6352" name="Group 255"/>
            <p:cNvGrpSpPr/>
            <p:nvPr/>
          </p:nvGrpSpPr>
          <p:grpSpPr>
            <a:xfrm>
              <a:off x="3575880" y="2234160"/>
              <a:ext cx="203760" cy="309240"/>
              <a:chOff x="3575880" y="2234160"/>
              <a:chExt cx="203760" cy="309240"/>
            </a:xfrm>
          </p:grpSpPr>
          <p:sp>
            <p:nvSpPr>
              <p:cNvPr id="6353" name="CustomShape 256"/>
              <p:cNvSpPr/>
              <p:nvPr/>
            </p:nvSpPr>
            <p:spPr>
              <a:xfrm>
                <a:off x="3575880" y="2234160"/>
                <a:ext cx="203760" cy="203760"/>
              </a:xfrm>
              <a:prstGeom prst="ellipse">
                <a:avLst/>
              </a:prstGeom>
              <a:solidFill>
                <a:srgbClr val="869fb2"/>
              </a:solidFill>
              <a:ln>
                <a:noFill/>
              </a:ln>
            </p:spPr>
            <p:style>
              <a:lnRef idx="0"/>
              <a:fillRef idx="0"/>
              <a:effectRef idx="0"/>
              <a:fontRef idx="minor"/>
            </p:style>
          </p:sp>
          <p:sp>
            <p:nvSpPr>
              <p:cNvPr id="6354" name="CustomShape 257"/>
              <p:cNvSpPr/>
              <p:nvPr/>
            </p:nvSpPr>
            <p:spPr>
              <a:xfrm rot="10800000">
                <a:off x="3678120" y="2438640"/>
                <a:ext cx="360" cy="104760"/>
              </a:xfrm>
              <a:custGeom>
                <a:avLst/>
                <a:gdLst/>
                <a:ahLst/>
                <a:rect l="l" t="t" r="r" b="b"/>
                <a:pathLst>
                  <a:path w="21600" h="21600">
                    <a:moveTo>
                      <a:pt x="0" y="0"/>
                    </a:moveTo>
                    <a:lnTo>
                      <a:pt x="21600" y="21600"/>
                    </a:lnTo>
                  </a:path>
                </a:pathLst>
              </a:custGeom>
              <a:noFill/>
              <a:ln w="28440">
                <a:solidFill>
                  <a:srgbClr val="869fb2"/>
                </a:solidFill>
                <a:round/>
              </a:ln>
            </p:spPr>
            <p:style>
              <a:lnRef idx="0"/>
              <a:fillRef idx="0"/>
              <a:effectRef idx="0"/>
              <a:fontRef idx="minor"/>
            </p:style>
          </p:sp>
        </p:grpSp>
        <p:grpSp>
          <p:nvGrpSpPr>
            <p:cNvPr id="6355" name="Group 258"/>
            <p:cNvGrpSpPr/>
            <p:nvPr/>
          </p:nvGrpSpPr>
          <p:grpSpPr>
            <a:xfrm>
              <a:off x="3625560" y="2066760"/>
              <a:ext cx="290520" cy="203760"/>
              <a:chOff x="3625560" y="2066760"/>
              <a:chExt cx="290520" cy="203760"/>
            </a:xfrm>
          </p:grpSpPr>
          <p:sp>
            <p:nvSpPr>
              <p:cNvPr id="6356" name="CustomShape 259"/>
              <p:cNvSpPr/>
              <p:nvPr/>
            </p:nvSpPr>
            <p:spPr>
              <a:xfrm>
                <a:off x="3625560" y="2066760"/>
                <a:ext cx="203760" cy="203760"/>
              </a:xfrm>
              <a:prstGeom prst="ellipse">
                <a:avLst/>
              </a:prstGeom>
              <a:solidFill>
                <a:srgbClr val="a5b7c6"/>
              </a:solidFill>
              <a:ln>
                <a:noFill/>
              </a:ln>
            </p:spPr>
            <p:style>
              <a:lnRef idx="0"/>
              <a:fillRef idx="0"/>
              <a:effectRef idx="0"/>
              <a:fontRef idx="minor"/>
            </p:style>
          </p:sp>
          <p:sp>
            <p:nvSpPr>
              <p:cNvPr id="6357" name="CustomShape 260"/>
              <p:cNvSpPr/>
              <p:nvPr/>
            </p:nvSpPr>
            <p:spPr>
              <a:xfrm rot="10800000">
                <a:off x="3828960" y="2171160"/>
                <a:ext cx="87120" cy="360"/>
              </a:xfrm>
              <a:custGeom>
                <a:avLst/>
                <a:gdLst/>
                <a:ahLst/>
                <a:rect l="l" t="t" r="r" b="b"/>
                <a:pathLst>
                  <a:path w="21600" h="21600">
                    <a:moveTo>
                      <a:pt x="0" y="0"/>
                    </a:moveTo>
                    <a:lnTo>
                      <a:pt x="21600" y="21600"/>
                    </a:lnTo>
                  </a:path>
                </a:pathLst>
              </a:custGeom>
              <a:noFill/>
              <a:ln w="28440">
                <a:solidFill>
                  <a:srgbClr val="a5b7c6"/>
                </a:solidFill>
                <a:round/>
              </a:ln>
            </p:spPr>
            <p:style>
              <a:lnRef idx="0"/>
              <a:fillRef idx="0"/>
              <a:effectRef idx="0"/>
              <a:fontRef idx="minor"/>
            </p:style>
          </p:sp>
        </p:grpSp>
        <p:grpSp>
          <p:nvGrpSpPr>
            <p:cNvPr id="6358" name="Group 261"/>
            <p:cNvGrpSpPr/>
            <p:nvPr/>
          </p:nvGrpSpPr>
          <p:grpSpPr>
            <a:xfrm>
              <a:off x="3485160" y="1857600"/>
              <a:ext cx="203760" cy="306000"/>
              <a:chOff x="3485160" y="1857600"/>
              <a:chExt cx="203760" cy="306000"/>
            </a:xfrm>
          </p:grpSpPr>
          <p:sp>
            <p:nvSpPr>
              <p:cNvPr id="6359" name="CustomShape 262"/>
              <p:cNvSpPr/>
              <p:nvPr/>
            </p:nvSpPr>
            <p:spPr>
              <a:xfrm>
                <a:off x="3485160" y="1959840"/>
                <a:ext cx="203760" cy="203760"/>
              </a:xfrm>
              <a:prstGeom prst="ellipse">
                <a:avLst/>
              </a:prstGeom>
              <a:solidFill>
                <a:srgbClr val="bac8d3"/>
              </a:solidFill>
              <a:ln>
                <a:noFill/>
              </a:ln>
            </p:spPr>
            <p:style>
              <a:lnRef idx="0"/>
              <a:fillRef idx="0"/>
              <a:effectRef idx="0"/>
              <a:fontRef idx="minor"/>
            </p:style>
          </p:sp>
          <p:sp>
            <p:nvSpPr>
              <p:cNvPr id="6360" name="CustomShape 263"/>
              <p:cNvSpPr/>
              <p:nvPr/>
            </p:nvSpPr>
            <p:spPr>
              <a:xfrm rot="10800000">
                <a:off x="3587400" y="1857600"/>
                <a:ext cx="360" cy="104760"/>
              </a:xfrm>
              <a:custGeom>
                <a:avLst/>
                <a:gdLst/>
                <a:ahLst/>
                <a:rect l="l" t="t" r="r" b="b"/>
                <a:pathLst>
                  <a:path w="21600" h="21600">
                    <a:moveTo>
                      <a:pt x="0" y="0"/>
                    </a:moveTo>
                    <a:lnTo>
                      <a:pt x="21600" y="21600"/>
                    </a:lnTo>
                  </a:path>
                </a:pathLst>
              </a:custGeom>
              <a:noFill/>
              <a:ln w="28440">
                <a:solidFill>
                  <a:srgbClr val="bac8d3"/>
                </a:solidFill>
                <a:round/>
              </a:ln>
            </p:spPr>
            <p:style>
              <a:lnRef idx="0"/>
              <a:fillRef idx="0"/>
              <a:effectRef idx="0"/>
              <a:fontRef idx="minor"/>
            </p:style>
          </p:sp>
        </p:grpSp>
      </p:grpSp>
      <p:grpSp>
        <p:nvGrpSpPr>
          <p:cNvPr id="6361" name="Group 264"/>
          <p:cNvGrpSpPr/>
          <p:nvPr/>
        </p:nvGrpSpPr>
        <p:grpSpPr>
          <a:xfrm>
            <a:off x="2556000" y="2726280"/>
            <a:ext cx="1266480" cy="590760"/>
            <a:chOff x="2556000" y="2726280"/>
            <a:chExt cx="1266480" cy="590760"/>
          </a:xfrm>
        </p:grpSpPr>
        <p:sp>
          <p:nvSpPr>
            <p:cNvPr id="6362" name="CustomShape 265"/>
            <p:cNvSpPr/>
            <p:nvPr/>
          </p:nvSpPr>
          <p:spPr>
            <a:xfrm>
              <a:off x="2556000" y="2726280"/>
              <a:ext cx="621360" cy="279720"/>
            </a:xfrm>
            <a:custGeom>
              <a:avLst/>
              <a:gdLst/>
              <a:ahLst/>
              <a:rect l="l" t="t" r="r" b="b"/>
              <a:pathLst>
                <a:path w="140281" h="6336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style>
            <a:lnRef idx="0"/>
            <a:fillRef idx="0"/>
            <a:effectRef idx="0"/>
            <a:fontRef idx="minor"/>
          </p:style>
        </p:sp>
        <p:sp>
          <p:nvSpPr>
            <p:cNvPr id="6363" name="CustomShape 266"/>
            <p:cNvSpPr/>
            <p:nvPr/>
          </p:nvSpPr>
          <p:spPr>
            <a:xfrm>
              <a:off x="2556000" y="3037320"/>
              <a:ext cx="621360" cy="279720"/>
            </a:xfrm>
            <a:custGeom>
              <a:avLst/>
              <a:gdLst/>
              <a:ahLst/>
              <a:rect l="l" t="t" r="r" b="b"/>
              <a:pathLst>
                <a:path w="140281" h="6336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style>
            <a:lnRef idx="0"/>
            <a:fillRef idx="0"/>
            <a:effectRef idx="0"/>
            <a:fontRef idx="minor"/>
          </p:style>
        </p:sp>
        <p:sp>
          <p:nvSpPr>
            <p:cNvPr id="6364" name="CustomShape 267"/>
            <p:cNvSpPr/>
            <p:nvPr/>
          </p:nvSpPr>
          <p:spPr>
            <a:xfrm>
              <a:off x="3201120" y="2726280"/>
              <a:ext cx="621360" cy="279720"/>
            </a:xfrm>
            <a:custGeom>
              <a:avLst/>
              <a:gdLst/>
              <a:ahLst/>
              <a:rect l="l" t="t" r="r" b="b"/>
              <a:pathLst>
                <a:path w="140281" h="6336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style>
            <a:lnRef idx="0"/>
            <a:fillRef idx="0"/>
            <a:effectRef idx="0"/>
            <a:fontRef idx="minor"/>
          </p:style>
        </p:sp>
        <p:sp>
          <p:nvSpPr>
            <p:cNvPr id="6365" name="CustomShape 268"/>
            <p:cNvSpPr/>
            <p:nvPr/>
          </p:nvSpPr>
          <p:spPr>
            <a:xfrm>
              <a:off x="3201120" y="3037320"/>
              <a:ext cx="621360" cy="279720"/>
            </a:xfrm>
            <a:custGeom>
              <a:avLst/>
              <a:gdLst/>
              <a:ahLst/>
              <a:rect l="l" t="t" r="r" b="b"/>
              <a:pathLst>
                <a:path w="140281" h="6336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style>
            <a:lnRef idx="0"/>
            <a:fillRef idx="0"/>
            <a:effectRef idx="0"/>
            <a:fontRef idx="minor"/>
          </p:style>
        </p:sp>
        <p:sp>
          <p:nvSpPr>
            <p:cNvPr id="6366" name="CustomShape 269"/>
            <p:cNvSpPr/>
            <p:nvPr/>
          </p:nvSpPr>
          <p:spPr>
            <a:xfrm>
              <a:off x="3018600" y="2858760"/>
              <a:ext cx="326160" cy="326160"/>
            </a:xfrm>
            <a:custGeom>
              <a:avLst/>
              <a:gdLst/>
              <a:ahLst/>
              <a:rect l="l" t="t" r="r" b="b"/>
              <a:pathLst>
                <a:path w="73754" h="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style>
            <a:lnRef idx="0"/>
            <a:fillRef idx="0"/>
            <a:effectRef idx="0"/>
            <a:fontRef idx="minor"/>
          </p:style>
        </p:sp>
      </p:grpSp>
      <p:grpSp>
        <p:nvGrpSpPr>
          <p:cNvPr id="6367" name="Group 270"/>
          <p:cNvGrpSpPr/>
          <p:nvPr/>
        </p:nvGrpSpPr>
        <p:grpSpPr>
          <a:xfrm>
            <a:off x="6663960" y="2728440"/>
            <a:ext cx="1052280" cy="588600"/>
            <a:chOff x="6663960" y="2728440"/>
            <a:chExt cx="1052280" cy="588600"/>
          </a:xfrm>
        </p:grpSpPr>
        <p:sp>
          <p:nvSpPr>
            <p:cNvPr id="6368" name="CustomShape 271"/>
            <p:cNvSpPr/>
            <p:nvPr/>
          </p:nvSpPr>
          <p:spPr>
            <a:xfrm>
              <a:off x="7331400" y="2728440"/>
              <a:ext cx="384840" cy="588600"/>
            </a:xfrm>
            <a:custGeom>
              <a:avLst/>
              <a:gdLst/>
              <a:ahLst/>
              <a:rect l="l" t="t" r="r" b="b"/>
              <a:pathLst>
                <a:path w="79475" h="121367">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style>
            <a:lnRef idx="0"/>
            <a:fillRef idx="0"/>
            <a:effectRef idx="0"/>
            <a:fontRef idx="minor"/>
          </p:style>
        </p:sp>
        <p:sp>
          <p:nvSpPr>
            <p:cNvPr id="6369" name="CustomShape 272"/>
            <p:cNvSpPr/>
            <p:nvPr/>
          </p:nvSpPr>
          <p:spPr>
            <a:xfrm>
              <a:off x="6998040" y="2728440"/>
              <a:ext cx="384480" cy="588600"/>
            </a:xfrm>
            <a:custGeom>
              <a:avLst/>
              <a:gdLst/>
              <a:ahLst/>
              <a:rect l="l" t="t" r="r" b="b"/>
              <a:pathLst>
                <a:path w="79398" h="121367">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style>
            <a:lnRef idx="0"/>
            <a:fillRef idx="0"/>
            <a:effectRef idx="0"/>
            <a:fontRef idx="minor"/>
          </p:style>
        </p:sp>
        <p:sp>
          <p:nvSpPr>
            <p:cNvPr id="6370" name="CustomShape 273"/>
            <p:cNvSpPr/>
            <p:nvPr/>
          </p:nvSpPr>
          <p:spPr>
            <a:xfrm>
              <a:off x="6663960" y="2728440"/>
              <a:ext cx="384840" cy="588600"/>
            </a:xfrm>
            <a:custGeom>
              <a:avLst/>
              <a:gdLst/>
              <a:ahLst/>
              <a:rect l="l" t="t" r="r" b="b"/>
              <a:pathLst>
                <a:path w="79474" h="121367">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style>
            <a:lnRef idx="0"/>
            <a:fillRef idx="0"/>
            <a:effectRef idx="0"/>
            <a:fontRef idx="minor"/>
          </p:style>
        </p:sp>
      </p:grpSp>
      <p:grpSp>
        <p:nvGrpSpPr>
          <p:cNvPr id="6371" name="Group 274"/>
          <p:cNvGrpSpPr/>
          <p:nvPr/>
        </p:nvGrpSpPr>
        <p:grpSpPr>
          <a:xfrm>
            <a:off x="4094640" y="3533400"/>
            <a:ext cx="1266840" cy="637560"/>
            <a:chOff x="4094640" y="3533400"/>
            <a:chExt cx="1266840" cy="637560"/>
          </a:xfrm>
        </p:grpSpPr>
        <p:grpSp>
          <p:nvGrpSpPr>
            <p:cNvPr id="6372" name="Group 275"/>
            <p:cNvGrpSpPr/>
            <p:nvPr/>
          </p:nvGrpSpPr>
          <p:grpSpPr>
            <a:xfrm>
              <a:off x="4094640" y="3844440"/>
              <a:ext cx="1266840" cy="326520"/>
              <a:chOff x="4094640" y="3844440"/>
              <a:chExt cx="1266840" cy="326520"/>
            </a:xfrm>
          </p:grpSpPr>
          <p:grpSp>
            <p:nvGrpSpPr>
              <p:cNvPr id="6373" name="Group 276"/>
              <p:cNvGrpSpPr/>
              <p:nvPr/>
            </p:nvGrpSpPr>
            <p:grpSpPr>
              <a:xfrm>
                <a:off x="4887360" y="4004640"/>
                <a:ext cx="474120" cy="165960"/>
                <a:chOff x="4887360" y="4004640"/>
                <a:chExt cx="474120" cy="165960"/>
              </a:xfrm>
            </p:grpSpPr>
            <p:sp>
              <p:nvSpPr>
                <p:cNvPr id="6374" name="CustomShape 277"/>
                <p:cNvSpPr/>
                <p:nvPr/>
              </p:nvSpPr>
              <p:spPr>
                <a:xfrm>
                  <a:off x="4887360" y="4004640"/>
                  <a:ext cx="474120" cy="40680"/>
                </a:xfrm>
                <a:custGeom>
                  <a:avLst/>
                  <a:gdLst/>
                  <a:ahLst/>
                  <a:rect l="l" t="t" r="r" b="b"/>
                  <a:pathLst>
                    <a:path w="66060" h="5873">
                      <a:moveTo>
                        <a:pt x="1" y="0"/>
                      </a:moveTo>
                      <a:lnTo>
                        <a:pt x="7340" y="5872"/>
                      </a:lnTo>
                      <a:lnTo>
                        <a:pt x="66060" y="5872"/>
                      </a:lnTo>
                      <a:lnTo>
                        <a:pt x="51382" y="0"/>
                      </a:lnTo>
                      <a:close/>
                    </a:path>
                  </a:pathLst>
                </a:custGeom>
                <a:solidFill>
                  <a:srgbClr val="a5b7c5"/>
                </a:solidFill>
                <a:ln>
                  <a:noFill/>
                </a:ln>
              </p:spPr>
              <p:style>
                <a:lnRef idx="0"/>
                <a:fillRef idx="0"/>
                <a:effectRef idx="0"/>
                <a:fontRef idx="minor"/>
              </p:style>
            </p:sp>
            <p:sp>
              <p:nvSpPr>
                <p:cNvPr id="6375" name="CustomShape 278"/>
                <p:cNvSpPr/>
                <p:nvPr/>
              </p:nvSpPr>
              <p:spPr>
                <a:xfrm>
                  <a:off x="4939920" y="4045320"/>
                  <a:ext cx="421200" cy="125280"/>
                </a:xfrm>
                <a:custGeom>
                  <a:avLst/>
                  <a:gdLst/>
                  <a:ahLst/>
                  <a:rect l="l" t="t" r="r" b="b"/>
                  <a:pathLst>
                    <a:path w="58720" h="17616">
                      <a:moveTo>
                        <a:pt x="0" y="0"/>
                      </a:moveTo>
                      <a:lnTo>
                        <a:pt x="0" y="17615"/>
                      </a:lnTo>
                      <a:lnTo>
                        <a:pt x="58720" y="17615"/>
                      </a:lnTo>
                      <a:lnTo>
                        <a:pt x="58720" y="0"/>
                      </a:lnTo>
                      <a:close/>
                    </a:path>
                  </a:pathLst>
                </a:custGeom>
                <a:solidFill>
                  <a:srgbClr val="869fb1"/>
                </a:solidFill>
                <a:ln>
                  <a:noFill/>
                </a:ln>
              </p:spPr>
              <p:style>
                <a:lnRef idx="0"/>
                <a:fillRef idx="0"/>
                <a:effectRef idx="0"/>
                <a:fontRef idx="minor"/>
              </p:style>
            </p:sp>
          </p:grpSp>
          <p:grpSp>
            <p:nvGrpSpPr>
              <p:cNvPr id="6376" name="Group 279"/>
              <p:cNvGrpSpPr/>
              <p:nvPr/>
            </p:nvGrpSpPr>
            <p:grpSpPr>
              <a:xfrm>
                <a:off x="4094640" y="3962160"/>
                <a:ext cx="495360" cy="208800"/>
                <a:chOff x="4094640" y="3962160"/>
                <a:chExt cx="495360" cy="208800"/>
              </a:xfrm>
            </p:grpSpPr>
            <p:sp>
              <p:nvSpPr>
                <p:cNvPr id="6377" name="CustomShape 280"/>
                <p:cNvSpPr/>
                <p:nvPr/>
              </p:nvSpPr>
              <p:spPr>
                <a:xfrm>
                  <a:off x="4094640" y="3962160"/>
                  <a:ext cx="495360" cy="40680"/>
                </a:xfrm>
                <a:custGeom>
                  <a:avLst/>
                  <a:gdLst/>
                  <a:ahLst/>
                  <a:rect l="l" t="t" r="r" b="b"/>
                  <a:pathLst>
                    <a:path w="68995" h="5875">
                      <a:moveTo>
                        <a:pt x="14679" y="0"/>
                      </a:moveTo>
                      <a:lnTo>
                        <a:pt x="1" y="5874"/>
                      </a:lnTo>
                      <a:lnTo>
                        <a:pt x="58718" y="5874"/>
                      </a:lnTo>
                      <a:lnTo>
                        <a:pt x="68994" y="0"/>
                      </a:lnTo>
                      <a:close/>
                    </a:path>
                  </a:pathLst>
                </a:custGeom>
                <a:solidFill>
                  <a:srgbClr val="a5b7c5"/>
                </a:solidFill>
                <a:ln>
                  <a:noFill/>
                </a:ln>
              </p:spPr>
              <p:style>
                <a:lnRef idx="0"/>
                <a:fillRef idx="0"/>
                <a:effectRef idx="0"/>
                <a:fontRef idx="minor"/>
              </p:style>
            </p:sp>
            <p:sp>
              <p:nvSpPr>
                <p:cNvPr id="6378" name="CustomShape 281"/>
                <p:cNvSpPr/>
                <p:nvPr/>
              </p:nvSpPr>
              <p:spPr>
                <a:xfrm>
                  <a:off x="4094640" y="4003200"/>
                  <a:ext cx="421200" cy="167760"/>
                </a:xfrm>
                <a:custGeom>
                  <a:avLst/>
                  <a:gdLst/>
                  <a:ahLst/>
                  <a:rect l="l" t="t" r="r" b="b"/>
                  <a:pathLst>
                    <a:path w="58721" h="23488">
                      <a:moveTo>
                        <a:pt x="0" y="0"/>
                      </a:moveTo>
                      <a:lnTo>
                        <a:pt x="0" y="23487"/>
                      </a:lnTo>
                      <a:lnTo>
                        <a:pt x="58720" y="23487"/>
                      </a:lnTo>
                      <a:lnTo>
                        <a:pt x="58720" y="0"/>
                      </a:lnTo>
                      <a:close/>
                    </a:path>
                  </a:pathLst>
                </a:custGeom>
                <a:solidFill>
                  <a:srgbClr val="869fb1"/>
                </a:solidFill>
                <a:ln>
                  <a:noFill/>
                </a:ln>
              </p:spPr>
              <p:style>
                <a:lnRef idx="0"/>
                <a:fillRef idx="0"/>
                <a:effectRef idx="0"/>
                <a:fontRef idx="minor"/>
              </p:style>
            </p:sp>
          </p:grpSp>
          <p:grpSp>
            <p:nvGrpSpPr>
              <p:cNvPr id="6379" name="Group 282"/>
              <p:cNvGrpSpPr/>
              <p:nvPr/>
            </p:nvGrpSpPr>
            <p:grpSpPr>
              <a:xfrm>
                <a:off x="4517280" y="3844440"/>
                <a:ext cx="421200" cy="326520"/>
                <a:chOff x="4517280" y="3844440"/>
                <a:chExt cx="421200" cy="326520"/>
              </a:xfrm>
            </p:grpSpPr>
            <p:sp>
              <p:nvSpPr>
                <p:cNvPr id="6380" name="CustomShape 283"/>
                <p:cNvSpPr/>
                <p:nvPr/>
              </p:nvSpPr>
              <p:spPr>
                <a:xfrm>
                  <a:off x="4517280" y="3844440"/>
                  <a:ext cx="421200" cy="40680"/>
                </a:xfrm>
                <a:custGeom>
                  <a:avLst/>
                  <a:gdLst/>
                  <a:ahLst/>
                  <a:rect l="l" t="t" r="r" b="b"/>
                  <a:pathLst>
                    <a:path w="58721" h="5875">
                      <a:moveTo>
                        <a:pt x="14681" y="0"/>
                      </a:moveTo>
                      <a:lnTo>
                        <a:pt x="0" y="5874"/>
                      </a:lnTo>
                      <a:lnTo>
                        <a:pt x="58720" y="5874"/>
                      </a:lnTo>
                      <a:lnTo>
                        <a:pt x="44042" y="0"/>
                      </a:lnTo>
                      <a:close/>
                    </a:path>
                  </a:pathLst>
                </a:custGeom>
                <a:solidFill>
                  <a:srgbClr val="a5b7c5"/>
                </a:solidFill>
                <a:ln>
                  <a:noFill/>
                </a:ln>
              </p:spPr>
              <p:style>
                <a:lnRef idx="0"/>
                <a:fillRef idx="0"/>
                <a:effectRef idx="0"/>
                <a:fontRef idx="minor"/>
              </p:style>
            </p:sp>
            <p:sp>
              <p:nvSpPr>
                <p:cNvPr id="6381" name="CustomShape 284"/>
                <p:cNvSpPr/>
                <p:nvPr/>
              </p:nvSpPr>
              <p:spPr>
                <a:xfrm>
                  <a:off x="4517280" y="3886920"/>
                  <a:ext cx="421200" cy="284040"/>
                </a:xfrm>
                <a:custGeom>
                  <a:avLst/>
                  <a:gdLst/>
                  <a:ahLst/>
                  <a:rect l="l" t="t" r="r" b="b"/>
                  <a:pathLst>
                    <a:path w="58721" h="39638">
                      <a:moveTo>
                        <a:pt x="0" y="0"/>
                      </a:moveTo>
                      <a:lnTo>
                        <a:pt x="0" y="39637"/>
                      </a:lnTo>
                      <a:lnTo>
                        <a:pt x="58720" y="39637"/>
                      </a:lnTo>
                      <a:lnTo>
                        <a:pt x="58720" y="0"/>
                      </a:lnTo>
                      <a:close/>
                    </a:path>
                  </a:pathLst>
                </a:custGeom>
                <a:solidFill>
                  <a:srgbClr val="dbe2e7"/>
                </a:solidFill>
                <a:ln>
                  <a:noFill/>
                </a:ln>
              </p:spPr>
              <p:style>
                <a:lnRef idx="0"/>
                <a:fillRef idx="0"/>
                <a:effectRef idx="0"/>
                <a:fontRef idx="minor"/>
              </p:style>
            </p:sp>
          </p:grpSp>
        </p:grpSp>
        <p:grpSp>
          <p:nvGrpSpPr>
            <p:cNvPr id="6382" name="Group 285"/>
            <p:cNvGrpSpPr/>
            <p:nvPr/>
          </p:nvGrpSpPr>
          <p:grpSpPr>
            <a:xfrm>
              <a:off x="4533480" y="3533400"/>
              <a:ext cx="389520" cy="331560"/>
              <a:chOff x="4533480" y="3533400"/>
              <a:chExt cx="389520" cy="331560"/>
            </a:xfrm>
          </p:grpSpPr>
          <p:sp>
            <p:nvSpPr>
              <p:cNvPr id="6383" name="CustomShape 286"/>
              <p:cNvSpPr/>
              <p:nvPr/>
            </p:nvSpPr>
            <p:spPr>
              <a:xfrm>
                <a:off x="4754160" y="3533400"/>
                <a:ext cx="168840" cy="183960"/>
              </a:xfrm>
              <a:custGeom>
                <a:avLst/>
                <a:gdLst/>
                <a:ahLst/>
                <a:rect l="l" t="t" r="r" b="b"/>
                <a:pathLst>
                  <a:path w="33269" h="36254">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style>
              <a:lnRef idx="0"/>
              <a:fillRef idx="0"/>
              <a:effectRef idx="0"/>
              <a:fontRef idx="minor"/>
            </p:style>
          </p:sp>
          <p:sp>
            <p:nvSpPr>
              <p:cNvPr id="6384" name="CustomShape 287"/>
              <p:cNvSpPr/>
              <p:nvPr/>
            </p:nvSpPr>
            <p:spPr>
              <a:xfrm>
                <a:off x="4759560" y="3539880"/>
                <a:ext cx="157320" cy="173520"/>
              </a:xfrm>
              <a:custGeom>
                <a:avLst/>
                <a:gdLst/>
                <a:ahLst/>
                <a:rect l="l" t="t" r="r" b="b"/>
                <a:pathLst>
                  <a:path w="31016" h="34225">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style>
              <a:lnRef idx="0"/>
              <a:fillRef idx="0"/>
              <a:effectRef idx="0"/>
              <a:fontRef idx="minor"/>
            </p:style>
          </p:sp>
          <p:sp>
            <p:nvSpPr>
              <p:cNvPr id="6385" name="CustomShape 288"/>
              <p:cNvSpPr/>
              <p:nvPr/>
            </p:nvSpPr>
            <p:spPr>
              <a:xfrm>
                <a:off x="4533480" y="3536640"/>
                <a:ext cx="171000" cy="182160"/>
              </a:xfrm>
              <a:custGeom>
                <a:avLst/>
                <a:gdLst/>
                <a:ahLst/>
                <a:rect l="l" t="t" r="r" b="b"/>
                <a:pathLst>
                  <a:path w="33716" h="3586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style>
              <a:lnRef idx="0"/>
              <a:fillRef idx="0"/>
              <a:effectRef idx="0"/>
              <a:fontRef idx="minor"/>
            </p:style>
          </p:sp>
          <p:sp>
            <p:nvSpPr>
              <p:cNvPr id="6386" name="CustomShape 289"/>
              <p:cNvSpPr/>
              <p:nvPr/>
            </p:nvSpPr>
            <p:spPr>
              <a:xfrm>
                <a:off x="4539600" y="3542760"/>
                <a:ext cx="159480" cy="171720"/>
              </a:xfrm>
              <a:custGeom>
                <a:avLst/>
                <a:gdLst/>
                <a:ahLst/>
                <a:rect l="l" t="t" r="r" b="b"/>
                <a:pathLst>
                  <a:path w="31442" h="33838">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style>
              <a:lnRef idx="0"/>
              <a:fillRef idx="0"/>
              <a:effectRef idx="0"/>
              <a:fontRef idx="minor"/>
            </p:style>
          </p:sp>
          <p:sp>
            <p:nvSpPr>
              <p:cNvPr id="6387" name="CustomShape 290"/>
              <p:cNvSpPr/>
              <p:nvPr/>
            </p:nvSpPr>
            <p:spPr>
              <a:xfrm>
                <a:off x="4617360" y="3533400"/>
                <a:ext cx="221400" cy="275760"/>
              </a:xfrm>
              <a:custGeom>
                <a:avLst/>
                <a:gdLst/>
                <a:ahLst/>
                <a:rect l="l" t="t" r="r" b="b"/>
                <a:pathLst>
                  <a:path w="43566" h="54162">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style>
              <a:lnRef idx="0"/>
              <a:fillRef idx="0"/>
              <a:effectRef idx="0"/>
              <a:fontRef idx="minor"/>
            </p:style>
          </p:sp>
          <p:sp>
            <p:nvSpPr>
              <p:cNvPr id="6388" name="CustomShape 291"/>
              <p:cNvSpPr/>
              <p:nvPr/>
            </p:nvSpPr>
            <p:spPr>
              <a:xfrm>
                <a:off x="4662360" y="3803760"/>
                <a:ext cx="136440" cy="52920"/>
              </a:xfrm>
              <a:custGeom>
                <a:avLst/>
                <a:gdLst/>
                <a:ahLst/>
                <a:rect l="l" t="t" r="r" b="b"/>
                <a:pathLst>
                  <a:path w="26952" h="10605">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style>
              <a:lnRef idx="0"/>
              <a:fillRef idx="0"/>
              <a:effectRef idx="0"/>
              <a:fontRef idx="minor"/>
            </p:style>
          </p:sp>
          <p:sp>
            <p:nvSpPr>
              <p:cNvPr id="6389" name="CustomShape 292"/>
              <p:cNvSpPr/>
              <p:nvPr/>
            </p:nvSpPr>
            <p:spPr>
              <a:xfrm>
                <a:off x="4647240" y="3847680"/>
                <a:ext cx="167400" cy="17280"/>
              </a:xfrm>
              <a:custGeom>
                <a:avLst/>
                <a:gdLst/>
                <a:ahLst/>
                <a:rect l="l" t="t" r="r" b="b"/>
                <a:pathLst>
                  <a:path w="33012" h="368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style>
              <a:lnRef idx="0"/>
              <a:fillRef idx="0"/>
              <a:effectRef idx="0"/>
              <a:fontRef idx="minor"/>
            </p:style>
          </p:sp>
          <p:sp>
            <p:nvSpPr>
              <p:cNvPr id="6390" name="CustomShape 293"/>
              <p:cNvSpPr/>
              <p:nvPr/>
            </p:nvSpPr>
            <p:spPr>
              <a:xfrm>
                <a:off x="4637520" y="3550320"/>
                <a:ext cx="181440" cy="92160"/>
              </a:xfrm>
              <a:custGeom>
                <a:avLst/>
                <a:gdLst/>
                <a:ahLst/>
                <a:rect l="l" t="t" r="r" b="b"/>
                <a:pathLst>
                  <a:path w="35740" h="18321">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style>
              <a:lnRef idx="0"/>
              <a:fillRef idx="0"/>
              <a:effectRef idx="0"/>
              <a:fontRef idx="minor"/>
            </p:style>
          </p:sp>
          <p:sp>
            <p:nvSpPr>
              <p:cNvPr id="6391" name="CustomShape 294"/>
              <p:cNvSpPr/>
              <p:nvPr/>
            </p:nvSpPr>
            <p:spPr>
              <a:xfrm>
                <a:off x="4638960" y="3538080"/>
                <a:ext cx="177480" cy="10080"/>
              </a:xfrm>
              <a:custGeom>
                <a:avLst/>
                <a:gdLst/>
                <a:ahLst/>
                <a:rect l="l" t="t" r="r" b="b"/>
                <a:pathLst>
                  <a:path w="34975" h="2266">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style>
              <a:lnRef idx="0"/>
              <a:fillRef idx="0"/>
              <a:effectRef idx="0"/>
              <a:fontRef idx="minor"/>
            </p:style>
          </p:sp>
          <p:sp>
            <p:nvSpPr>
              <p:cNvPr id="6392" name="CustomShape 295"/>
              <p:cNvSpPr/>
              <p:nvPr/>
            </p:nvSpPr>
            <p:spPr>
              <a:xfrm>
                <a:off x="4694760" y="3570840"/>
                <a:ext cx="66600" cy="63360"/>
              </a:xfrm>
              <a:custGeom>
                <a:avLst/>
                <a:gdLst/>
                <a:ahLst/>
                <a:rect l="l" t="t" r="r" b="b"/>
                <a:pathLst>
                  <a:path w="13305" h="12654">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style>
              <a:lnRef idx="0"/>
              <a:fillRef idx="0"/>
              <a:effectRef idx="0"/>
              <a:fontRef idx="minor"/>
            </p:style>
          </p:sp>
        </p:grpSp>
      </p:grpSp>
      <p:grpSp>
        <p:nvGrpSpPr>
          <p:cNvPr id="6393" name="Group 296"/>
          <p:cNvGrpSpPr/>
          <p:nvPr/>
        </p:nvGrpSpPr>
        <p:grpSpPr>
          <a:xfrm>
            <a:off x="2479320" y="3535920"/>
            <a:ext cx="1243080" cy="635040"/>
            <a:chOff x="2479320" y="3535920"/>
            <a:chExt cx="1243080" cy="635040"/>
          </a:xfrm>
        </p:grpSpPr>
        <p:grpSp>
          <p:nvGrpSpPr>
            <p:cNvPr id="6394" name="Group 297"/>
            <p:cNvGrpSpPr/>
            <p:nvPr/>
          </p:nvGrpSpPr>
          <p:grpSpPr>
            <a:xfrm>
              <a:off x="2479320" y="3535920"/>
              <a:ext cx="1243080" cy="635040"/>
              <a:chOff x="2479320" y="3535920"/>
              <a:chExt cx="1243080" cy="635040"/>
            </a:xfrm>
          </p:grpSpPr>
          <p:sp>
            <p:nvSpPr>
              <p:cNvPr id="6395" name="CustomShape 298"/>
              <p:cNvSpPr/>
              <p:nvPr/>
            </p:nvSpPr>
            <p:spPr>
              <a:xfrm>
                <a:off x="2547000" y="3642120"/>
                <a:ext cx="1109520" cy="528840"/>
              </a:xfrm>
              <a:custGeom>
                <a:avLst/>
                <a:gdLst/>
                <a:ahLst/>
                <a:rect l="l" t="t" r="r" b="b"/>
                <a:pathLst>
                  <a:path w="66087" h="3302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style>
              <a:lnRef idx="0"/>
              <a:fillRef idx="0"/>
              <a:effectRef idx="0"/>
              <a:fontRef idx="minor"/>
            </p:style>
          </p:sp>
          <p:sp>
            <p:nvSpPr>
              <p:cNvPr id="6396" name="CustomShape 299"/>
              <p:cNvSpPr/>
              <p:nvPr/>
            </p:nvSpPr>
            <p:spPr>
              <a:xfrm>
                <a:off x="3336480" y="3687480"/>
                <a:ext cx="58680" cy="58680"/>
              </a:xfrm>
              <a:prstGeom prst="ellipse">
                <a:avLst/>
              </a:prstGeom>
              <a:solidFill>
                <a:srgbClr val="869fb2"/>
              </a:solidFill>
              <a:ln>
                <a:noFill/>
              </a:ln>
            </p:spPr>
            <p:style>
              <a:lnRef idx="0"/>
              <a:fillRef idx="0"/>
              <a:effectRef idx="0"/>
              <a:fontRef idx="minor"/>
            </p:style>
          </p:sp>
          <p:sp>
            <p:nvSpPr>
              <p:cNvPr id="6397" name="CustomShape 300"/>
              <p:cNvSpPr/>
              <p:nvPr/>
            </p:nvSpPr>
            <p:spPr>
              <a:xfrm>
                <a:off x="3072600" y="3625560"/>
                <a:ext cx="58680" cy="58680"/>
              </a:xfrm>
              <a:prstGeom prst="ellipse">
                <a:avLst/>
              </a:prstGeom>
              <a:solidFill>
                <a:srgbClr val="869fb2"/>
              </a:solidFill>
              <a:ln>
                <a:noFill/>
              </a:ln>
            </p:spPr>
            <p:style>
              <a:lnRef idx="0"/>
              <a:fillRef idx="0"/>
              <a:effectRef idx="0"/>
              <a:fontRef idx="minor"/>
            </p:style>
          </p:sp>
          <p:sp>
            <p:nvSpPr>
              <p:cNvPr id="6398" name="CustomShape 301"/>
              <p:cNvSpPr/>
              <p:nvPr/>
            </p:nvSpPr>
            <p:spPr>
              <a:xfrm>
                <a:off x="3521520" y="3848760"/>
                <a:ext cx="58680" cy="58680"/>
              </a:xfrm>
              <a:prstGeom prst="ellipse">
                <a:avLst/>
              </a:prstGeom>
              <a:solidFill>
                <a:srgbClr val="869fb2"/>
              </a:solidFill>
              <a:ln>
                <a:noFill/>
              </a:ln>
            </p:spPr>
            <p:style>
              <a:lnRef idx="0"/>
              <a:fillRef idx="0"/>
              <a:effectRef idx="0"/>
              <a:fontRef idx="minor"/>
            </p:style>
          </p:sp>
          <p:sp>
            <p:nvSpPr>
              <p:cNvPr id="6399" name="CustomShape 302"/>
              <p:cNvSpPr/>
              <p:nvPr/>
            </p:nvSpPr>
            <p:spPr>
              <a:xfrm>
                <a:off x="2802600" y="3687480"/>
                <a:ext cx="58680" cy="58680"/>
              </a:xfrm>
              <a:prstGeom prst="ellipse">
                <a:avLst/>
              </a:prstGeom>
              <a:solidFill>
                <a:srgbClr val="869fb2"/>
              </a:solidFill>
              <a:ln>
                <a:noFill/>
              </a:ln>
            </p:spPr>
            <p:style>
              <a:lnRef idx="0"/>
              <a:fillRef idx="0"/>
              <a:effectRef idx="0"/>
              <a:fontRef idx="minor"/>
            </p:style>
          </p:sp>
          <p:sp>
            <p:nvSpPr>
              <p:cNvPr id="6400" name="CustomShape 303"/>
              <p:cNvSpPr/>
              <p:nvPr/>
            </p:nvSpPr>
            <p:spPr>
              <a:xfrm>
                <a:off x="2624760" y="3848760"/>
                <a:ext cx="58680" cy="58680"/>
              </a:xfrm>
              <a:prstGeom prst="ellipse">
                <a:avLst/>
              </a:prstGeom>
              <a:solidFill>
                <a:srgbClr val="869fb2"/>
              </a:solidFill>
              <a:ln>
                <a:noFill/>
              </a:ln>
            </p:spPr>
            <p:style>
              <a:lnRef idx="0"/>
              <a:fillRef idx="0"/>
              <a:effectRef idx="0"/>
              <a:fontRef idx="minor"/>
            </p:style>
          </p:sp>
          <p:sp>
            <p:nvSpPr>
              <p:cNvPr id="6401" name="CustomShape 304"/>
              <p:cNvSpPr/>
              <p:nvPr/>
            </p:nvSpPr>
            <p:spPr>
              <a:xfrm flipH="1" rot="5400000">
                <a:off x="2706120" y="3564360"/>
                <a:ext cx="62280" cy="183960"/>
              </a:xfrm>
              <a:prstGeom prst="bentConnector2">
                <a:avLst/>
              </a:prstGeom>
              <a:noFill/>
              <a:ln w="19080">
                <a:solidFill>
                  <a:srgbClr val="869fb2"/>
                </a:solidFill>
                <a:round/>
              </a:ln>
            </p:spPr>
            <p:style>
              <a:lnRef idx="0"/>
              <a:fillRef idx="0"/>
              <a:effectRef idx="0"/>
              <a:fontRef idx="minor"/>
            </p:style>
          </p:sp>
          <p:sp>
            <p:nvSpPr>
              <p:cNvPr id="6402" name="CustomShape 305"/>
              <p:cNvSpPr/>
              <p:nvPr/>
            </p:nvSpPr>
            <p:spPr>
              <a:xfrm rot="16200000">
                <a:off x="3421440" y="3564000"/>
                <a:ext cx="68760" cy="178200"/>
              </a:xfrm>
              <a:prstGeom prst="bentConnector2">
                <a:avLst/>
              </a:prstGeom>
              <a:noFill/>
              <a:ln w="19080">
                <a:solidFill>
                  <a:srgbClr val="869fb2"/>
                </a:solidFill>
                <a:round/>
              </a:ln>
            </p:spPr>
            <p:style>
              <a:lnRef idx="0"/>
              <a:fillRef idx="0"/>
              <a:effectRef idx="0"/>
              <a:fontRef idx="minor"/>
            </p:style>
          </p:sp>
          <p:sp>
            <p:nvSpPr>
              <p:cNvPr id="6403" name="CustomShape 306"/>
              <p:cNvSpPr/>
              <p:nvPr/>
            </p:nvSpPr>
            <p:spPr>
              <a:xfrm rot="16200000">
                <a:off x="3058200" y="3580560"/>
                <a:ext cx="89640" cy="360"/>
              </a:xfrm>
              <a:prstGeom prst="bentConnector3">
                <a:avLst>
                  <a:gd name="adj1" fmla="val 50000"/>
                </a:avLst>
              </a:prstGeom>
              <a:noFill/>
              <a:ln w="19080">
                <a:solidFill>
                  <a:srgbClr val="869fb2"/>
                </a:solidFill>
                <a:round/>
              </a:ln>
            </p:spPr>
            <p:style>
              <a:lnRef idx="0"/>
              <a:fillRef idx="0"/>
              <a:effectRef idx="0"/>
              <a:fontRef idx="minor"/>
            </p:style>
          </p:sp>
          <p:sp>
            <p:nvSpPr>
              <p:cNvPr id="6404" name="CustomShape 307"/>
              <p:cNvSpPr/>
              <p:nvPr/>
            </p:nvSpPr>
            <p:spPr>
              <a:xfrm flipH="1">
                <a:off x="2479320" y="3879000"/>
                <a:ext cx="142560" cy="360"/>
              </a:xfrm>
              <a:prstGeom prst="bentConnector3">
                <a:avLst>
                  <a:gd name="adj1" fmla="val 50000"/>
                </a:avLst>
              </a:prstGeom>
              <a:noFill/>
              <a:ln w="19080">
                <a:solidFill>
                  <a:srgbClr val="869fb2"/>
                </a:solidFill>
                <a:round/>
              </a:ln>
            </p:spPr>
            <p:style>
              <a:lnRef idx="0"/>
              <a:fillRef idx="0"/>
              <a:effectRef idx="0"/>
              <a:fontRef idx="minor"/>
            </p:style>
          </p:sp>
          <p:sp>
            <p:nvSpPr>
              <p:cNvPr id="6405" name="CustomShape 308"/>
              <p:cNvSpPr/>
              <p:nvPr/>
            </p:nvSpPr>
            <p:spPr>
              <a:xfrm>
                <a:off x="3581640" y="3879000"/>
                <a:ext cx="140760" cy="360"/>
              </a:xfrm>
              <a:prstGeom prst="bentConnector3">
                <a:avLst>
                  <a:gd name="adj1" fmla="val 50000"/>
                </a:avLst>
              </a:prstGeom>
              <a:noFill/>
              <a:ln w="19080">
                <a:solidFill>
                  <a:srgbClr val="869fb2"/>
                </a:solidFill>
                <a:round/>
              </a:ln>
            </p:spPr>
            <p:style>
              <a:lnRef idx="0"/>
              <a:fillRef idx="0"/>
              <a:effectRef idx="0"/>
              <a:fontRef idx="minor"/>
            </p:style>
          </p:sp>
        </p:grpSp>
        <p:grpSp>
          <p:nvGrpSpPr>
            <p:cNvPr id="6406" name="Group 309"/>
            <p:cNvGrpSpPr/>
            <p:nvPr/>
          </p:nvGrpSpPr>
          <p:grpSpPr>
            <a:xfrm>
              <a:off x="2646360" y="3754080"/>
              <a:ext cx="927360" cy="416880"/>
              <a:chOff x="2646360" y="3754080"/>
              <a:chExt cx="927360" cy="416880"/>
            </a:xfrm>
          </p:grpSpPr>
          <p:sp>
            <p:nvSpPr>
              <p:cNvPr id="6407" name="CustomShape 310"/>
              <p:cNvSpPr/>
              <p:nvPr/>
            </p:nvSpPr>
            <p:spPr>
              <a:xfrm>
                <a:off x="2646360" y="3754080"/>
                <a:ext cx="927360" cy="416880"/>
              </a:xfrm>
              <a:custGeom>
                <a:avLst/>
                <a:gdLst/>
                <a:ahLst/>
                <a:rect l="l" t="t" r="r" b="b"/>
                <a:pathLst>
                  <a:path w="27286" h="12285">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style>
              <a:lnRef idx="0"/>
              <a:fillRef idx="0"/>
              <a:effectRef idx="0"/>
              <a:fontRef idx="minor"/>
            </p:style>
          </p:sp>
          <p:sp>
            <p:nvSpPr>
              <p:cNvPr id="6408" name="CustomShape 311"/>
              <p:cNvSpPr/>
              <p:nvPr/>
            </p:nvSpPr>
            <p:spPr>
              <a:xfrm>
                <a:off x="2684160" y="3787920"/>
                <a:ext cx="851760" cy="382680"/>
              </a:xfrm>
              <a:custGeom>
                <a:avLst/>
                <a:gdLst/>
                <a:ahLst/>
                <a:rect l="l" t="t" r="r" b="b"/>
                <a:pathLst>
                  <a:path w="27286" h="12285">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style>
              <a:lnRef idx="0"/>
              <a:fillRef idx="0"/>
              <a:effectRef idx="0"/>
              <a:fontRef idx="minor"/>
            </p:style>
          </p:sp>
          <p:sp>
            <p:nvSpPr>
              <p:cNvPr id="6409" name="CustomShape 312"/>
              <p:cNvSpPr/>
              <p:nvPr/>
            </p:nvSpPr>
            <p:spPr>
              <a:xfrm>
                <a:off x="2727360" y="3826800"/>
                <a:ext cx="765720" cy="343800"/>
              </a:xfrm>
              <a:custGeom>
                <a:avLst/>
                <a:gdLst/>
                <a:ahLst/>
                <a:rect l="l" t="t" r="r" b="b"/>
                <a:pathLst>
                  <a:path w="27286" h="12285">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style>
              <a:lnRef idx="0"/>
              <a:fillRef idx="0"/>
              <a:effectRef idx="0"/>
              <a:fontRef idx="minor"/>
            </p:style>
          </p:sp>
        </p:grpSp>
      </p:grpSp>
      <p:grpSp>
        <p:nvGrpSpPr>
          <p:cNvPr id="6410" name="Group 313"/>
          <p:cNvGrpSpPr/>
          <p:nvPr/>
        </p:nvGrpSpPr>
        <p:grpSpPr>
          <a:xfrm>
            <a:off x="1654560" y="971280"/>
            <a:ext cx="573120" cy="873360"/>
            <a:chOff x="1654560" y="971280"/>
            <a:chExt cx="573120" cy="873360"/>
          </a:xfrm>
        </p:grpSpPr>
        <p:grpSp>
          <p:nvGrpSpPr>
            <p:cNvPr id="6411" name="Group 314"/>
            <p:cNvGrpSpPr/>
            <p:nvPr/>
          </p:nvGrpSpPr>
          <p:grpSpPr>
            <a:xfrm>
              <a:off x="1654560" y="971280"/>
              <a:ext cx="573120" cy="873360"/>
              <a:chOff x="1654560" y="971280"/>
              <a:chExt cx="573120" cy="873360"/>
            </a:xfrm>
          </p:grpSpPr>
          <p:sp>
            <p:nvSpPr>
              <p:cNvPr id="6412" name="CustomShape 315"/>
              <p:cNvSpPr/>
              <p:nvPr/>
            </p:nvSpPr>
            <p:spPr>
              <a:xfrm>
                <a:off x="1654560" y="971280"/>
                <a:ext cx="573120" cy="573120"/>
              </a:xfrm>
              <a:custGeom>
                <a:avLst/>
                <a:gdLst/>
                <a:ahLst/>
                <a:rect l="l" t="t" r="r" b="b"/>
                <a:pathLst>
                  <a:path w="41544" h="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style>
              <a:lnRef idx="0"/>
              <a:fillRef idx="0"/>
              <a:effectRef idx="0"/>
              <a:fontRef idx="minor"/>
            </p:style>
          </p:sp>
          <p:sp>
            <p:nvSpPr>
              <p:cNvPr id="6413" name="CustomShape 316"/>
              <p:cNvSpPr/>
              <p:nvPr/>
            </p:nvSpPr>
            <p:spPr>
              <a:xfrm>
                <a:off x="1870200" y="1510200"/>
                <a:ext cx="6840" cy="334440"/>
              </a:xfrm>
              <a:custGeom>
                <a:avLst/>
                <a:gdLst/>
                <a:ahLst/>
                <a:rect l="l" t="t" r="r" b="b"/>
                <a:pathLst>
                  <a:path w="590" h="24299">
                    <a:moveTo>
                      <a:pt x="0" y="0"/>
                    </a:moveTo>
                    <a:lnTo>
                      <a:pt x="0" y="24299"/>
                    </a:lnTo>
                    <a:lnTo>
                      <a:pt x="589" y="24299"/>
                    </a:lnTo>
                    <a:lnTo>
                      <a:pt x="589" y="0"/>
                    </a:lnTo>
                    <a:close/>
                  </a:path>
                </a:pathLst>
              </a:custGeom>
              <a:solidFill>
                <a:srgbClr val="213b55"/>
              </a:solidFill>
              <a:ln>
                <a:noFill/>
              </a:ln>
            </p:spPr>
            <p:style>
              <a:lnRef idx="0"/>
              <a:fillRef idx="0"/>
              <a:effectRef idx="0"/>
              <a:fontRef idx="minor"/>
            </p:style>
          </p:sp>
        </p:grpSp>
        <p:grpSp>
          <p:nvGrpSpPr>
            <p:cNvPr id="6414" name="Group 317"/>
            <p:cNvGrpSpPr/>
            <p:nvPr/>
          </p:nvGrpSpPr>
          <p:grpSpPr>
            <a:xfrm>
              <a:off x="1702440" y="1019160"/>
              <a:ext cx="477360" cy="760320"/>
              <a:chOff x="1702440" y="1019160"/>
              <a:chExt cx="477360" cy="760320"/>
            </a:xfrm>
          </p:grpSpPr>
          <p:sp>
            <p:nvSpPr>
              <p:cNvPr id="6415" name="CustomShape 318"/>
              <p:cNvSpPr/>
              <p:nvPr/>
            </p:nvSpPr>
            <p:spPr>
              <a:xfrm>
                <a:off x="1702440" y="1019160"/>
                <a:ext cx="477360" cy="477360"/>
              </a:xfrm>
              <a:custGeom>
                <a:avLst/>
                <a:gdLst/>
                <a:ahLst/>
                <a:rect l="l" t="t" r="r" b="b"/>
                <a:pathLst>
                  <a:path w="34620" h="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style>
              <a:lnRef idx="0"/>
              <a:fillRef idx="0"/>
              <a:effectRef idx="0"/>
              <a:fontRef idx="minor"/>
            </p:style>
          </p:sp>
          <p:sp>
            <p:nvSpPr>
              <p:cNvPr id="6416" name="CustomShape 319"/>
              <p:cNvSpPr/>
              <p:nvPr/>
            </p:nvSpPr>
            <p:spPr>
              <a:xfrm>
                <a:off x="1915200" y="1469520"/>
                <a:ext cx="6840" cy="309960"/>
              </a:xfrm>
              <a:custGeom>
                <a:avLst/>
                <a:gdLst/>
                <a:ahLst/>
                <a:rect l="l" t="t" r="r" b="b"/>
                <a:pathLst>
                  <a:path w="591" h="22511">
                    <a:moveTo>
                      <a:pt x="1" y="0"/>
                    </a:moveTo>
                    <a:lnTo>
                      <a:pt x="1" y="22510"/>
                    </a:lnTo>
                    <a:lnTo>
                      <a:pt x="590" y="22510"/>
                    </a:lnTo>
                    <a:lnTo>
                      <a:pt x="590" y="0"/>
                    </a:lnTo>
                    <a:close/>
                  </a:path>
                </a:pathLst>
              </a:custGeom>
              <a:solidFill>
                <a:srgbClr val="667e92"/>
              </a:solidFill>
              <a:ln>
                <a:noFill/>
              </a:ln>
            </p:spPr>
            <p:style>
              <a:lnRef idx="0"/>
              <a:fillRef idx="0"/>
              <a:effectRef idx="0"/>
              <a:fontRef idx="minor"/>
            </p:style>
          </p:sp>
        </p:grpSp>
        <p:grpSp>
          <p:nvGrpSpPr>
            <p:cNvPr id="6417" name="Group 320"/>
            <p:cNvGrpSpPr/>
            <p:nvPr/>
          </p:nvGrpSpPr>
          <p:grpSpPr>
            <a:xfrm>
              <a:off x="1750320" y="1067040"/>
              <a:ext cx="381600" cy="641520"/>
              <a:chOff x="1750320" y="1067040"/>
              <a:chExt cx="381600" cy="641520"/>
            </a:xfrm>
          </p:grpSpPr>
          <p:sp>
            <p:nvSpPr>
              <p:cNvPr id="6418" name="CustomShape 321"/>
              <p:cNvSpPr/>
              <p:nvPr/>
            </p:nvSpPr>
            <p:spPr>
              <a:xfrm>
                <a:off x="1750320" y="1067040"/>
                <a:ext cx="381600" cy="381600"/>
              </a:xfrm>
              <a:custGeom>
                <a:avLst/>
                <a:gdLst/>
                <a:ahLst/>
                <a:rect l="l" t="t" r="r" b="b"/>
                <a:pathLst>
                  <a:path w="27696" h="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style>
              <a:lnRef idx="0"/>
              <a:fillRef idx="0"/>
              <a:effectRef idx="0"/>
              <a:fontRef idx="minor"/>
            </p:style>
          </p:sp>
          <p:sp>
            <p:nvSpPr>
              <p:cNvPr id="6419" name="CustomShape 322"/>
              <p:cNvSpPr/>
              <p:nvPr/>
            </p:nvSpPr>
            <p:spPr>
              <a:xfrm>
                <a:off x="1959840" y="1413000"/>
                <a:ext cx="6840" cy="295560"/>
              </a:xfrm>
              <a:custGeom>
                <a:avLst/>
                <a:gdLst/>
                <a:ahLst/>
                <a:rect l="l" t="t" r="r" b="b"/>
                <a:pathLst>
                  <a:path w="590" h="21474">
                    <a:moveTo>
                      <a:pt x="0" y="0"/>
                    </a:moveTo>
                    <a:lnTo>
                      <a:pt x="0" y="21474"/>
                    </a:lnTo>
                    <a:lnTo>
                      <a:pt x="590" y="21474"/>
                    </a:lnTo>
                    <a:lnTo>
                      <a:pt x="590" y="0"/>
                    </a:lnTo>
                    <a:close/>
                  </a:path>
                </a:pathLst>
              </a:custGeom>
              <a:solidFill>
                <a:srgbClr val="445d73"/>
              </a:solidFill>
              <a:ln>
                <a:noFill/>
              </a:ln>
            </p:spPr>
            <p:style>
              <a:lnRef idx="0"/>
              <a:fillRef idx="0"/>
              <a:effectRef idx="0"/>
              <a:fontRef idx="minor"/>
            </p:style>
          </p:sp>
        </p:grpSp>
        <p:grpSp>
          <p:nvGrpSpPr>
            <p:cNvPr id="6420" name="Group 323"/>
            <p:cNvGrpSpPr/>
            <p:nvPr/>
          </p:nvGrpSpPr>
          <p:grpSpPr>
            <a:xfrm>
              <a:off x="1798200" y="1114920"/>
              <a:ext cx="285840" cy="523800"/>
              <a:chOff x="1798200" y="1114920"/>
              <a:chExt cx="285840" cy="523800"/>
            </a:xfrm>
          </p:grpSpPr>
          <p:sp>
            <p:nvSpPr>
              <p:cNvPr id="6421" name="CustomShape 324"/>
              <p:cNvSpPr/>
              <p:nvPr/>
            </p:nvSpPr>
            <p:spPr>
              <a:xfrm>
                <a:off x="1798200" y="1114920"/>
                <a:ext cx="285840" cy="285840"/>
              </a:xfrm>
              <a:custGeom>
                <a:avLst/>
                <a:gdLst/>
                <a:ahLst/>
                <a:rect l="l" t="t" r="r" b="b"/>
                <a:pathLst>
                  <a:path w="20772" h="20771">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style>
              <a:lnRef idx="0"/>
              <a:fillRef idx="0"/>
              <a:effectRef idx="0"/>
              <a:fontRef idx="minor"/>
            </p:style>
          </p:sp>
          <p:sp>
            <p:nvSpPr>
              <p:cNvPr id="6422" name="CustomShape 325"/>
              <p:cNvSpPr/>
              <p:nvPr/>
            </p:nvSpPr>
            <p:spPr>
              <a:xfrm>
                <a:off x="2004840" y="1348560"/>
                <a:ext cx="6840" cy="290160"/>
              </a:xfrm>
              <a:custGeom>
                <a:avLst/>
                <a:gdLst/>
                <a:ahLst/>
                <a:rect l="l" t="t" r="r" b="b"/>
                <a:pathLst>
                  <a:path w="590" h="21079">
                    <a:moveTo>
                      <a:pt x="0" y="0"/>
                    </a:moveTo>
                    <a:lnTo>
                      <a:pt x="0" y="21078"/>
                    </a:lnTo>
                    <a:lnTo>
                      <a:pt x="589" y="21078"/>
                    </a:lnTo>
                    <a:lnTo>
                      <a:pt x="589" y="0"/>
                    </a:lnTo>
                    <a:close/>
                  </a:path>
                </a:pathLst>
              </a:custGeom>
              <a:solidFill>
                <a:srgbClr val="e3e9ed"/>
              </a:solidFill>
              <a:ln>
                <a:noFill/>
              </a:ln>
            </p:spPr>
            <p:style>
              <a:lnRef idx="0"/>
              <a:fillRef idx="0"/>
              <a:effectRef idx="0"/>
              <a:fontRef idx="minor"/>
            </p:style>
          </p:sp>
        </p:grpSp>
      </p:grpSp>
      <p:grpSp>
        <p:nvGrpSpPr>
          <p:cNvPr id="6423" name="Group 326"/>
          <p:cNvGrpSpPr/>
          <p:nvPr/>
        </p:nvGrpSpPr>
        <p:grpSpPr>
          <a:xfrm>
            <a:off x="7761600" y="3528000"/>
            <a:ext cx="292320" cy="642600"/>
            <a:chOff x="7761600" y="3528000"/>
            <a:chExt cx="292320" cy="642600"/>
          </a:xfrm>
        </p:grpSpPr>
        <p:sp>
          <p:nvSpPr>
            <p:cNvPr id="6424" name="CustomShape 327"/>
            <p:cNvSpPr/>
            <p:nvPr/>
          </p:nvSpPr>
          <p:spPr>
            <a:xfrm>
              <a:off x="7761600" y="3528000"/>
              <a:ext cx="291960" cy="642600"/>
            </a:xfrm>
            <a:custGeom>
              <a:avLst/>
              <a:gdLst/>
              <a:ahLst/>
              <a:rect l="l" t="t" r="r" b="b"/>
              <a:pathLst>
                <a:path w="19117" h="41986">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style>
            <a:lnRef idx="0"/>
            <a:fillRef idx="0"/>
            <a:effectRef idx="0"/>
            <a:fontRef idx="minor"/>
          </p:style>
        </p:sp>
        <p:sp>
          <p:nvSpPr>
            <p:cNvPr id="6425" name="CustomShape 328"/>
            <p:cNvSpPr/>
            <p:nvPr/>
          </p:nvSpPr>
          <p:spPr>
            <a:xfrm>
              <a:off x="7761960" y="3629160"/>
              <a:ext cx="291960" cy="162720"/>
            </a:xfrm>
            <a:custGeom>
              <a:avLst/>
              <a:gdLst/>
              <a:ahLst/>
              <a:rect l="l" t="t" r="r" b="b"/>
              <a:pathLst>
                <a:path w="19132" h="10698">
                  <a:moveTo>
                    <a:pt x="1" y="1"/>
                  </a:moveTo>
                  <a:lnTo>
                    <a:pt x="1" y="10698"/>
                  </a:lnTo>
                  <a:lnTo>
                    <a:pt x="19132" y="10698"/>
                  </a:lnTo>
                  <a:lnTo>
                    <a:pt x="19132" y="1"/>
                  </a:lnTo>
                  <a:close/>
                </a:path>
              </a:pathLst>
            </a:custGeom>
            <a:solidFill>
              <a:srgbClr val="e3e9ed"/>
            </a:solidFill>
            <a:ln>
              <a:noFill/>
            </a:ln>
          </p:spPr>
          <p:style>
            <a:lnRef idx="0"/>
            <a:fillRef idx="0"/>
            <a:effectRef idx="0"/>
            <a:fontRef idx="minor"/>
          </p:style>
        </p:sp>
      </p:grpSp>
      <p:grpSp>
        <p:nvGrpSpPr>
          <p:cNvPr id="6426" name="Group 329"/>
          <p:cNvGrpSpPr/>
          <p:nvPr/>
        </p:nvGrpSpPr>
        <p:grpSpPr>
          <a:xfrm>
            <a:off x="709560" y="2728080"/>
            <a:ext cx="1778400" cy="590040"/>
            <a:chOff x="709560" y="2728080"/>
            <a:chExt cx="1778400" cy="590040"/>
          </a:xfrm>
        </p:grpSpPr>
        <p:sp>
          <p:nvSpPr>
            <p:cNvPr id="6427" name="CustomShape 330"/>
            <p:cNvSpPr/>
            <p:nvPr/>
          </p:nvSpPr>
          <p:spPr>
            <a:xfrm>
              <a:off x="1501920" y="2728440"/>
              <a:ext cx="390960" cy="389520"/>
            </a:xfrm>
            <a:custGeom>
              <a:avLst/>
              <a:gdLst/>
              <a:ahLst/>
              <a:rect l="l" t="t" r="r" b="b"/>
              <a:pathLst>
                <a:path w="34090" h="33972">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style>
            <a:lnRef idx="0"/>
            <a:fillRef idx="0"/>
            <a:effectRef idx="0"/>
            <a:fontRef idx="minor"/>
          </p:style>
        </p:sp>
        <p:sp>
          <p:nvSpPr>
            <p:cNvPr id="6428" name="CustomShape 331"/>
            <p:cNvSpPr/>
            <p:nvPr/>
          </p:nvSpPr>
          <p:spPr>
            <a:xfrm>
              <a:off x="1845720" y="2929680"/>
              <a:ext cx="43560" cy="43560"/>
            </a:xfrm>
            <a:custGeom>
              <a:avLst/>
              <a:gdLst/>
              <a:ahLst/>
              <a:rect l="l" t="t" r="r" b="b"/>
              <a:pathLst>
                <a:path w="3915" h="3914">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style>
            <a:lnRef idx="0"/>
            <a:fillRef idx="0"/>
            <a:effectRef idx="0"/>
            <a:fontRef idx="minor"/>
          </p:style>
        </p:sp>
        <p:sp>
          <p:nvSpPr>
            <p:cNvPr id="6429" name="CustomShape 332"/>
            <p:cNvSpPr/>
            <p:nvPr/>
          </p:nvSpPr>
          <p:spPr>
            <a:xfrm>
              <a:off x="1699200" y="2927520"/>
              <a:ext cx="390600" cy="389520"/>
            </a:xfrm>
            <a:custGeom>
              <a:avLst/>
              <a:gdLst/>
              <a:ahLst/>
              <a:rect l="l" t="t" r="r" b="b"/>
              <a:pathLst>
                <a:path w="34089" h="33974">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style>
            <a:lnRef idx="0"/>
            <a:fillRef idx="0"/>
            <a:effectRef idx="0"/>
            <a:fontRef idx="minor"/>
          </p:style>
        </p:sp>
        <p:sp>
          <p:nvSpPr>
            <p:cNvPr id="6430" name="CustomShape 333"/>
            <p:cNvSpPr/>
            <p:nvPr/>
          </p:nvSpPr>
          <p:spPr>
            <a:xfrm>
              <a:off x="2094840" y="2926440"/>
              <a:ext cx="393120" cy="391680"/>
            </a:xfrm>
            <a:custGeom>
              <a:avLst/>
              <a:gdLst/>
              <a:ahLst/>
              <a:rect l="l" t="t" r="r" b="b"/>
              <a:pathLst>
                <a:path w="34286" h="34168">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style>
            <a:lnRef idx="0"/>
            <a:fillRef idx="0"/>
            <a:effectRef idx="0"/>
            <a:fontRef idx="minor"/>
          </p:style>
        </p:sp>
        <p:sp>
          <p:nvSpPr>
            <p:cNvPr id="6431" name="CustomShape 334"/>
            <p:cNvSpPr/>
            <p:nvPr/>
          </p:nvSpPr>
          <p:spPr>
            <a:xfrm>
              <a:off x="1897200" y="2728800"/>
              <a:ext cx="390600" cy="389520"/>
            </a:xfrm>
            <a:custGeom>
              <a:avLst/>
              <a:gdLst/>
              <a:ahLst/>
              <a:rect l="l" t="t" r="r" b="b"/>
              <a:pathLst>
                <a:path w="34086" h="33972">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style>
            <a:lnRef idx="0"/>
            <a:fillRef idx="0"/>
            <a:effectRef idx="0"/>
            <a:fontRef idx="minor"/>
          </p:style>
        </p:sp>
        <p:sp>
          <p:nvSpPr>
            <p:cNvPr id="6432" name="CustomShape 335"/>
            <p:cNvSpPr/>
            <p:nvPr/>
          </p:nvSpPr>
          <p:spPr>
            <a:xfrm flipH="1">
              <a:off x="1301760" y="2926800"/>
              <a:ext cx="390600" cy="389520"/>
            </a:xfrm>
            <a:custGeom>
              <a:avLst/>
              <a:gdLst/>
              <a:ahLst/>
              <a:rect l="l" t="t" r="r" b="b"/>
              <a:pathLst>
                <a:path w="34089" h="33974">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style>
            <a:lnRef idx="0"/>
            <a:fillRef idx="0"/>
            <a:effectRef idx="0"/>
            <a:fontRef idx="minor"/>
          </p:style>
        </p:sp>
        <p:sp>
          <p:nvSpPr>
            <p:cNvPr id="6433" name="CustomShape 336"/>
            <p:cNvSpPr/>
            <p:nvPr/>
          </p:nvSpPr>
          <p:spPr>
            <a:xfrm>
              <a:off x="709560" y="2728440"/>
              <a:ext cx="390960" cy="389520"/>
            </a:xfrm>
            <a:custGeom>
              <a:avLst/>
              <a:gdLst/>
              <a:ahLst/>
              <a:rect l="l" t="t" r="r" b="b"/>
              <a:pathLst>
                <a:path w="34090" h="33972">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style>
            <a:lnRef idx="0"/>
            <a:fillRef idx="0"/>
            <a:effectRef idx="0"/>
            <a:fontRef idx="minor"/>
          </p:style>
        </p:sp>
        <p:sp>
          <p:nvSpPr>
            <p:cNvPr id="6434" name="CustomShape 337"/>
            <p:cNvSpPr/>
            <p:nvPr/>
          </p:nvSpPr>
          <p:spPr>
            <a:xfrm flipH="1">
              <a:off x="1104120" y="2728080"/>
              <a:ext cx="390600" cy="389520"/>
            </a:xfrm>
            <a:custGeom>
              <a:avLst/>
              <a:gdLst/>
              <a:ahLst/>
              <a:rect l="l" t="t" r="r" b="b"/>
              <a:pathLst>
                <a:path w="34086" h="33972">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style>
            <a:lnRef idx="0"/>
            <a:fillRef idx="0"/>
            <a:effectRef idx="0"/>
            <a:fontRef idx="minor"/>
          </p:style>
        </p:sp>
        <p:sp>
          <p:nvSpPr>
            <p:cNvPr id="6435" name="CustomShape 338"/>
            <p:cNvSpPr/>
            <p:nvPr/>
          </p:nvSpPr>
          <p:spPr>
            <a:xfrm flipH="1">
              <a:off x="904680" y="2925720"/>
              <a:ext cx="393120" cy="391680"/>
            </a:xfrm>
            <a:custGeom>
              <a:avLst/>
              <a:gdLst/>
              <a:ahLst/>
              <a:rect l="l" t="t" r="r" b="b"/>
              <a:pathLst>
                <a:path w="34286" h="34168">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style>
            <a:lnRef idx="0"/>
            <a:fillRef idx="0"/>
            <a:effectRef idx="0"/>
            <a:fontRef idx="minor"/>
          </p:style>
        </p:sp>
      </p:grpSp>
      <p:grpSp>
        <p:nvGrpSpPr>
          <p:cNvPr id="6436" name="Group 339"/>
          <p:cNvGrpSpPr/>
          <p:nvPr/>
        </p:nvGrpSpPr>
        <p:grpSpPr>
          <a:xfrm>
            <a:off x="2320560" y="971280"/>
            <a:ext cx="709560" cy="744480"/>
            <a:chOff x="2320560" y="971280"/>
            <a:chExt cx="709560" cy="744480"/>
          </a:xfrm>
        </p:grpSpPr>
        <p:grpSp>
          <p:nvGrpSpPr>
            <p:cNvPr id="6437" name="Group 340"/>
            <p:cNvGrpSpPr/>
            <p:nvPr/>
          </p:nvGrpSpPr>
          <p:grpSpPr>
            <a:xfrm>
              <a:off x="2320560" y="971280"/>
              <a:ext cx="709560" cy="673200"/>
              <a:chOff x="2320560" y="971280"/>
              <a:chExt cx="709560" cy="673200"/>
            </a:xfrm>
          </p:grpSpPr>
          <p:sp>
            <p:nvSpPr>
              <p:cNvPr id="6438" name="CustomShape 341"/>
              <p:cNvSpPr/>
              <p:nvPr/>
            </p:nvSpPr>
            <p:spPr>
              <a:xfrm>
                <a:off x="2536200" y="1147680"/>
                <a:ext cx="162720" cy="192240"/>
              </a:xfrm>
              <a:custGeom>
                <a:avLst/>
                <a:gdLst/>
                <a:ahLst/>
                <a:rect l="l" t="t" r="r" b="b"/>
                <a:pathLst>
                  <a:path w="27928" h="32936">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style>
              <a:lnRef idx="0"/>
              <a:fillRef idx="0"/>
              <a:effectRef idx="0"/>
              <a:fontRef idx="minor"/>
            </p:style>
          </p:sp>
          <p:sp>
            <p:nvSpPr>
              <p:cNvPr id="6439" name="CustomShape 342"/>
              <p:cNvSpPr/>
              <p:nvPr/>
            </p:nvSpPr>
            <p:spPr>
              <a:xfrm>
                <a:off x="2539080" y="1192320"/>
                <a:ext cx="100080" cy="133560"/>
              </a:xfrm>
              <a:custGeom>
                <a:avLst/>
                <a:gdLst/>
                <a:ahLst/>
                <a:rect l="l" t="t" r="r" b="b"/>
                <a:pathLst>
                  <a:path w="17264" h="22987">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style>
              <a:lnRef idx="0"/>
              <a:fillRef idx="0"/>
              <a:effectRef idx="0"/>
              <a:fontRef idx="minor"/>
            </p:style>
          </p:sp>
          <p:grpSp>
            <p:nvGrpSpPr>
              <p:cNvPr id="6440" name="Group 343"/>
              <p:cNvGrpSpPr/>
              <p:nvPr/>
            </p:nvGrpSpPr>
            <p:grpSpPr>
              <a:xfrm>
                <a:off x="2320560" y="971280"/>
                <a:ext cx="709560" cy="673200"/>
                <a:chOff x="2320560" y="971280"/>
                <a:chExt cx="709560" cy="673200"/>
              </a:xfrm>
            </p:grpSpPr>
            <p:grpSp>
              <p:nvGrpSpPr>
                <p:cNvPr id="6441" name="Group 344"/>
                <p:cNvGrpSpPr/>
                <p:nvPr/>
              </p:nvGrpSpPr>
              <p:grpSpPr>
                <a:xfrm>
                  <a:off x="2320560" y="971280"/>
                  <a:ext cx="709560" cy="673200"/>
                  <a:chOff x="2320560" y="971280"/>
                  <a:chExt cx="709560" cy="673200"/>
                </a:xfrm>
              </p:grpSpPr>
              <p:grpSp>
                <p:nvGrpSpPr>
                  <p:cNvPr id="6442" name="Group 345"/>
                  <p:cNvGrpSpPr/>
                  <p:nvPr/>
                </p:nvGrpSpPr>
                <p:grpSpPr>
                  <a:xfrm>
                    <a:off x="2320560" y="1143000"/>
                    <a:ext cx="378360" cy="283320"/>
                    <a:chOff x="2320560" y="1143000"/>
                    <a:chExt cx="378360" cy="283320"/>
                  </a:xfrm>
                </p:grpSpPr>
                <p:sp>
                  <p:nvSpPr>
                    <p:cNvPr id="6443" name="CustomShape 346"/>
                    <p:cNvSpPr/>
                    <p:nvPr/>
                  </p:nvSpPr>
                  <p:spPr>
                    <a:xfrm>
                      <a:off x="2320560" y="1143000"/>
                      <a:ext cx="378360" cy="283320"/>
                    </a:xfrm>
                    <a:custGeom>
                      <a:avLst/>
                      <a:gdLst/>
                      <a:ahLst/>
                      <a:rect l="l" t="t" r="r" b="b"/>
                      <a:pathLst>
                        <a:path w="64643" h="48441">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style>
                    <a:lnRef idx="0"/>
                    <a:fillRef idx="0"/>
                    <a:effectRef idx="0"/>
                    <a:fontRef idx="minor"/>
                  </p:style>
                </p:sp>
                <p:sp>
                  <p:nvSpPr>
                    <p:cNvPr id="6444" name="CustomShape 347"/>
                    <p:cNvSpPr/>
                    <p:nvPr/>
                  </p:nvSpPr>
                  <p:spPr>
                    <a:xfrm>
                      <a:off x="2373480" y="1184040"/>
                      <a:ext cx="266760" cy="199440"/>
                    </a:xfrm>
                    <a:custGeom>
                      <a:avLst/>
                      <a:gdLst/>
                      <a:ahLst/>
                      <a:rect l="l" t="t" r="r" b="b"/>
                      <a:pathLst>
                        <a:path w="45629" h="34191">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style>
                    <a:lnRef idx="0"/>
                    <a:fillRef idx="0"/>
                    <a:effectRef idx="0"/>
                    <a:fontRef idx="minor"/>
                  </p:style>
                </p:sp>
              </p:grpSp>
              <p:grpSp>
                <p:nvGrpSpPr>
                  <p:cNvPr id="6445" name="Group 348"/>
                  <p:cNvGrpSpPr/>
                  <p:nvPr/>
                </p:nvGrpSpPr>
                <p:grpSpPr>
                  <a:xfrm>
                    <a:off x="2404440" y="1319040"/>
                    <a:ext cx="333360" cy="324720"/>
                    <a:chOff x="2404440" y="1319040"/>
                    <a:chExt cx="333360" cy="324720"/>
                  </a:xfrm>
                </p:grpSpPr>
                <p:sp>
                  <p:nvSpPr>
                    <p:cNvPr id="6446" name="CustomShape 349"/>
                    <p:cNvSpPr/>
                    <p:nvPr/>
                  </p:nvSpPr>
                  <p:spPr>
                    <a:xfrm>
                      <a:off x="2404440" y="1319040"/>
                      <a:ext cx="333360" cy="324720"/>
                    </a:xfrm>
                    <a:custGeom>
                      <a:avLst/>
                      <a:gdLst/>
                      <a:ahLst/>
                      <a:rect l="l" t="t" r="r" b="b"/>
                      <a:pathLst>
                        <a:path w="56983" h="5552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style>
                    <a:lnRef idx="0"/>
                    <a:fillRef idx="0"/>
                    <a:effectRef idx="0"/>
                    <a:fontRef idx="minor"/>
                  </p:style>
                </p:sp>
                <p:sp>
                  <p:nvSpPr>
                    <p:cNvPr id="6447" name="CustomShape 350"/>
                    <p:cNvSpPr/>
                    <p:nvPr/>
                  </p:nvSpPr>
                  <p:spPr>
                    <a:xfrm>
                      <a:off x="2452320" y="1369440"/>
                      <a:ext cx="235080" cy="228960"/>
                    </a:xfrm>
                    <a:custGeom>
                      <a:avLst/>
                      <a:gdLst/>
                      <a:ahLst/>
                      <a:rect l="l" t="t" r="r" b="b"/>
                      <a:pathLst>
                        <a:path w="40223" h="39191">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style>
                    <a:lnRef idx="0"/>
                    <a:fillRef idx="0"/>
                    <a:effectRef idx="0"/>
                    <a:fontRef idx="minor"/>
                  </p:style>
                </p:sp>
              </p:grpSp>
              <p:grpSp>
                <p:nvGrpSpPr>
                  <p:cNvPr id="6448" name="Group 351"/>
                  <p:cNvGrpSpPr/>
                  <p:nvPr/>
                </p:nvGrpSpPr>
                <p:grpSpPr>
                  <a:xfrm>
                    <a:off x="2611440" y="1319760"/>
                    <a:ext cx="333360" cy="324720"/>
                    <a:chOff x="2611440" y="1319760"/>
                    <a:chExt cx="333360" cy="324720"/>
                  </a:xfrm>
                </p:grpSpPr>
                <p:sp>
                  <p:nvSpPr>
                    <p:cNvPr id="6449" name="CustomShape 352"/>
                    <p:cNvSpPr/>
                    <p:nvPr/>
                  </p:nvSpPr>
                  <p:spPr>
                    <a:xfrm>
                      <a:off x="2611440" y="1319760"/>
                      <a:ext cx="333360" cy="324720"/>
                    </a:xfrm>
                    <a:custGeom>
                      <a:avLst/>
                      <a:gdLst/>
                      <a:ahLst/>
                      <a:rect l="l" t="t" r="r" b="b"/>
                      <a:pathLst>
                        <a:path w="56984" h="55522">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style>
                    <a:lnRef idx="0"/>
                    <a:fillRef idx="0"/>
                    <a:effectRef idx="0"/>
                    <a:fontRef idx="minor"/>
                  </p:style>
                </p:sp>
                <p:sp>
                  <p:nvSpPr>
                    <p:cNvPr id="6450" name="CustomShape 353"/>
                    <p:cNvSpPr/>
                    <p:nvPr/>
                  </p:nvSpPr>
                  <p:spPr>
                    <a:xfrm>
                      <a:off x="2662200" y="1369800"/>
                      <a:ext cx="235080" cy="228960"/>
                    </a:xfrm>
                    <a:custGeom>
                      <a:avLst/>
                      <a:gdLst/>
                      <a:ahLst/>
                      <a:rect l="l" t="t" r="r" b="b"/>
                      <a:pathLst>
                        <a:path w="40221" h="3919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style>
                    <a:lnRef idx="0"/>
                    <a:fillRef idx="0"/>
                    <a:effectRef idx="0"/>
                    <a:fontRef idx="minor"/>
                  </p:style>
                </p:sp>
              </p:grpSp>
              <p:grpSp>
                <p:nvGrpSpPr>
                  <p:cNvPr id="6451" name="Group 354"/>
                  <p:cNvGrpSpPr/>
                  <p:nvPr/>
                </p:nvGrpSpPr>
                <p:grpSpPr>
                  <a:xfrm>
                    <a:off x="2651760" y="1144080"/>
                    <a:ext cx="378360" cy="283320"/>
                    <a:chOff x="2651760" y="1144080"/>
                    <a:chExt cx="378360" cy="283320"/>
                  </a:xfrm>
                </p:grpSpPr>
                <p:sp>
                  <p:nvSpPr>
                    <p:cNvPr id="6452" name="CustomShape 355"/>
                    <p:cNvSpPr/>
                    <p:nvPr/>
                  </p:nvSpPr>
                  <p:spPr>
                    <a:xfrm>
                      <a:off x="2651760" y="1144080"/>
                      <a:ext cx="378360" cy="283320"/>
                    </a:xfrm>
                    <a:custGeom>
                      <a:avLst/>
                      <a:gdLst/>
                      <a:ahLst/>
                      <a:rect l="l" t="t" r="r" b="b"/>
                      <a:pathLst>
                        <a:path w="64643" h="48441">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style>
                    <a:lnRef idx="0"/>
                    <a:fillRef idx="0"/>
                    <a:effectRef idx="0"/>
                    <a:fontRef idx="minor"/>
                  </p:style>
                </p:sp>
                <p:sp>
                  <p:nvSpPr>
                    <p:cNvPr id="6453" name="CustomShape 356"/>
                    <p:cNvSpPr/>
                    <p:nvPr/>
                  </p:nvSpPr>
                  <p:spPr>
                    <a:xfrm>
                      <a:off x="2710440" y="1185120"/>
                      <a:ext cx="266760" cy="199440"/>
                    </a:xfrm>
                    <a:custGeom>
                      <a:avLst/>
                      <a:gdLst/>
                      <a:ahLst/>
                      <a:rect l="l" t="t" r="r" b="b"/>
                      <a:pathLst>
                        <a:path w="45629" h="34192">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style>
                    <a:lnRef idx="0"/>
                    <a:fillRef idx="0"/>
                    <a:effectRef idx="0"/>
                    <a:fontRef idx="minor"/>
                  </p:style>
                </p:sp>
              </p:grpSp>
              <p:grpSp>
                <p:nvGrpSpPr>
                  <p:cNvPr id="6454" name="Group 357"/>
                  <p:cNvGrpSpPr/>
                  <p:nvPr/>
                </p:nvGrpSpPr>
                <p:grpSpPr>
                  <a:xfrm>
                    <a:off x="2536200" y="971280"/>
                    <a:ext cx="278640" cy="368280"/>
                    <a:chOff x="2536200" y="971280"/>
                    <a:chExt cx="278640" cy="368280"/>
                  </a:xfrm>
                </p:grpSpPr>
                <p:sp>
                  <p:nvSpPr>
                    <p:cNvPr id="6455" name="CustomShape 358"/>
                    <p:cNvSpPr/>
                    <p:nvPr/>
                  </p:nvSpPr>
                  <p:spPr>
                    <a:xfrm>
                      <a:off x="2536200" y="971280"/>
                      <a:ext cx="278640" cy="368280"/>
                    </a:xfrm>
                    <a:custGeom>
                      <a:avLst/>
                      <a:gdLst/>
                      <a:ahLst/>
                      <a:rect l="l" t="t" r="r" b="b"/>
                      <a:pathLst>
                        <a:path w="47681" h="62939">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style>
                    <a:lnRef idx="0"/>
                    <a:fillRef idx="0"/>
                    <a:effectRef idx="0"/>
                    <a:fontRef idx="minor"/>
                  </p:style>
                </p:sp>
                <p:sp>
                  <p:nvSpPr>
                    <p:cNvPr id="6456" name="CustomShape 359"/>
                    <p:cNvSpPr/>
                    <p:nvPr/>
                  </p:nvSpPr>
                  <p:spPr>
                    <a:xfrm>
                      <a:off x="2577240" y="1025640"/>
                      <a:ext cx="196200" cy="259560"/>
                    </a:xfrm>
                    <a:custGeom>
                      <a:avLst/>
                      <a:gdLst/>
                      <a:ahLst/>
                      <a:rect l="l" t="t" r="r" b="b"/>
                      <a:pathLst>
                        <a:path w="33655" h="4442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style>
                    <a:lnRef idx="0"/>
                    <a:fillRef idx="0"/>
                    <a:effectRef idx="0"/>
                    <a:fontRef idx="minor"/>
                  </p:style>
                </p:sp>
              </p:grpSp>
            </p:grpSp>
            <p:grpSp>
              <p:nvGrpSpPr>
                <p:cNvPr id="6457" name="Group 360"/>
                <p:cNvGrpSpPr/>
                <p:nvPr/>
              </p:nvGrpSpPr>
              <p:grpSpPr>
                <a:xfrm>
                  <a:off x="2531520" y="1185840"/>
                  <a:ext cx="286200" cy="286200"/>
                  <a:chOff x="2531520" y="1185840"/>
                  <a:chExt cx="286200" cy="286200"/>
                </a:xfrm>
              </p:grpSpPr>
              <p:sp>
                <p:nvSpPr>
                  <p:cNvPr id="6458" name="CustomShape 361"/>
                  <p:cNvSpPr/>
                  <p:nvPr/>
                </p:nvSpPr>
                <p:spPr>
                  <a:xfrm>
                    <a:off x="2531520" y="1185840"/>
                    <a:ext cx="286200" cy="286200"/>
                  </a:xfrm>
                  <a:custGeom>
                    <a:avLst/>
                    <a:gdLst/>
                    <a:ahLst/>
                    <a:rect l="l" t="t" r="r" b="b"/>
                    <a:pathLst>
                      <a:path w="48965" h="48963">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style>
                  <a:lnRef idx="0"/>
                  <a:fillRef idx="0"/>
                  <a:effectRef idx="0"/>
                  <a:fontRef idx="minor"/>
                </p:style>
              </p:sp>
              <p:grpSp>
                <p:nvGrpSpPr>
                  <p:cNvPr id="6459" name="Group 362"/>
                  <p:cNvGrpSpPr/>
                  <p:nvPr/>
                </p:nvGrpSpPr>
                <p:grpSpPr>
                  <a:xfrm>
                    <a:off x="2534040" y="1198800"/>
                    <a:ext cx="276480" cy="260280"/>
                    <a:chOff x="2534040" y="1198800"/>
                    <a:chExt cx="276480" cy="260280"/>
                  </a:xfrm>
                </p:grpSpPr>
                <p:sp>
                  <p:nvSpPr>
                    <p:cNvPr id="6460" name="CustomShape 363"/>
                    <p:cNvSpPr/>
                    <p:nvPr/>
                  </p:nvSpPr>
                  <p:spPr>
                    <a:xfrm>
                      <a:off x="2550600" y="1364040"/>
                      <a:ext cx="123120" cy="95040"/>
                    </a:xfrm>
                    <a:custGeom>
                      <a:avLst/>
                      <a:gdLst/>
                      <a:ahLst/>
                      <a:rect l="l" t="t" r="r" b="b"/>
                      <a:pathLst>
                        <a:path w="21207" h="1642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style>
                    <a:lnRef idx="0"/>
                    <a:fillRef idx="0"/>
                    <a:effectRef idx="0"/>
                    <a:fontRef idx="minor"/>
                  </p:style>
                </p:sp>
                <p:sp>
                  <p:nvSpPr>
                    <p:cNvPr id="6461" name="CustomShape 364"/>
                    <p:cNvSpPr/>
                    <p:nvPr/>
                  </p:nvSpPr>
                  <p:spPr>
                    <a:xfrm>
                      <a:off x="2741040" y="1223640"/>
                      <a:ext cx="69480" cy="144360"/>
                    </a:xfrm>
                    <a:custGeom>
                      <a:avLst/>
                      <a:gdLst/>
                      <a:ahLst/>
                      <a:rect l="l" t="t" r="r" b="b"/>
                      <a:pathLst>
                        <a:path w="12089" h="2481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style>
                    <a:lnRef idx="0"/>
                    <a:fillRef idx="0"/>
                    <a:effectRef idx="0"/>
                    <a:fontRef idx="minor"/>
                  </p:style>
                </p:sp>
                <p:sp>
                  <p:nvSpPr>
                    <p:cNvPr id="6462" name="CustomShape 365"/>
                    <p:cNvSpPr/>
                    <p:nvPr/>
                  </p:nvSpPr>
                  <p:spPr>
                    <a:xfrm>
                      <a:off x="2598840" y="1198800"/>
                      <a:ext cx="151920" cy="38520"/>
                    </a:xfrm>
                    <a:custGeom>
                      <a:avLst/>
                      <a:gdLst/>
                      <a:ahLst/>
                      <a:rect l="l" t="t" r="r" b="b"/>
                      <a:pathLst>
                        <a:path w="26078" h="6816">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style>
                    <a:lnRef idx="0"/>
                    <a:fillRef idx="0"/>
                    <a:effectRef idx="0"/>
                    <a:fontRef idx="minor"/>
                  </p:style>
                </p:sp>
                <p:sp>
                  <p:nvSpPr>
                    <p:cNvPr id="6463" name="CustomShape 366"/>
                    <p:cNvSpPr/>
                    <p:nvPr/>
                  </p:nvSpPr>
                  <p:spPr>
                    <a:xfrm>
                      <a:off x="2675520" y="1363680"/>
                      <a:ext cx="122760" cy="95040"/>
                    </a:xfrm>
                    <a:custGeom>
                      <a:avLst/>
                      <a:gdLst/>
                      <a:ahLst/>
                      <a:rect l="l" t="t" r="r" b="b"/>
                      <a:pathLst>
                        <a:path w="21158" h="1643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style>
                    <a:lnRef idx="0"/>
                    <a:fillRef idx="0"/>
                    <a:effectRef idx="0"/>
                    <a:fontRef idx="minor"/>
                  </p:style>
                </p:sp>
                <p:sp>
                  <p:nvSpPr>
                    <p:cNvPr id="6464" name="CustomShape 367"/>
                    <p:cNvSpPr/>
                    <p:nvPr/>
                  </p:nvSpPr>
                  <p:spPr>
                    <a:xfrm>
                      <a:off x="2534040" y="1223640"/>
                      <a:ext cx="74520" cy="144720"/>
                    </a:xfrm>
                    <a:custGeom>
                      <a:avLst/>
                      <a:gdLst/>
                      <a:ahLst/>
                      <a:rect l="l" t="t" r="r" b="b"/>
                      <a:pathLst>
                        <a:path w="12900" h="24849">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style>
                    <a:lnRef idx="0"/>
                    <a:fillRef idx="0"/>
                    <a:effectRef idx="0"/>
                    <a:fontRef idx="minor"/>
                  </p:style>
                </p:sp>
              </p:grpSp>
            </p:grpSp>
          </p:grpSp>
        </p:grpSp>
        <p:sp>
          <p:nvSpPr>
            <p:cNvPr id="6465" name="CustomShape 368"/>
            <p:cNvSpPr/>
            <p:nvPr/>
          </p:nvSpPr>
          <p:spPr>
            <a:xfrm>
              <a:off x="2437560" y="1040400"/>
              <a:ext cx="105840" cy="78840"/>
            </a:xfrm>
            <a:custGeom>
              <a:avLst/>
              <a:gdLst/>
              <a:ahLst/>
              <a:rect l="l" t="t" r="r" b="b"/>
              <a:pathLst>
                <a:path w="10285" h="7716">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style>
            <a:lnRef idx="0"/>
            <a:fillRef idx="0"/>
            <a:effectRef idx="0"/>
            <a:fontRef idx="minor"/>
          </p:style>
        </p:sp>
        <p:sp>
          <p:nvSpPr>
            <p:cNvPr id="6466" name="CustomShape 369"/>
            <p:cNvSpPr/>
            <p:nvPr/>
          </p:nvSpPr>
          <p:spPr>
            <a:xfrm>
              <a:off x="2340720" y="1371600"/>
              <a:ext cx="49320" cy="124560"/>
            </a:xfrm>
            <a:custGeom>
              <a:avLst/>
              <a:gdLst/>
              <a:ahLst/>
              <a:rect l="l" t="t" r="r" b="b"/>
              <a:pathLst>
                <a:path w="4872" h="12087">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style>
            <a:lnRef idx="0"/>
            <a:fillRef idx="0"/>
            <a:effectRef idx="0"/>
            <a:fontRef idx="minor"/>
          </p:style>
        </p:sp>
        <p:sp>
          <p:nvSpPr>
            <p:cNvPr id="6467" name="CustomShape 370"/>
            <p:cNvSpPr/>
            <p:nvPr/>
          </p:nvSpPr>
          <p:spPr>
            <a:xfrm>
              <a:off x="2953080" y="1384200"/>
              <a:ext cx="41760" cy="124920"/>
            </a:xfrm>
            <a:custGeom>
              <a:avLst/>
              <a:gdLst/>
              <a:ahLst/>
              <a:rect l="l" t="t" r="r" b="b"/>
              <a:pathLst>
                <a:path w="4151" h="12116">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style>
            <a:lnRef idx="0"/>
            <a:fillRef idx="0"/>
            <a:effectRef idx="0"/>
            <a:fontRef idx="minor"/>
          </p:style>
        </p:sp>
        <p:sp>
          <p:nvSpPr>
            <p:cNvPr id="6468" name="CustomShape 371"/>
            <p:cNvSpPr/>
            <p:nvPr/>
          </p:nvSpPr>
          <p:spPr>
            <a:xfrm>
              <a:off x="2812320" y="1048320"/>
              <a:ext cx="107280" cy="76680"/>
            </a:xfrm>
            <a:custGeom>
              <a:avLst/>
              <a:gdLst/>
              <a:ahLst/>
              <a:rect l="l" t="t" r="r" b="b"/>
              <a:pathLst>
                <a:path w="10427" h="7481">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style>
            <a:lnRef idx="0"/>
            <a:fillRef idx="0"/>
            <a:effectRef idx="0"/>
            <a:fontRef idx="minor"/>
          </p:style>
        </p:sp>
        <p:sp>
          <p:nvSpPr>
            <p:cNvPr id="6469" name="CustomShape 372"/>
            <p:cNvSpPr/>
            <p:nvPr/>
          </p:nvSpPr>
          <p:spPr>
            <a:xfrm rot="8660400">
              <a:off x="2621880" y="1614600"/>
              <a:ext cx="107280" cy="76680"/>
            </a:xfrm>
            <a:custGeom>
              <a:avLst/>
              <a:gdLst/>
              <a:ahLst/>
              <a:rect l="l" t="t" r="r" b="b"/>
              <a:pathLst>
                <a:path w="10427" h="7481">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style>
            <a:lnRef idx="0"/>
            <a:fillRef idx="0"/>
            <a:effectRef idx="0"/>
            <a:fontRef idx="minor"/>
          </p:style>
        </p:sp>
      </p:grpSp>
      <p:grpSp>
        <p:nvGrpSpPr>
          <p:cNvPr id="6470" name="Group 373"/>
          <p:cNvGrpSpPr/>
          <p:nvPr/>
        </p:nvGrpSpPr>
        <p:grpSpPr>
          <a:xfrm>
            <a:off x="3909240" y="2727360"/>
            <a:ext cx="1567800" cy="589680"/>
            <a:chOff x="3909240" y="2727360"/>
            <a:chExt cx="1567800" cy="589680"/>
          </a:xfrm>
        </p:grpSpPr>
        <p:grpSp>
          <p:nvGrpSpPr>
            <p:cNvPr id="6471" name="Group 374"/>
            <p:cNvGrpSpPr/>
            <p:nvPr/>
          </p:nvGrpSpPr>
          <p:grpSpPr>
            <a:xfrm>
              <a:off x="3909240" y="2727360"/>
              <a:ext cx="1567800" cy="589680"/>
              <a:chOff x="3909240" y="2727360"/>
              <a:chExt cx="1567800" cy="589680"/>
            </a:xfrm>
          </p:grpSpPr>
          <p:sp>
            <p:nvSpPr>
              <p:cNvPr id="6472" name="CustomShape 375"/>
              <p:cNvSpPr/>
              <p:nvPr/>
            </p:nvSpPr>
            <p:spPr>
              <a:xfrm>
                <a:off x="3909240" y="2727360"/>
                <a:ext cx="606960" cy="589680"/>
              </a:xfrm>
              <a:custGeom>
                <a:avLst/>
                <a:gdLst/>
                <a:ahLst/>
                <a:rect l="l" t="t" r="r" b="b"/>
                <a:pathLst>
                  <a:path w="45218" h="4394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style>
              <a:lnRef idx="0"/>
              <a:fillRef idx="0"/>
              <a:effectRef idx="0"/>
              <a:fontRef idx="minor"/>
            </p:style>
          </p:sp>
          <p:sp>
            <p:nvSpPr>
              <p:cNvPr id="6473" name="CustomShape 376"/>
              <p:cNvSpPr/>
              <p:nvPr/>
            </p:nvSpPr>
            <p:spPr>
              <a:xfrm>
                <a:off x="4515480" y="3195360"/>
                <a:ext cx="961560" cy="121680"/>
              </a:xfrm>
              <a:custGeom>
                <a:avLst/>
                <a:gdLst/>
                <a:ahLst/>
                <a:rect l="l" t="t" r="r" b="b"/>
                <a:pathLst>
                  <a:path w="71590" h="9146">
                    <a:moveTo>
                      <a:pt x="1" y="1"/>
                    </a:moveTo>
                    <a:lnTo>
                      <a:pt x="1" y="9145"/>
                    </a:lnTo>
                    <a:lnTo>
                      <a:pt x="71589" y="9145"/>
                    </a:lnTo>
                    <a:lnTo>
                      <a:pt x="71589" y="1"/>
                    </a:lnTo>
                    <a:close/>
                  </a:path>
                </a:pathLst>
              </a:custGeom>
              <a:solidFill>
                <a:srgbClr val="445d73"/>
              </a:solidFill>
              <a:ln>
                <a:noFill/>
              </a:ln>
            </p:spPr>
            <p:style>
              <a:lnRef idx="0"/>
              <a:fillRef idx="0"/>
              <a:effectRef idx="0"/>
              <a:fontRef idx="minor"/>
            </p:style>
          </p:sp>
        </p:grpSp>
        <p:grpSp>
          <p:nvGrpSpPr>
            <p:cNvPr id="6474" name="Group 377"/>
            <p:cNvGrpSpPr/>
            <p:nvPr/>
          </p:nvGrpSpPr>
          <p:grpSpPr>
            <a:xfrm>
              <a:off x="4285080" y="2728080"/>
              <a:ext cx="471960" cy="211680"/>
              <a:chOff x="4285080" y="2728080"/>
              <a:chExt cx="471960" cy="211680"/>
            </a:xfrm>
          </p:grpSpPr>
          <p:sp>
            <p:nvSpPr>
              <p:cNvPr id="6475" name="CustomShape 378"/>
              <p:cNvSpPr/>
              <p:nvPr/>
            </p:nvSpPr>
            <p:spPr>
              <a:xfrm>
                <a:off x="4285080" y="2728080"/>
                <a:ext cx="227160" cy="211680"/>
              </a:xfrm>
              <a:custGeom>
                <a:avLst/>
                <a:gdLst/>
                <a:ahLst/>
                <a:rect l="l" t="t" r="r" b="b"/>
                <a:pathLst>
                  <a:path w="17006" h="15844">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style>
              <a:lnRef idx="0"/>
              <a:fillRef idx="0"/>
              <a:effectRef idx="0"/>
              <a:fontRef idx="minor"/>
            </p:style>
          </p:sp>
          <p:sp>
            <p:nvSpPr>
              <p:cNvPr id="6476" name="CustomShape 379"/>
              <p:cNvSpPr/>
              <p:nvPr/>
            </p:nvSpPr>
            <p:spPr>
              <a:xfrm>
                <a:off x="4509000" y="2821680"/>
                <a:ext cx="248040" cy="118080"/>
              </a:xfrm>
              <a:custGeom>
                <a:avLst/>
                <a:gdLst/>
                <a:ahLst/>
                <a:rect l="l" t="t" r="r" b="b"/>
                <a:pathLst>
                  <a:path w="18211" h="8881">
                    <a:moveTo>
                      <a:pt x="0" y="0"/>
                    </a:moveTo>
                    <a:lnTo>
                      <a:pt x="0" y="8880"/>
                    </a:lnTo>
                    <a:lnTo>
                      <a:pt x="18210" y="8880"/>
                    </a:lnTo>
                    <a:lnTo>
                      <a:pt x="18210" y="0"/>
                    </a:lnTo>
                    <a:close/>
                  </a:path>
                </a:pathLst>
              </a:custGeom>
              <a:solidFill>
                <a:srgbClr val="e3e9ed"/>
              </a:solidFill>
              <a:ln>
                <a:noFill/>
              </a:ln>
            </p:spPr>
            <p:style>
              <a:lnRef idx="0"/>
              <a:fillRef idx="0"/>
              <a:effectRef idx="0"/>
              <a:fontRef idx="minor"/>
            </p:style>
          </p:sp>
        </p:grpSp>
        <p:grpSp>
          <p:nvGrpSpPr>
            <p:cNvPr id="6477" name="Group 380"/>
            <p:cNvGrpSpPr/>
            <p:nvPr/>
          </p:nvGrpSpPr>
          <p:grpSpPr>
            <a:xfrm>
              <a:off x="4031640" y="2727360"/>
              <a:ext cx="1204920" cy="466920"/>
              <a:chOff x="4031640" y="2727360"/>
              <a:chExt cx="1204920" cy="466920"/>
            </a:xfrm>
          </p:grpSpPr>
          <p:sp>
            <p:nvSpPr>
              <p:cNvPr id="6478" name="CustomShape 381"/>
              <p:cNvSpPr/>
              <p:nvPr/>
            </p:nvSpPr>
            <p:spPr>
              <a:xfrm>
                <a:off x="4031640" y="2727360"/>
                <a:ext cx="484560" cy="466560"/>
              </a:xfrm>
              <a:custGeom>
                <a:avLst/>
                <a:gdLst/>
                <a:ahLst/>
                <a:rect l="l" t="t" r="r" b="b"/>
                <a:pathLst>
                  <a:path w="36118" h="34797">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style>
              <a:lnRef idx="0"/>
              <a:fillRef idx="0"/>
              <a:effectRef idx="0"/>
              <a:fontRef idx="minor"/>
            </p:style>
          </p:sp>
          <p:sp>
            <p:nvSpPr>
              <p:cNvPr id="6479" name="CustomShape 382"/>
              <p:cNvSpPr/>
              <p:nvPr/>
            </p:nvSpPr>
            <p:spPr>
              <a:xfrm>
                <a:off x="4513320" y="3072600"/>
                <a:ext cx="723240" cy="121680"/>
              </a:xfrm>
              <a:custGeom>
                <a:avLst/>
                <a:gdLst/>
                <a:ahLst/>
                <a:rect l="l" t="t" r="r" b="b"/>
                <a:pathLst>
                  <a:path w="53867" h="9145">
                    <a:moveTo>
                      <a:pt x="1" y="0"/>
                    </a:moveTo>
                    <a:lnTo>
                      <a:pt x="1" y="9145"/>
                    </a:lnTo>
                    <a:lnTo>
                      <a:pt x="53867" y="9145"/>
                    </a:lnTo>
                    <a:lnTo>
                      <a:pt x="53867" y="0"/>
                    </a:lnTo>
                    <a:close/>
                  </a:path>
                </a:pathLst>
              </a:custGeom>
              <a:solidFill>
                <a:srgbClr val="869fb1"/>
              </a:solidFill>
              <a:ln>
                <a:noFill/>
              </a:ln>
            </p:spPr>
            <p:style>
              <a:lnRef idx="0"/>
              <a:fillRef idx="0"/>
              <a:effectRef idx="0"/>
              <a:fontRef idx="minor"/>
            </p:style>
          </p:sp>
        </p:grpSp>
        <p:grpSp>
          <p:nvGrpSpPr>
            <p:cNvPr id="6480" name="Group 383"/>
            <p:cNvGrpSpPr/>
            <p:nvPr/>
          </p:nvGrpSpPr>
          <p:grpSpPr>
            <a:xfrm>
              <a:off x="4154040" y="2727360"/>
              <a:ext cx="820800" cy="343440"/>
              <a:chOff x="4154040" y="2727360"/>
              <a:chExt cx="820800" cy="343440"/>
            </a:xfrm>
          </p:grpSpPr>
          <p:sp>
            <p:nvSpPr>
              <p:cNvPr id="6481" name="CustomShape 384"/>
              <p:cNvSpPr/>
              <p:nvPr/>
            </p:nvSpPr>
            <p:spPr>
              <a:xfrm>
                <a:off x="4154040" y="2727360"/>
                <a:ext cx="360360" cy="343440"/>
              </a:xfrm>
              <a:custGeom>
                <a:avLst/>
                <a:gdLst/>
                <a:ahLst/>
                <a:rect l="l" t="t" r="r" b="b"/>
                <a:pathLst>
                  <a:path w="26899" h="25634">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style>
              <a:lnRef idx="0"/>
              <a:fillRef idx="0"/>
              <a:effectRef idx="0"/>
              <a:fontRef idx="minor"/>
            </p:style>
          </p:sp>
          <p:sp>
            <p:nvSpPr>
              <p:cNvPr id="6482" name="CustomShape 385"/>
              <p:cNvSpPr/>
              <p:nvPr/>
            </p:nvSpPr>
            <p:spPr>
              <a:xfrm>
                <a:off x="4504680" y="2940480"/>
                <a:ext cx="470160" cy="130320"/>
              </a:xfrm>
              <a:custGeom>
                <a:avLst/>
                <a:gdLst/>
                <a:ahLst/>
                <a:rect l="l" t="t" r="r" b="b"/>
                <a:pathLst>
                  <a:path w="35055" h="9792">
                    <a:moveTo>
                      <a:pt x="1" y="0"/>
                    </a:moveTo>
                    <a:lnTo>
                      <a:pt x="1" y="88"/>
                    </a:lnTo>
                    <a:lnTo>
                      <a:pt x="1" y="9792"/>
                    </a:lnTo>
                    <a:lnTo>
                      <a:pt x="35054" y="9792"/>
                    </a:lnTo>
                    <a:lnTo>
                      <a:pt x="35054" y="0"/>
                    </a:lnTo>
                    <a:close/>
                  </a:path>
                </a:pathLst>
              </a:custGeom>
              <a:solidFill>
                <a:srgbClr val="cfd9e0"/>
              </a:solidFill>
              <a:ln>
                <a:noFill/>
              </a:ln>
            </p:spPr>
            <p:style>
              <a:lnRef idx="0"/>
              <a:fillRef idx="0"/>
              <a:effectRef idx="0"/>
              <a:fontRef idx="minor"/>
            </p:style>
          </p:sp>
        </p:grpSp>
      </p:grpSp>
      <p:grpSp>
        <p:nvGrpSpPr>
          <p:cNvPr id="6483" name="Group 386"/>
          <p:cNvGrpSpPr/>
          <p:nvPr/>
        </p:nvGrpSpPr>
        <p:grpSpPr>
          <a:xfrm>
            <a:off x="1541160" y="1854360"/>
            <a:ext cx="712080" cy="686520"/>
            <a:chOff x="1541160" y="1854360"/>
            <a:chExt cx="712080" cy="686520"/>
          </a:xfrm>
        </p:grpSpPr>
        <p:sp>
          <p:nvSpPr>
            <p:cNvPr id="6484" name="CustomShape 387"/>
            <p:cNvSpPr/>
            <p:nvPr/>
          </p:nvSpPr>
          <p:spPr>
            <a:xfrm>
              <a:off x="1583640" y="1924920"/>
              <a:ext cx="615960" cy="615960"/>
            </a:xfrm>
            <a:custGeom>
              <a:avLst/>
              <a:gdLst/>
              <a:ahLst/>
              <a:rect l="l" t="t" r="r" b="b"/>
              <a:pathLst>
                <a:path w="107747" h="107749">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style>
            <a:lnRef idx="0"/>
            <a:fillRef idx="0"/>
            <a:effectRef idx="0"/>
            <a:fontRef idx="minor"/>
          </p:style>
        </p:sp>
        <p:grpSp>
          <p:nvGrpSpPr>
            <p:cNvPr id="6485" name="Group 388"/>
            <p:cNvGrpSpPr/>
            <p:nvPr/>
          </p:nvGrpSpPr>
          <p:grpSpPr>
            <a:xfrm>
              <a:off x="1541160" y="1854360"/>
              <a:ext cx="712080" cy="619560"/>
              <a:chOff x="1541160" y="1854360"/>
              <a:chExt cx="712080" cy="619560"/>
            </a:xfrm>
          </p:grpSpPr>
          <p:sp>
            <p:nvSpPr>
              <p:cNvPr id="6486" name="CustomShape 389"/>
              <p:cNvSpPr/>
              <p:nvPr/>
            </p:nvSpPr>
            <p:spPr>
              <a:xfrm>
                <a:off x="1792440" y="1854360"/>
                <a:ext cx="205920" cy="380520"/>
              </a:xfrm>
              <a:custGeom>
                <a:avLst/>
                <a:gdLst/>
                <a:ahLst/>
                <a:rect l="l" t="t" r="r" b="b"/>
                <a:pathLst>
                  <a:path w="36183" h="66637">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style>
              <a:lnRef idx="0"/>
              <a:fillRef idx="0"/>
              <a:effectRef idx="0"/>
              <a:fontRef idx="minor"/>
            </p:style>
          </p:sp>
          <p:sp>
            <p:nvSpPr>
              <p:cNvPr id="6487" name="CustomShape 390"/>
              <p:cNvSpPr/>
              <p:nvPr/>
            </p:nvSpPr>
            <p:spPr>
              <a:xfrm>
                <a:off x="1541160" y="2176200"/>
                <a:ext cx="353880" cy="297720"/>
              </a:xfrm>
              <a:custGeom>
                <a:avLst/>
                <a:gdLst/>
                <a:ahLst/>
                <a:rect l="l" t="t" r="r" b="b"/>
                <a:pathLst>
                  <a:path w="62027" h="52191">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style>
              <a:lnRef idx="0"/>
              <a:fillRef idx="0"/>
              <a:effectRef idx="0"/>
              <a:fontRef idx="minor"/>
            </p:style>
          </p:sp>
          <p:sp>
            <p:nvSpPr>
              <p:cNvPr id="6488" name="CustomShape 391"/>
              <p:cNvSpPr/>
              <p:nvPr/>
            </p:nvSpPr>
            <p:spPr>
              <a:xfrm>
                <a:off x="1896480" y="2176200"/>
                <a:ext cx="356760" cy="297720"/>
              </a:xfrm>
              <a:custGeom>
                <a:avLst/>
                <a:gdLst/>
                <a:ahLst/>
                <a:rect l="l" t="t" r="r" b="b"/>
                <a:pathLst>
                  <a:path w="62507" h="52211">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style>
              <a:lnRef idx="0"/>
              <a:fillRef idx="0"/>
              <a:effectRef idx="0"/>
              <a:fontRef idx="minor"/>
            </p:style>
          </p:sp>
        </p:grpSp>
      </p:grpSp>
      <p:grpSp>
        <p:nvGrpSpPr>
          <p:cNvPr id="6489" name="Group 392"/>
          <p:cNvGrpSpPr/>
          <p:nvPr/>
        </p:nvGrpSpPr>
        <p:grpSpPr>
          <a:xfrm>
            <a:off x="6303240" y="971640"/>
            <a:ext cx="1315800" cy="682920"/>
            <a:chOff x="6303240" y="971640"/>
            <a:chExt cx="1315800" cy="682920"/>
          </a:xfrm>
        </p:grpSpPr>
        <p:sp>
          <p:nvSpPr>
            <p:cNvPr id="6490" name="CustomShape 393"/>
            <p:cNvSpPr/>
            <p:nvPr/>
          </p:nvSpPr>
          <p:spPr>
            <a:xfrm>
              <a:off x="6660000" y="1501920"/>
              <a:ext cx="360" cy="360"/>
            </a:xfrm>
            <a:custGeom>
              <a:avLst/>
              <a:gdLst/>
              <a:ahLst/>
              <a:rect l="l" t="t" r="r" b="b"/>
              <a:pathLst>
                <a:path w="316" h="1">
                  <a:moveTo>
                    <a:pt x="316" y="0"/>
                  </a:moveTo>
                  <a:lnTo>
                    <a:pt x="1" y="0"/>
                  </a:lnTo>
                  <a:close/>
                </a:path>
              </a:pathLst>
            </a:custGeom>
            <a:solidFill>
              <a:srgbClr val="667e92"/>
            </a:solidFill>
            <a:ln>
              <a:noFill/>
            </a:ln>
          </p:spPr>
          <p:style>
            <a:lnRef idx="0"/>
            <a:fillRef idx="0"/>
            <a:effectRef idx="0"/>
            <a:fontRef idx="minor"/>
          </p:style>
        </p:sp>
        <p:sp>
          <p:nvSpPr>
            <p:cNvPr id="6491" name="CustomShape 394"/>
            <p:cNvSpPr/>
            <p:nvPr/>
          </p:nvSpPr>
          <p:spPr>
            <a:xfrm>
              <a:off x="6661440" y="971640"/>
              <a:ext cx="599400" cy="682560"/>
            </a:xfrm>
            <a:custGeom>
              <a:avLst/>
              <a:gdLst/>
              <a:ahLst/>
              <a:rect l="l" t="t" r="r" b="b"/>
              <a:pathLst>
                <a:path w="130254" h="148329">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style>
            <a:lnRef idx="0"/>
            <a:fillRef idx="0"/>
            <a:effectRef idx="0"/>
            <a:fontRef idx="minor"/>
          </p:style>
        </p:sp>
        <p:sp>
          <p:nvSpPr>
            <p:cNvPr id="6492" name="CustomShape 395"/>
            <p:cNvSpPr/>
            <p:nvPr/>
          </p:nvSpPr>
          <p:spPr>
            <a:xfrm>
              <a:off x="6303240" y="1314000"/>
              <a:ext cx="433800" cy="340560"/>
            </a:xfrm>
            <a:custGeom>
              <a:avLst/>
              <a:gdLst/>
              <a:ahLst/>
              <a:rect l="l" t="t" r="r" b="b"/>
              <a:pathLst>
                <a:path w="94347" h="74139">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style>
            <a:lnRef idx="0"/>
            <a:fillRef idx="0"/>
            <a:effectRef idx="0"/>
            <a:fontRef idx="minor"/>
          </p:style>
        </p:sp>
        <p:sp>
          <p:nvSpPr>
            <p:cNvPr id="6493" name="CustomShape 396"/>
            <p:cNvSpPr/>
            <p:nvPr/>
          </p:nvSpPr>
          <p:spPr>
            <a:xfrm>
              <a:off x="6303240" y="971640"/>
              <a:ext cx="356760" cy="417600"/>
            </a:xfrm>
            <a:custGeom>
              <a:avLst/>
              <a:gdLst/>
              <a:ahLst/>
              <a:rect l="l" t="t" r="r" b="b"/>
              <a:pathLst>
                <a:path w="77688" h="90816">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style>
            <a:lnRef idx="0"/>
            <a:fillRef idx="0"/>
            <a:effectRef idx="0"/>
            <a:fontRef idx="minor"/>
          </p:style>
        </p:sp>
        <p:sp>
          <p:nvSpPr>
            <p:cNvPr id="6494" name="CustomShape 397"/>
            <p:cNvSpPr/>
            <p:nvPr/>
          </p:nvSpPr>
          <p:spPr>
            <a:xfrm>
              <a:off x="6961680" y="1313640"/>
              <a:ext cx="360" cy="360"/>
            </a:xfrm>
            <a:custGeom>
              <a:avLst/>
              <a:gdLst/>
              <a:ahLst/>
              <a:rect l="l" t="t" r="r" b="b"/>
              <a:pathLst>
                <a:path w="1" h="1">
                  <a:moveTo>
                    <a:pt x="0" y="1"/>
                  </a:moveTo>
                </a:path>
              </a:pathLst>
            </a:custGeom>
            <a:solidFill>
              <a:srgbClr val="db634b"/>
            </a:solidFill>
            <a:ln>
              <a:noFill/>
            </a:ln>
          </p:spPr>
          <p:style>
            <a:lnRef idx="0"/>
            <a:fillRef idx="0"/>
            <a:effectRef idx="0"/>
            <a:fontRef idx="minor"/>
          </p:style>
        </p:sp>
        <p:sp>
          <p:nvSpPr>
            <p:cNvPr id="6495" name="CustomShape 398"/>
            <p:cNvSpPr/>
            <p:nvPr/>
          </p:nvSpPr>
          <p:spPr>
            <a:xfrm>
              <a:off x="6584400" y="971640"/>
              <a:ext cx="438840" cy="375840"/>
            </a:xfrm>
            <a:custGeom>
              <a:avLst/>
              <a:gdLst/>
              <a:ahLst/>
              <a:rect l="l" t="t" r="r" b="b"/>
              <a:pathLst>
                <a:path w="95450" h="81795">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style>
            <a:lnRef idx="0"/>
            <a:fillRef idx="0"/>
            <a:effectRef idx="0"/>
            <a:fontRef idx="minor"/>
          </p:style>
        </p:sp>
        <p:sp>
          <p:nvSpPr>
            <p:cNvPr id="6496" name="CustomShape 399"/>
            <p:cNvSpPr/>
            <p:nvPr/>
          </p:nvSpPr>
          <p:spPr>
            <a:xfrm>
              <a:off x="6874920" y="1236960"/>
              <a:ext cx="386280" cy="417600"/>
            </a:xfrm>
            <a:custGeom>
              <a:avLst/>
              <a:gdLst/>
              <a:ahLst/>
              <a:rect l="l" t="t" r="r" b="b"/>
              <a:pathLst>
                <a:path w="84051" h="9085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style>
            <a:lnRef idx="0"/>
            <a:fillRef idx="0"/>
            <a:effectRef idx="0"/>
            <a:fontRef idx="minor"/>
          </p:style>
        </p:sp>
        <p:sp>
          <p:nvSpPr>
            <p:cNvPr id="6497" name="CustomShape 400"/>
            <p:cNvSpPr/>
            <p:nvPr/>
          </p:nvSpPr>
          <p:spPr>
            <a:xfrm>
              <a:off x="7185240" y="1313640"/>
              <a:ext cx="433800" cy="340560"/>
            </a:xfrm>
            <a:custGeom>
              <a:avLst/>
              <a:gdLst/>
              <a:ahLst/>
              <a:rect l="l" t="t" r="r" b="b"/>
              <a:pathLst>
                <a:path w="94366" h="74174">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style>
            <a:lnRef idx="0"/>
            <a:fillRef idx="0"/>
            <a:effectRef idx="0"/>
            <a:fontRef idx="minor"/>
          </p:style>
        </p:sp>
        <p:sp>
          <p:nvSpPr>
            <p:cNvPr id="6498" name="CustomShape 401"/>
            <p:cNvSpPr/>
            <p:nvPr/>
          </p:nvSpPr>
          <p:spPr>
            <a:xfrm>
              <a:off x="7186320" y="971640"/>
              <a:ext cx="432720" cy="417600"/>
            </a:xfrm>
            <a:custGeom>
              <a:avLst/>
              <a:gdLst/>
              <a:ahLst/>
              <a:rect l="l" t="t" r="r" b="b"/>
              <a:pathLst>
                <a:path w="94138" h="90833">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6499" name="Group 1"/>
          <p:cNvGrpSpPr/>
          <p:nvPr/>
        </p:nvGrpSpPr>
        <p:grpSpPr>
          <a:xfrm>
            <a:off x="717120" y="967680"/>
            <a:ext cx="1634400" cy="1524600"/>
            <a:chOff x="717120" y="967680"/>
            <a:chExt cx="1634400" cy="1524600"/>
          </a:xfrm>
        </p:grpSpPr>
        <p:grpSp>
          <p:nvGrpSpPr>
            <p:cNvPr id="6500" name="Group 2"/>
            <p:cNvGrpSpPr/>
            <p:nvPr/>
          </p:nvGrpSpPr>
          <p:grpSpPr>
            <a:xfrm>
              <a:off x="717120" y="967680"/>
              <a:ext cx="79200" cy="1524600"/>
              <a:chOff x="717120" y="967680"/>
              <a:chExt cx="79200" cy="1524600"/>
            </a:xfrm>
          </p:grpSpPr>
          <p:sp>
            <p:nvSpPr>
              <p:cNvPr id="6501" name="CustomShape 3"/>
              <p:cNvSpPr/>
              <p:nvPr/>
            </p:nvSpPr>
            <p:spPr>
              <a:xfrm>
                <a:off x="717120" y="967680"/>
                <a:ext cx="79200" cy="79200"/>
              </a:xfrm>
              <a:prstGeom prst="rect">
                <a:avLst/>
              </a:prstGeom>
              <a:solidFill>
                <a:srgbClr val="cfd9e0"/>
              </a:solidFill>
              <a:ln>
                <a:noFill/>
              </a:ln>
            </p:spPr>
            <p:style>
              <a:lnRef idx="0"/>
              <a:fillRef idx="0"/>
              <a:effectRef idx="0"/>
              <a:fontRef idx="minor"/>
            </p:style>
          </p:sp>
          <p:sp>
            <p:nvSpPr>
              <p:cNvPr id="6502" name="CustomShape 4"/>
              <p:cNvSpPr/>
              <p:nvPr/>
            </p:nvSpPr>
            <p:spPr>
              <a:xfrm>
                <a:off x="717120" y="1128240"/>
                <a:ext cx="79200" cy="79200"/>
              </a:xfrm>
              <a:prstGeom prst="rect">
                <a:avLst/>
              </a:prstGeom>
              <a:solidFill>
                <a:srgbClr val="cfd9e0"/>
              </a:solidFill>
              <a:ln>
                <a:noFill/>
              </a:ln>
            </p:spPr>
            <p:style>
              <a:lnRef idx="0"/>
              <a:fillRef idx="0"/>
              <a:effectRef idx="0"/>
              <a:fontRef idx="minor"/>
            </p:style>
          </p:sp>
          <p:sp>
            <p:nvSpPr>
              <p:cNvPr id="6503" name="CustomShape 5"/>
              <p:cNvSpPr/>
              <p:nvPr/>
            </p:nvSpPr>
            <p:spPr>
              <a:xfrm>
                <a:off x="717120" y="1289160"/>
                <a:ext cx="79200" cy="79200"/>
              </a:xfrm>
              <a:prstGeom prst="rect">
                <a:avLst/>
              </a:prstGeom>
              <a:solidFill>
                <a:srgbClr val="cfd9e0"/>
              </a:solidFill>
              <a:ln>
                <a:noFill/>
              </a:ln>
            </p:spPr>
            <p:style>
              <a:lnRef idx="0"/>
              <a:fillRef idx="0"/>
              <a:effectRef idx="0"/>
              <a:fontRef idx="minor"/>
            </p:style>
          </p:sp>
          <p:sp>
            <p:nvSpPr>
              <p:cNvPr id="6504" name="CustomShape 6"/>
              <p:cNvSpPr/>
              <p:nvPr/>
            </p:nvSpPr>
            <p:spPr>
              <a:xfrm>
                <a:off x="717120" y="1449720"/>
                <a:ext cx="79200" cy="79200"/>
              </a:xfrm>
              <a:prstGeom prst="rect">
                <a:avLst/>
              </a:prstGeom>
              <a:solidFill>
                <a:srgbClr val="cfd9e0"/>
              </a:solidFill>
              <a:ln>
                <a:noFill/>
              </a:ln>
            </p:spPr>
            <p:style>
              <a:lnRef idx="0"/>
              <a:fillRef idx="0"/>
              <a:effectRef idx="0"/>
              <a:fontRef idx="minor"/>
            </p:style>
          </p:sp>
          <p:sp>
            <p:nvSpPr>
              <p:cNvPr id="6505" name="CustomShape 7"/>
              <p:cNvSpPr/>
              <p:nvPr/>
            </p:nvSpPr>
            <p:spPr>
              <a:xfrm>
                <a:off x="717120" y="1609560"/>
                <a:ext cx="79200" cy="79200"/>
              </a:xfrm>
              <a:prstGeom prst="rect">
                <a:avLst/>
              </a:prstGeom>
              <a:solidFill>
                <a:srgbClr val="657e93"/>
              </a:solidFill>
              <a:ln>
                <a:noFill/>
              </a:ln>
            </p:spPr>
            <p:style>
              <a:lnRef idx="0"/>
              <a:fillRef idx="0"/>
              <a:effectRef idx="0"/>
              <a:fontRef idx="minor"/>
            </p:style>
          </p:sp>
          <p:sp>
            <p:nvSpPr>
              <p:cNvPr id="6506" name="CustomShape 8"/>
              <p:cNvSpPr/>
              <p:nvPr/>
            </p:nvSpPr>
            <p:spPr>
              <a:xfrm>
                <a:off x="717120" y="1770120"/>
                <a:ext cx="79200" cy="79200"/>
              </a:xfrm>
              <a:prstGeom prst="rect">
                <a:avLst/>
              </a:prstGeom>
              <a:solidFill>
                <a:srgbClr val="657e93"/>
              </a:solidFill>
              <a:ln>
                <a:noFill/>
              </a:ln>
            </p:spPr>
            <p:style>
              <a:lnRef idx="0"/>
              <a:fillRef idx="0"/>
              <a:effectRef idx="0"/>
              <a:fontRef idx="minor"/>
            </p:style>
          </p:sp>
          <p:sp>
            <p:nvSpPr>
              <p:cNvPr id="6507" name="CustomShape 9"/>
              <p:cNvSpPr/>
              <p:nvPr/>
            </p:nvSpPr>
            <p:spPr>
              <a:xfrm>
                <a:off x="717120" y="1931040"/>
                <a:ext cx="79200" cy="79200"/>
              </a:xfrm>
              <a:prstGeom prst="rect">
                <a:avLst/>
              </a:prstGeom>
              <a:solidFill>
                <a:srgbClr val="657e93"/>
              </a:solidFill>
              <a:ln>
                <a:noFill/>
              </a:ln>
            </p:spPr>
            <p:style>
              <a:lnRef idx="0"/>
              <a:fillRef idx="0"/>
              <a:effectRef idx="0"/>
              <a:fontRef idx="minor"/>
            </p:style>
          </p:sp>
          <p:sp>
            <p:nvSpPr>
              <p:cNvPr id="6508" name="CustomShape 10"/>
              <p:cNvSpPr/>
              <p:nvPr/>
            </p:nvSpPr>
            <p:spPr>
              <a:xfrm>
                <a:off x="717120" y="2091600"/>
                <a:ext cx="79200" cy="79200"/>
              </a:xfrm>
              <a:prstGeom prst="rect">
                <a:avLst/>
              </a:prstGeom>
              <a:solidFill>
                <a:srgbClr val="657e93"/>
              </a:solidFill>
              <a:ln>
                <a:noFill/>
              </a:ln>
            </p:spPr>
            <p:style>
              <a:lnRef idx="0"/>
              <a:fillRef idx="0"/>
              <a:effectRef idx="0"/>
              <a:fontRef idx="minor"/>
            </p:style>
          </p:sp>
          <p:sp>
            <p:nvSpPr>
              <p:cNvPr id="6509" name="CustomShape 11"/>
              <p:cNvSpPr/>
              <p:nvPr/>
            </p:nvSpPr>
            <p:spPr>
              <a:xfrm>
                <a:off x="717120" y="2252520"/>
                <a:ext cx="79200" cy="79200"/>
              </a:xfrm>
              <a:prstGeom prst="rect">
                <a:avLst/>
              </a:prstGeom>
              <a:solidFill>
                <a:srgbClr val="657e93"/>
              </a:solidFill>
              <a:ln>
                <a:noFill/>
              </a:ln>
            </p:spPr>
            <p:style>
              <a:lnRef idx="0"/>
              <a:fillRef idx="0"/>
              <a:effectRef idx="0"/>
              <a:fontRef idx="minor"/>
            </p:style>
          </p:sp>
          <p:sp>
            <p:nvSpPr>
              <p:cNvPr id="6510" name="CustomShape 12"/>
              <p:cNvSpPr/>
              <p:nvPr/>
            </p:nvSpPr>
            <p:spPr>
              <a:xfrm>
                <a:off x="717120" y="2413080"/>
                <a:ext cx="79200" cy="79200"/>
              </a:xfrm>
              <a:prstGeom prst="rect">
                <a:avLst/>
              </a:prstGeom>
              <a:solidFill>
                <a:srgbClr val="657e93"/>
              </a:solidFill>
              <a:ln>
                <a:noFill/>
              </a:ln>
            </p:spPr>
            <p:style>
              <a:lnRef idx="0"/>
              <a:fillRef idx="0"/>
              <a:effectRef idx="0"/>
              <a:fontRef idx="minor"/>
            </p:style>
          </p:sp>
        </p:grpSp>
        <p:grpSp>
          <p:nvGrpSpPr>
            <p:cNvPr id="6511" name="Group 13"/>
            <p:cNvGrpSpPr/>
            <p:nvPr/>
          </p:nvGrpSpPr>
          <p:grpSpPr>
            <a:xfrm>
              <a:off x="891000" y="967680"/>
              <a:ext cx="79200" cy="1524600"/>
              <a:chOff x="891000" y="967680"/>
              <a:chExt cx="79200" cy="1524600"/>
            </a:xfrm>
          </p:grpSpPr>
          <p:sp>
            <p:nvSpPr>
              <p:cNvPr id="6512" name="CustomShape 14"/>
              <p:cNvSpPr/>
              <p:nvPr/>
            </p:nvSpPr>
            <p:spPr>
              <a:xfrm>
                <a:off x="891000" y="967680"/>
                <a:ext cx="79200" cy="79200"/>
              </a:xfrm>
              <a:prstGeom prst="rect">
                <a:avLst/>
              </a:prstGeom>
              <a:solidFill>
                <a:srgbClr val="cfd9e0"/>
              </a:solidFill>
              <a:ln>
                <a:noFill/>
              </a:ln>
            </p:spPr>
            <p:style>
              <a:lnRef idx="0"/>
              <a:fillRef idx="0"/>
              <a:effectRef idx="0"/>
              <a:fontRef idx="minor"/>
            </p:style>
          </p:sp>
          <p:sp>
            <p:nvSpPr>
              <p:cNvPr id="6513" name="CustomShape 15"/>
              <p:cNvSpPr/>
              <p:nvPr/>
            </p:nvSpPr>
            <p:spPr>
              <a:xfrm>
                <a:off x="891000" y="1128240"/>
                <a:ext cx="79200" cy="79200"/>
              </a:xfrm>
              <a:prstGeom prst="rect">
                <a:avLst/>
              </a:prstGeom>
              <a:solidFill>
                <a:srgbClr val="cfd9e0"/>
              </a:solidFill>
              <a:ln>
                <a:noFill/>
              </a:ln>
            </p:spPr>
            <p:style>
              <a:lnRef idx="0"/>
              <a:fillRef idx="0"/>
              <a:effectRef idx="0"/>
              <a:fontRef idx="minor"/>
            </p:style>
          </p:sp>
          <p:sp>
            <p:nvSpPr>
              <p:cNvPr id="6514" name="CustomShape 16"/>
              <p:cNvSpPr/>
              <p:nvPr/>
            </p:nvSpPr>
            <p:spPr>
              <a:xfrm>
                <a:off x="891000" y="1289160"/>
                <a:ext cx="79200" cy="79200"/>
              </a:xfrm>
              <a:prstGeom prst="rect">
                <a:avLst/>
              </a:prstGeom>
              <a:solidFill>
                <a:srgbClr val="cfd9e0"/>
              </a:solidFill>
              <a:ln>
                <a:noFill/>
              </a:ln>
            </p:spPr>
            <p:style>
              <a:lnRef idx="0"/>
              <a:fillRef idx="0"/>
              <a:effectRef idx="0"/>
              <a:fontRef idx="minor"/>
            </p:style>
          </p:sp>
          <p:sp>
            <p:nvSpPr>
              <p:cNvPr id="6515" name="CustomShape 17"/>
              <p:cNvSpPr/>
              <p:nvPr/>
            </p:nvSpPr>
            <p:spPr>
              <a:xfrm>
                <a:off x="891000" y="1449720"/>
                <a:ext cx="79200" cy="79200"/>
              </a:xfrm>
              <a:prstGeom prst="rect">
                <a:avLst/>
              </a:prstGeom>
              <a:solidFill>
                <a:srgbClr val="cfd9e0"/>
              </a:solidFill>
              <a:ln>
                <a:noFill/>
              </a:ln>
            </p:spPr>
            <p:style>
              <a:lnRef idx="0"/>
              <a:fillRef idx="0"/>
              <a:effectRef idx="0"/>
              <a:fontRef idx="minor"/>
            </p:style>
          </p:sp>
          <p:sp>
            <p:nvSpPr>
              <p:cNvPr id="6516" name="CustomShape 18"/>
              <p:cNvSpPr/>
              <p:nvPr/>
            </p:nvSpPr>
            <p:spPr>
              <a:xfrm>
                <a:off x="891000" y="1609560"/>
                <a:ext cx="79200" cy="79200"/>
              </a:xfrm>
              <a:prstGeom prst="rect">
                <a:avLst/>
              </a:prstGeom>
              <a:solidFill>
                <a:srgbClr val="cfd9e0"/>
              </a:solidFill>
              <a:ln>
                <a:noFill/>
              </a:ln>
            </p:spPr>
            <p:style>
              <a:lnRef idx="0"/>
              <a:fillRef idx="0"/>
              <a:effectRef idx="0"/>
              <a:fontRef idx="minor"/>
            </p:style>
          </p:sp>
          <p:sp>
            <p:nvSpPr>
              <p:cNvPr id="6517" name="CustomShape 19"/>
              <p:cNvSpPr/>
              <p:nvPr/>
            </p:nvSpPr>
            <p:spPr>
              <a:xfrm>
                <a:off x="891000" y="1770120"/>
                <a:ext cx="79200" cy="79200"/>
              </a:xfrm>
              <a:prstGeom prst="rect">
                <a:avLst/>
              </a:prstGeom>
              <a:solidFill>
                <a:srgbClr val="cfd9e0"/>
              </a:solidFill>
              <a:ln>
                <a:noFill/>
              </a:ln>
            </p:spPr>
            <p:style>
              <a:lnRef idx="0"/>
              <a:fillRef idx="0"/>
              <a:effectRef idx="0"/>
              <a:fontRef idx="minor"/>
            </p:style>
          </p:sp>
          <p:sp>
            <p:nvSpPr>
              <p:cNvPr id="6518" name="CustomShape 20"/>
              <p:cNvSpPr/>
              <p:nvPr/>
            </p:nvSpPr>
            <p:spPr>
              <a:xfrm>
                <a:off x="891000" y="1931040"/>
                <a:ext cx="79200" cy="79200"/>
              </a:xfrm>
              <a:prstGeom prst="rect">
                <a:avLst/>
              </a:prstGeom>
              <a:solidFill>
                <a:srgbClr val="657e93"/>
              </a:solidFill>
              <a:ln>
                <a:noFill/>
              </a:ln>
            </p:spPr>
            <p:style>
              <a:lnRef idx="0"/>
              <a:fillRef idx="0"/>
              <a:effectRef idx="0"/>
              <a:fontRef idx="minor"/>
            </p:style>
          </p:sp>
          <p:sp>
            <p:nvSpPr>
              <p:cNvPr id="6519" name="CustomShape 21"/>
              <p:cNvSpPr/>
              <p:nvPr/>
            </p:nvSpPr>
            <p:spPr>
              <a:xfrm>
                <a:off x="891000" y="2091600"/>
                <a:ext cx="79200" cy="79200"/>
              </a:xfrm>
              <a:prstGeom prst="rect">
                <a:avLst/>
              </a:prstGeom>
              <a:solidFill>
                <a:srgbClr val="657e93"/>
              </a:solidFill>
              <a:ln>
                <a:noFill/>
              </a:ln>
            </p:spPr>
            <p:style>
              <a:lnRef idx="0"/>
              <a:fillRef idx="0"/>
              <a:effectRef idx="0"/>
              <a:fontRef idx="minor"/>
            </p:style>
          </p:sp>
          <p:sp>
            <p:nvSpPr>
              <p:cNvPr id="6520" name="CustomShape 22"/>
              <p:cNvSpPr/>
              <p:nvPr/>
            </p:nvSpPr>
            <p:spPr>
              <a:xfrm>
                <a:off x="891000" y="2252520"/>
                <a:ext cx="79200" cy="79200"/>
              </a:xfrm>
              <a:prstGeom prst="rect">
                <a:avLst/>
              </a:prstGeom>
              <a:solidFill>
                <a:srgbClr val="657e93"/>
              </a:solidFill>
              <a:ln>
                <a:noFill/>
              </a:ln>
            </p:spPr>
            <p:style>
              <a:lnRef idx="0"/>
              <a:fillRef idx="0"/>
              <a:effectRef idx="0"/>
              <a:fontRef idx="minor"/>
            </p:style>
          </p:sp>
          <p:sp>
            <p:nvSpPr>
              <p:cNvPr id="6521" name="CustomShape 23"/>
              <p:cNvSpPr/>
              <p:nvPr/>
            </p:nvSpPr>
            <p:spPr>
              <a:xfrm>
                <a:off x="891000" y="2413080"/>
                <a:ext cx="79200" cy="79200"/>
              </a:xfrm>
              <a:prstGeom prst="rect">
                <a:avLst/>
              </a:prstGeom>
              <a:solidFill>
                <a:srgbClr val="657e93"/>
              </a:solidFill>
              <a:ln>
                <a:noFill/>
              </a:ln>
            </p:spPr>
            <p:style>
              <a:lnRef idx="0"/>
              <a:fillRef idx="0"/>
              <a:effectRef idx="0"/>
              <a:fontRef idx="minor"/>
            </p:style>
          </p:sp>
        </p:grpSp>
        <p:grpSp>
          <p:nvGrpSpPr>
            <p:cNvPr id="6522" name="Group 24"/>
            <p:cNvGrpSpPr/>
            <p:nvPr/>
          </p:nvGrpSpPr>
          <p:grpSpPr>
            <a:xfrm>
              <a:off x="1064880" y="967680"/>
              <a:ext cx="79200" cy="1524600"/>
              <a:chOff x="1064880" y="967680"/>
              <a:chExt cx="79200" cy="1524600"/>
            </a:xfrm>
          </p:grpSpPr>
          <p:sp>
            <p:nvSpPr>
              <p:cNvPr id="6523" name="CustomShape 25"/>
              <p:cNvSpPr/>
              <p:nvPr/>
            </p:nvSpPr>
            <p:spPr>
              <a:xfrm>
                <a:off x="1064880" y="967680"/>
                <a:ext cx="79200" cy="79200"/>
              </a:xfrm>
              <a:prstGeom prst="rect">
                <a:avLst/>
              </a:prstGeom>
              <a:solidFill>
                <a:srgbClr val="cfd9e0"/>
              </a:solidFill>
              <a:ln>
                <a:noFill/>
              </a:ln>
            </p:spPr>
            <p:style>
              <a:lnRef idx="0"/>
              <a:fillRef idx="0"/>
              <a:effectRef idx="0"/>
              <a:fontRef idx="minor"/>
            </p:style>
          </p:sp>
          <p:sp>
            <p:nvSpPr>
              <p:cNvPr id="6524" name="CustomShape 26"/>
              <p:cNvSpPr/>
              <p:nvPr/>
            </p:nvSpPr>
            <p:spPr>
              <a:xfrm>
                <a:off x="1064880" y="1128240"/>
                <a:ext cx="79200" cy="79200"/>
              </a:xfrm>
              <a:prstGeom prst="rect">
                <a:avLst/>
              </a:prstGeom>
              <a:solidFill>
                <a:srgbClr val="cfd9e0"/>
              </a:solidFill>
              <a:ln>
                <a:noFill/>
              </a:ln>
            </p:spPr>
            <p:style>
              <a:lnRef idx="0"/>
              <a:fillRef idx="0"/>
              <a:effectRef idx="0"/>
              <a:fontRef idx="minor"/>
            </p:style>
          </p:sp>
          <p:sp>
            <p:nvSpPr>
              <p:cNvPr id="6525" name="CustomShape 27"/>
              <p:cNvSpPr/>
              <p:nvPr/>
            </p:nvSpPr>
            <p:spPr>
              <a:xfrm>
                <a:off x="1064880" y="1289160"/>
                <a:ext cx="79200" cy="79200"/>
              </a:xfrm>
              <a:prstGeom prst="rect">
                <a:avLst/>
              </a:prstGeom>
              <a:solidFill>
                <a:srgbClr val="cfd9e0"/>
              </a:solidFill>
              <a:ln>
                <a:noFill/>
              </a:ln>
            </p:spPr>
            <p:style>
              <a:lnRef idx="0"/>
              <a:fillRef idx="0"/>
              <a:effectRef idx="0"/>
              <a:fontRef idx="minor"/>
            </p:style>
          </p:sp>
          <p:sp>
            <p:nvSpPr>
              <p:cNvPr id="6526" name="CustomShape 28"/>
              <p:cNvSpPr/>
              <p:nvPr/>
            </p:nvSpPr>
            <p:spPr>
              <a:xfrm>
                <a:off x="1064880" y="1449720"/>
                <a:ext cx="79200" cy="79200"/>
              </a:xfrm>
              <a:prstGeom prst="rect">
                <a:avLst/>
              </a:prstGeom>
              <a:solidFill>
                <a:srgbClr val="cfd9e0"/>
              </a:solidFill>
              <a:ln>
                <a:noFill/>
              </a:ln>
            </p:spPr>
            <p:style>
              <a:lnRef idx="0"/>
              <a:fillRef idx="0"/>
              <a:effectRef idx="0"/>
              <a:fontRef idx="minor"/>
            </p:style>
          </p:sp>
          <p:sp>
            <p:nvSpPr>
              <p:cNvPr id="6527" name="CustomShape 29"/>
              <p:cNvSpPr/>
              <p:nvPr/>
            </p:nvSpPr>
            <p:spPr>
              <a:xfrm>
                <a:off x="1064880" y="1609560"/>
                <a:ext cx="79200" cy="79200"/>
              </a:xfrm>
              <a:prstGeom prst="rect">
                <a:avLst/>
              </a:prstGeom>
              <a:solidFill>
                <a:srgbClr val="cfd9e0"/>
              </a:solidFill>
              <a:ln>
                <a:noFill/>
              </a:ln>
            </p:spPr>
            <p:style>
              <a:lnRef idx="0"/>
              <a:fillRef idx="0"/>
              <a:effectRef idx="0"/>
              <a:fontRef idx="minor"/>
            </p:style>
          </p:sp>
          <p:sp>
            <p:nvSpPr>
              <p:cNvPr id="6528" name="CustomShape 30"/>
              <p:cNvSpPr/>
              <p:nvPr/>
            </p:nvSpPr>
            <p:spPr>
              <a:xfrm>
                <a:off x="1064880" y="1770120"/>
                <a:ext cx="79200" cy="79200"/>
              </a:xfrm>
              <a:prstGeom prst="rect">
                <a:avLst/>
              </a:prstGeom>
              <a:solidFill>
                <a:srgbClr val="cfd9e0"/>
              </a:solidFill>
              <a:ln>
                <a:noFill/>
              </a:ln>
            </p:spPr>
            <p:style>
              <a:lnRef idx="0"/>
              <a:fillRef idx="0"/>
              <a:effectRef idx="0"/>
              <a:fontRef idx="minor"/>
            </p:style>
          </p:sp>
          <p:sp>
            <p:nvSpPr>
              <p:cNvPr id="6529" name="CustomShape 31"/>
              <p:cNvSpPr/>
              <p:nvPr/>
            </p:nvSpPr>
            <p:spPr>
              <a:xfrm>
                <a:off x="1064880" y="1931040"/>
                <a:ext cx="79200" cy="79200"/>
              </a:xfrm>
              <a:prstGeom prst="rect">
                <a:avLst/>
              </a:prstGeom>
              <a:solidFill>
                <a:srgbClr val="cfd9e0"/>
              </a:solidFill>
              <a:ln>
                <a:noFill/>
              </a:ln>
            </p:spPr>
            <p:style>
              <a:lnRef idx="0"/>
              <a:fillRef idx="0"/>
              <a:effectRef idx="0"/>
              <a:fontRef idx="minor"/>
            </p:style>
          </p:sp>
          <p:sp>
            <p:nvSpPr>
              <p:cNvPr id="6530" name="CustomShape 32"/>
              <p:cNvSpPr/>
              <p:nvPr/>
            </p:nvSpPr>
            <p:spPr>
              <a:xfrm>
                <a:off x="1064880" y="2091600"/>
                <a:ext cx="79200" cy="79200"/>
              </a:xfrm>
              <a:prstGeom prst="rect">
                <a:avLst/>
              </a:prstGeom>
              <a:solidFill>
                <a:srgbClr val="657e93"/>
              </a:solidFill>
              <a:ln>
                <a:noFill/>
              </a:ln>
            </p:spPr>
            <p:style>
              <a:lnRef idx="0"/>
              <a:fillRef idx="0"/>
              <a:effectRef idx="0"/>
              <a:fontRef idx="minor"/>
            </p:style>
          </p:sp>
          <p:sp>
            <p:nvSpPr>
              <p:cNvPr id="6531" name="CustomShape 33"/>
              <p:cNvSpPr/>
              <p:nvPr/>
            </p:nvSpPr>
            <p:spPr>
              <a:xfrm>
                <a:off x="1064880" y="2252520"/>
                <a:ext cx="79200" cy="79200"/>
              </a:xfrm>
              <a:prstGeom prst="rect">
                <a:avLst/>
              </a:prstGeom>
              <a:solidFill>
                <a:srgbClr val="657e93"/>
              </a:solidFill>
              <a:ln>
                <a:noFill/>
              </a:ln>
            </p:spPr>
            <p:style>
              <a:lnRef idx="0"/>
              <a:fillRef idx="0"/>
              <a:effectRef idx="0"/>
              <a:fontRef idx="minor"/>
            </p:style>
          </p:sp>
          <p:sp>
            <p:nvSpPr>
              <p:cNvPr id="6532" name="CustomShape 34"/>
              <p:cNvSpPr/>
              <p:nvPr/>
            </p:nvSpPr>
            <p:spPr>
              <a:xfrm>
                <a:off x="1064880" y="2413080"/>
                <a:ext cx="79200" cy="79200"/>
              </a:xfrm>
              <a:prstGeom prst="rect">
                <a:avLst/>
              </a:prstGeom>
              <a:solidFill>
                <a:srgbClr val="657e93"/>
              </a:solidFill>
              <a:ln>
                <a:noFill/>
              </a:ln>
            </p:spPr>
            <p:style>
              <a:lnRef idx="0"/>
              <a:fillRef idx="0"/>
              <a:effectRef idx="0"/>
              <a:fontRef idx="minor"/>
            </p:style>
          </p:sp>
        </p:grpSp>
        <p:grpSp>
          <p:nvGrpSpPr>
            <p:cNvPr id="6533" name="Group 35"/>
            <p:cNvGrpSpPr/>
            <p:nvPr/>
          </p:nvGrpSpPr>
          <p:grpSpPr>
            <a:xfrm>
              <a:off x="1235520" y="967680"/>
              <a:ext cx="79200" cy="1524600"/>
              <a:chOff x="1235520" y="967680"/>
              <a:chExt cx="79200" cy="1524600"/>
            </a:xfrm>
          </p:grpSpPr>
          <p:sp>
            <p:nvSpPr>
              <p:cNvPr id="6534" name="CustomShape 36"/>
              <p:cNvSpPr/>
              <p:nvPr/>
            </p:nvSpPr>
            <p:spPr>
              <a:xfrm>
                <a:off x="1235520" y="967680"/>
                <a:ext cx="79200" cy="79200"/>
              </a:xfrm>
              <a:prstGeom prst="rect">
                <a:avLst/>
              </a:prstGeom>
              <a:solidFill>
                <a:srgbClr val="cfd9e0"/>
              </a:solidFill>
              <a:ln>
                <a:noFill/>
              </a:ln>
            </p:spPr>
            <p:style>
              <a:lnRef idx="0"/>
              <a:fillRef idx="0"/>
              <a:effectRef idx="0"/>
              <a:fontRef idx="minor"/>
            </p:style>
          </p:sp>
          <p:sp>
            <p:nvSpPr>
              <p:cNvPr id="6535" name="CustomShape 37"/>
              <p:cNvSpPr/>
              <p:nvPr/>
            </p:nvSpPr>
            <p:spPr>
              <a:xfrm>
                <a:off x="1235520" y="1128240"/>
                <a:ext cx="79200" cy="79200"/>
              </a:xfrm>
              <a:prstGeom prst="rect">
                <a:avLst/>
              </a:prstGeom>
              <a:solidFill>
                <a:srgbClr val="cfd9e0"/>
              </a:solidFill>
              <a:ln>
                <a:noFill/>
              </a:ln>
            </p:spPr>
            <p:style>
              <a:lnRef idx="0"/>
              <a:fillRef idx="0"/>
              <a:effectRef idx="0"/>
              <a:fontRef idx="minor"/>
            </p:style>
          </p:sp>
          <p:sp>
            <p:nvSpPr>
              <p:cNvPr id="6536" name="CustomShape 38"/>
              <p:cNvSpPr/>
              <p:nvPr/>
            </p:nvSpPr>
            <p:spPr>
              <a:xfrm>
                <a:off x="1235520" y="1289160"/>
                <a:ext cx="79200" cy="79200"/>
              </a:xfrm>
              <a:prstGeom prst="rect">
                <a:avLst/>
              </a:prstGeom>
              <a:solidFill>
                <a:srgbClr val="cfd9e0"/>
              </a:solidFill>
              <a:ln>
                <a:noFill/>
              </a:ln>
            </p:spPr>
            <p:style>
              <a:lnRef idx="0"/>
              <a:fillRef idx="0"/>
              <a:effectRef idx="0"/>
              <a:fontRef idx="minor"/>
            </p:style>
          </p:sp>
          <p:sp>
            <p:nvSpPr>
              <p:cNvPr id="6537" name="CustomShape 39"/>
              <p:cNvSpPr/>
              <p:nvPr/>
            </p:nvSpPr>
            <p:spPr>
              <a:xfrm>
                <a:off x="1235520" y="1449720"/>
                <a:ext cx="79200" cy="79200"/>
              </a:xfrm>
              <a:prstGeom prst="rect">
                <a:avLst/>
              </a:prstGeom>
              <a:solidFill>
                <a:srgbClr val="657e93"/>
              </a:solidFill>
              <a:ln>
                <a:noFill/>
              </a:ln>
            </p:spPr>
            <p:style>
              <a:lnRef idx="0"/>
              <a:fillRef idx="0"/>
              <a:effectRef idx="0"/>
              <a:fontRef idx="minor"/>
            </p:style>
          </p:sp>
          <p:sp>
            <p:nvSpPr>
              <p:cNvPr id="6538" name="CustomShape 40"/>
              <p:cNvSpPr/>
              <p:nvPr/>
            </p:nvSpPr>
            <p:spPr>
              <a:xfrm>
                <a:off x="1235520" y="1609560"/>
                <a:ext cx="79200" cy="79200"/>
              </a:xfrm>
              <a:prstGeom prst="rect">
                <a:avLst/>
              </a:prstGeom>
              <a:solidFill>
                <a:srgbClr val="657e93"/>
              </a:solidFill>
              <a:ln>
                <a:noFill/>
              </a:ln>
            </p:spPr>
            <p:style>
              <a:lnRef idx="0"/>
              <a:fillRef idx="0"/>
              <a:effectRef idx="0"/>
              <a:fontRef idx="minor"/>
            </p:style>
          </p:sp>
          <p:sp>
            <p:nvSpPr>
              <p:cNvPr id="6539" name="CustomShape 41"/>
              <p:cNvSpPr/>
              <p:nvPr/>
            </p:nvSpPr>
            <p:spPr>
              <a:xfrm>
                <a:off x="1235520" y="1770120"/>
                <a:ext cx="79200" cy="79200"/>
              </a:xfrm>
              <a:prstGeom prst="rect">
                <a:avLst/>
              </a:prstGeom>
              <a:solidFill>
                <a:srgbClr val="657e93"/>
              </a:solidFill>
              <a:ln>
                <a:noFill/>
              </a:ln>
            </p:spPr>
            <p:style>
              <a:lnRef idx="0"/>
              <a:fillRef idx="0"/>
              <a:effectRef idx="0"/>
              <a:fontRef idx="minor"/>
            </p:style>
          </p:sp>
          <p:sp>
            <p:nvSpPr>
              <p:cNvPr id="6540" name="CustomShape 42"/>
              <p:cNvSpPr/>
              <p:nvPr/>
            </p:nvSpPr>
            <p:spPr>
              <a:xfrm>
                <a:off x="1235520" y="1931040"/>
                <a:ext cx="79200" cy="79200"/>
              </a:xfrm>
              <a:prstGeom prst="rect">
                <a:avLst/>
              </a:prstGeom>
              <a:solidFill>
                <a:srgbClr val="657e93"/>
              </a:solidFill>
              <a:ln>
                <a:noFill/>
              </a:ln>
            </p:spPr>
            <p:style>
              <a:lnRef idx="0"/>
              <a:fillRef idx="0"/>
              <a:effectRef idx="0"/>
              <a:fontRef idx="minor"/>
            </p:style>
          </p:sp>
          <p:sp>
            <p:nvSpPr>
              <p:cNvPr id="6541" name="CustomShape 43"/>
              <p:cNvSpPr/>
              <p:nvPr/>
            </p:nvSpPr>
            <p:spPr>
              <a:xfrm>
                <a:off x="1235520" y="2091600"/>
                <a:ext cx="79200" cy="79200"/>
              </a:xfrm>
              <a:prstGeom prst="rect">
                <a:avLst/>
              </a:prstGeom>
              <a:solidFill>
                <a:srgbClr val="657e93"/>
              </a:solidFill>
              <a:ln>
                <a:noFill/>
              </a:ln>
            </p:spPr>
            <p:style>
              <a:lnRef idx="0"/>
              <a:fillRef idx="0"/>
              <a:effectRef idx="0"/>
              <a:fontRef idx="minor"/>
            </p:style>
          </p:sp>
          <p:sp>
            <p:nvSpPr>
              <p:cNvPr id="6542" name="CustomShape 44"/>
              <p:cNvSpPr/>
              <p:nvPr/>
            </p:nvSpPr>
            <p:spPr>
              <a:xfrm>
                <a:off x="1235520" y="2252520"/>
                <a:ext cx="79200" cy="79200"/>
              </a:xfrm>
              <a:prstGeom prst="rect">
                <a:avLst/>
              </a:prstGeom>
              <a:solidFill>
                <a:srgbClr val="657e93"/>
              </a:solidFill>
              <a:ln>
                <a:noFill/>
              </a:ln>
            </p:spPr>
            <p:style>
              <a:lnRef idx="0"/>
              <a:fillRef idx="0"/>
              <a:effectRef idx="0"/>
              <a:fontRef idx="minor"/>
            </p:style>
          </p:sp>
          <p:sp>
            <p:nvSpPr>
              <p:cNvPr id="6543" name="CustomShape 45"/>
              <p:cNvSpPr/>
              <p:nvPr/>
            </p:nvSpPr>
            <p:spPr>
              <a:xfrm>
                <a:off x="1235520" y="2413080"/>
                <a:ext cx="79200" cy="79200"/>
              </a:xfrm>
              <a:prstGeom prst="rect">
                <a:avLst/>
              </a:prstGeom>
              <a:solidFill>
                <a:srgbClr val="657e93"/>
              </a:solidFill>
              <a:ln>
                <a:noFill/>
              </a:ln>
            </p:spPr>
            <p:style>
              <a:lnRef idx="0"/>
              <a:fillRef idx="0"/>
              <a:effectRef idx="0"/>
              <a:fontRef idx="minor"/>
            </p:style>
          </p:sp>
        </p:grpSp>
        <p:grpSp>
          <p:nvGrpSpPr>
            <p:cNvPr id="6544" name="Group 46"/>
            <p:cNvGrpSpPr/>
            <p:nvPr/>
          </p:nvGrpSpPr>
          <p:grpSpPr>
            <a:xfrm>
              <a:off x="1409400" y="967680"/>
              <a:ext cx="79200" cy="1524600"/>
              <a:chOff x="1409400" y="967680"/>
              <a:chExt cx="79200" cy="1524600"/>
            </a:xfrm>
          </p:grpSpPr>
          <p:sp>
            <p:nvSpPr>
              <p:cNvPr id="6545" name="CustomShape 47"/>
              <p:cNvSpPr/>
              <p:nvPr/>
            </p:nvSpPr>
            <p:spPr>
              <a:xfrm>
                <a:off x="1409400" y="967680"/>
                <a:ext cx="79200" cy="79200"/>
              </a:xfrm>
              <a:prstGeom prst="rect">
                <a:avLst/>
              </a:prstGeom>
              <a:solidFill>
                <a:srgbClr val="cfd9e0"/>
              </a:solidFill>
              <a:ln>
                <a:noFill/>
              </a:ln>
            </p:spPr>
            <p:style>
              <a:lnRef idx="0"/>
              <a:fillRef idx="0"/>
              <a:effectRef idx="0"/>
              <a:fontRef idx="minor"/>
            </p:style>
          </p:sp>
          <p:sp>
            <p:nvSpPr>
              <p:cNvPr id="6546" name="CustomShape 48"/>
              <p:cNvSpPr/>
              <p:nvPr/>
            </p:nvSpPr>
            <p:spPr>
              <a:xfrm>
                <a:off x="1409400" y="1128240"/>
                <a:ext cx="79200" cy="79200"/>
              </a:xfrm>
              <a:prstGeom prst="rect">
                <a:avLst/>
              </a:prstGeom>
              <a:solidFill>
                <a:srgbClr val="cfd9e0"/>
              </a:solidFill>
              <a:ln>
                <a:noFill/>
              </a:ln>
            </p:spPr>
            <p:style>
              <a:lnRef idx="0"/>
              <a:fillRef idx="0"/>
              <a:effectRef idx="0"/>
              <a:fontRef idx="minor"/>
            </p:style>
          </p:sp>
          <p:sp>
            <p:nvSpPr>
              <p:cNvPr id="6547" name="CustomShape 49"/>
              <p:cNvSpPr/>
              <p:nvPr/>
            </p:nvSpPr>
            <p:spPr>
              <a:xfrm>
                <a:off x="1409400" y="1289160"/>
                <a:ext cx="79200" cy="79200"/>
              </a:xfrm>
              <a:prstGeom prst="rect">
                <a:avLst/>
              </a:prstGeom>
              <a:solidFill>
                <a:srgbClr val="cfd9e0"/>
              </a:solidFill>
              <a:ln>
                <a:noFill/>
              </a:ln>
            </p:spPr>
            <p:style>
              <a:lnRef idx="0"/>
              <a:fillRef idx="0"/>
              <a:effectRef idx="0"/>
              <a:fontRef idx="minor"/>
            </p:style>
          </p:sp>
          <p:sp>
            <p:nvSpPr>
              <p:cNvPr id="6548" name="CustomShape 50"/>
              <p:cNvSpPr/>
              <p:nvPr/>
            </p:nvSpPr>
            <p:spPr>
              <a:xfrm>
                <a:off x="1409400" y="1449720"/>
                <a:ext cx="79200" cy="79200"/>
              </a:xfrm>
              <a:prstGeom prst="rect">
                <a:avLst/>
              </a:prstGeom>
              <a:solidFill>
                <a:srgbClr val="cfd9e0"/>
              </a:solidFill>
              <a:ln>
                <a:noFill/>
              </a:ln>
            </p:spPr>
            <p:style>
              <a:lnRef idx="0"/>
              <a:fillRef idx="0"/>
              <a:effectRef idx="0"/>
              <a:fontRef idx="minor"/>
            </p:style>
          </p:sp>
          <p:sp>
            <p:nvSpPr>
              <p:cNvPr id="6549" name="CustomShape 51"/>
              <p:cNvSpPr/>
              <p:nvPr/>
            </p:nvSpPr>
            <p:spPr>
              <a:xfrm>
                <a:off x="1409400" y="1609560"/>
                <a:ext cx="79200" cy="79200"/>
              </a:xfrm>
              <a:prstGeom prst="rect">
                <a:avLst/>
              </a:prstGeom>
              <a:solidFill>
                <a:srgbClr val="cfd9e0"/>
              </a:solidFill>
              <a:ln>
                <a:noFill/>
              </a:ln>
            </p:spPr>
            <p:style>
              <a:lnRef idx="0"/>
              <a:fillRef idx="0"/>
              <a:effectRef idx="0"/>
              <a:fontRef idx="minor"/>
            </p:style>
          </p:sp>
          <p:sp>
            <p:nvSpPr>
              <p:cNvPr id="6550" name="CustomShape 52"/>
              <p:cNvSpPr/>
              <p:nvPr/>
            </p:nvSpPr>
            <p:spPr>
              <a:xfrm>
                <a:off x="1409400" y="1770120"/>
                <a:ext cx="79200" cy="79200"/>
              </a:xfrm>
              <a:prstGeom prst="rect">
                <a:avLst/>
              </a:prstGeom>
              <a:solidFill>
                <a:srgbClr val="cfd9e0"/>
              </a:solidFill>
              <a:ln>
                <a:noFill/>
              </a:ln>
            </p:spPr>
            <p:style>
              <a:lnRef idx="0"/>
              <a:fillRef idx="0"/>
              <a:effectRef idx="0"/>
              <a:fontRef idx="minor"/>
            </p:style>
          </p:sp>
          <p:sp>
            <p:nvSpPr>
              <p:cNvPr id="6551" name="CustomShape 53"/>
              <p:cNvSpPr/>
              <p:nvPr/>
            </p:nvSpPr>
            <p:spPr>
              <a:xfrm>
                <a:off x="1409400" y="1931040"/>
                <a:ext cx="79200" cy="79200"/>
              </a:xfrm>
              <a:prstGeom prst="rect">
                <a:avLst/>
              </a:prstGeom>
              <a:solidFill>
                <a:srgbClr val="cfd9e0"/>
              </a:solidFill>
              <a:ln>
                <a:noFill/>
              </a:ln>
            </p:spPr>
            <p:style>
              <a:lnRef idx="0"/>
              <a:fillRef idx="0"/>
              <a:effectRef idx="0"/>
              <a:fontRef idx="minor"/>
            </p:style>
          </p:sp>
          <p:sp>
            <p:nvSpPr>
              <p:cNvPr id="6552" name="CustomShape 54"/>
              <p:cNvSpPr/>
              <p:nvPr/>
            </p:nvSpPr>
            <p:spPr>
              <a:xfrm>
                <a:off x="1409400" y="2091600"/>
                <a:ext cx="79200" cy="79200"/>
              </a:xfrm>
              <a:prstGeom prst="rect">
                <a:avLst/>
              </a:prstGeom>
              <a:solidFill>
                <a:srgbClr val="cfd9e0"/>
              </a:solidFill>
              <a:ln>
                <a:noFill/>
              </a:ln>
            </p:spPr>
            <p:style>
              <a:lnRef idx="0"/>
              <a:fillRef idx="0"/>
              <a:effectRef idx="0"/>
              <a:fontRef idx="minor"/>
            </p:style>
          </p:sp>
          <p:sp>
            <p:nvSpPr>
              <p:cNvPr id="6553" name="CustomShape 55"/>
              <p:cNvSpPr/>
              <p:nvPr/>
            </p:nvSpPr>
            <p:spPr>
              <a:xfrm>
                <a:off x="1409400" y="2252520"/>
                <a:ext cx="79200" cy="79200"/>
              </a:xfrm>
              <a:prstGeom prst="rect">
                <a:avLst/>
              </a:prstGeom>
              <a:solidFill>
                <a:srgbClr val="657e93"/>
              </a:solidFill>
              <a:ln>
                <a:noFill/>
              </a:ln>
            </p:spPr>
            <p:style>
              <a:lnRef idx="0"/>
              <a:fillRef idx="0"/>
              <a:effectRef idx="0"/>
              <a:fontRef idx="minor"/>
            </p:style>
          </p:sp>
          <p:sp>
            <p:nvSpPr>
              <p:cNvPr id="6554" name="CustomShape 56"/>
              <p:cNvSpPr/>
              <p:nvPr/>
            </p:nvSpPr>
            <p:spPr>
              <a:xfrm>
                <a:off x="1409400" y="2413080"/>
                <a:ext cx="79200" cy="79200"/>
              </a:xfrm>
              <a:prstGeom prst="rect">
                <a:avLst/>
              </a:prstGeom>
              <a:solidFill>
                <a:srgbClr val="657e93"/>
              </a:solidFill>
              <a:ln>
                <a:noFill/>
              </a:ln>
            </p:spPr>
            <p:style>
              <a:lnRef idx="0"/>
              <a:fillRef idx="0"/>
              <a:effectRef idx="0"/>
              <a:fontRef idx="minor"/>
            </p:style>
          </p:sp>
        </p:grpSp>
        <p:grpSp>
          <p:nvGrpSpPr>
            <p:cNvPr id="6555" name="Group 57"/>
            <p:cNvGrpSpPr/>
            <p:nvPr/>
          </p:nvGrpSpPr>
          <p:grpSpPr>
            <a:xfrm>
              <a:off x="1580040" y="967680"/>
              <a:ext cx="79200" cy="1524600"/>
              <a:chOff x="1580040" y="967680"/>
              <a:chExt cx="79200" cy="1524600"/>
            </a:xfrm>
          </p:grpSpPr>
          <p:sp>
            <p:nvSpPr>
              <p:cNvPr id="6556" name="CustomShape 58"/>
              <p:cNvSpPr/>
              <p:nvPr/>
            </p:nvSpPr>
            <p:spPr>
              <a:xfrm>
                <a:off x="1580040" y="967680"/>
                <a:ext cx="79200" cy="79200"/>
              </a:xfrm>
              <a:prstGeom prst="rect">
                <a:avLst/>
              </a:prstGeom>
              <a:solidFill>
                <a:srgbClr val="cfd9e0"/>
              </a:solidFill>
              <a:ln>
                <a:noFill/>
              </a:ln>
            </p:spPr>
            <p:style>
              <a:lnRef idx="0"/>
              <a:fillRef idx="0"/>
              <a:effectRef idx="0"/>
              <a:fontRef idx="minor"/>
            </p:style>
          </p:sp>
          <p:sp>
            <p:nvSpPr>
              <p:cNvPr id="6557" name="CustomShape 59"/>
              <p:cNvSpPr/>
              <p:nvPr/>
            </p:nvSpPr>
            <p:spPr>
              <a:xfrm>
                <a:off x="1580040" y="1128240"/>
                <a:ext cx="79200" cy="79200"/>
              </a:xfrm>
              <a:prstGeom prst="rect">
                <a:avLst/>
              </a:prstGeom>
              <a:solidFill>
                <a:srgbClr val="cfd9e0"/>
              </a:solidFill>
              <a:ln>
                <a:noFill/>
              </a:ln>
            </p:spPr>
            <p:style>
              <a:lnRef idx="0"/>
              <a:fillRef idx="0"/>
              <a:effectRef idx="0"/>
              <a:fontRef idx="minor"/>
            </p:style>
          </p:sp>
          <p:sp>
            <p:nvSpPr>
              <p:cNvPr id="6558" name="CustomShape 60"/>
              <p:cNvSpPr/>
              <p:nvPr/>
            </p:nvSpPr>
            <p:spPr>
              <a:xfrm>
                <a:off x="1580040" y="1289160"/>
                <a:ext cx="79200" cy="79200"/>
              </a:xfrm>
              <a:prstGeom prst="rect">
                <a:avLst/>
              </a:prstGeom>
              <a:solidFill>
                <a:srgbClr val="cfd9e0"/>
              </a:solidFill>
              <a:ln>
                <a:noFill/>
              </a:ln>
            </p:spPr>
            <p:style>
              <a:lnRef idx="0"/>
              <a:fillRef idx="0"/>
              <a:effectRef idx="0"/>
              <a:fontRef idx="minor"/>
            </p:style>
          </p:sp>
          <p:sp>
            <p:nvSpPr>
              <p:cNvPr id="6559" name="CustomShape 61"/>
              <p:cNvSpPr/>
              <p:nvPr/>
            </p:nvSpPr>
            <p:spPr>
              <a:xfrm>
                <a:off x="1580040" y="1449720"/>
                <a:ext cx="79200" cy="79200"/>
              </a:xfrm>
              <a:prstGeom prst="rect">
                <a:avLst/>
              </a:prstGeom>
              <a:solidFill>
                <a:srgbClr val="cfd9e0"/>
              </a:solidFill>
              <a:ln>
                <a:noFill/>
              </a:ln>
            </p:spPr>
            <p:style>
              <a:lnRef idx="0"/>
              <a:fillRef idx="0"/>
              <a:effectRef idx="0"/>
              <a:fontRef idx="minor"/>
            </p:style>
          </p:sp>
          <p:sp>
            <p:nvSpPr>
              <p:cNvPr id="6560" name="CustomShape 62"/>
              <p:cNvSpPr/>
              <p:nvPr/>
            </p:nvSpPr>
            <p:spPr>
              <a:xfrm>
                <a:off x="1580040" y="1609560"/>
                <a:ext cx="79200" cy="79200"/>
              </a:xfrm>
              <a:prstGeom prst="rect">
                <a:avLst/>
              </a:prstGeom>
              <a:solidFill>
                <a:srgbClr val="cfd9e0"/>
              </a:solidFill>
              <a:ln>
                <a:noFill/>
              </a:ln>
            </p:spPr>
            <p:style>
              <a:lnRef idx="0"/>
              <a:fillRef idx="0"/>
              <a:effectRef idx="0"/>
              <a:fontRef idx="minor"/>
            </p:style>
          </p:sp>
          <p:sp>
            <p:nvSpPr>
              <p:cNvPr id="6561" name="CustomShape 63"/>
              <p:cNvSpPr/>
              <p:nvPr/>
            </p:nvSpPr>
            <p:spPr>
              <a:xfrm>
                <a:off x="1580040" y="1770120"/>
                <a:ext cx="79200" cy="79200"/>
              </a:xfrm>
              <a:prstGeom prst="rect">
                <a:avLst/>
              </a:prstGeom>
              <a:solidFill>
                <a:srgbClr val="cfd9e0"/>
              </a:solidFill>
              <a:ln>
                <a:noFill/>
              </a:ln>
            </p:spPr>
            <p:style>
              <a:lnRef idx="0"/>
              <a:fillRef idx="0"/>
              <a:effectRef idx="0"/>
              <a:fontRef idx="minor"/>
            </p:style>
          </p:sp>
          <p:sp>
            <p:nvSpPr>
              <p:cNvPr id="6562" name="CustomShape 64"/>
              <p:cNvSpPr/>
              <p:nvPr/>
            </p:nvSpPr>
            <p:spPr>
              <a:xfrm>
                <a:off x="1580040" y="1931040"/>
                <a:ext cx="79200" cy="79200"/>
              </a:xfrm>
              <a:prstGeom prst="rect">
                <a:avLst/>
              </a:prstGeom>
              <a:solidFill>
                <a:srgbClr val="657e93"/>
              </a:solidFill>
              <a:ln>
                <a:noFill/>
              </a:ln>
            </p:spPr>
            <p:style>
              <a:lnRef idx="0"/>
              <a:fillRef idx="0"/>
              <a:effectRef idx="0"/>
              <a:fontRef idx="minor"/>
            </p:style>
          </p:sp>
          <p:sp>
            <p:nvSpPr>
              <p:cNvPr id="6563" name="CustomShape 65"/>
              <p:cNvSpPr/>
              <p:nvPr/>
            </p:nvSpPr>
            <p:spPr>
              <a:xfrm>
                <a:off x="1580040" y="2091600"/>
                <a:ext cx="79200" cy="79200"/>
              </a:xfrm>
              <a:prstGeom prst="rect">
                <a:avLst/>
              </a:prstGeom>
              <a:solidFill>
                <a:srgbClr val="657e93"/>
              </a:solidFill>
              <a:ln>
                <a:noFill/>
              </a:ln>
            </p:spPr>
            <p:style>
              <a:lnRef idx="0"/>
              <a:fillRef idx="0"/>
              <a:effectRef idx="0"/>
              <a:fontRef idx="minor"/>
            </p:style>
          </p:sp>
          <p:sp>
            <p:nvSpPr>
              <p:cNvPr id="6564" name="CustomShape 66"/>
              <p:cNvSpPr/>
              <p:nvPr/>
            </p:nvSpPr>
            <p:spPr>
              <a:xfrm>
                <a:off x="1580040" y="2252520"/>
                <a:ext cx="79200" cy="79200"/>
              </a:xfrm>
              <a:prstGeom prst="rect">
                <a:avLst/>
              </a:prstGeom>
              <a:solidFill>
                <a:srgbClr val="657e93"/>
              </a:solidFill>
              <a:ln>
                <a:noFill/>
              </a:ln>
            </p:spPr>
            <p:style>
              <a:lnRef idx="0"/>
              <a:fillRef idx="0"/>
              <a:effectRef idx="0"/>
              <a:fontRef idx="minor"/>
            </p:style>
          </p:sp>
          <p:sp>
            <p:nvSpPr>
              <p:cNvPr id="6565" name="CustomShape 67"/>
              <p:cNvSpPr/>
              <p:nvPr/>
            </p:nvSpPr>
            <p:spPr>
              <a:xfrm>
                <a:off x="1580040" y="2413080"/>
                <a:ext cx="79200" cy="79200"/>
              </a:xfrm>
              <a:prstGeom prst="rect">
                <a:avLst/>
              </a:prstGeom>
              <a:solidFill>
                <a:srgbClr val="657e93"/>
              </a:solidFill>
              <a:ln>
                <a:noFill/>
              </a:ln>
            </p:spPr>
            <p:style>
              <a:lnRef idx="0"/>
              <a:fillRef idx="0"/>
              <a:effectRef idx="0"/>
              <a:fontRef idx="minor"/>
            </p:style>
          </p:sp>
        </p:grpSp>
        <p:grpSp>
          <p:nvGrpSpPr>
            <p:cNvPr id="6566" name="Group 68"/>
            <p:cNvGrpSpPr/>
            <p:nvPr/>
          </p:nvGrpSpPr>
          <p:grpSpPr>
            <a:xfrm>
              <a:off x="1753920" y="967680"/>
              <a:ext cx="79200" cy="1524600"/>
              <a:chOff x="1753920" y="967680"/>
              <a:chExt cx="79200" cy="1524600"/>
            </a:xfrm>
          </p:grpSpPr>
          <p:sp>
            <p:nvSpPr>
              <p:cNvPr id="6567" name="CustomShape 69"/>
              <p:cNvSpPr/>
              <p:nvPr/>
            </p:nvSpPr>
            <p:spPr>
              <a:xfrm>
                <a:off x="1753920" y="967680"/>
                <a:ext cx="79200" cy="79200"/>
              </a:xfrm>
              <a:prstGeom prst="rect">
                <a:avLst/>
              </a:prstGeom>
              <a:solidFill>
                <a:srgbClr val="cfd9e0"/>
              </a:solidFill>
              <a:ln>
                <a:noFill/>
              </a:ln>
            </p:spPr>
            <p:style>
              <a:lnRef idx="0"/>
              <a:fillRef idx="0"/>
              <a:effectRef idx="0"/>
              <a:fontRef idx="minor"/>
            </p:style>
          </p:sp>
          <p:sp>
            <p:nvSpPr>
              <p:cNvPr id="6568" name="CustomShape 70"/>
              <p:cNvSpPr/>
              <p:nvPr/>
            </p:nvSpPr>
            <p:spPr>
              <a:xfrm>
                <a:off x="1753920" y="1128240"/>
                <a:ext cx="79200" cy="79200"/>
              </a:xfrm>
              <a:prstGeom prst="rect">
                <a:avLst/>
              </a:prstGeom>
              <a:solidFill>
                <a:srgbClr val="cfd9e0"/>
              </a:solidFill>
              <a:ln>
                <a:noFill/>
              </a:ln>
            </p:spPr>
            <p:style>
              <a:lnRef idx="0"/>
              <a:fillRef idx="0"/>
              <a:effectRef idx="0"/>
              <a:fontRef idx="minor"/>
            </p:style>
          </p:sp>
          <p:sp>
            <p:nvSpPr>
              <p:cNvPr id="6569" name="CustomShape 71"/>
              <p:cNvSpPr/>
              <p:nvPr/>
            </p:nvSpPr>
            <p:spPr>
              <a:xfrm>
                <a:off x="1753920" y="1289160"/>
                <a:ext cx="79200" cy="79200"/>
              </a:xfrm>
              <a:prstGeom prst="rect">
                <a:avLst/>
              </a:prstGeom>
              <a:solidFill>
                <a:srgbClr val="cfd9e0"/>
              </a:solidFill>
              <a:ln>
                <a:noFill/>
              </a:ln>
            </p:spPr>
            <p:style>
              <a:lnRef idx="0"/>
              <a:fillRef idx="0"/>
              <a:effectRef idx="0"/>
              <a:fontRef idx="minor"/>
            </p:style>
          </p:sp>
          <p:sp>
            <p:nvSpPr>
              <p:cNvPr id="6570" name="CustomShape 72"/>
              <p:cNvSpPr/>
              <p:nvPr/>
            </p:nvSpPr>
            <p:spPr>
              <a:xfrm>
                <a:off x="1753920" y="1449720"/>
                <a:ext cx="79200" cy="79200"/>
              </a:xfrm>
              <a:prstGeom prst="rect">
                <a:avLst/>
              </a:prstGeom>
              <a:solidFill>
                <a:srgbClr val="cfd9e0"/>
              </a:solidFill>
              <a:ln>
                <a:noFill/>
              </a:ln>
            </p:spPr>
            <p:style>
              <a:lnRef idx="0"/>
              <a:fillRef idx="0"/>
              <a:effectRef idx="0"/>
              <a:fontRef idx="minor"/>
            </p:style>
          </p:sp>
          <p:sp>
            <p:nvSpPr>
              <p:cNvPr id="6571" name="CustomShape 73"/>
              <p:cNvSpPr/>
              <p:nvPr/>
            </p:nvSpPr>
            <p:spPr>
              <a:xfrm>
                <a:off x="1753920" y="1609560"/>
                <a:ext cx="79200" cy="79200"/>
              </a:xfrm>
              <a:prstGeom prst="rect">
                <a:avLst/>
              </a:prstGeom>
              <a:solidFill>
                <a:srgbClr val="cfd9e0"/>
              </a:solidFill>
              <a:ln>
                <a:noFill/>
              </a:ln>
            </p:spPr>
            <p:style>
              <a:lnRef idx="0"/>
              <a:fillRef idx="0"/>
              <a:effectRef idx="0"/>
              <a:fontRef idx="minor"/>
            </p:style>
          </p:sp>
          <p:sp>
            <p:nvSpPr>
              <p:cNvPr id="6572" name="CustomShape 74"/>
              <p:cNvSpPr/>
              <p:nvPr/>
            </p:nvSpPr>
            <p:spPr>
              <a:xfrm>
                <a:off x="1753920" y="1770120"/>
                <a:ext cx="79200" cy="79200"/>
              </a:xfrm>
              <a:prstGeom prst="rect">
                <a:avLst/>
              </a:prstGeom>
              <a:solidFill>
                <a:srgbClr val="cfd9e0"/>
              </a:solidFill>
              <a:ln>
                <a:noFill/>
              </a:ln>
            </p:spPr>
            <p:style>
              <a:lnRef idx="0"/>
              <a:fillRef idx="0"/>
              <a:effectRef idx="0"/>
              <a:fontRef idx="minor"/>
            </p:style>
          </p:sp>
          <p:sp>
            <p:nvSpPr>
              <p:cNvPr id="6573" name="CustomShape 75"/>
              <p:cNvSpPr/>
              <p:nvPr/>
            </p:nvSpPr>
            <p:spPr>
              <a:xfrm>
                <a:off x="1753920" y="1931040"/>
                <a:ext cx="79200" cy="79200"/>
              </a:xfrm>
              <a:prstGeom prst="rect">
                <a:avLst/>
              </a:prstGeom>
              <a:solidFill>
                <a:srgbClr val="cfd9e0"/>
              </a:solidFill>
              <a:ln>
                <a:noFill/>
              </a:ln>
            </p:spPr>
            <p:style>
              <a:lnRef idx="0"/>
              <a:fillRef idx="0"/>
              <a:effectRef idx="0"/>
              <a:fontRef idx="minor"/>
            </p:style>
          </p:sp>
          <p:sp>
            <p:nvSpPr>
              <p:cNvPr id="6574" name="CustomShape 76"/>
              <p:cNvSpPr/>
              <p:nvPr/>
            </p:nvSpPr>
            <p:spPr>
              <a:xfrm>
                <a:off x="1753920" y="2091600"/>
                <a:ext cx="79200" cy="79200"/>
              </a:xfrm>
              <a:prstGeom prst="rect">
                <a:avLst/>
              </a:prstGeom>
              <a:solidFill>
                <a:srgbClr val="cfd9e0"/>
              </a:solidFill>
              <a:ln>
                <a:noFill/>
              </a:ln>
            </p:spPr>
            <p:style>
              <a:lnRef idx="0"/>
              <a:fillRef idx="0"/>
              <a:effectRef idx="0"/>
              <a:fontRef idx="minor"/>
            </p:style>
          </p:sp>
          <p:sp>
            <p:nvSpPr>
              <p:cNvPr id="6575" name="CustomShape 77"/>
              <p:cNvSpPr/>
              <p:nvPr/>
            </p:nvSpPr>
            <p:spPr>
              <a:xfrm>
                <a:off x="1753920" y="2252520"/>
                <a:ext cx="79200" cy="79200"/>
              </a:xfrm>
              <a:prstGeom prst="rect">
                <a:avLst/>
              </a:prstGeom>
              <a:solidFill>
                <a:srgbClr val="cfd9e0"/>
              </a:solidFill>
              <a:ln>
                <a:noFill/>
              </a:ln>
            </p:spPr>
            <p:style>
              <a:lnRef idx="0"/>
              <a:fillRef idx="0"/>
              <a:effectRef idx="0"/>
              <a:fontRef idx="minor"/>
            </p:style>
          </p:sp>
          <p:sp>
            <p:nvSpPr>
              <p:cNvPr id="6576" name="CustomShape 78"/>
              <p:cNvSpPr/>
              <p:nvPr/>
            </p:nvSpPr>
            <p:spPr>
              <a:xfrm>
                <a:off x="1753920" y="2413080"/>
                <a:ext cx="79200" cy="79200"/>
              </a:xfrm>
              <a:prstGeom prst="rect">
                <a:avLst/>
              </a:prstGeom>
              <a:solidFill>
                <a:srgbClr val="657e93"/>
              </a:solidFill>
              <a:ln>
                <a:noFill/>
              </a:ln>
            </p:spPr>
            <p:style>
              <a:lnRef idx="0"/>
              <a:fillRef idx="0"/>
              <a:effectRef idx="0"/>
              <a:fontRef idx="minor"/>
            </p:style>
          </p:sp>
        </p:grpSp>
        <p:grpSp>
          <p:nvGrpSpPr>
            <p:cNvPr id="6577" name="Group 79"/>
            <p:cNvGrpSpPr/>
            <p:nvPr/>
          </p:nvGrpSpPr>
          <p:grpSpPr>
            <a:xfrm>
              <a:off x="1924560" y="967680"/>
              <a:ext cx="79200" cy="1524600"/>
              <a:chOff x="1924560" y="967680"/>
              <a:chExt cx="79200" cy="1524600"/>
            </a:xfrm>
          </p:grpSpPr>
          <p:sp>
            <p:nvSpPr>
              <p:cNvPr id="6578" name="CustomShape 80"/>
              <p:cNvSpPr/>
              <p:nvPr/>
            </p:nvSpPr>
            <p:spPr>
              <a:xfrm>
                <a:off x="1924560" y="967680"/>
                <a:ext cx="79200" cy="79200"/>
              </a:xfrm>
              <a:prstGeom prst="rect">
                <a:avLst/>
              </a:prstGeom>
              <a:solidFill>
                <a:srgbClr val="cfd9e0"/>
              </a:solidFill>
              <a:ln>
                <a:noFill/>
              </a:ln>
            </p:spPr>
            <p:style>
              <a:lnRef idx="0"/>
              <a:fillRef idx="0"/>
              <a:effectRef idx="0"/>
              <a:fontRef idx="minor"/>
            </p:style>
          </p:sp>
          <p:sp>
            <p:nvSpPr>
              <p:cNvPr id="6579" name="CustomShape 81"/>
              <p:cNvSpPr/>
              <p:nvPr/>
            </p:nvSpPr>
            <p:spPr>
              <a:xfrm>
                <a:off x="1924560" y="1128240"/>
                <a:ext cx="79200" cy="79200"/>
              </a:xfrm>
              <a:prstGeom prst="rect">
                <a:avLst/>
              </a:prstGeom>
              <a:solidFill>
                <a:srgbClr val="cfd9e0"/>
              </a:solidFill>
              <a:ln>
                <a:noFill/>
              </a:ln>
            </p:spPr>
            <p:style>
              <a:lnRef idx="0"/>
              <a:fillRef idx="0"/>
              <a:effectRef idx="0"/>
              <a:fontRef idx="minor"/>
            </p:style>
          </p:sp>
          <p:sp>
            <p:nvSpPr>
              <p:cNvPr id="6580" name="CustomShape 82"/>
              <p:cNvSpPr/>
              <p:nvPr/>
            </p:nvSpPr>
            <p:spPr>
              <a:xfrm>
                <a:off x="1924560" y="1289160"/>
                <a:ext cx="79200" cy="79200"/>
              </a:xfrm>
              <a:prstGeom prst="rect">
                <a:avLst/>
              </a:prstGeom>
              <a:solidFill>
                <a:srgbClr val="cfd9e0"/>
              </a:solidFill>
              <a:ln>
                <a:noFill/>
              </a:ln>
            </p:spPr>
            <p:style>
              <a:lnRef idx="0"/>
              <a:fillRef idx="0"/>
              <a:effectRef idx="0"/>
              <a:fontRef idx="minor"/>
            </p:style>
          </p:sp>
          <p:sp>
            <p:nvSpPr>
              <p:cNvPr id="6581" name="CustomShape 83"/>
              <p:cNvSpPr/>
              <p:nvPr/>
            </p:nvSpPr>
            <p:spPr>
              <a:xfrm>
                <a:off x="1924560" y="1449720"/>
                <a:ext cx="79200" cy="79200"/>
              </a:xfrm>
              <a:prstGeom prst="rect">
                <a:avLst/>
              </a:prstGeom>
              <a:solidFill>
                <a:srgbClr val="cfd9e0"/>
              </a:solidFill>
              <a:ln>
                <a:noFill/>
              </a:ln>
            </p:spPr>
            <p:style>
              <a:lnRef idx="0"/>
              <a:fillRef idx="0"/>
              <a:effectRef idx="0"/>
              <a:fontRef idx="minor"/>
            </p:style>
          </p:sp>
          <p:sp>
            <p:nvSpPr>
              <p:cNvPr id="6582" name="CustomShape 84"/>
              <p:cNvSpPr/>
              <p:nvPr/>
            </p:nvSpPr>
            <p:spPr>
              <a:xfrm>
                <a:off x="1924560" y="1609560"/>
                <a:ext cx="79200" cy="79200"/>
              </a:xfrm>
              <a:prstGeom prst="rect">
                <a:avLst/>
              </a:prstGeom>
              <a:solidFill>
                <a:srgbClr val="cfd9e0"/>
              </a:solidFill>
              <a:ln>
                <a:noFill/>
              </a:ln>
            </p:spPr>
            <p:style>
              <a:lnRef idx="0"/>
              <a:fillRef idx="0"/>
              <a:effectRef idx="0"/>
              <a:fontRef idx="minor"/>
            </p:style>
          </p:sp>
          <p:sp>
            <p:nvSpPr>
              <p:cNvPr id="6583" name="CustomShape 85"/>
              <p:cNvSpPr/>
              <p:nvPr/>
            </p:nvSpPr>
            <p:spPr>
              <a:xfrm>
                <a:off x="1924560" y="1770120"/>
                <a:ext cx="79200" cy="79200"/>
              </a:xfrm>
              <a:prstGeom prst="rect">
                <a:avLst/>
              </a:prstGeom>
              <a:solidFill>
                <a:srgbClr val="657e93"/>
              </a:solidFill>
              <a:ln>
                <a:noFill/>
              </a:ln>
            </p:spPr>
            <p:style>
              <a:lnRef idx="0"/>
              <a:fillRef idx="0"/>
              <a:effectRef idx="0"/>
              <a:fontRef idx="minor"/>
            </p:style>
          </p:sp>
          <p:sp>
            <p:nvSpPr>
              <p:cNvPr id="6584" name="CustomShape 86"/>
              <p:cNvSpPr/>
              <p:nvPr/>
            </p:nvSpPr>
            <p:spPr>
              <a:xfrm>
                <a:off x="1924560" y="1931040"/>
                <a:ext cx="79200" cy="79200"/>
              </a:xfrm>
              <a:prstGeom prst="rect">
                <a:avLst/>
              </a:prstGeom>
              <a:solidFill>
                <a:srgbClr val="657e93"/>
              </a:solidFill>
              <a:ln>
                <a:noFill/>
              </a:ln>
            </p:spPr>
            <p:style>
              <a:lnRef idx="0"/>
              <a:fillRef idx="0"/>
              <a:effectRef idx="0"/>
              <a:fontRef idx="minor"/>
            </p:style>
          </p:sp>
          <p:sp>
            <p:nvSpPr>
              <p:cNvPr id="6585" name="CustomShape 87"/>
              <p:cNvSpPr/>
              <p:nvPr/>
            </p:nvSpPr>
            <p:spPr>
              <a:xfrm>
                <a:off x="1924560" y="2091600"/>
                <a:ext cx="79200" cy="79200"/>
              </a:xfrm>
              <a:prstGeom prst="rect">
                <a:avLst/>
              </a:prstGeom>
              <a:solidFill>
                <a:srgbClr val="657e93"/>
              </a:solidFill>
              <a:ln>
                <a:noFill/>
              </a:ln>
            </p:spPr>
            <p:style>
              <a:lnRef idx="0"/>
              <a:fillRef idx="0"/>
              <a:effectRef idx="0"/>
              <a:fontRef idx="minor"/>
            </p:style>
          </p:sp>
          <p:sp>
            <p:nvSpPr>
              <p:cNvPr id="6586" name="CustomShape 88"/>
              <p:cNvSpPr/>
              <p:nvPr/>
            </p:nvSpPr>
            <p:spPr>
              <a:xfrm>
                <a:off x="1924560" y="2252520"/>
                <a:ext cx="79200" cy="79200"/>
              </a:xfrm>
              <a:prstGeom prst="rect">
                <a:avLst/>
              </a:prstGeom>
              <a:solidFill>
                <a:srgbClr val="657e93"/>
              </a:solidFill>
              <a:ln>
                <a:noFill/>
              </a:ln>
            </p:spPr>
            <p:style>
              <a:lnRef idx="0"/>
              <a:fillRef idx="0"/>
              <a:effectRef idx="0"/>
              <a:fontRef idx="minor"/>
            </p:style>
          </p:sp>
          <p:sp>
            <p:nvSpPr>
              <p:cNvPr id="6587" name="CustomShape 89"/>
              <p:cNvSpPr/>
              <p:nvPr/>
            </p:nvSpPr>
            <p:spPr>
              <a:xfrm>
                <a:off x="1924560" y="2413080"/>
                <a:ext cx="79200" cy="79200"/>
              </a:xfrm>
              <a:prstGeom prst="rect">
                <a:avLst/>
              </a:prstGeom>
              <a:solidFill>
                <a:srgbClr val="657e93"/>
              </a:solidFill>
              <a:ln>
                <a:noFill/>
              </a:ln>
            </p:spPr>
            <p:style>
              <a:lnRef idx="0"/>
              <a:fillRef idx="0"/>
              <a:effectRef idx="0"/>
              <a:fontRef idx="minor"/>
            </p:style>
          </p:sp>
        </p:grpSp>
        <p:grpSp>
          <p:nvGrpSpPr>
            <p:cNvPr id="6588" name="Group 90"/>
            <p:cNvGrpSpPr/>
            <p:nvPr/>
          </p:nvGrpSpPr>
          <p:grpSpPr>
            <a:xfrm>
              <a:off x="2098440" y="967680"/>
              <a:ext cx="79200" cy="1524600"/>
              <a:chOff x="2098440" y="967680"/>
              <a:chExt cx="79200" cy="1524600"/>
            </a:xfrm>
          </p:grpSpPr>
          <p:sp>
            <p:nvSpPr>
              <p:cNvPr id="6589" name="CustomShape 91"/>
              <p:cNvSpPr/>
              <p:nvPr/>
            </p:nvSpPr>
            <p:spPr>
              <a:xfrm>
                <a:off x="2098440" y="967680"/>
                <a:ext cx="79200" cy="79200"/>
              </a:xfrm>
              <a:prstGeom prst="rect">
                <a:avLst/>
              </a:prstGeom>
              <a:solidFill>
                <a:srgbClr val="cfd9e0"/>
              </a:solidFill>
              <a:ln>
                <a:noFill/>
              </a:ln>
            </p:spPr>
            <p:style>
              <a:lnRef idx="0"/>
              <a:fillRef idx="0"/>
              <a:effectRef idx="0"/>
              <a:fontRef idx="minor"/>
            </p:style>
          </p:sp>
          <p:sp>
            <p:nvSpPr>
              <p:cNvPr id="6590" name="CustomShape 92"/>
              <p:cNvSpPr/>
              <p:nvPr/>
            </p:nvSpPr>
            <p:spPr>
              <a:xfrm>
                <a:off x="2098440" y="1128240"/>
                <a:ext cx="79200" cy="79200"/>
              </a:xfrm>
              <a:prstGeom prst="rect">
                <a:avLst/>
              </a:prstGeom>
              <a:solidFill>
                <a:srgbClr val="cfd9e0"/>
              </a:solidFill>
              <a:ln>
                <a:noFill/>
              </a:ln>
            </p:spPr>
            <p:style>
              <a:lnRef idx="0"/>
              <a:fillRef idx="0"/>
              <a:effectRef idx="0"/>
              <a:fontRef idx="minor"/>
            </p:style>
          </p:sp>
          <p:sp>
            <p:nvSpPr>
              <p:cNvPr id="6591" name="CustomShape 93"/>
              <p:cNvSpPr/>
              <p:nvPr/>
            </p:nvSpPr>
            <p:spPr>
              <a:xfrm>
                <a:off x="2098440" y="1289160"/>
                <a:ext cx="79200" cy="79200"/>
              </a:xfrm>
              <a:prstGeom prst="rect">
                <a:avLst/>
              </a:prstGeom>
              <a:solidFill>
                <a:srgbClr val="cfd9e0"/>
              </a:solidFill>
              <a:ln>
                <a:noFill/>
              </a:ln>
            </p:spPr>
            <p:style>
              <a:lnRef idx="0"/>
              <a:fillRef idx="0"/>
              <a:effectRef idx="0"/>
              <a:fontRef idx="minor"/>
            </p:style>
          </p:sp>
          <p:sp>
            <p:nvSpPr>
              <p:cNvPr id="6592" name="CustomShape 94"/>
              <p:cNvSpPr/>
              <p:nvPr/>
            </p:nvSpPr>
            <p:spPr>
              <a:xfrm>
                <a:off x="2098440" y="1449720"/>
                <a:ext cx="79200" cy="79200"/>
              </a:xfrm>
              <a:prstGeom prst="rect">
                <a:avLst/>
              </a:prstGeom>
              <a:solidFill>
                <a:srgbClr val="cfd9e0"/>
              </a:solidFill>
              <a:ln>
                <a:noFill/>
              </a:ln>
            </p:spPr>
            <p:style>
              <a:lnRef idx="0"/>
              <a:fillRef idx="0"/>
              <a:effectRef idx="0"/>
              <a:fontRef idx="minor"/>
            </p:style>
          </p:sp>
          <p:sp>
            <p:nvSpPr>
              <p:cNvPr id="6593" name="CustomShape 95"/>
              <p:cNvSpPr/>
              <p:nvPr/>
            </p:nvSpPr>
            <p:spPr>
              <a:xfrm>
                <a:off x="2098440" y="1609560"/>
                <a:ext cx="79200" cy="79200"/>
              </a:xfrm>
              <a:prstGeom prst="rect">
                <a:avLst/>
              </a:prstGeom>
              <a:solidFill>
                <a:srgbClr val="657e93"/>
              </a:solidFill>
              <a:ln>
                <a:noFill/>
              </a:ln>
            </p:spPr>
            <p:style>
              <a:lnRef idx="0"/>
              <a:fillRef idx="0"/>
              <a:effectRef idx="0"/>
              <a:fontRef idx="minor"/>
            </p:style>
          </p:sp>
          <p:sp>
            <p:nvSpPr>
              <p:cNvPr id="6594" name="CustomShape 96"/>
              <p:cNvSpPr/>
              <p:nvPr/>
            </p:nvSpPr>
            <p:spPr>
              <a:xfrm>
                <a:off x="2098440" y="1770120"/>
                <a:ext cx="79200" cy="79200"/>
              </a:xfrm>
              <a:prstGeom prst="rect">
                <a:avLst/>
              </a:prstGeom>
              <a:solidFill>
                <a:srgbClr val="657e93"/>
              </a:solidFill>
              <a:ln>
                <a:noFill/>
              </a:ln>
            </p:spPr>
            <p:style>
              <a:lnRef idx="0"/>
              <a:fillRef idx="0"/>
              <a:effectRef idx="0"/>
              <a:fontRef idx="minor"/>
            </p:style>
          </p:sp>
          <p:sp>
            <p:nvSpPr>
              <p:cNvPr id="6595" name="CustomShape 97"/>
              <p:cNvSpPr/>
              <p:nvPr/>
            </p:nvSpPr>
            <p:spPr>
              <a:xfrm>
                <a:off x="2098440" y="1931040"/>
                <a:ext cx="79200" cy="79200"/>
              </a:xfrm>
              <a:prstGeom prst="rect">
                <a:avLst/>
              </a:prstGeom>
              <a:solidFill>
                <a:srgbClr val="657e93"/>
              </a:solidFill>
              <a:ln>
                <a:noFill/>
              </a:ln>
            </p:spPr>
            <p:style>
              <a:lnRef idx="0"/>
              <a:fillRef idx="0"/>
              <a:effectRef idx="0"/>
              <a:fontRef idx="minor"/>
            </p:style>
          </p:sp>
          <p:sp>
            <p:nvSpPr>
              <p:cNvPr id="6596" name="CustomShape 98"/>
              <p:cNvSpPr/>
              <p:nvPr/>
            </p:nvSpPr>
            <p:spPr>
              <a:xfrm>
                <a:off x="2098440" y="2091600"/>
                <a:ext cx="79200" cy="79200"/>
              </a:xfrm>
              <a:prstGeom prst="rect">
                <a:avLst/>
              </a:prstGeom>
              <a:solidFill>
                <a:srgbClr val="657e93"/>
              </a:solidFill>
              <a:ln>
                <a:noFill/>
              </a:ln>
            </p:spPr>
            <p:style>
              <a:lnRef idx="0"/>
              <a:fillRef idx="0"/>
              <a:effectRef idx="0"/>
              <a:fontRef idx="minor"/>
            </p:style>
          </p:sp>
          <p:sp>
            <p:nvSpPr>
              <p:cNvPr id="6597" name="CustomShape 99"/>
              <p:cNvSpPr/>
              <p:nvPr/>
            </p:nvSpPr>
            <p:spPr>
              <a:xfrm>
                <a:off x="2098440" y="2252520"/>
                <a:ext cx="79200" cy="79200"/>
              </a:xfrm>
              <a:prstGeom prst="rect">
                <a:avLst/>
              </a:prstGeom>
              <a:solidFill>
                <a:srgbClr val="657e93"/>
              </a:solidFill>
              <a:ln>
                <a:noFill/>
              </a:ln>
            </p:spPr>
            <p:style>
              <a:lnRef idx="0"/>
              <a:fillRef idx="0"/>
              <a:effectRef idx="0"/>
              <a:fontRef idx="minor"/>
            </p:style>
          </p:sp>
          <p:sp>
            <p:nvSpPr>
              <p:cNvPr id="6598" name="CustomShape 100"/>
              <p:cNvSpPr/>
              <p:nvPr/>
            </p:nvSpPr>
            <p:spPr>
              <a:xfrm>
                <a:off x="2098440" y="2413080"/>
                <a:ext cx="79200" cy="79200"/>
              </a:xfrm>
              <a:prstGeom prst="rect">
                <a:avLst/>
              </a:prstGeom>
              <a:solidFill>
                <a:srgbClr val="657e93"/>
              </a:solidFill>
              <a:ln>
                <a:noFill/>
              </a:ln>
            </p:spPr>
            <p:style>
              <a:lnRef idx="0"/>
              <a:fillRef idx="0"/>
              <a:effectRef idx="0"/>
              <a:fontRef idx="minor"/>
            </p:style>
          </p:sp>
        </p:grpSp>
        <p:grpSp>
          <p:nvGrpSpPr>
            <p:cNvPr id="6599" name="Group 101"/>
            <p:cNvGrpSpPr/>
            <p:nvPr/>
          </p:nvGrpSpPr>
          <p:grpSpPr>
            <a:xfrm>
              <a:off x="2272320" y="967680"/>
              <a:ext cx="79200" cy="1524600"/>
              <a:chOff x="2272320" y="967680"/>
              <a:chExt cx="79200" cy="1524600"/>
            </a:xfrm>
          </p:grpSpPr>
          <p:sp>
            <p:nvSpPr>
              <p:cNvPr id="6600" name="CustomShape 102"/>
              <p:cNvSpPr/>
              <p:nvPr/>
            </p:nvSpPr>
            <p:spPr>
              <a:xfrm>
                <a:off x="2272320" y="967680"/>
                <a:ext cx="79200" cy="79200"/>
              </a:xfrm>
              <a:prstGeom prst="rect">
                <a:avLst/>
              </a:prstGeom>
              <a:solidFill>
                <a:srgbClr val="cfd9e0"/>
              </a:solidFill>
              <a:ln>
                <a:noFill/>
              </a:ln>
            </p:spPr>
            <p:style>
              <a:lnRef idx="0"/>
              <a:fillRef idx="0"/>
              <a:effectRef idx="0"/>
              <a:fontRef idx="minor"/>
            </p:style>
          </p:sp>
          <p:sp>
            <p:nvSpPr>
              <p:cNvPr id="6601" name="CustomShape 103"/>
              <p:cNvSpPr/>
              <p:nvPr/>
            </p:nvSpPr>
            <p:spPr>
              <a:xfrm>
                <a:off x="2272320" y="1128240"/>
                <a:ext cx="79200" cy="79200"/>
              </a:xfrm>
              <a:prstGeom prst="rect">
                <a:avLst/>
              </a:prstGeom>
              <a:solidFill>
                <a:srgbClr val="cfd9e0"/>
              </a:solidFill>
              <a:ln>
                <a:noFill/>
              </a:ln>
            </p:spPr>
            <p:style>
              <a:lnRef idx="0"/>
              <a:fillRef idx="0"/>
              <a:effectRef idx="0"/>
              <a:fontRef idx="minor"/>
            </p:style>
          </p:sp>
          <p:sp>
            <p:nvSpPr>
              <p:cNvPr id="6602" name="CustomShape 104"/>
              <p:cNvSpPr/>
              <p:nvPr/>
            </p:nvSpPr>
            <p:spPr>
              <a:xfrm>
                <a:off x="2272320" y="1289160"/>
                <a:ext cx="79200" cy="79200"/>
              </a:xfrm>
              <a:prstGeom prst="rect">
                <a:avLst/>
              </a:prstGeom>
              <a:solidFill>
                <a:srgbClr val="cfd9e0"/>
              </a:solidFill>
              <a:ln>
                <a:noFill/>
              </a:ln>
            </p:spPr>
            <p:style>
              <a:lnRef idx="0"/>
              <a:fillRef idx="0"/>
              <a:effectRef idx="0"/>
              <a:fontRef idx="minor"/>
            </p:style>
          </p:sp>
          <p:sp>
            <p:nvSpPr>
              <p:cNvPr id="6603" name="CustomShape 105"/>
              <p:cNvSpPr/>
              <p:nvPr/>
            </p:nvSpPr>
            <p:spPr>
              <a:xfrm>
                <a:off x="2272320" y="1449720"/>
                <a:ext cx="79200" cy="79200"/>
              </a:xfrm>
              <a:prstGeom prst="rect">
                <a:avLst/>
              </a:prstGeom>
              <a:solidFill>
                <a:srgbClr val="cfd9e0"/>
              </a:solidFill>
              <a:ln>
                <a:noFill/>
              </a:ln>
            </p:spPr>
            <p:style>
              <a:lnRef idx="0"/>
              <a:fillRef idx="0"/>
              <a:effectRef idx="0"/>
              <a:fontRef idx="minor"/>
            </p:style>
          </p:sp>
          <p:sp>
            <p:nvSpPr>
              <p:cNvPr id="6604" name="CustomShape 106"/>
              <p:cNvSpPr/>
              <p:nvPr/>
            </p:nvSpPr>
            <p:spPr>
              <a:xfrm>
                <a:off x="2272320" y="1609560"/>
                <a:ext cx="79200" cy="79200"/>
              </a:xfrm>
              <a:prstGeom prst="rect">
                <a:avLst/>
              </a:prstGeom>
              <a:solidFill>
                <a:srgbClr val="cfd9e0"/>
              </a:solidFill>
              <a:ln>
                <a:noFill/>
              </a:ln>
            </p:spPr>
            <p:style>
              <a:lnRef idx="0"/>
              <a:fillRef idx="0"/>
              <a:effectRef idx="0"/>
              <a:fontRef idx="minor"/>
            </p:style>
          </p:sp>
          <p:sp>
            <p:nvSpPr>
              <p:cNvPr id="6605" name="CustomShape 107"/>
              <p:cNvSpPr/>
              <p:nvPr/>
            </p:nvSpPr>
            <p:spPr>
              <a:xfrm>
                <a:off x="2272320" y="1770120"/>
                <a:ext cx="79200" cy="79200"/>
              </a:xfrm>
              <a:prstGeom prst="rect">
                <a:avLst/>
              </a:prstGeom>
              <a:solidFill>
                <a:srgbClr val="cfd9e0"/>
              </a:solidFill>
              <a:ln>
                <a:noFill/>
              </a:ln>
            </p:spPr>
            <p:style>
              <a:lnRef idx="0"/>
              <a:fillRef idx="0"/>
              <a:effectRef idx="0"/>
              <a:fontRef idx="minor"/>
            </p:style>
          </p:sp>
          <p:sp>
            <p:nvSpPr>
              <p:cNvPr id="6606" name="CustomShape 108"/>
              <p:cNvSpPr/>
              <p:nvPr/>
            </p:nvSpPr>
            <p:spPr>
              <a:xfrm>
                <a:off x="2272320" y="1931040"/>
                <a:ext cx="79200" cy="79200"/>
              </a:xfrm>
              <a:prstGeom prst="rect">
                <a:avLst/>
              </a:prstGeom>
              <a:solidFill>
                <a:srgbClr val="657e93"/>
              </a:solidFill>
              <a:ln>
                <a:noFill/>
              </a:ln>
            </p:spPr>
            <p:style>
              <a:lnRef idx="0"/>
              <a:fillRef idx="0"/>
              <a:effectRef idx="0"/>
              <a:fontRef idx="minor"/>
            </p:style>
          </p:sp>
          <p:sp>
            <p:nvSpPr>
              <p:cNvPr id="6607" name="CustomShape 109"/>
              <p:cNvSpPr/>
              <p:nvPr/>
            </p:nvSpPr>
            <p:spPr>
              <a:xfrm>
                <a:off x="2272320" y="2091600"/>
                <a:ext cx="79200" cy="79200"/>
              </a:xfrm>
              <a:prstGeom prst="rect">
                <a:avLst/>
              </a:prstGeom>
              <a:solidFill>
                <a:srgbClr val="657e93"/>
              </a:solidFill>
              <a:ln>
                <a:noFill/>
              </a:ln>
            </p:spPr>
            <p:style>
              <a:lnRef idx="0"/>
              <a:fillRef idx="0"/>
              <a:effectRef idx="0"/>
              <a:fontRef idx="minor"/>
            </p:style>
          </p:sp>
          <p:sp>
            <p:nvSpPr>
              <p:cNvPr id="6608" name="CustomShape 110"/>
              <p:cNvSpPr/>
              <p:nvPr/>
            </p:nvSpPr>
            <p:spPr>
              <a:xfrm>
                <a:off x="2272320" y="2252520"/>
                <a:ext cx="79200" cy="79200"/>
              </a:xfrm>
              <a:prstGeom prst="rect">
                <a:avLst/>
              </a:prstGeom>
              <a:solidFill>
                <a:srgbClr val="657e93"/>
              </a:solidFill>
              <a:ln>
                <a:noFill/>
              </a:ln>
            </p:spPr>
            <p:style>
              <a:lnRef idx="0"/>
              <a:fillRef idx="0"/>
              <a:effectRef idx="0"/>
              <a:fontRef idx="minor"/>
            </p:style>
          </p:sp>
          <p:sp>
            <p:nvSpPr>
              <p:cNvPr id="6609" name="CustomShape 111"/>
              <p:cNvSpPr/>
              <p:nvPr/>
            </p:nvSpPr>
            <p:spPr>
              <a:xfrm>
                <a:off x="2272320" y="2413080"/>
                <a:ext cx="79200" cy="79200"/>
              </a:xfrm>
              <a:prstGeom prst="rect">
                <a:avLst/>
              </a:prstGeom>
              <a:solidFill>
                <a:srgbClr val="657e93"/>
              </a:solidFill>
              <a:ln>
                <a:noFill/>
              </a:ln>
            </p:spPr>
            <p:style>
              <a:lnRef idx="0"/>
              <a:fillRef idx="0"/>
              <a:effectRef idx="0"/>
              <a:fontRef idx="minor"/>
            </p:style>
          </p:sp>
        </p:grpSp>
      </p:grpSp>
      <p:grpSp>
        <p:nvGrpSpPr>
          <p:cNvPr id="6610" name="Group 112"/>
          <p:cNvGrpSpPr/>
          <p:nvPr/>
        </p:nvGrpSpPr>
        <p:grpSpPr>
          <a:xfrm>
            <a:off x="2611800" y="986760"/>
            <a:ext cx="1362600" cy="1100520"/>
            <a:chOff x="2611800" y="986760"/>
            <a:chExt cx="1362600" cy="1100520"/>
          </a:xfrm>
        </p:grpSpPr>
        <p:grpSp>
          <p:nvGrpSpPr>
            <p:cNvPr id="6611" name="Group 113"/>
            <p:cNvGrpSpPr/>
            <p:nvPr/>
          </p:nvGrpSpPr>
          <p:grpSpPr>
            <a:xfrm>
              <a:off x="2611800" y="986760"/>
              <a:ext cx="1362600" cy="271440"/>
              <a:chOff x="2611800" y="986760"/>
              <a:chExt cx="1362600" cy="271440"/>
            </a:xfrm>
          </p:grpSpPr>
          <p:sp>
            <p:nvSpPr>
              <p:cNvPr id="6612" name="CustomShape 114"/>
              <p:cNvSpPr/>
              <p:nvPr/>
            </p:nvSpPr>
            <p:spPr>
              <a:xfrm>
                <a:off x="2611800" y="986760"/>
                <a:ext cx="271440" cy="271440"/>
              </a:xfrm>
              <a:prstGeom prst="diamond">
                <a:avLst/>
              </a:prstGeom>
              <a:solidFill>
                <a:srgbClr val="5f7d95"/>
              </a:solidFill>
              <a:ln>
                <a:noFill/>
              </a:ln>
            </p:spPr>
            <p:style>
              <a:lnRef idx="0"/>
              <a:fillRef idx="0"/>
              <a:effectRef idx="0"/>
              <a:fontRef idx="minor"/>
            </p:style>
          </p:sp>
          <p:sp>
            <p:nvSpPr>
              <p:cNvPr id="6613" name="CustomShape 115"/>
              <p:cNvSpPr/>
              <p:nvPr/>
            </p:nvSpPr>
            <p:spPr>
              <a:xfrm>
                <a:off x="2884680" y="986760"/>
                <a:ext cx="271440" cy="271440"/>
              </a:xfrm>
              <a:prstGeom prst="diamond">
                <a:avLst/>
              </a:prstGeom>
              <a:solidFill>
                <a:srgbClr val="5f7d95"/>
              </a:solidFill>
              <a:ln>
                <a:noFill/>
              </a:ln>
            </p:spPr>
            <p:style>
              <a:lnRef idx="0"/>
              <a:fillRef idx="0"/>
              <a:effectRef idx="0"/>
              <a:fontRef idx="minor"/>
            </p:style>
          </p:sp>
          <p:sp>
            <p:nvSpPr>
              <p:cNvPr id="6614" name="CustomShape 116"/>
              <p:cNvSpPr/>
              <p:nvPr/>
            </p:nvSpPr>
            <p:spPr>
              <a:xfrm>
                <a:off x="3157200" y="986760"/>
                <a:ext cx="271440" cy="271440"/>
              </a:xfrm>
              <a:prstGeom prst="diamond">
                <a:avLst/>
              </a:prstGeom>
              <a:solidFill>
                <a:srgbClr val="5f7d95"/>
              </a:solidFill>
              <a:ln>
                <a:noFill/>
              </a:ln>
            </p:spPr>
            <p:style>
              <a:lnRef idx="0"/>
              <a:fillRef idx="0"/>
              <a:effectRef idx="0"/>
              <a:fontRef idx="minor"/>
            </p:style>
          </p:sp>
          <p:sp>
            <p:nvSpPr>
              <p:cNvPr id="6615" name="CustomShape 117"/>
              <p:cNvSpPr/>
              <p:nvPr/>
            </p:nvSpPr>
            <p:spPr>
              <a:xfrm>
                <a:off x="3430080" y="986760"/>
                <a:ext cx="271440" cy="271440"/>
              </a:xfrm>
              <a:prstGeom prst="diamond">
                <a:avLst/>
              </a:prstGeom>
              <a:solidFill>
                <a:srgbClr val="5f7d95"/>
              </a:solidFill>
              <a:ln>
                <a:noFill/>
              </a:ln>
            </p:spPr>
            <p:style>
              <a:lnRef idx="0"/>
              <a:fillRef idx="0"/>
              <a:effectRef idx="0"/>
              <a:fontRef idx="minor"/>
            </p:style>
          </p:sp>
          <p:sp>
            <p:nvSpPr>
              <p:cNvPr id="6616" name="CustomShape 118"/>
              <p:cNvSpPr/>
              <p:nvPr/>
            </p:nvSpPr>
            <p:spPr>
              <a:xfrm>
                <a:off x="3702960" y="986760"/>
                <a:ext cx="271440" cy="271440"/>
              </a:xfrm>
              <a:prstGeom prst="diamond">
                <a:avLst/>
              </a:prstGeom>
              <a:solidFill>
                <a:srgbClr val="cfd9e0"/>
              </a:solidFill>
              <a:ln>
                <a:noFill/>
              </a:ln>
            </p:spPr>
            <p:style>
              <a:lnRef idx="0"/>
              <a:fillRef idx="0"/>
              <a:effectRef idx="0"/>
              <a:fontRef idx="minor"/>
            </p:style>
          </p:sp>
        </p:grpSp>
        <p:grpSp>
          <p:nvGrpSpPr>
            <p:cNvPr id="6617" name="Group 119"/>
            <p:cNvGrpSpPr/>
            <p:nvPr/>
          </p:nvGrpSpPr>
          <p:grpSpPr>
            <a:xfrm>
              <a:off x="2611800" y="1265040"/>
              <a:ext cx="1362600" cy="271440"/>
              <a:chOff x="2611800" y="1265040"/>
              <a:chExt cx="1362600" cy="271440"/>
            </a:xfrm>
          </p:grpSpPr>
          <p:sp>
            <p:nvSpPr>
              <p:cNvPr id="6618" name="CustomShape 120"/>
              <p:cNvSpPr/>
              <p:nvPr/>
            </p:nvSpPr>
            <p:spPr>
              <a:xfrm>
                <a:off x="2611800" y="1265040"/>
                <a:ext cx="271440" cy="271440"/>
              </a:xfrm>
              <a:prstGeom prst="diamond">
                <a:avLst/>
              </a:prstGeom>
              <a:solidFill>
                <a:srgbClr val="5f7d95"/>
              </a:solidFill>
              <a:ln>
                <a:noFill/>
              </a:ln>
            </p:spPr>
            <p:style>
              <a:lnRef idx="0"/>
              <a:fillRef idx="0"/>
              <a:effectRef idx="0"/>
              <a:fontRef idx="minor"/>
            </p:style>
          </p:sp>
          <p:sp>
            <p:nvSpPr>
              <p:cNvPr id="6619" name="CustomShape 121"/>
              <p:cNvSpPr/>
              <p:nvPr/>
            </p:nvSpPr>
            <p:spPr>
              <a:xfrm>
                <a:off x="2884680" y="1265040"/>
                <a:ext cx="271440" cy="271440"/>
              </a:xfrm>
              <a:prstGeom prst="diamond">
                <a:avLst/>
              </a:prstGeom>
              <a:solidFill>
                <a:srgbClr val="5f7d95"/>
              </a:solidFill>
              <a:ln>
                <a:noFill/>
              </a:ln>
            </p:spPr>
            <p:style>
              <a:lnRef idx="0"/>
              <a:fillRef idx="0"/>
              <a:effectRef idx="0"/>
              <a:fontRef idx="minor"/>
            </p:style>
          </p:sp>
          <p:sp>
            <p:nvSpPr>
              <p:cNvPr id="6620" name="CustomShape 122"/>
              <p:cNvSpPr/>
              <p:nvPr/>
            </p:nvSpPr>
            <p:spPr>
              <a:xfrm>
                <a:off x="3157200" y="1265040"/>
                <a:ext cx="271440" cy="271440"/>
              </a:xfrm>
              <a:prstGeom prst="diamond">
                <a:avLst/>
              </a:prstGeom>
              <a:solidFill>
                <a:srgbClr val="cfd9e0"/>
              </a:solidFill>
              <a:ln>
                <a:noFill/>
              </a:ln>
            </p:spPr>
            <p:style>
              <a:lnRef idx="0"/>
              <a:fillRef idx="0"/>
              <a:effectRef idx="0"/>
              <a:fontRef idx="minor"/>
            </p:style>
          </p:sp>
          <p:sp>
            <p:nvSpPr>
              <p:cNvPr id="6621" name="CustomShape 123"/>
              <p:cNvSpPr/>
              <p:nvPr/>
            </p:nvSpPr>
            <p:spPr>
              <a:xfrm>
                <a:off x="3430080" y="1265040"/>
                <a:ext cx="271440" cy="271440"/>
              </a:xfrm>
              <a:prstGeom prst="diamond">
                <a:avLst/>
              </a:prstGeom>
              <a:solidFill>
                <a:srgbClr val="cfd9e0"/>
              </a:solidFill>
              <a:ln>
                <a:noFill/>
              </a:ln>
            </p:spPr>
            <p:style>
              <a:lnRef idx="0"/>
              <a:fillRef idx="0"/>
              <a:effectRef idx="0"/>
              <a:fontRef idx="minor"/>
            </p:style>
          </p:sp>
          <p:sp>
            <p:nvSpPr>
              <p:cNvPr id="6622" name="CustomShape 124"/>
              <p:cNvSpPr/>
              <p:nvPr/>
            </p:nvSpPr>
            <p:spPr>
              <a:xfrm>
                <a:off x="3702960" y="1265040"/>
                <a:ext cx="271440" cy="271440"/>
              </a:xfrm>
              <a:prstGeom prst="diamond">
                <a:avLst/>
              </a:prstGeom>
              <a:solidFill>
                <a:srgbClr val="cfd9e0"/>
              </a:solidFill>
              <a:ln>
                <a:noFill/>
              </a:ln>
            </p:spPr>
            <p:style>
              <a:lnRef idx="0"/>
              <a:fillRef idx="0"/>
              <a:effectRef idx="0"/>
              <a:fontRef idx="minor"/>
            </p:style>
          </p:sp>
        </p:grpSp>
        <p:grpSp>
          <p:nvGrpSpPr>
            <p:cNvPr id="6623" name="Group 125"/>
            <p:cNvGrpSpPr/>
            <p:nvPr/>
          </p:nvGrpSpPr>
          <p:grpSpPr>
            <a:xfrm>
              <a:off x="2611800" y="1537560"/>
              <a:ext cx="1362600" cy="271440"/>
              <a:chOff x="2611800" y="1537560"/>
              <a:chExt cx="1362600" cy="271440"/>
            </a:xfrm>
          </p:grpSpPr>
          <p:sp>
            <p:nvSpPr>
              <p:cNvPr id="6624" name="CustomShape 126"/>
              <p:cNvSpPr/>
              <p:nvPr/>
            </p:nvSpPr>
            <p:spPr>
              <a:xfrm>
                <a:off x="2611800" y="1537560"/>
                <a:ext cx="271440" cy="271440"/>
              </a:xfrm>
              <a:prstGeom prst="diamond">
                <a:avLst/>
              </a:prstGeom>
              <a:solidFill>
                <a:srgbClr val="5f7d95"/>
              </a:solidFill>
              <a:ln>
                <a:noFill/>
              </a:ln>
            </p:spPr>
            <p:style>
              <a:lnRef idx="0"/>
              <a:fillRef idx="0"/>
              <a:effectRef idx="0"/>
              <a:fontRef idx="minor"/>
            </p:style>
          </p:sp>
          <p:sp>
            <p:nvSpPr>
              <p:cNvPr id="6625" name="CustomShape 127"/>
              <p:cNvSpPr/>
              <p:nvPr/>
            </p:nvSpPr>
            <p:spPr>
              <a:xfrm>
                <a:off x="2884680" y="1537560"/>
                <a:ext cx="271440" cy="271440"/>
              </a:xfrm>
              <a:prstGeom prst="diamond">
                <a:avLst/>
              </a:prstGeom>
              <a:solidFill>
                <a:srgbClr val="5f7d95"/>
              </a:solidFill>
              <a:ln>
                <a:noFill/>
              </a:ln>
            </p:spPr>
            <p:style>
              <a:lnRef idx="0"/>
              <a:fillRef idx="0"/>
              <a:effectRef idx="0"/>
              <a:fontRef idx="minor"/>
            </p:style>
          </p:sp>
          <p:sp>
            <p:nvSpPr>
              <p:cNvPr id="6626" name="CustomShape 128"/>
              <p:cNvSpPr/>
              <p:nvPr/>
            </p:nvSpPr>
            <p:spPr>
              <a:xfrm>
                <a:off x="3157200" y="1537560"/>
                <a:ext cx="271440" cy="271440"/>
              </a:xfrm>
              <a:prstGeom prst="diamond">
                <a:avLst/>
              </a:prstGeom>
              <a:solidFill>
                <a:srgbClr val="5f7d95"/>
              </a:solidFill>
              <a:ln>
                <a:noFill/>
              </a:ln>
            </p:spPr>
            <p:style>
              <a:lnRef idx="0"/>
              <a:fillRef idx="0"/>
              <a:effectRef idx="0"/>
              <a:fontRef idx="minor"/>
            </p:style>
          </p:sp>
          <p:sp>
            <p:nvSpPr>
              <p:cNvPr id="6627" name="CustomShape 129"/>
              <p:cNvSpPr/>
              <p:nvPr/>
            </p:nvSpPr>
            <p:spPr>
              <a:xfrm>
                <a:off x="3430080" y="1537560"/>
                <a:ext cx="271440" cy="271440"/>
              </a:xfrm>
              <a:prstGeom prst="diamond">
                <a:avLst/>
              </a:prstGeom>
              <a:solidFill>
                <a:srgbClr val="cfd9e0"/>
              </a:solidFill>
              <a:ln>
                <a:noFill/>
              </a:ln>
            </p:spPr>
            <p:style>
              <a:lnRef idx="0"/>
              <a:fillRef idx="0"/>
              <a:effectRef idx="0"/>
              <a:fontRef idx="minor"/>
            </p:style>
          </p:sp>
          <p:sp>
            <p:nvSpPr>
              <p:cNvPr id="6628" name="CustomShape 130"/>
              <p:cNvSpPr/>
              <p:nvPr/>
            </p:nvSpPr>
            <p:spPr>
              <a:xfrm>
                <a:off x="3702960" y="1537560"/>
                <a:ext cx="271440" cy="271440"/>
              </a:xfrm>
              <a:prstGeom prst="diamond">
                <a:avLst/>
              </a:prstGeom>
              <a:solidFill>
                <a:srgbClr val="cfd9e0"/>
              </a:solidFill>
              <a:ln>
                <a:noFill/>
              </a:ln>
            </p:spPr>
            <p:style>
              <a:lnRef idx="0"/>
              <a:fillRef idx="0"/>
              <a:effectRef idx="0"/>
              <a:fontRef idx="minor"/>
            </p:style>
          </p:sp>
        </p:grpSp>
        <p:grpSp>
          <p:nvGrpSpPr>
            <p:cNvPr id="6629" name="Group 131"/>
            <p:cNvGrpSpPr/>
            <p:nvPr/>
          </p:nvGrpSpPr>
          <p:grpSpPr>
            <a:xfrm>
              <a:off x="2611800" y="1815840"/>
              <a:ext cx="1362600" cy="271440"/>
              <a:chOff x="2611800" y="1815840"/>
              <a:chExt cx="1362600" cy="271440"/>
            </a:xfrm>
          </p:grpSpPr>
          <p:sp>
            <p:nvSpPr>
              <p:cNvPr id="6630" name="CustomShape 132"/>
              <p:cNvSpPr/>
              <p:nvPr/>
            </p:nvSpPr>
            <p:spPr>
              <a:xfrm>
                <a:off x="2611800" y="1815840"/>
                <a:ext cx="271440" cy="271440"/>
              </a:xfrm>
              <a:prstGeom prst="diamond">
                <a:avLst/>
              </a:prstGeom>
              <a:solidFill>
                <a:srgbClr val="5f7d95"/>
              </a:solidFill>
              <a:ln>
                <a:noFill/>
              </a:ln>
            </p:spPr>
            <p:style>
              <a:lnRef idx="0"/>
              <a:fillRef idx="0"/>
              <a:effectRef idx="0"/>
              <a:fontRef idx="minor"/>
            </p:style>
          </p:sp>
          <p:sp>
            <p:nvSpPr>
              <p:cNvPr id="6631" name="CustomShape 133"/>
              <p:cNvSpPr/>
              <p:nvPr/>
            </p:nvSpPr>
            <p:spPr>
              <a:xfrm>
                <a:off x="2884680" y="1815840"/>
                <a:ext cx="271440" cy="271440"/>
              </a:xfrm>
              <a:prstGeom prst="diamond">
                <a:avLst/>
              </a:prstGeom>
              <a:solidFill>
                <a:srgbClr val="5f7d95"/>
              </a:solidFill>
              <a:ln>
                <a:noFill/>
              </a:ln>
            </p:spPr>
            <p:style>
              <a:lnRef idx="0"/>
              <a:fillRef idx="0"/>
              <a:effectRef idx="0"/>
              <a:fontRef idx="minor"/>
            </p:style>
          </p:sp>
          <p:sp>
            <p:nvSpPr>
              <p:cNvPr id="6632" name="CustomShape 134"/>
              <p:cNvSpPr/>
              <p:nvPr/>
            </p:nvSpPr>
            <p:spPr>
              <a:xfrm>
                <a:off x="3157200" y="1815840"/>
                <a:ext cx="271440" cy="271440"/>
              </a:xfrm>
              <a:prstGeom prst="diamond">
                <a:avLst/>
              </a:prstGeom>
              <a:solidFill>
                <a:srgbClr val="5f7d95"/>
              </a:solidFill>
              <a:ln>
                <a:noFill/>
              </a:ln>
            </p:spPr>
            <p:style>
              <a:lnRef idx="0"/>
              <a:fillRef idx="0"/>
              <a:effectRef idx="0"/>
              <a:fontRef idx="minor"/>
            </p:style>
          </p:sp>
          <p:sp>
            <p:nvSpPr>
              <p:cNvPr id="6633" name="CustomShape 135"/>
              <p:cNvSpPr/>
              <p:nvPr/>
            </p:nvSpPr>
            <p:spPr>
              <a:xfrm>
                <a:off x="3430080" y="1815840"/>
                <a:ext cx="271440" cy="271440"/>
              </a:xfrm>
              <a:prstGeom prst="diamond">
                <a:avLst/>
              </a:prstGeom>
              <a:solidFill>
                <a:srgbClr val="5f7d95"/>
              </a:solidFill>
              <a:ln>
                <a:noFill/>
              </a:ln>
            </p:spPr>
            <p:style>
              <a:lnRef idx="0"/>
              <a:fillRef idx="0"/>
              <a:effectRef idx="0"/>
              <a:fontRef idx="minor"/>
            </p:style>
          </p:sp>
          <p:sp>
            <p:nvSpPr>
              <p:cNvPr id="6634" name="CustomShape 136"/>
              <p:cNvSpPr/>
              <p:nvPr/>
            </p:nvSpPr>
            <p:spPr>
              <a:xfrm>
                <a:off x="3702960" y="1815840"/>
                <a:ext cx="271440" cy="271440"/>
              </a:xfrm>
              <a:prstGeom prst="diamond">
                <a:avLst/>
              </a:prstGeom>
              <a:solidFill>
                <a:srgbClr val="5f7d95"/>
              </a:solidFill>
              <a:ln>
                <a:noFill/>
              </a:ln>
            </p:spPr>
            <p:style>
              <a:lnRef idx="0"/>
              <a:fillRef idx="0"/>
              <a:effectRef idx="0"/>
              <a:fontRef idx="minor"/>
            </p:style>
          </p:sp>
        </p:grpSp>
      </p:grpSp>
      <p:grpSp>
        <p:nvGrpSpPr>
          <p:cNvPr id="6635" name="Group 137"/>
          <p:cNvGrpSpPr/>
          <p:nvPr/>
        </p:nvGrpSpPr>
        <p:grpSpPr>
          <a:xfrm>
            <a:off x="2601000" y="2445840"/>
            <a:ext cx="1386360" cy="157680"/>
            <a:chOff x="2601000" y="2445840"/>
            <a:chExt cx="1386360" cy="157680"/>
          </a:xfrm>
        </p:grpSpPr>
        <p:sp>
          <p:nvSpPr>
            <p:cNvPr id="6636" name="CustomShape 138"/>
            <p:cNvSpPr/>
            <p:nvPr/>
          </p:nvSpPr>
          <p:spPr>
            <a:xfrm>
              <a:off x="2601000" y="2445840"/>
              <a:ext cx="57240" cy="157680"/>
            </a:xfrm>
            <a:custGeom>
              <a:avLst/>
              <a:gdLst/>
              <a:ahLst/>
              <a:rect l="l" t="t" r="r" b="b"/>
              <a:pathLst>
                <a:path w="8543" h="3789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style>
            <a:lnRef idx="0"/>
            <a:fillRef idx="0"/>
            <a:effectRef idx="0"/>
            <a:fontRef idx="minor"/>
          </p:style>
        </p:sp>
        <p:sp>
          <p:nvSpPr>
            <p:cNvPr id="6637" name="CustomShape 139"/>
            <p:cNvSpPr/>
            <p:nvPr/>
          </p:nvSpPr>
          <p:spPr>
            <a:xfrm>
              <a:off x="2679480" y="2445840"/>
              <a:ext cx="57240" cy="157680"/>
            </a:xfrm>
            <a:custGeom>
              <a:avLst/>
              <a:gdLst/>
              <a:ahLst/>
              <a:rect l="l" t="t" r="r" b="b"/>
              <a:pathLst>
                <a:path w="8543" h="3789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style>
            <a:lnRef idx="0"/>
            <a:fillRef idx="0"/>
            <a:effectRef idx="0"/>
            <a:fontRef idx="minor"/>
          </p:style>
        </p:sp>
        <p:sp>
          <p:nvSpPr>
            <p:cNvPr id="6638" name="CustomShape 140"/>
            <p:cNvSpPr/>
            <p:nvPr/>
          </p:nvSpPr>
          <p:spPr>
            <a:xfrm>
              <a:off x="2757600" y="2445840"/>
              <a:ext cx="57240" cy="157680"/>
            </a:xfrm>
            <a:custGeom>
              <a:avLst/>
              <a:gdLst/>
              <a:ahLst/>
              <a:rect l="l" t="t" r="r" b="b"/>
              <a:pathLst>
                <a:path w="8543" h="3789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style>
            <a:lnRef idx="0"/>
            <a:fillRef idx="0"/>
            <a:effectRef idx="0"/>
            <a:fontRef idx="minor"/>
          </p:style>
        </p:sp>
        <p:sp>
          <p:nvSpPr>
            <p:cNvPr id="6639" name="CustomShape 141"/>
            <p:cNvSpPr/>
            <p:nvPr/>
          </p:nvSpPr>
          <p:spPr>
            <a:xfrm>
              <a:off x="2835720" y="2445840"/>
              <a:ext cx="57240" cy="157680"/>
            </a:xfrm>
            <a:custGeom>
              <a:avLst/>
              <a:gdLst/>
              <a:ahLst/>
              <a:rect l="l" t="t" r="r" b="b"/>
              <a:pathLst>
                <a:path w="8544" h="3789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style>
            <a:lnRef idx="0"/>
            <a:fillRef idx="0"/>
            <a:effectRef idx="0"/>
            <a:fontRef idx="minor"/>
          </p:style>
        </p:sp>
        <p:sp>
          <p:nvSpPr>
            <p:cNvPr id="6640" name="CustomShape 142"/>
            <p:cNvSpPr/>
            <p:nvPr/>
          </p:nvSpPr>
          <p:spPr>
            <a:xfrm>
              <a:off x="2913840" y="2445840"/>
              <a:ext cx="57240" cy="157680"/>
            </a:xfrm>
            <a:custGeom>
              <a:avLst/>
              <a:gdLst/>
              <a:ahLst/>
              <a:rect l="l" t="t" r="r" b="b"/>
              <a:pathLst>
                <a:path w="8543" h="37876">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style>
            <a:lnRef idx="0"/>
            <a:fillRef idx="0"/>
            <a:effectRef idx="0"/>
            <a:fontRef idx="minor"/>
          </p:style>
        </p:sp>
        <p:sp>
          <p:nvSpPr>
            <p:cNvPr id="6641" name="CustomShape 143"/>
            <p:cNvSpPr/>
            <p:nvPr/>
          </p:nvSpPr>
          <p:spPr>
            <a:xfrm>
              <a:off x="2991960" y="2445840"/>
              <a:ext cx="57240" cy="157680"/>
            </a:xfrm>
            <a:custGeom>
              <a:avLst/>
              <a:gdLst/>
              <a:ahLst/>
              <a:rect l="l" t="t" r="r" b="b"/>
              <a:pathLst>
                <a:path w="8543" h="3789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style>
            <a:lnRef idx="0"/>
            <a:fillRef idx="0"/>
            <a:effectRef idx="0"/>
            <a:fontRef idx="minor"/>
          </p:style>
        </p:sp>
        <p:sp>
          <p:nvSpPr>
            <p:cNvPr id="6642" name="CustomShape 144"/>
            <p:cNvSpPr/>
            <p:nvPr/>
          </p:nvSpPr>
          <p:spPr>
            <a:xfrm>
              <a:off x="3070080" y="2445840"/>
              <a:ext cx="57240" cy="157680"/>
            </a:xfrm>
            <a:custGeom>
              <a:avLst/>
              <a:gdLst/>
              <a:ahLst/>
              <a:rect l="l" t="t" r="r" b="b"/>
              <a:pathLst>
                <a:path w="8543" h="3789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style>
            <a:lnRef idx="0"/>
            <a:fillRef idx="0"/>
            <a:effectRef idx="0"/>
            <a:fontRef idx="minor"/>
          </p:style>
        </p:sp>
        <p:sp>
          <p:nvSpPr>
            <p:cNvPr id="6643" name="CustomShape 145"/>
            <p:cNvSpPr/>
            <p:nvPr/>
          </p:nvSpPr>
          <p:spPr>
            <a:xfrm>
              <a:off x="3148200" y="2445840"/>
              <a:ext cx="57240" cy="157680"/>
            </a:xfrm>
            <a:custGeom>
              <a:avLst/>
              <a:gdLst/>
              <a:ahLst/>
              <a:rect l="l" t="t" r="r" b="b"/>
              <a:pathLst>
                <a:path w="8544" h="3789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style>
            <a:lnRef idx="0"/>
            <a:fillRef idx="0"/>
            <a:effectRef idx="0"/>
            <a:fontRef idx="minor"/>
          </p:style>
        </p:sp>
        <p:sp>
          <p:nvSpPr>
            <p:cNvPr id="6644" name="CustomShape 146"/>
            <p:cNvSpPr/>
            <p:nvPr/>
          </p:nvSpPr>
          <p:spPr>
            <a:xfrm>
              <a:off x="3226680" y="2445840"/>
              <a:ext cx="57240" cy="157680"/>
            </a:xfrm>
            <a:custGeom>
              <a:avLst/>
              <a:gdLst/>
              <a:ahLst/>
              <a:rect l="l" t="t" r="r" b="b"/>
              <a:pathLst>
                <a:path w="8543" h="37876">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style>
            <a:lnRef idx="0"/>
            <a:fillRef idx="0"/>
            <a:effectRef idx="0"/>
            <a:fontRef idx="minor"/>
          </p:style>
        </p:sp>
        <p:sp>
          <p:nvSpPr>
            <p:cNvPr id="6645" name="CustomShape 147"/>
            <p:cNvSpPr/>
            <p:nvPr/>
          </p:nvSpPr>
          <p:spPr>
            <a:xfrm>
              <a:off x="3304800" y="2445840"/>
              <a:ext cx="57240" cy="157680"/>
            </a:xfrm>
            <a:custGeom>
              <a:avLst/>
              <a:gdLst/>
              <a:ahLst/>
              <a:rect l="l" t="t" r="r" b="b"/>
              <a:pathLst>
                <a:path w="8543" h="3789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style>
            <a:lnRef idx="0"/>
            <a:fillRef idx="0"/>
            <a:effectRef idx="0"/>
            <a:fontRef idx="minor"/>
          </p:style>
        </p:sp>
        <p:sp>
          <p:nvSpPr>
            <p:cNvPr id="6646" name="CustomShape 148"/>
            <p:cNvSpPr/>
            <p:nvPr/>
          </p:nvSpPr>
          <p:spPr>
            <a:xfrm>
              <a:off x="3382920" y="2445840"/>
              <a:ext cx="57240" cy="157680"/>
            </a:xfrm>
            <a:custGeom>
              <a:avLst/>
              <a:gdLst/>
              <a:ahLst/>
              <a:rect l="l" t="t" r="r" b="b"/>
              <a:pathLst>
                <a:path w="8543" h="37876">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style>
            <a:lnRef idx="0"/>
            <a:fillRef idx="0"/>
            <a:effectRef idx="0"/>
            <a:fontRef idx="minor"/>
          </p:style>
        </p:sp>
        <p:sp>
          <p:nvSpPr>
            <p:cNvPr id="6647" name="CustomShape 149"/>
            <p:cNvSpPr/>
            <p:nvPr/>
          </p:nvSpPr>
          <p:spPr>
            <a:xfrm>
              <a:off x="3461040" y="2445840"/>
              <a:ext cx="57240" cy="157680"/>
            </a:xfrm>
            <a:custGeom>
              <a:avLst/>
              <a:gdLst/>
              <a:ahLst/>
              <a:rect l="l" t="t" r="r" b="b"/>
              <a:pathLst>
                <a:path w="8543" h="3789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style>
            <a:lnRef idx="0"/>
            <a:fillRef idx="0"/>
            <a:effectRef idx="0"/>
            <a:fontRef idx="minor"/>
          </p:style>
        </p:sp>
        <p:sp>
          <p:nvSpPr>
            <p:cNvPr id="6648" name="CustomShape 150"/>
            <p:cNvSpPr/>
            <p:nvPr/>
          </p:nvSpPr>
          <p:spPr>
            <a:xfrm>
              <a:off x="3539160" y="2445840"/>
              <a:ext cx="57240" cy="157680"/>
            </a:xfrm>
            <a:custGeom>
              <a:avLst/>
              <a:gdLst/>
              <a:ahLst/>
              <a:rect l="l" t="t" r="r" b="b"/>
              <a:pathLst>
                <a:path w="8543" h="3789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style>
            <a:lnRef idx="0"/>
            <a:fillRef idx="0"/>
            <a:effectRef idx="0"/>
            <a:fontRef idx="minor"/>
          </p:style>
        </p:sp>
        <p:sp>
          <p:nvSpPr>
            <p:cNvPr id="6649" name="CustomShape 151"/>
            <p:cNvSpPr/>
            <p:nvPr/>
          </p:nvSpPr>
          <p:spPr>
            <a:xfrm>
              <a:off x="3617280" y="2445840"/>
              <a:ext cx="57240" cy="157680"/>
            </a:xfrm>
            <a:custGeom>
              <a:avLst/>
              <a:gdLst/>
              <a:ahLst/>
              <a:rect l="l" t="t" r="r" b="b"/>
              <a:pathLst>
                <a:path w="8543" h="3789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style>
            <a:lnRef idx="0"/>
            <a:fillRef idx="0"/>
            <a:effectRef idx="0"/>
            <a:fontRef idx="minor"/>
          </p:style>
        </p:sp>
        <p:sp>
          <p:nvSpPr>
            <p:cNvPr id="6650" name="CustomShape 152"/>
            <p:cNvSpPr/>
            <p:nvPr/>
          </p:nvSpPr>
          <p:spPr>
            <a:xfrm>
              <a:off x="3695760" y="2445840"/>
              <a:ext cx="57240" cy="157680"/>
            </a:xfrm>
            <a:custGeom>
              <a:avLst/>
              <a:gdLst/>
              <a:ahLst/>
              <a:rect l="l" t="t" r="r" b="b"/>
              <a:pathLst>
                <a:path w="8543" h="3789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style>
            <a:lnRef idx="0"/>
            <a:fillRef idx="0"/>
            <a:effectRef idx="0"/>
            <a:fontRef idx="minor"/>
          </p:style>
        </p:sp>
        <p:sp>
          <p:nvSpPr>
            <p:cNvPr id="6651" name="CustomShape 153"/>
            <p:cNvSpPr/>
            <p:nvPr/>
          </p:nvSpPr>
          <p:spPr>
            <a:xfrm>
              <a:off x="3773880" y="2445840"/>
              <a:ext cx="57240" cy="157680"/>
            </a:xfrm>
            <a:custGeom>
              <a:avLst/>
              <a:gdLst/>
              <a:ahLst/>
              <a:rect l="l" t="t" r="r" b="b"/>
              <a:pathLst>
                <a:path w="8543" h="3789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style>
            <a:lnRef idx="0"/>
            <a:fillRef idx="0"/>
            <a:effectRef idx="0"/>
            <a:fontRef idx="minor"/>
          </p:style>
        </p:sp>
        <p:sp>
          <p:nvSpPr>
            <p:cNvPr id="6652" name="CustomShape 154"/>
            <p:cNvSpPr/>
            <p:nvPr/>
          </p:nvSpPr>
          <p:spPr>
            <a:xfrm>
              <a:off x="3852000" y="2445840"/>
              <a:ext cx="57240" cy="157680"/>
            </a:xfrm>
            <a:custGeom>
              <a:avLst/>
              <a:gdLst/>
              <a:ahLst/>
              <a:rect l="l" t="t" r="r" b="b"/>
              <a:pathLst>
                <a:path w="8543" h="37876">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style>
            <a:lnRef idx="0"/>
            <a:fillRef idx="0"/>
            <a:effectRef idx="0"/>
            <a:fontRef idx="minor"/>
          </p:style>
        </p:sp>
        <p:sp>
          <p:nvSpPr>
            <p:cNvPr id="6653" name="CustomShape 155"/>
            <p:cNvSpPr/>
            <p:nvPr/>
          </p:nvSpPr>
          <p:spPr>
            <a:xfrm>
              <a:off x="3930120" y="2445840"/>
              <a:ext cx="57240" cy="157680"/>
            </a:xfrm>
            <a:custGeom>
              <a:avLst/>
              <a:gdLst/>
              <a:ahLst/>
              <a:rect l="l" t="t" r="r" b="b"/>
              <a:pathLst>
                <a:path w="8544" h="3789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style>
            <a:lnRef idx="0"/>
            <a:fillRef idx="0"/>
            <a:effectRef idx="0"/>
            <a:fontRef idx="minor"/>
          </p:style>
        </p:sp>
      </p:grpSp>
      <p:grpSp>
        <p:nvGrpSpPr>
          <p:cNvPr id="6654" name="Group 156"/>
          <p:cNvGrpSpPr/>
          <p:nvPr/>
        </p:nvGrpSpPr>
        <p:grpSpPr>
          <a:xfrm>
            <a:off x="2597760" y="2723760"/>
            <a:ext cx="1389240" cy="158040"/>
            <a:chOff x="2597760" y="2723760"/>
            <a:chExt cx="1389240" cy="158040"/>
          </a:xfrm>
        </p:grpSpPr>
        <p:sp>
          <p:nvSpPr>
            <p:cNvPr id="6655" name="CustomShape 157"/>
            <p:cNvSpPr/>
            <p:nvPr/>
          </p:nvSpPr>
          <p:spPr>
            <a:xfrm>
              <a:off x="2597760" y="2723760"/>
              <a:ext cx="1389240" cy="158040"/>
            </a:xfrm>
            <a:prstGeom prst="rect">
              <a:avLst/>
            </a:prstGeom>
            <a:solidFill>
              <a:srgbClr val="cfd9e0"/>
            </a:solidFill>
            <a:ln>
              <a:noFill/>
            </a:ln>
          </p:spPr>
          <p:style>
            <a:lnRef idx="0"/>
            <a:fillRef idx="0"/>
            <a:effectRef idx="0"/>
            <a:fontRef idx="minor"/>
          </p:style>
        </p:sp>
        <p:sp>
          <p:nvSpPr>
            <p:cNvPr id="6656" name="CustomShape 158"/>
            <p:cNvSpPr/>
            <p:nvPr/>
          </p:nvSpPr>
          <p:spPr>
            <a:xfrm>
              <a:off x="2597760" y="2723760"/>
              <a:ext cx="785160" cy="158040"/>
            </a:xfrm>
            <a:prstGeom prst="rect">
              <a:avLst/>
            </a:prstGeom>
            <a:solidFill>
              <a:srgbClr val="5f7d95"/>
            </a:solidFill>
            <a:ln>
              <a:noFill/>
            </a:ln>
          </p:spPr>
          <p:style>
            <a:lnRef idx="0"/>
            <a:fillRef idx="0"/>
            <a:effectRef idx="0"/>
            <a:fontRef idx="minor"/>
          </p:style>
        </p:sp>
      </p:grpSp>
      <p:grpSp>
        <p:nvGrpSpPr>
          <p:cNvPr id="6657" name="Group 159"/>
          <p:cNvGrpSpPr/>
          <p:nvPr/>
        </p:nvGrpSpPr>
        <p:grpSpPr>
          <a:xfrm>
            <a:off x="2595600" y="3003120"/>
            <a:ext cx="1410480" cy="152640"/>
            <a:chOff x="2595600" y="3003120"/>
            <a:chExt cx="1410480" cy="152640"/>
          </a:xfrm>
        </p:grpSpPr>
        <p:sp>
          <p:nvSpPr>
            <p:cNvPr id="6658" name="CustomShape 160"/>
            <p:cNvSpPr/>
            <p:nvPr/>
          </p:nvSpPr>
          <p:spPr>
            <a:xfrm flipH="1" rot="5400000">
              <a:off x="3224520" y="2374560"/>
              <a:ext cx="152280" cy="1410120"/>
            </a:xfrm>
            <a:prstGeom prst="round2SameRect">
              <a:avLst>
                <a:gd name="adj1" fmla="val 50000"/>
                <a:gd name="adj2" fmla="val 50000"/>
              </a:avLst>
            </a:prstGeom>
            <a:solidFill>
              <a:srgbClr val="cfd9e0"/>
            </a:solidFill>
            <a:ln>
              <a:noFill/>
            </a:ln>
          </p:spPr>
          <p:style>
            <a:lnRef idx="0"/>
            <a:fillRef idx="0"/>
            <a:effectRef idx="0"/>
            <a:fontRef idx="minor"/>
          </p:style>
        </p:sp>
        <p:sp>
          <p:nvSpPr>
            <p:cNvPr id="6659" name="CustomShape 161"/>
            <p:cNvSpPr/>
            <p:nvPr/>
          </p:nvSpPr>
          <p:spPr>
            <a:xfrm flipH="1" rot="5400000">
              <a:off x="3012840" y="2585160"/>
              <a:ext cx="152640" cy="988200"/>
            </a:xfrm>
            <a:prstGeom prst="round2SameRect">
              <a:avLst>
                <a:gd name="adj1" fmla="val 50000"/>
                <a:gd name="adj2" fmla="val 50000"/>
              </a:avLst>
            </a:prstGeom>
            <a:solidFill>
              <a:srgbClr val="5f7d95"/>
            </a:solidFill>
            <a:ln>
              <a:noFill/>
            </a:ln>
          </p:spPr>
          <p:style>
            <a:lnRef idx="0"/>
            <a:fillRef idx="0"/>
            <a:effectRef idx="0"/>
            <a:fontRef idx="minor"/>
          </p:style>
        </p:sp>
      </p:grpSp>
      <p:grpSp>
        <p:nvGrpSpPr>
          <p:cNvPr id="6660" name="Group 162"/>
          <p:cNvGrpSpPr/>
          <p:nvPr/>
        </p:nvGrpSpPr>
        <p:grpSpPr>
          <a:xfrm>
            <a:off x="2598120" y="2208600"/>
            <a:ext cx="1382040" cy="118440"/>
            <a:chOff x="2598120" y="2208600"/>
            <a:chExt cx="1382040" cy="118440"/>
          </a:xfrm>
        </p:grpSpPr>
        <p:sp>
          <p:nvSpPr>
            <p:cNvPr id="6661" name="CustomShape 163"/>
            <p:cNvSpPr/>
            <p:nvPr/>
          </p:nvSpPr>
          <p:spPr>
            <a:xfrm rot="16200000">
              <a:off x="2778480" y="2208600"/>
              <a:ext cx="118440" cy="118440"/>
            </a:xfrm>
            <a:prstGeom prst="ellipse">
              <a:avLst/>
            </a:prstGeom>
            <a:solidFill>
              <a:srgbClr val="5f7d95"/>
            </a:solidFill>
            <a:ln w="19080">
              <a:solidFill>
                <a:srgbClr val="5f7d95"/>
              </a:solidFill>
              <a:round/>
            </a:ln>
          </p:spPr>
          <p:style>
            <a:lnRef idx="0"/>
            <a:fillRef idx="0"/>
            <a:effectRef idx="0"/>
            <a:fontRef idx="minor"/>
          </p:style>
        </p:sp>
        <p:sp>
          <p:nvSpPr>
            <p:cNvPr id="6662" name="CustomShape 164"/>
            <p:cNvSpPr/>
            <p:nvPr/>
          </p:nvSpPr>
          <p:spPr>
            <a:xfrm rot="16200000">
              <a:off x="2959200" y="2208600"/>
              <a:ext cx="118440" cy="118440"/>
            </a:xfrm>
            <a:prstGeom prst="ellipse">
              <a:avLst/>
            </a:prstGeom>
            <a:solidFill>
              <a:srgbClr val="5f7d95"/>
            </a:solidFill>
            <a:ln w="19080">
              <a:solidFill>
                <a:srgbClr val="5f7d95"/>
              </a:solidFill>
              <a:round/>
            </a:ln>
          </p:spPr>
          <p:style>
            <a:lnRef idx="0"/>
            <a:fillRef idx="0"/>
            <a:effectRef idx="0"/>
            <a:fontRef idx="minor"/>
          </p:style>
        </p:sp>
        <p:sp>
          <p:nvSpPr>
            <p:cNvPr id="6663" name="CustomShape 165"/>
            <p:cNvSpPr/>
            <p:nvPr/>
          </p:nvSpPr>
          <p:spPr>
            <a:xfrm rot="16200000">
              <a:off x="3139560" y="2208600"/>
              <a:ext cx="118440" cy="118440"/>
            </a:xfrm>
            <a:prstGeom prst="ellipse">
              <a:avLst/>
            </a:prstGeom>
            <a:solidFill>
              <a:srgbClr val="cfd9e0"/>
            </a:solidFill>
            <a:ln>
              <a:noFill/>
            </a:ln>
          </p:spPr>
          <p:style>
            <a:lnRef idx="0"/>
            <a:fillRef idx="0"/>
            <a:effectRef idx="0"/>
            <a:fontRef idx="minor"/>
          </p:style>
        </p:sp>
        <p:sp>
          <p:nvSpPr>
            <p:cNvPr id="6664" name="CustomShape 166"/>
            <p:cNvSpPr/>
            <p:nvPr/>
          </p:nvSpPr>
          <p:spPr>
            <a:xfrm rot="16200000">
              <a:off x="3320280" y="2208600"/>
              <a:ext cx="118440" cy="118440"/>
            </a:xfrm>
            <a:prstGeom prst="ellipse">
              <a:avLst/>
            </a:prstGeom>
            <a:solidFill>
              <a:srgbClr val="cfd9e0"/>
            </a:solidFill>
            <a:ln>
              <a:noFill/>
            </a:ln>
          </p:spPr>
          <p:style>
            <a:lnRef idx="0"/>
            <a:fillRef idx="0"/>
            <a:effectRef idx="0"/>
            <a:fontRef idx="minor"/>
          </p:style>
        </p:sp>
        <p:sp>
          <p:nvSpPr>
            <p:cNvPr id="6665" name="CustomShape 167"/>
            <p:cNvSpPr/>
            <p:nvPr/>
          </p:nvSpPr>
          <p:spPr>
            <a:xfrm rot="16200000">
              <a:off x="3500640" y="2208600"/>
              <a:ext cx="118440" cy="118440"/>
            </a:xfrm>
            <a:prstGeom prst="ellipse">
              <a:avLst/>
            </a:prstGeom>
            <a:solidFill>
              <a:srgbClr val="cfd9e0"/>
            </a:solidFill>
            <a:ln>
              <a:noFill/>
            </a:ln>
          </p:spPr>
          <p:style>
            <a:lnRef idx="0"/>
            <a:fillRef idx="0"/>
            <a:effectRef idx="0"/>
            <a:fontRef idx="minor"/>
          </p:style>
        </p:sp>
        <p:sp>
          <p:nvSpPr>
            <p:cNvPr id="6666" name="CustomShape 168"/>
            <p:cNvSpPr/>
            <p:nvPr/>
          </p:nvSpPr>
          <p:spPr>
            <a:xfrm rot="16200000">
              <a:off x="2598120" y="2208600"/>
              <a:ext cx="118440" cy="118440"/>
            </a:xfrm>
            <a:prstGeom prst="ellipse">
              <a:avLst/>
            </a:prstGeom>
            <a:solidFill>
              <a:srgbClr val="5f7d95"/>
            </a:solidFill>
            <a:ln w="19080">
              <a:solidFill>
                <a:srgbClr val="5f7d95"/>
              </a:solidFill>
              <a:round/>
            </a:ln>
          </p:spPr>
          <p:style>
            <a:lnRef idx="0"/>
            <a:fillRef idx="0"/>
            <a:effectRef idx="0"/>
            <a:fontRef idx="minor"/>
          </p:style>
        </p:sp>
        <p:sp>
          <p:nvSpPr>
            <p:cNvPr id="6667" name="CustomShape 169"/>
            <p:cNvSpPr/>
            <p:nvPr/>
          </p:nvSpPr>
          <p:spPr>
            <a:xfrm rot="16200000">
              <a:off x="3681360" y="2208600"/>
              <a:ext cx="118440" cy="118440"/>
            </a:xfrm>
            <a:prstGeom prst="ellipse">
              <a:avLst/>
            </a:prstGeom>
            <a:solidFill>
              <a:srgbClr val="cfd9e0"/>
            </a:solidFill>
            <a:ln>
              <a:noFill/>
            </a:ln>
          </p:spPr>
          <p:style>
            <a:lnRef idx="0"/>
            <a:fillRef idx="0"/>
            <a:effectRef idx="0"/>
            <a:fontRef idx="minor"/>
          </p:style>
        </p:sp>
        <p:sp>
          <p:nvSpPr>
            <p:cNvPr id="6668" name="CustomShape 170"/>
            <p:cNvSpPr/>
            <p:nvPr/>
          </p:nvSpPr>
          <p:spPr>
            <a:xfrm rot="16200000">
              <a:off x="3861720" y="2208600"/>
              <a:ext cx="118440" cy="118440"/>
            </a:xfrm>
            <a:prstGeom prst="ellipse">
              <a:avLst/>
            </a:prstGeom>
            <a:solidFill>
              <a:srgbClr val="cfd9e0"/>
            </a:solidFill>
            <a:ln>
              <a:noFill/>
            </a:ln>
          </p:spPr>
          <p:style>
            <a:lnRef idx="0"/>
            <a:fillRef idx="0"/>
            <a:effectRef idx="0"/>
            <a:fontRef idx="minor"/>
          </p:style>
        </p:sp>
      </p:grpSp>
      <p:grpSp>
        <p:nvGrpSpPr>
          <p:cNvPr id="6669" name="Group 171"/>
          <p:cNvGrpSpPr/>
          <p:nvPr/>
        </p:nvGrpSpPr>
        <p:grpSpPr>
          <a:xfrm>
            <a:off x="2608920" y="3571200"/>
            <a:ext cx="1368360" cy="194040"/>
            <a:chOff x="2608920" y="3571200"/>
            <a:chExt cx="1368360" cy="194040"/>
          </a:xfrm>
        </p:grpSpPr>
        <p:sp>
          <p:nvSpPr>
            <p:cNvPr id="6670" name="CustomShape 172"/>
            <p:cNvSpPr/>
            <p:nvPr/>
          </p:nvSpPr>
          <p:spPr>
            <a:xfrm>
              <a:off x="2608920" y="3571200"/>
              <a:ext cx="204120" cy="194040"/>
            </a:xfrm>
            <a:prstGeom prst="star5">
              <a:avLst>
                <a:gd name="adj" fmla="val 19098"/>
                <a:gd name="hf" fmla="val 105146"/>
                <a:gd name="vf" fmla="val 110557"/>
              </a:avLst>
            </a:prstGeom>
            <a:solidFill>
              <a:srgbClr val="869fb1"/>
            </a:solidFill>
            <a:ln>
              <a:noFill/>
            </a:ln>
          </p:spPr>
          <p:style>
            <a:lnRef idx="0"/>
            <a:fillRef idx="0"/>
            <a:effectRef idx="0"/>
            <a:fontRef idx="minor"/>
          </p:style>
        </p:sp>
        <p:sp>
          <p:nvSpPr>
            <p:cNvPr id="6671" name="CustomShape 173"/>
            <p:cNvSpPr/>
            <p:nvPr/>
          </p:nvSpPr>
          <p:spPr>
            <a:xfrm>
              <a:off x="2900160" y="3571200"/>
              <a:ext cx="204120" cy="194040"/>
            </a:xfrm>
            <a:prstGeom prst="star5">
              <a:avLst>
                <a:gd name="adj" fmla="val 19098"/>
                <a:gd name="hf" fmla="val 105146"/>
                <a:gd name="vf" fmla="val 110557"/>
              </a:avLst>
            </a:prstGeom>
            <a:solidFill>
              <a:srgbClr val="869fb1"/>
            </a:solidFill>
            <a:ln>
              <a:noFill/>
            </a:ln>
          </p:spPr>
          <p:style>
            <a:lnRef idx="0"/>
            <a:fillRef idx="0"/>
            <a:effectRef idx="0"/>
            <a:fontRef idx="minor"/>
          </p:style>
        </p:sp>
        <p:sp>
          <p:nvSpPr>
            <p:cNvPr id="6672" name="CustomShape 174"/>
            <p:cNvSpPr/>
            <p:nvPr/>
          </p:nvSpPr>
          <p:spPr>
            <a:xfrm>
              <a:off x="3191040" y="3571200"/>
              <a:ext cx="204120" cy="194040"/>
            </a:xfrm>
            <a:prstGeom prst="star5">
              <a:avLst>
                <a:gd name="adj" fmla="val 19098"/>
                <a:gd name="hf" fmla="val 105146"/>
                <a:gd name="vf" fmla="val 110557"/>
              </a:avLst>
            </a:prstGeom>
            <a:solidFill>
              <a:srgbClr val="869fb1"/>
            </a:solidFill>
            <a:ln>
              <a:noFill/>
            </a:ln>
          </p:spPr>
          <p:style>
            <a:lnRef idx="0"/>
            <a:fillRef idx="0"/>
            <a:effectRef idx="0"/>
            <a:fontRef idx="minor"/>
          </p:style>
        </p:sp>
        <p:sp>
          <p:nvSpPr>
            <p:cNvPr id="6673" name="CustomShape 175"/>
            <p:cNvSpPr/>
            <p:nvPr/>
          </p:nvSpPr>
          <p:spPr>
            <a:xfrm>
              <a:off x="3481920" y="3571200"/>
              <a:ext cx="204120" cy="194040"/>
            </a:xfrm>
            <a:prstGeom prst="star5">
              <a:avLst>
                <a:gd name="adj" fmla="val 19098"/>
                <a:gd name="hf" fmla="val 105146"/>
                <a:gd name="vf" fmla="val 110557"/>
              </a:avLst>
            </a:prstGeom>
            <a:solidFill>
              <a:srgbClr val="869fb1"/>
            </a:solidFill>
            <a:ln>
              <a:noFill/>
            </a:ln>
          </p:spPr>
          <p:style>
            <a:lnRef idx="0"/>
            <a:fillRef idx="0"/>
            <a:effectRef idx="0"/>
            <a:fontRef idx="minor"/>
          </p:style>
        </p:sp>
        <p:sp>
          <p:nvSpPr>
            <p:cNvPr id="6674" name="CustomShape 176"/>
            <p:cNvSpPr/>
            <p:nvPr/>
          </p:nvSpPr>
          <p:spPr>
            <a:xfrm>
              <a:off x="3773160" y="3571200"/>
              <a:ext cx="204120" cy="194040"/>
            </a:xfrm>
            <a:prstGeom prst="star5">
              <a:avLst>
                <a:gd name="adj" fmla="val 19098"/>
                <a:gd name="hf" fmla="val 105146"/>
                <a:gd name="vf" fmla="val 110557"/>
              </a:avLst>
            </a:prstGeom>
            <a:solidFill>
              <a:srgbClr val="cfd9e0"/>
            </a:solidFill>
            <a:ln>
              <a:noFill/>
            </a:ln>
          </p:spPr>
          <p:style>
            <a:lnRef idx="0"/>
            <a:fillRef idx="0"/>
            <a:effectRef idx="0"/>
            <a:fontRef idx="minor"/>
          </p:style>
        </p:sp>
      </p:grpSp>
      <p:grpSp>
        <p:nvGrpSpPr>
          <p:cNvPr id="6675" name="Group 177"/>
          <p:cNvGrpSpPr/>
          <p:nvPr/>
        </p:nvGrpSpPr>
        <p:grpSpPr>
          <a:xfrm>
            <a:off x="2598480" y="3272400"/>
            <a:ext cx="1387440" cy="178560"/>
            <a:chOff x="2598480" y="3272400"/>
            <a:chExt cx="1387440" cy="178560"/>
          </a:xfrm>
        </p:grpSpPr>
        <p:sp>
          <p:nvSpPr>
            <p:cNvPr id="6676" name="CustomShape 178"/>
            <p:cNvSpPr/>
            <p:nvPr/>
          </p:nvSpPr>
          <p:spPr>
            <a:xfrm>
              <a:off x="2598480" y="3272400"/>
              <a:ext cx="200160" cy="178560"/>
            </a:xfrm>
            <a:prstGeom prst="heart">
              <a:avLst/>
            </a:prstGeom>
            <a:solidFill>
              <a:srgbClr val="869fb1"/>
            </a:solidFill>
            <a:ln>
              <a:noFill/>
            </a:ln>
          </p:spPr>
          <p:style>
            <a:lnRef idx="0"/>
            <a:fillRef idx="0"/>
            <a:effectRef idx="0"/>
            <a:fontRef idx="minor"/>
          </p:style>
        </p:sp>
        <p:sp>
          <p:nvSpPr>
            <p:cNvPr id="6677" name="CustomShape 179"/>
            <p:cNvSpPr/>
            <p:nvPr/>
          </p:nvSpPr>
          <p:spPr>
            <a:xfrm>
              <a:off x="2901960" y="3272400"/>
              <a:ext cx="200160" cy="178560"/>
            </a:xfrm>
            <a:prstGeom prst="heart">
              <a:avLst/>
            </a:prstGeom>
            <a:solidFill>
              <a:srgbClr val="869fb1"/>
            </a:solidFill>
            <a:ln>
              <a:noFill/>
            </a:ln>
          </p:spPr>
          <p:style>
            <a:lnRef idx="0"/>
            <a:fillRef idx="0"/>
            <a:effectRef idx="0"/>
            <a:fontRef idx="minor"/>
          </p:style>
        </p:sp>
        <p:sp>
          <p:nvSpPr>
            <p:cNvPr id="6678" name="CustomShape 180"/>
            <p:cNvSpPr/>
            <p:nvPr/>
          </p:nvSpPr>
          <p:spPr>
            <a:xfrm>
              <a:off x="3205080" y="3272400"/>
              <a:ext cx="200160" cy="178560"/>
            </a:xfrm>
            <a:prstGeom prst="heart">
              <a:avLst/>
            </a:prstGeom>
            <a:solidFill>
              <a:srgbClr val="869fb1"/>
            </a:solidFill>
            <a:ln>
              <a:noFill/>
            </a:ln>
          </p:spPr>
          <p:style>
            <a:lnRef idx="0"/>
            <a:fillRef idx="0"/>
            <a:effectRef idx="0"/>
            <a:fontRef idx="minor"/>
          </p:style>
        </p:sp>
        <p:sp>
          <p:nvSpPr>
            <p:cNvPr id="6679" name="CustomShape 181"/>
            <p:cNvSpPr/>
            <p:nvPr/>
          </p:nvSpPr>
          <p:spPr>
            <a:xfrm>
              <a:off x="3491280" y="3272400"/>
              <a:ext cx="200160" cy="178560"/>
            </a:xfrm>
            <a:prstGeom prst="heart">
              <a:avLst/>
            </a:prstGeom>
            <a:solidFill>
              <a:srgbClr val="cfd9e0"/>
            </a:solidFill>
            <a:ln>
              <a:noFill/>
            </a:ln>
          </p:spPr>
          <p:style>
            <a:lnRef idx="0"/>
            <a:fillRef idx="0"/>
            <a:effectRef idx="0"/>
            <a:fontRef idx="minor"/>
          </p:style>
        </p:sp>
        <p:sp>
          <p:nvSpPr>
            <p:cNvPr id="6680" name="CustomShape 182"/>
            <p:cNvSpPr/>
            <p:nvPr/>
          </p:nvSpPr>
          <p:spPr>
            <a:xfrm>
              <a:off x="3785760" y="3272400"/>
              <a:ext cx="200160" cy="178560"/>
            </a:xfrm>
            <a:prstGeom prst="heart">
              <a:avLst/>
            </a:prstGeom>
            <a:solidFill>
              <a:srgbClr val="cfd9e0"/>
            </a:solidFill>
            <a:ln>
              <a:noFill/>
            </a:ln>
          </p:spPr>
          <p:style>
            <a:lnRef idx="0"/>
            <a:fillRef idx="0"/>
            <a:effectRef idx="0"/>
            <a:fontRef idx="minor"/>
          </p:style>
        </p:sp>
      </p:grpSp>
      <p:grpSp>
        <p:nvGrpSpPr>
          <p:cNvPr id="6681" name="Group 183"/>
          <p:cNvGrpSpPr/>
          <p:nvPr/>
        </p:nvGrpSpPr>
        <p:grpSpPr>
          <a:xfrm>
            <a:off x="4195440" y="1876320"/>
            <a:ext cx="1432440" cy="191880"/>
            <a:chOff x="4195440" y="1876320"/>
            <a:chExt cx="1432440" cy="191880"/>
          </a:xfrm>
        </p:grpSpPr>
        <p:grpSp>
          <p:nvGrpSpPr>
            <p:cNvPr id="6682" name="Group 184"/>
            <p:cNvGrpSpPr/>
            <p:nvPr/>
          </p:nvGrpSpPr>
          <p:grpSpPr>
            <a:xfrm>
              <a:off x="4195440" y="1876320"/>
              <a:ext cx="1432440" cy="360"/>
              <a:chOff x="4195440" y="1876320"/>
              <a:chExt cx="1432440" cy="360"/>
            </a:xfrm>
          </p:grpSpPr>
          <p:sp>
            <p:nvSpPr>
              <p:cNvPr id="6683" name="CustomShape 185"/>
              <p:cNvSpPr/>
              <p:nvPr/>
            </p:nvSpPr>
            <p:spPr>
              <a:xfrm>
                <a:off x="4195440" y="1876320"/>
                <a:ext cx="1432440" cy="360"/>
              </a:xfrm>
              <a:custGeom>
                <a:avLst/>
                <a:gdLst/>
                <a:ahLst/>
                <a:rect l="l" t="t" r="r" b="b"/>
                <a:pathLst>
                  <a:path w="21600" h="21600">
                    <a:moveTo>
                      <a:pt x="0" y="0"/>
                    </a:moveTo>
                    <a:lnTo>
                      <a:pt x="21600" y="21600"/>
                    </a:lnTo>
                  </a:path>
                </a:pathLst>
              </a:custGeom>
              <a:noFill/>
              <a:ln w="19080">
                <a:solidFill>
                  <a:srgbClr val="e3e9ed"/>
                </a:solidFill>
                <a:round/>
              </a:ln>
            </p:spPr>
            <p:style>
              <a:lnRef idx="0"/>
              <a:fillRef idx="0"/>
              <a:effectRef idx="0"/>
              <a:fontRef idx="minor"/>
            </p:style>
          </p:sp>
          <p:sp>
            <p:nvSpPr>
              <p:cNvPr id="6684" name="CustomShape 186"/>
              <p:cNvSpPr/>
              <p:nvPr/>
            </p:nvSpPr>
            <p:spPr>
              <a:xfrm>
                <a:off x="4195800" y="1876320"/>
                <a:ext cx="419400" cy="360"/>
              </a:xfrm>
              <a:custGeom>
                <a:avLst/>
                <a:gdLst/>
                <a:ahLst/>
                <a:rect l="l" t="t" r="r" b="b"/>
                <a:pathLst>
                  <a:path w="21600" h="21600">
                    <a:moveTo>
                      <a:pt x="0" y="0"/>
                    </a:moveTo>
                    <a:lnTo>
                      <a:pt x="21600" y="21600"/>
                    </a:lnTo>
                  </a:path>
                </a:pathLst>
              </a:custGeom>
              <a:noFill/>
              <a:ln w="19080">
                <a:solidFill>
                  <a:srgbClr val="7994a9"/>
                </a:solidFill>
                <a:round/>
                <a:tailEnd len="med" type="oval" w="med"/>
              </a:ln>
            </p:spPr>
            <p:style>
              <a:lnRef idx="0"/>
              <a:fillRef idx="0"/>
              <a:effectRef idx="0"/>
              <a:fontRef idx="minor"/>
            </p:style>
          </p:sp>
        </p:grpSp>
        <p:grpSp>
          <p:nvGrpSpPr>
            <p:cNvPr id="6685" name="Group 187"/>
            <p:cNvGrpSpPr/>
            <p:nvPr/>
          </p:nvGrpSpPr>
          <p:grpSpPr>
            <a:xfrm>
              <a:off x="4195440" y="2067840"/>
              <a:ext cx="1432440" cy="360"/>
              <a:chOff x="4195440" y="2067840"/>
              <a:chExt cx="1432440" cy="360"/>
            </a:xfrm>
          </p:grpSpPr>
          <p:sp>
            <p:nvSpPr>
              <p:cNvPr id="6686" name="CustomShape 188"/>
              <p:cNvSpPr/>
              <p:nvPr/>
            </p:nvSpPr>
            <p:spPr>
              <a:xfrm>
                <a:off x="4195440" y="2067840"/>
                <a:ext cx="1432440" cy="360"/>
              </a:xfrm>
              <a:custGeom>
                <a:avLst/>
                <a:gdLst/>
                <a:ahLst/>
                <a:rect l="l" t="t" r="r" b="b"/>
                <a:pathLst>
                  <a:path w="21600" h="21600">
                    <a:moveTo>
                      <a:pt x="0" y="0"/>
                    </a:moveTo>
                    <a:lnTo>
                      <a:pt x="21600" y="21600"/>
                    </a:lnTo>
                  </a:path>
                </a:pathLst>
              </a:custGeom>
              <a:noFill/>
              <a:ln w="19080">
                <a:solidFill>
                  <a:srgbClr val="e3e9ed"/>
                </a:solidFill>
                <a:round/>
              </a:ln>
            </p:spPr>
            <p:style>
              <a:lnRef idx="0"/>
              <a:fillRef idx="0"/>
              <a:effectRef idx="0"/>
              <a:fontRef idx="minor"/>
            </p:style>
          </p:sp>
          <p:sp>
            <p:nvSpPr>
              <p:cNvPr id="6687" name="CustomShape 189"/>
              <p:cNvSpPr/>
              <p:nvPr/>
            </p:nvSpPr>
            <p:spPr>
              <a:xfrm>
                <a:off x="4195800" y="2067840"/>
                <a:ext cx="925920" cy="360"/>
              </a:xfrm>
              <a:custGeom>
                <a:avLst/>
                <a:gdLst/>
                <a:ahLst/>
                <a:rect l="l" t="t" r="r" b="b"/>
                <a:pathLst>
                  <a:path w="21600" h="21600">
                    <a:moveTo>
                      <a:pt x="0" y="0"/>
                    </a:moveTo>
                    <a:lnTo>
                      <a:pt x="21600" y="21600"/>
                    </a:lnTo>
                  </a:path>
                </a:pathLst>
              </a:custGeom>
              <a:noFill/>
              <a:ln w="19080">
                <a:solidFill>
                  <a:srgbClr val="7994a9"/>
                </a:solidFill>
                <a:round/>
                <a:tailEnd len="med" type="oval" w="med"/>
              </a:ln>
            </p:spPr>
            <p:style>
              <a:lnRef idx="0"/>
              <a:fillRef idx="0"/>
              <a:effectRef idx="0"/>
              <a:fontRef idx="minor"/>
            </p:style>
          </p:sp>
        </p:grpSp>
      </p:grpSp>
      <p:grpSp>
        <p:nvGrpSpPr>
          <p:cNvPr id="6688" name="Group 190"/>
          <p:cNvGrpSpPr/>
          <p:nvPr/>
        </p:nvGrpSpPr>
        <p:grpSpPr>
          <a:xfrm>
            <a:off x="2646360" y="3885120"/>
            <a:ext cx="1303560" cy="292680"/>
            <a:chOff x="2646360" y="3885120"/>
            <a:chExt cx="1303560" cy="292680"/>
          </a:xfrm>
        </p:grpSpPr>
        <p:grpSp>
          <p:nvGrpSpPr>
            <p:cNvPr id="6689" name="Group 191"/>
            <p:cNvGrpSpPr/>
            <p:nvPr/>
          </p:nvGrpSpPr>
          <p:grpSpPr>
            <a:xfrm>
              <a:off x="2646360" y="3885120"/>
              <a:ext cx="117000" cy="292680"/>
              <a:chOff x="2646360" y="3885120"/>
              <a:chExt cx="117000" cy="292680"/>
            </a:xfrm>
          </p:grpSpPr>
          <p:sp>
            <p:nvSpPr>
              <p:cNvPr id="6690" name="CustomShape 192"/>
              <p:cNvSpPr/>
              <p:nvPr/>
            </p:nvSpPr>
            <p:spPr>
              <a:xfrm>
                <a:off x="2646360" y="3941280"/>
                <a:ext cx="117000" cy="236520"/>
              </a:xfrm>
              <a:custGeom>
                <a:avLst/>
                <a:gdLst/>
                <a:ahLst/>
                <a:rect l="l" t="t" r="r" b="b"/>
                <a:pathLst>
                  <a:path w="77995" h="156544">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style>
              <a:lnRef idx="0"/>
              <a:fillRef idx="0"/>
              <a:effectRef idx="0"/>
              <a:fontRef idx="minor"/>
            </p:style>
          </p:sp>
          <p:sp>
            <p:nvSpPr>
              <p:cNvPr id="6691" name="CustomShape 193"/>
              <p:cNvSpPr/>
              <p:nvPr/>
            </p:nvSpPr>
            <p:spPr>
              <a:xfrm>
                <a:off x="2682000" y="3885120"/>
                <a:ext cx="47160" cy="46800"/>
              </a:xfrm>
              <a:custGeom>
                <a:avLst/>
                <a:gdLst/>
                <a:ahLst/>
                <a:rect l="l" t="t" r="r" b="b"/>
                <a:pathLst>
                  <a:path w="31871" h="31838">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style>
              <a:lnRef idx="0"/>
              <a:fillRef idx="0"/>
              <a:effectRef idx="0"/>
              <a:fontRef idx="minor"/>
            </p:style>
          </p:sp>
        </p:grpSp>
        <p:grpSp>
          <p:nvGrpSpPr>
            <p:cNvPr id="6692" name="Group 194"/>
            <p:cNvGrpSpPr/>
            <p:nvPr/>
          </p:nvGrpSpPr>
          <p:grpSpPr>
            <a:xfrm>
              <a:off x="3803400" y="3886200"/>
              <a:ext cx="146520" cy="290520"/>
              <a:chOff x="3803400" y="3886200"/>
              <a:chExt cx="146520" cy="290520"/>
            </a:xfrm>
          </p:grpSpPr>
          <p:sp>
            <p:nvSpPr>
              <p:cNvPr id="6693" name="CustomShape 195"/>
              <p:cNvSpPr/>
              <p:nvPr/>
            </p:nvSpPr>
            <p:spPr>
              <a:xfrm>
                <a:off x="3803400" y="3942000"/>
                <a:ext cx="146520" cy="234720"/>
              </a:xfrm>
              <a:custGeom>
                <a:avLst/>
                <a:gdLst/>
                <a:ahLst/>
                <a:rect l="l" t="t" r="r" b="b"/>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style>
              <a:lnRef idx="0"/>
              <a:fillRef idx="0"/>
              <a:effectRef idx="0"/>
              <a:fontRef idx="minor"/>
            </p:style>
          </p:sp>
          <p:sp>
            <p:nvSpPr>
              <p:cNvPr id="6694" name="CustomShape 196"/>
              <p:cNvSpPr/>
              <p:nvPr/>
            </p:nvSpPr>
            <p:spPr>
              <a:xfrm>
                <a:off x="3853440" y="3886200"/>
                <a:ext cx="46800" cy="46440"/>
              </a:xfrm>
              <a:custGeom>
                <a:avLst/>
                <a:gdLst/>
                <a:ahLst/>
                <a:rect l="l" t="t" r="r" b="b"/>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style>
              <a:lnRef idx="0"/>
              <a:fillRef idx="0"/>
              <a:effectRef idx="0"/>
              <a:fontRef idx="minor"/>
            </p:style>
          </p:sp>
        </p:grpSp>
        <p:grpSp>
          <p:nvGrpSpPr>
            <p:cNvPr id="6695" name="Group 197"/>
            <p:cNvGrpSpPr/>
            <p:nvPr/>
          </p:nvGrpSpPr>
          <p:grpSpPr>
            <a:xfrm>
              <a:off x="3499560" y="3886200"/>
              <a:ext cx="146520" cy="290520"/>
              <a:chOff x="3499560" y="3886200"/>
              <a:chExt cx="146520" cy="290520"/>
            </a:xfrm>
          </p:grpSpPr>
          <p:sp>
            <p:nvSpPr>
              <p:cNvPr id="6696" name="CustomShape 198"/>
              <p:cNvSpPr/>
              <p:nvPr/>
            </p:nvSpPr>
            <p:spPr>
              <a:xfrm>
                <a:off x="3499560" y="3942000"/>
                <a:ext cx="146520" cy="234720"/>
              </a:xfrm>
              <a:custGeom>
                <a:avLst/>
                <a:gdLst/>
                <a:ahLst/>
                <a:rect l="l" t="t" r="r" b="b"/>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style>
              <a:lnRef idx="0"/>
              <a:fillRef idx="0"/>
              <a:effectRef idx="0"/>
              <a:fontRef idx="minor"/>
            </p:style>
          </p:sp>
          <p:sp>
            <p:nvSpPr>
              <p:cNvPr id="6697" name="CustomShape 199"/>
              <p:cNvSpPr/>
              <p:nvPr/>
            </p:nvSpPr>
            <p:spPr>
              <a:xfrm>
                <a:off x="3549600" y="3886200"/>
                <a:ext cx="46800" cy="46440"/>
              </a:xfrm>
              <a:custGeom>
                <a:avLst/>
                <a:gdLst/>
                <a:ahLst/>
                <a:rect l="l" t="t" r="r" b="b"/>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style>
              <a:lnRef idx="0"/>
              <a:fillRef idx="0"/>
              <a:effectRef idx="0"/>
              <a:fontRef idx="minor"/>
            </p:style>
          </p:sp>
        </p:grpSp>
        <p:grpSp>
          <p:nvGrpSpPr>
            <p:cNvPr id="6698" name="Group 200"/>
            <p:cNvGrpSpPr/>
            <p:nvPr/>
          </p:nvGrpSpPr>
          <p:grpSpPr>
            <a:xfrm>
              <a:off x="3195720" y="3886200"/>
              <a:ext cx="146520" cy="290520"/>
              <a:chOff x="3195720" y="3886200"/>
              <a:chExt cx="146520" cy="290520"/>
            </a:xfrm>
          </p:grpSpPr>
          <p:sp>
            <p:nvSpPr>
              <p:cNvPr id="6699" name="CustomShape 201"/>
              <p:cNvSpPr/>
              <p:nvPr/>
            </p:nvSpPr>
            <p:spPr>
              <a:xfrm>
                <a:off x="3195720" y="3942000"/>
                <a:ext cx="146520" cy="234720"/>
              </a:xfrm>
              <a:custGeom>
                <a:avLst/>
                <a:gdLst/>
                <a:ahLst/>
                <a:rect l="l" t="t" r="r" b="b"/>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style>
              <a:lnRef idx="0"/>
              <a:fillRef idx="0"/>
              <a:effectRef idx="0"/>
              <a:fontRef idx="minor"/>
            </p:style>
          </p:sp>
          <p:sp>
            <p:nvSpPr>
              <p:cNvPr id="6700" name="CustomShape 202"/>
              <p:cNvSpPr/>
              <p:nvPr/>
            </p:nvSpPr>
            <p:spPr>
              <a:xfrm>
                <a:off x="3245760" y="3886200"/>
                <a:ext cx="46800" cy="46440"/>
              </a:xfrm>
              <a:custGeom>
                <a:avLst/>
                <a:gdLst/>
                <a:ahLst/>
                <a:rect l="l" t="t" r="r" b="b"/>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style>
              <a:lnRef idx="0"/>
              <a:fillRef idx="0"/>
              <a:effectRef idx="0"/>
              <a:fontRef idx="minor"/>
            </p:style>
          </p:sp>
        </p:grpSp>
        <p:grpSp>
          <p:nvGrpSpPr>
            <p:cNvPr id="6701" name="Group 203"/>
            <p:cNvGrpSpPr/>
            <p:nvPr/>
          </p:nvGrpSpPr>
          <p:grpSpPr>
            <a:xfrm>
              <a:off x="2921040" y="3885120"/>
              <a:ext cx="117000" cy="292680"/>
              <a:chOff x="2921040" y="3885120"/>
              <a:chExt cx="117000" cy="292680"/>
            </a:xfrm>
          </p:grpSpPr>
          <p:sp>
            <p:nvSpPr>
              <p:cNvPr id="6702" name="CustomShape 204"/>
              <p:cNvSpPr/>
              <p:nvPr/>
            </p:nvSpPr>
            <p:spPr>
              <a:xfrm>
                <a:off x="2921040" y="3941280"/>
                <a:ext cx="117000" cy="236520"/>
              </a:xfrm>
              <a:custGeom>
                <a:avLst/>
                <a:gdLst/>
                <a:ahLst/>
                <a:rect l="l" t="t" r="r" b="b"/>
                <a:pathLst>
                  <a:path w="77995" h="156544">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style>
              <a:lnRef idx="0"/>
              <a:fillRef idx="0"/>
              <a:effectRef idx="0"/>
              <a:fontRef idx="minor"/>
            </p:style>
          </p:sp>
          <p:sp>
            <p:nvSpPr>
              <p:cNvPr id="6703" name="CustomShape 205"/>
              <p:cNvSpPr/>
              <p:nvPr/>
            </p:nvSpPr>
            <p:spPr>
              <a:xfrm>
                <a:off x="2956320" y="3885120"/>
                <a:ext cx="47160" cy="46800"/>
              </a:xfrm>
              <a:custGeom>
                <a:avLst/>
                <a:gdLst/>
                <a:ahLst/>
                <a:rect l="l" t="t" r="r" b="b"/>
                <a:pathLst>
                  <a:path w="31871" h="31838">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style>
              <a:lnRef idx="0"/>
              <a:fillRef idx="0"/>
              <a:effectRef idx="0"/>
              <a:fontRef idx="minor"/>
            </p:style>
          </p:sp>
        </p:grpSp>
      </p:grpSp>
      <p:grpSp>
        <p:nvGrpSpPr>
          <p:cNvPr id="6704" name="Group 206"/>
          <p:cNvGrpSpPr/>
          <p:nvPr/>
        </p:nvGrpSpPr>
        <p:grpSpPr>
          <a:xfrm>
            <a:off x="4197240" y="964080"/>
            <a:ext cx="1429200" cy="749880"/>
            <a:chOff x="4197240" y="964080"/>
            <a:chExt cx="1429200" cy="749880"/>
          </a:xfrm>
        </p:grpSpPr>
        <p:sp>
          <p:nvSpPr>
            <p:cNvPr id="6705" name="CustomShape 207"/>
            <p:cNvSpPr/>
            <p:nvPr/>
          </p:nvSpPr>
          <p:spPr>
            <a:xfrm>
              <a:off x="4250160" y="1086120"/>
              <a:ext cx="1332360" cy="521280"/>
            </a:xfrm>
            <a:custGeom>
              <a:avLst/>
              <a:gdLst/>
              <a:ahLst/>
              <a:rect l="l" t="t" r="r" b="b"/>
              <a:pathLst>
                <a:path w="165771" h="69253">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80">
              <a:solidFill>
                <a:srgbClr val="5f7d95"/>
              </a:solidFill>
              <a:round/>
              <a:headEnd len="med" type="oval" w="med"/>
              <a:tailEnd len="med" type="oval" w="med"/>
            </a:ln>
          </p:spPr>
          <p:style>
            <a:lnRef idx="0"/>
            <a:fillRef idx="0"/>
            <a:effectRef idx="0"/>
            <a:fontRef idx="minor"/>
          </p:style>
        </p:sp>
        <p:grpSp>
          <p:nvGrpSpPr>
            <p:cNvPr id="6706" name="Group 208"/>
            <p:cNvGrpSpPr/>
            <p:nvPr/>
          </p:nvGrpSpPr>
          <p:grpSpPr>
            <a:xfrm>
              <a:off x="4197240" y="964080"/>
              <a:ext cx="1429200" cy="749880"/>
              <a:chOff x="4197240" y="964080"/>
              <a:chExt cx="1429200" cy="749880"/>
            </a:xfrm>
          </p:grpSpPr>
          <p:sp>
            <p:nvSpPr>
              <p:cNvPr id="6707" name="CustomShape 209"/>
              <p:cNvSpPr/>
              <p:nvPr/>
            </p:nvSpPr>
            <p:spPr>
              <a:xfrm>
                <a:off x="4197240" y="964080"/>
                <a:ext cx="360" cy="749880"/>
              </a:xfrm>
              <a:custGeom>
                <a:avLst/>
                <a:gdLst/>
                <a:ahLst/>
                <a:rect l="l" t="t" r="r" b="b"/>
                <a:pathLst>
                  <a:path w="21600" h="21600">
                    <a:moveTo>
                      <a:pt x="0" y="0"/>
                    </a:moveTo>
                    <a:lnTo>
                      <a:pt x="21600" y="21600"/>
                    </a:lnTo>
                  </a:path>
                </a:pathLst>
              </a:custGeom>
              <a:noFill/>
              <a:ln w="9360">
                <a:solidFill>
                  <a:srgbClr val="e3e9ed"/>
                </a:solidFill>
                <a:round/>
              </a:ln>
            </p:spPr>
            <p:style>
              <a:lnRef idx="0"/>
              <a:fillRef idx="0"/>
              <a:effectRef idx="0"/>
              <a:fontRef idx="minor"/>
            </p:style>
          </p:sp>
          <p:sp>
            <p:nvSpPr>
              <p:cNvPr id="6708" name="CustomShape 210"/>
              <p:cNvSpPr/>
              <p:nvPr/>
            </p:nvSpPr>
            <p:spPr>
              <a:xfrm>
                <a:off x="4198680" y="1712160"/>
                <a:ext cx="1427760" cy="360"/>
              </a:xfrm>
              <a:custGeom>
                <a:avLst/>
                <a:gdLst/>
                <a:ahLst/>
                <a:rect l="l" t="t" r="r" b="b"/>
                <a:pathLst>
                  <a:path w="21600" h="21600">
                    <a:moveTo>
                      <a:pt x="0" y="0"/>
                    </a:moveTo>
                    <a:lnTo>
                      <a:pt x="21600" y="21600"/>
                    </a:lnTo>
                  </a:path>
                </a:pathLst>
              </a:custGeom>
              <a:noFill/>
              <a:ln w="9360">
                <a:solidFill>
                  <a:srgbClr val="e3e9ed"/>
                </a:solidFill>
                <a:round/>
              </a:ln>
            </p:spPr>
            <p:style>
              <a:lnRef idx="0"/>
              <a:fillRef idx="0"/>
              <a:effectRef idx="0"/>
              <a:fontRef idx="minor"/>
            </p:style>
          </p:sp>
        </p:grpSp>
      </p:grpSp>
      <p:grpSp>
        <p:nvGrpSpPr>
          <p:cNvPr id="6709" name="Group 211"/>
          <p:cNvGrpSpPr/>
          <p:nvPr/>
        </p:nvGrpSpPr>
        <p:grpSpPr>
          <a:xfrm>
            <a:off x="4245120" y="2227680"/>
            <a:ext cx="1333080" cy="966600"/>
            <a:chOff x="4245120" y="2227680"/>
            <a:chExt cx="1333080" cy="966600"/>
          </a:xfrm>
        </p:grpSpPr>
        <p:grpSp>
          <p:nvGrpSpPr>
            <p:cNvPr id="6710" name="Group 212"/>
            <p:cNvGrpSpPr/>
            <p:nvPr/>
          </p:nvGrpSpPr>
          <p:grpSpPr>
            <a:xfrm>
              <a:off x="4910760" y="2257560"/>
              <a:ext cx="667440" cy="884160"/>
              <a:chOff x="4910760" y="2257560"/>
              <a:chExt cx="667440" cy="884160"/>
            </a:xfrm>
          </p:grpSpPr>
          <p:sp>
            <p:nvSpPr>
              <p:cNvPr id="6711" name="CustomShape 213"/>
              <p:cNvSpPr/>
              <p:nvPr/>
            </p:nvSpPr>
            <p:spPr>
              <a:xfrm>
                <a:off x="4910760" y="3044880"/>
                <a:ext cx="667440" cy="96840"/>
              </a:xfrm>
              <a:custGeom>
                <a:avLst/>
                <a:gdLst/>
                <a:ahLst/>
                <a:rect l="l" t="t" r="r" b="b"/>
                <a:pathLst>
                  <a:path w="42851" h="6286">
                    <a:moveTo>
                      <a:pt x="0" y="1"/>
                    </a:moveTo>
                    <a:lnTo>
                      <a:pt x="0" y="6286"/>
                    </a:lnTo>
                    <a:lnTo>
                      <a:pt x="42851" y="6286"/>
                    </a:lnTo>
                    <a:lnTo>
                      <a:pt x="42851" y="1"/>
                    </a:lnTo>
                    <a:close/>
                  </a:path>
                </a:pathLst>
              </a:custGeom>
              <a:solidFill>
                <a:srgbClr val="667e92"/>
              </a:solidFill>
              <a:ln>
                <a:noFill/>
              </a:ln>
            </p:spPr>
            <p:style>
              <a:lnRef idx="0"/>
              <a:fillRef idx="0"/>
              <a:effectRef idx="0"/>
              <a:fontRef idx="minor"/>
            </p:style>
          </p:sp>
          <p:sp>
            <p:nvSpPr>
              <p:cNvPr id="6712" name="CustomShape 214"/>
              <p:cNvSpPr/>
              <p:nvPr/>
            </p:nvSpPr>
            <p:spPr>
              <a:xfrm>
                <a:off x="4910760" y="2887560"/>
                <a:ext cx="667440" cy="96840"/>
              </a:xfrm>
              <a:custGeom>
                <a:avLst/>
                <a:gdLst/>
                <a:ahLst/>
                <a:rect l="l" t="t" r="r" b="b"/>
                <a:pathLst>
                  <a:path w="42851" h="6286">
                    <a:moveTo>
                      <a:pt x="0" y="0"/>
                    </a:moveTo>
                    <a:lnTo>
                      <a:pt x="0" y="6285"/>
                    </a:lnTo>
                    <a:lnTo>
                      <a:pt x="42851" y="6285"/>
                    </a:lnTo>
                    <a:lnTo>
                      <a:pt x="42851" y="0"/>
                    </a:lnTo>
                    <a:close/>
                  </a:path>
                </a:pathLst>
              </a:custGeom>
              <a:solidFill>
                <a:srgbClr val="667e92"/>
              </a:solidFill>
              <a:ln>
                <a:noFill/>
              </a:ln>
            </p:spPr>
            <p:style>
              <a:lnRef idx="0"/>
              <a:fillRef idx="0"/>
              <a:effectRef idx="0"/>
              <a:fontRef idx="minor"/>
            </p:style>
          </p:sp>
          <p:sp>
            <p:nvSpPr>
              <p:cNvPr id="6713" name="CustomShape 215"/>
              <p:cNvSpPr/>
              <p:nvPr/>
            </p:nvSpPr>
            <p:spPr>
              <a:xfrm>
                <a:off x="4910760" y="2729880"/>
                <a:ext cx="667440" cy="96840"/>
              </a:xfrm>
              <a:custGeom>
                <a:avLst/>
                <a:gdLst/>
                <a:ahLst/>
                <a:rect l="l" t="t" r="r" b="b"/>
                <a:pathLst>
                  <a:path w="42851" h="6286">
                    <a:moveTo>
                      <a:pt x="0" y="1"/>
                    </a:moveTo>
                    <a:lnTo>
                      <a:pt x="0" y="6286"/>
                    </a:lnTo>
                    <a:lnTo>
                      <a:pt x="42851" y="6286"/>
                    </a:lnTo>
                    <a:lnTo>
                      <a:pt x="42851" y="1"/>
                    </a:lnTo>
                    <a:close/>
                  </a:path>
                </a:pathLst>
              </a:custGeom>
              <a:solidFill>
                <a:srgbClr val="667e92"/>
              </a:solidFill>
              <a:ln>
                <a:noFill/>
              </a:ln>
            </p:spPr>
            <p:style>
              <a:lnRef idx="0"/>
              <a:fillRef idx="0"/>
              <a:effectRef idx="0"/>
              <a:fontRef idx="minor"/>
            </p:style>
          </p:sp>
          <p:sp>
            <p:nvSpPr>
              <p:cNvPr id="6714" name="CustomShape 216"/>
              <p:cNvSpPr/>
              <p:nvPr/>
            </p:nvSpPr>
            <p:spPr>
              <a:xfrm>
                <a:off x="4910760" y="2572560"/>
                <a:ext cx="616680" cy="96840"/>
              </a:xfrm>
              <a:custGeom>
                <a:avLst/>
                <a:gdLst/>
                <a:ahLst/>
                <a:rect l="l" t="t" r="r" b="b"/>
                <a:pathLst>
                  <a:path w="39596" h="6286">
                    <a:moveTo>
                      <a:pt x="0" y="0"/>
                    </a:moveTo>
                    <a:lnTo>
                      <a:pt x="0" y="6285"/>
                    </a:lnTo>
                    <a:lnTo>
                      <a:pt x="39596" y="6285"/>
                    </a:lnTo>
                    <a:lnTo>
                      <a:pt x="39596" y="0"/>
                    </a:lnTo>
                    <a:close/>
                  </a:path>
                </a:pathLst>
              </a:custGeom>
              <a:solidFill>
                <a:srgbClr val="667e92"/>
              </a:solidFill>
              <a:ln>
                <a:noFill/>
              </a:ln>
            </p:spPr>
            <p:style>
              <a:lnRef idx="0"/>
              <a:fillRef idx="0"/>
              <a:effectRef idx="0"/>
              <a:fontRef idx="minor"/>
            </p:style>
          </p:sp>
          <p:sp>
            <p:nvSpPr>
              <p:cNvPr id="6715" name="CustomShape 217"/>
              <p:cNvSpPr/>
              <p:nvPr/>
            </p:nvSpPr>
            <p:spPr>
              <a:xfrm>
                <a:off x="4910760" y="2415240"/>
                <a:ext cx="515160" cy="96840"/>
              </a:xfrm>
              <a:custGeom>
                <a:avLst/>
                <a:gdLst/>
                <a:ahLst/>
                <a:rect l="l" t="t" r="r" b="b"/>
                <a:pathLst>
                  <a:path w="33089" h="6287">
                    <a:moveTo>
                      <a:pt x="0" y="1"/>
                    </a:moveTo>
                    <a:lnTo>
                      <a:pt x="0" y="6286"/>
                    </a:lnTo>
                    <a:lnTo>
                      <a:pt x="33089" y="6286"/>
                    </a:lnTo>
                    <a:lnTo>
                      <a:pt x="33089" y="1"/>
                    </a:lnTo>
                    <a:close/>
                  </a:path>
                </a:pathLst>
              </a:custGeom>
              <a:solidFill>
                <a:srgbClr val="667e92"/>
              </a:solidFill>
              <a:ln>
                <a:noFill/>
              </a:ln>
            </p:spPr>
            <p:style>
              <a:lnRef idx="0"/>
              <a:fillRef idx="0"/>
              <a:effectRef idx="0"/>
              <a:fontRef idx="minor"/>
            </p:style>
          </p:sp>
          <p:sp>
            <p:nvSpPr>
              <p:cNvPr id="6716" name="CustomShape 218"/>
              <p:cNvSpPr/>
              <p:nvPr/>
            </p:nvSpPr>
            <p:spPr>
              <a:xfrm>
                <a:off x="4910760" y="2257560"/>
                <a:ext cx="311760" cy="96480"/>
              </a:xfrm>
              <a:custGeom>
                <a:avLst/>
                <a:gdLst/>
                <a:ahLst/>
                <a:rect l="l" t="t" r="r" b="b"/>
                <a:pathLst>
                  <a:path w="20070" h="6283">
                    <a:moveTo>
                      <a:pt x="0" y="1"/>
                    </a:moveTo>
                    <a:lnTo>
                      <a:pt x="0" y="6283"/>
                    </a:lnTo>
                    <a:lnTo>
                      <a:pt x="20069" y="6283"/>
                    </a:lnTo>
                    <a:lnTo>
                      <a:pt x="20069" y="1"/>
                    </a:lnTo>
                    <a:close/>
                  </a:path>
                </a:pathLst>
              </a:custGeom>
              <a:solidFill>
                <a:srgbClr val="667e92"/>
              </a:solidFill>
              <a:ln>
                <a:noFill/>
              </a:ln>
            </p:spPr>
            <p:style>
              <a:lnRef idx="0"/>
              <a:fillRef idx="0"/>
              <a:effectRef idx="0"/>
              <a:fontRef idx="minor"/>
            </p:style>
          </p:sp>
        </p:grpSp>
        <p:grpSp>
          <p:nvGrpSpPr>
            <p:cNvPr id="6717" name="Group 219"/>
            <p:cNvGrpSpPr/>
            <p:nvPr/>
          </p:nvGrpSpPr>
          <p:grpSpPr>
            <a:xfrm>
              <a:off x="4245120" y="2257560"/>
              <a:ext cx="667800" cy="884160"/>
              <a:chOff x="4245120" y="2257560"/>
              <a:chExt cx="667800" cy="884160"/>
            </a:xfrm>
          </p:grpSpPr>
          <p:sp>
            <p:nvSpPr>
              <p:cNvPr id="6718" name="CustomShape 220"/>
              <p:cNvSpPr/>
              <p:nvPr/>
            </p:nvSpPr>
            <p:spPr>
              <a:xfrm>
                <a:off x="4245120" y="3044880"/>
                <a:ext cx="667440" cy="96840"/>
              </a:xfrm>
              <a:custGeom>
                <a:avLst/>
                <a:gdLst/>
                <a:ahLst/>
                <a:rect l="l" t="t" r="r" b="b"/>
                <a:pathLst>
                  <a:path w="42854" h="6286">
                    <a:moveTo>
                      <a:pt x="0" y="1"/>
                    </a:moveTo>
                    <a:lnTo>
                      <a:pt x="0" y="6286"/>
                    </a:lnTo>
                    <a:lnTo>
                      <a:pt x="42854" y="6286"/>
                    </a:lnTo>
                    <a:lnTo>
                      <a:pt x="42854" y="1"/>
                    </a:lnTo>
                    <a:close/>
                  </a:path>
                </a:pathLst>
              </a:custGeom>
              <a:solidFill>
                <a:srgbClr val="cfd9e0"/>
              </a:solidFill>
              <a:ln>
                <a:noFill/>
              </a:ln>
            </p:spPr>
            <p:style>
              <a:lnRef idx="0"/>
              <a:fillRef idx="0"/>
              <a:effectRef idx="0"/>
              <a:fontRef idx="minor"/>
            </p:style>
          </p:sp>
          <p:sp>
            <p:nvSpPr>
              <p:cNvPr id="6719" name="CustomShape 221"/>
              <p:cNvSpPr/>
              <p:nvPr/>
            </p:nvSpPr>
            <p:spPr>
              <a:xfrm>
                <a:off x="4245120" y="2887560"/>
                <a:ext cx="667440" cy="96840"/>
              </a:xfrm>
              <a:custGeom>
                <a:avLst/>
                <a:gdLst/>
                <a:ahLst/>
                <a:rect l="l" t="t" r="r" b="b"/>
                <a:pathLst>
                  <a:path w="42854" h="6286">
                    <a:moveTo>
                      <a:pt x="0" y="0"/>
                    </a:moveTo>
                    <a:lnTo>
                      <a:pt x="0" y="6285"/>
                    </a:lnTo>
                    <a:lnTo>
                      <a:pt x="42854" y="6285"/>
                    </a:lnTo>
                    <a:lnTo>
                      <a:pt x="42854" y="0"/>
                    </a:lnTo>
                    <a:close/>
                  </a:path>
                </a:pathLst>
              </a:custGeom>
              <a:solidFill>
                <a:srgbClr val="cfd9e0"/>
              </a:solidFill>
              <a:ln>
                <a:noFill/>
              </a:ln>
            </p:spPr>
            <p:style>
              <a:lnRef idx="0"/>
              <a:fillRef idx="0"/>
              <a:effectRef idx="0"/>
              <a:fontRef idx="minor"/>
            </p:style>
          </p:sp>
          <p:sp>
            <p:nvSpPr>
              <p:cNvPr id="6720" name="CustomShape 222"/>
              <p:cNvSpPr/>
              <p:nvPr/>
            </p:nvSpPr>
            <p:spPr>
              <a:xfrm>
                <a:off x="4245120" y="2729880"/>
                <a:ext cx="667440" cy="96840"/>
              </a:xfrm>
              <a:custGeom>
                <a:avLst/>
                <a:gdLst/>
                <a:ahLst/>
                <a:rect l="l" t="t" r="r" b="b"/>
                <a:pathLst>
                  <a:path w="42854" h="6286">
                    <a:moveTo>
                      <a:pt x="0" y="1"/>
                    </a:moveTo>
                    <a:lnTo>
                      <a:pt x="0" y="6286"/>
                    </a:lnTo>
                    <a:lnTo>
                      <a:pt x="42854" y="6286"/>
                    </a:lnTo>
                    <a:lnTo>
                      <a:pt x="42854" y="1"/>
                    </a:lnTo>
                    <a:close/>
                  </a:path>
                </a:pathLst>
              </a:custGeom>
              <a:solidFill>
                <a:srgbClr val="cfd9e0"/>
              </a:solidFill>
              <a:ln>
                <a:noFill/>
              </a:ln>
            </p:spPr>
            <p:style>
              <a:lnRef idx="0"/>
              <a:fillRef idx="0"/>
              <a:effectRef idx="0"/>
              <a:fontRef idx="minor"/>
            </p:style>
          </p:sp>
          <p:sp>
            <p:nvSpPr>
              <p:cNvPr id="6721" name="CustomShape 223"/>
              <p:cNvSpPr/>
              <p:nvPr/>
            </p:nvSpPr>
            <p:spPr>
              <a:xfrm>
                <a:off x="4397760" y="2572560"/>
                <a:ext cx="515160" cy="96840"/>
              </a:xfrm>
              <a:custGeom>
                <a:avLst/>
                <a:gdLst/>
                <a:ahLst/>
                <a:rect l="l" t="t" r="r" b="b"/>
                <a:pathLst>
                  <a:path w="33089" h="6286">
                    <a:moveTo>
                      <a:pt x="0" y="0"/>
                    </a:moveTo>
                    <a:lnTo>
                      <a:pt x="0" y="6285"/>
                    </a:lnTo>
                    <a:lnTo>
                      <a:pt x="33089" y="6285"/>
                    </a:lnTo>
                    <a:lnTo>
                      <a:pt x="33089" y="0"/>
                    </a:lnTo>
                    <a:close/>
                  </a:path>
                </a:pathLst>
              </a:custGeom>
              <a:solidFill>
                <a:srgbClr val="cfd9e0"/>
              </a:solidFill>
              <a:ln>
                <a:noFill/>
              </a:ln>
            </p:spPr>
            <p:style>
              <a:lnRef idx="0"/>
              <a:fillRef idx="0"/>
              <a:effectRef idx="0"/>
              <a:fontRef idx="minor"/>
            </p:style>
          </p:sp>
          <p:sp>
            <p:nvSpPr>
              <p:cNvPr id="6722" name="CustomShape 224"/>
              <p:cNvSpPr/>
              <p:nvPr/>
            </p:nvSpPr>
            <p:spPr>
              <a:xfrm>
                <a:off x="4499280" y="2415240"/>
                <a:ext cx="413640" cy="96840"/>
              </a:xfrm>
              <a:custGeom>
                <a:avLst/>
                <a:gdLst/>
                <a:ahLst/>
                <a:rect l="l" t="t" r="r" b="b"/>
                <a:pathLst>
                  <a:path w="26580" h="6287">
                    <a:moveTo>
                      <a:pt x="1" y="1"/>
                    </a:moveTo>
                    <a:lnTo>
                      <a:pt x="1" y="6286"/>
                    </a:lnTo>
                    <a:lnTo>
                      <a:pt x="26580" y="6286"/>
                    </a:lnTo>
                    <a:lnTo>
                      <a:pt x="26580" y="1"/>
                    </a:lnTo>
                    <a:close/>
                  </a:path>
                </a:pathLst>
              </a:custGeom>
              <a:solidFill>
                <a:srgbClr val="cfd9e0"/>
              </a:solidFill>
              <a:ln>
                <a:noFill/>
              </a:ln>
            </p:spPr>
            <p:style>
              <a:lnRef idx="0"/>
              <a:fillRef idx="0"/>
              <a:effectRef idx="0"/>
              <a:fontRef idx="minor"/>
            </p:style>
          </p:sp>
          <p:sp>
            <p:nvSpPr>
              <p:cNvPr id="6723" name="CustomShape 225"/>
              <p:cNvSpPr/>
              <p:nvPr/>
            </p:nvSpPr>
            <p:spPr>
              <a:xfrm>
                <a:off x="4600800" y="2257560"/>
                <a:ext cx="311760" cy="96480"/>
              </a:xfrm>
              <a:custGeom>
                <a:avLst/>
                <a:gdLst/>
                <a:ahLst/>
                <a:rect l="l" t="t" r="r" b="b"/>
                <a:pathLst>
                  <a:path w="20073" h="6283">
                    <a:moveTo>
                      <a:pt x="1" y="1"/>
                    </a:moveTo>
                    <a:lnTo>
                      <a:pt x="1" y="6283"/>
                    </a:lnTo>
                    <a:lnTo>
                      <a:pt x="20073" y="6283"/>
                    </a:lnTo>
                    <a:lnTo>
                      <a:pt x="20073" y="1"/>
                    </a:lnTo>
                    <a:close/>
                  </a:path>
                </a:pathLst>
              </a:custGeom>
              <a:solidFill>
                <a:srgbClr val="cfd9e0"/>
              </a:solidFill>
              <a:ln>
                <a:noFill/>
              </a:ln>
            </p:spPr>
            <p:style>
              <a:lnRef idx="0"/>
              <a:fillRef idx="0"/>
              <a:effectRef idx="0"/>
              <a:fontRef idx="minor"/>
            </p:style>
          </p:sp>
        </p:grpSp>
        <p:sp>
          <p:nvSpPr>
            <p:cNvPr id="6724" name="CustomShape 226"/>
            <p:cNvSpPr/>
            <p:nvPr/>
          </p:nvSpPr>
          <p:spPr>
            <a:xfrm>
              <a:off x="4913640" y="2227680"/>
              <a:ext cx="360" cy="966600"/>
            </a:xfrm>
            <a:custGeom>
              <a:avLst/>
              <a:gdLst/>
              <a:ahLst/>
              <a:rect l="l" t="t" r="r" b="b"/>
              <a:pathLst>
                <a:path w="1" h="62006">
                  <a:moveTo>
                    <a:pt x="1" y="0"/>
                  </a:moveTo>
                  <a:lnTo>
                    <a:pt x="1" y="62006"/>
                  </a:lnTo>
                </a:path>
              </a:pathLst>
            </a:custGeom>
            <a:noFill/>
            <a:ln w="9360">
              <a:solidFill>
                <a:srgbClr val="f2f2f2"/>
              </a:solidFill>
              <a:miter/>
            </a:ln>
          </p:spPr>
          <p:style>
            <a:lnRef idx="0"/>
            <a:fillRef idx="0"/>
            <a:effectRef idx="0"/>
            <a:fontRef idx="minor"/>
          </p:style>
        </p:sp>
      </p:grpSp>
      <p:grpSp>
        <p:nvGrpSpPr>
          <p:cNvPr id="6725" name="Group 227"/>
          <p:cNvGrpSpPr/>
          <p:nvPr/>
        </p:nvGrpSpPr>
        <p:grpSpPr>
          <a:xfrm>
            <a:off x="4232880" y="3283920"/>
            <a:ext cx="1428120" cy="894600"/>
            <a:chOff x="4232880" y="3283920"/>
            <a:chExt cx="1428120" cy="894600"/>
          </a:xfrm>
        </p:grpSpPr>
        <p:grpSp>
          <p:nvGrpSpPr>
            <p:cNvPr id="6726" name="Group 228"/>
            <p:cNvGrpSpPr/>
            <p:nvPr/>
          </p:nvGrpSpPr>
          <p:grpSpPr>
            <a:xfrm>
              <a:off x="4232880" y="3987000"/>
              <a:ext cx="1428120" cy="191520"/>
              <a:chOff x="4232880" y="3987000"/>
              <a:chExt cx="1428120" cy="191520"/>
            </a:xfrm>
          </p:grpSpPr>
          <p:sp>
            <p:nvSpPr>
              <p:cNvPr id="6727" name="CustomShape 229"/>
              <p:cNvSpPr/>
              <p:nvPr/>
            </p:nvSpPr>
            <p:spPr>
              <a:xfrm rot="10800000">
                <a:off x="4232880" y="3986640"/>
                <a:ext cx="1361880" cy="191520"/>
              </a:xfrm>
              <a:prstGeom prst="rect">
                <a:avLst/>
              </a:prstGeom>
              <a:solidFill>
                <a:srgbClr val="435d74"/>
              </a:solidFill>
              <a:ln>
                <a:noFill/>
              </a:ln>
            </p:spPr>
            <p:style>
              <a:lnRef idx="0"/>
              <a:fillRef idx="0"/>
              <a:effectRef idx="0"/>
              <a:fontRef idx="minor"/>
            </p:style>
          </p:sp>
          <p:sp>
            <p:nvSpPr>
              <p:cNvPr id="6728" name="CustomShape 230"/>
              <p:cNvSpPr/>
              <p:nvPr/>
            </p:nvSpPr>
            <p:spPr>
              <a:xfrm>
                <a:off x="5507640" y="4080960"/>
                <a:ext cx="153360" cy="360"/>
              </a:xfrm>
              <a:custGeom>
                <a:avLst/>
                <a:gdLst/>
                <a:ahLst/>
                <a:rect l="l" t="t" r="r" b="b"/>
                <a:pathLst>
                  <a:path w="21600" h="21600">
                    <a:moveTo>
                      <a:pt x="0" y="0"/>
                    </a:moveTo>
                    <a:lnTo>
                      <a:pt x="21600" y="21600"/>
                    </a:lnTo>
                  </a:path>
                </a:pathLst>
              </a:custGeom>
              <a:noFill/>
              <a:ln w="28440">
                <a:solidFill>
                  <a:srgbClr val="435d74"/>
                </a:solidFill>
                <a:round/>
              </a:ln>
            </p:spPr>
            <p:style>
              <a:lnRef idx="0"/>
              <a:fillRef idx="0"/>
              <a:effectRef idx="0"/>
              <a:fontRef idx="minor"/>
            </p:style>
          </p:sp>
        </p:grpSp>
        <p:grpSp>
          <p:nvGrpSpPr>
            <p:cNvPr id="6729" name="Group 231"/>
            <p:cNvGrpSpPr/>
            <p:nvPr/>
          </p:nvGrpSpPr>
          <p:grpSpPr>
            <a:xfrm>
              <a:off x="4286520" y="3749040"/>
              <a:ext cx="1180080" cy="191520"/>
              <a:chOff x="4286520" y="3749040"/>
              <a:chExt cx="1180080" cy="191520"/>
            </a:xfrm>
          </p:grpSpPr>
          <p:sp>
            <p:nvSpPr>
              <p:cNvPr id="6730" name="CustomShape 232"/>
              <p:cNvSpPr/>
              <p:nvPr/>
            </p:nvSpPr>
            <p:spPr>
              <a:xfrm rot="10800000">
                <a:off x="4361040" y="3749040"/>
                <a:ext cx="1105560" cy="191520"/>
              </a:xfrm>
              <a:prstGeom prst="rect">
                <a:avLst/>
              </a:prstGeom>
              <a:solidFill>
                <a:srgbClr val="5f7d95"/>
              </a:solidFill>
              <a:ln>
                <a:noFill/>
              </a:ln>
            </p:spPr>
            <p:style>
              <a:lnRef idx="0"/>
              <a:fillRef idx="0"/>
              <a:effectRef idx="0"/>
              <a:fontRef idx="minor"/>
            </p:style>
          </p:sp>
          <p:sp>
            <p:nvSpPr>
              <p:cNvPr id="6731" name="CustomShape 233"/>
              <p:cNvSpPr/>
              <p:nvPr/>
            </p:nvSpPr>
            <p:spPr>
              <a:xfrm>
                <a:off x="4286520" y="3844080"/>
                <a:ext cx="153360" cy="360"/>
              </a:xfrm>
              <a:custGeom>
                <a:avLst/>
                <a:gdLst/>
                <a:ahLst/>
                <a:rect l="l" t="t" r="r" b="b"/>
                <a:pathLst>
                  <a:path w="21600" h="21600">
                    <a:moveTo>
                      <a:pt x="0" y="0"/>
                    </a:moveTo>
                    <a:lnTo>
                      <a:pt x="21600" y="21600"/>
                    </a:lnTo>
                  </a:path>
                </a:pathLst>
              </a:custGeom>
              <a:noFill/>
              <a:ln w="28440">
                <a:solidFill>
                  <a:srgbClr val="5f7d95"/>
                </a:solidFill>
                <a:round/>
              </a:ln>
            </p:spPr>
            <p:style>
              <a:lnRef idx="0"/>
              <a:fillRef idx="0"/>
              <a:effectRef idx="0"/>
              <a:fontRef idx="minor"/>
            </p:style>
          </p:sp>
        </p:grpSp>
        <p:grpSp>
          <p:nvGrpSpPr>
            <p:cNvPr id="6732" name="Group 234"/>
            <p:cNvGrpSpPr/>
            <p:nvPr/>
          </p:nvGrpSpPr>
          <p:grpSpPr>
            <a:xfrm>
              <a:off x="4517280" y="3516480"/>
              <a:ext cx="856440" cy="191520"/>
              <a:chOff x="4517280" y="3516480"/>
              <a:chExt cx="856440" cy="191520"/>
            </a:xfrm>
          </p:grpSpPr>
          <p:sp>
            <p:nvSpPr>
              <p:cNvPr id="6733" name="CustomShape 235"/>
              <p:cNvSpPr/>
              <p:nvPr/>
            </p:nvSpPr>
            <p:spPr>
              <a:xfrm rot="10800000">
                <a:off x="4517280" y="3516480"/>
                <a:ext cx="793080" cy="191520"/>
              </a:xfrm>
              <a:prstGeom prst="rect">
                <a:avLst/>
              </a:prstGeom>
              <a:solidFill>
                <a:srgbClr val="869fb2"/>
              </a:solidFill>
              <a:ln>
                <a:noFill/>
              </a:ln>
            </p:spPr>
            <p:style>
              <a:lnRef idx="0"/>
              <a:fillRef idx="0"/>
              <a:effectRef idx="0"/>
              <a:fontRef idx="minor"/>
            </p:style>
          </p:sp>
          <p:sp>
            <p:nvSpPr>
              <p:cNvPr id="6734" name="CustomShape 236"/>
              <p:cNvSpPr/>
              <p:nvPr/>
            </p:nvSpPr>
            <p:spPr>
              <a:xfrm>
                <a:off x="5220360" y="3609000"/>
                <a:ext cx="153360" cy="360"/>
              </a:xfrm>
              <a:custGeom>
                <a:avLst/>
                <a:gdLst/>
                <a:ahLst/>
                <a:rect l="l" t="t" r="r" b="b"/>
                <a:pathLst>
                  <a:path w="21600" h="21600">
                    <a:moveTo>
                      <a:pt x="0" y="0"/>
                    </a:moveTo>
                    <a:lnTo>
                      <a:pt x="21600" y="21600"/>
                    </a:lnTo>
                  </a:path>
                </a:pathLst>
              </a:custGeom>
              <a:noFill/>
              <a:ln w="28440">
                <a:solidFill>
                  <a:srgbClr val="869fb2"/>
                </a:solidFill>
                <a:round/>
              </a:ln>
            </p:spPr>
            <p:style>
              <a:lnRef idx="0"/>
              <a:fillRef idx="0"/>
              <a:effectRef idx="0"/>
              <a:fontRef idx="minor"/>
            </p:style>
          </p:sp>
        </p:grpSp>
        <p:grpSp>
          <p:nvGrpSpPr>
            <p:cNvPr id="6735" name="Group 237"/>
            <p:cNvGrpSpPr/>
            <p:nvPr/>
          </p:nvGrpSpPr>
          <p:grpSpPr>
            <a:xfrm>
              <a:off x="4639680" y="3283920"/>
              <a:ext cx="492480" cy="191520"/>
              <a:chOff x="4639680" y="3283920"/>
              <a:chExt cx="492480" cy="191520"/>
            </a:xfrm>
          </p:grpSpPr>
          <p:sp>
            <p:nvSpPr>
              <p:cNvPr id="6736" name="CustomShape 238"/>
              <p:cNvSpPr/>
              <p:nvPr/>
            </p:nvSpPr>
            <p:spPr>
              <a:xfrm rot="10800000">
                <a:off x="4695840" y="3283920"/>
                <a:ext cx="436320" cy="191520"/>
              </a:xfrm>
              <a:prstGeom prst="rect">
                <a:avLst/>
              </a:prstGeom>
              <a:solidFill>
                <a:srgbClr val="bac8d3"/>
              </a:solidFill>
              <a:ln>
                <a:noFill/>
              </a:ln>
            </p:spPr>
            <p:style>
              <a:lnRef idx="0"/>
              <a:fillRef idx="0"/>
              <a:effectRef idx="0"/>
              <a:fontRef idx="minor"/>
            </p:style>
          </p:sp>
          <p:sp>
            <p:nvSpPr>
              <p:cNvPr id="6737" name="CustomShape 239"/>
              <p:cNvSpPr/>
              <p:nvPr/>
            </p:nvSpPr>
            <p:spPr>
              <a:xfrm>
                <a:off x="4639680" y="3376800"/>
                <a:ext cx="153360" cy="360"/>
              </a:xfrm>
              <a:custGeom>
                <a:avLst/>
                <a:gdLst/>
                <a:ahLst/>
                <a:rect l="l" t="t" r="r" b="b"/>
                <a:pathLst>
                  <a:path w="21600" h="21600">
                    <a:moveTo>
                      <a:pt x="0" y="0"/>
                    </a:moveTo>
                    <a:lnTo>
                      <a:pt x="21600" y="21600"/>
                    </a:lnTo>
                  </a:path>
                </a:pathLst>
              </a:custGeom>
              <a:noFill/>
              <a:ln w="28440">
                <a:solidFill>
                  <a:srgbClr val="bac8d3"/>
                </a:solidFill>
                <a:round/>
              </a:ln>
            </p:spPr>
            <p:style>
              <a:lnRef idx="0"/>
              <a:fillRef idx="0"/>
              <a:effectRef idx="0"/>
              <a:fontRef idx="minor"/>
            </p:style>
          </p:sp>
        </p:grpSp>
      </p:grpSp>
      <p:grpSp>
        <p:nvGrpSpPr>
          <p:cNvPr id="6738" name="Group 240"/>
          <p:cNvGrpSpPr/>
          <p:nvPr/>
        </p:nvGrpSpPr>
        <p:grpSpPr>
          <a:xfrm>
            <a:off x="7407720" y="2217600"/>
            <a:ext cx="1019520" cy="927360"/>
            <a:chOff x="7407720" y="2217600"/>
            <a:chExt cx="1019520" cy="927360"/>
          </a:xfrm>
        </p:grpSpPr>
        <p:sp>
          <p:nvSpPr>
            <p:cNvPr id="6739" name="CustomShape 241"/>
            <p:cNvSpPr/>
            <p:nvPr/>
          </p:nvSpPr>
          <p:spPr>
            <a:xfrm>
              <a:off x="7639920" y="2558880"/>
              <a:ext cx="555480" cy="178200"/>
            </a:xfrm>
            <a:custGeom>
              <a:avLst/>
              <a:gdLst/>
              <a:ahLst/>
              <a:rect l="l" t="t" r="r" b="b"/>
              <a:pathLst>
                <a:path w="125546" h="40494">
                  <a:moveTo>
                    <a:pt x="22196" y="1"/>
                  </a:moveTo>
                  <a:lnTo>
                    <a:pt x="8133" y="25661"/>
                  </a:lnTo>
                  <a:lnTo>
                    <a:pt x="1" y="40494"/>
                  </a:lnTo>
                  <a:lnTo>
                    <a:pt x="125545" y="40494"/>
                  </a:lnTo>
                  <a:lnTo>
                    <a:pt x="117413" y="25661"/>
                  </a:lnTo>
                  <a:lnTo>
                    <a:pt x="103351" y="1"/>
                  </a:lnTo>
                  <a:close/>
                </a:path>
              </a:pathLst>
            </a:custGeom>
            <a:solidFill>
              <a:srgbClr val="a5b7c5"/>
            </a:solidFill>
            <a:ln>
              <a:noFill/>
            </a:ln>
          </p:spPr>
          <p:style>
            <a:lnRef idx="0"/>
            <a:fillRef idx="0"/>
            <a:effectRef idx="0"/>
            <a:fontRef idx="minor"/>
          </p:style>
        </p:sp>
        <p:sp>
          <p:nvSpPr>
            <p:cNvPr id="6740" name="CustomShape 242"/>
            <p:cNvSpPr/>
            <p:nvPr/>
          </p:nvSpPr>
          <p:spPr>
            <a:xfrm>
              <a:off x="7744680" y="2217600"/>
              <a:ext cx="346680" cy="326880"/>
            </a:xfrm>
            <a:custGeom>
              <a:avLst/>
              <a:gdLst/>
              <a:ahLst/>
              <a:rect l="l" t="t" r="r" b="b"/>
              <a:pathLst>
                <a:path w="78476" h="74009">
                  <a:moveTo>
                    <a:pt x="39246" y="0"/>
                  </a:moveTo>
                  <a:lnTo>
                    <a:pt x="1" y="74009"/>
                  </a:lnTo>
                  <a:lnTo>
                    <a:pt x="78476" y="74009"/>
                  </a:lnTo>
                  <a:lnTo>
                    <a:pt x="39246" y="0"/>
                  </a:lnTo>
                  <a:close/>
                </a:path>
              </a:pathLst>
            </a:custGeom>
            <a:solidFill>
              <a:srgbClr val="667e92"/>
            </a:solidFill>
            <a:ln>
              <a:noFill/>
            </a:ln>
          </p:spPr>
          <p:style>
            <a:lnRef idx="0"/>
            <a:fillRef idx="0"/>
            <a:effectRef idx="0"/>
            <a:fontRef idx="minor"/>
          </p:style>
        </p:sp>
        <p:sp>
          <p:nvSpPr>
            <p:cNvPr id="6741" name="CustomShape 243"/>
            <p:cNvSpPr/>
            <p:nvPr/>
          </p:nvSpPr>
          <p:spPr>
            <a:xfrm>
              <a:off x="7407720" y="2948760"/>
              <a:ext cx="1019520" cy="196200"/>
            </a:xfrm>
            <a:custGeom>
              <a:avLst/>
              <a:gdLst/>
              <a:ahLst/>
              <a:rect l="l" t="t" r="r" b="b"/>
              <a:pathLst>
                <a:path w="230204" h="44560">
                  <a:moveTo>
                    <a:pt x="25737" y="1"/>
                  </a:moveTo>
                  <a:lnTo>
                    <a:pt x="0" y="44560"/>
                  </a:lnTo>
                  <a:lnTo>
                    <a:pt x="230204" y="44560"/>
                  </a:lnTo>
                  <a:lnTo>
                    <a:pt x="204467" y="1"/>
                  </a:lnTo>
                  <a:close/>
                </a:path>
              </a:pathLst>
            </a:custGeom>
            <a:solidFill>
              <a:srgbClr val="cfd9e0"/>
            </a:solidFill>
            <a:ln>
              <a:noFill/>
            </a:ln>
          </p:spPr>
          <p:style>
            <a:lnRef idx="0"/>
            <a:fillRef idx="0"/>
            <a:effectRef idx="0"/>
            <a:fontRef idx="minor"/>
          </p:style>
        </p:sp>
        <p:sp>
          <p:nvSpPr>
            <p:cNvPr id="6742" name="CustomShape 244"/>
            <p:cNvSpPr/>
            <p:nvPr/>
          </p:nvSpPr>
          <p:spPr>
            <a:xfrm>
              <a:off x="7531200" y="2753280"/>
              <a:ext cx="773640" cy="177120"/>
            </a:xfrm>
            <a:custGeom>
              <a:avLst/>
              <a:gdLst/>
              <a:ahLst/>
              <a:rect l="l" t="t" r="r" b="b"/>
              <a:pathLst>
                <a:path w="174802" h="40278">
                  <a:moveTo>
                    <a:pt x="22750" y="1"/>
                  </a:moveTo>
                  <a:lnTo>
                    <a:pt x="0" y="40278"/>
                  </a:lnTo>
                  <a:lnTo>
                    <a:pt x="174802" y="40278"/>
                  </a:lnTo>
                  <a:lnTo>
                    <a:pt x="152053" y="1"/>
                  </a:lnTo>
                  <a:close/>
                </a:path>
              </a:pathLst>
            </a:custGeom>
            <a:solidFill>
              <a:srgbClr val="869fb1"/>
            </a:solidFill>
            <a:ln>
              <a:noFill/>
            </a:ln>
          </p:spPr>
          <p:style>
            <a:lnRef idx="0"/>
            <a:fillRef idx="0"/>
            <a:effectRef idx="0"/>
            <a:fontRef idx="minor"/>
          </p:style>
        </p:sp>
      </p:grpSp>
      <p:grpSp>
        <p:nvGrpSpPr>
          <p:cNvPr id="6743" name="Group 245"/>
          <p:cNvGrpSpPr/>
          <p:nvPr/>
        </p:nvGrpSpPr>
        <p:grpSpPr>
          <a:xfrm>
            <a:off x="716760" y="2616120"/>
            <a:ext cx="1693800" cy="1559880"/>
            <a:chOff x="716760" y="2616120"/>
            <a:chExt cx="1693800" cy="1559880"/>
          </a:xfrm>
        </p:grpSpPr>
        <p:grpSp>
          <p:nvGrpSpPr>
            <p:cNvPr id="6744" name="Group 246"/>
            <p:cNvGrpSpPr/>
            <p:nvPr/>
          </p:nvGrpSpPr>
          <p:grpSpPr>
            <a:xfrm>
              <a:off x="716760" y="2616120"/>
              <a:ext cx="1693800" cy="1559880"/>
              <a:chOff x="716760" y="2616120"/>
              <a:chExt cx="1693800" cy="1559880"/>
            </a:xfrm>
          </p:grpSpPr>
          <p:sp>
            <p:nvSpPr>
              <p:cNvPr id="6745" name="CustomShape 247"/>
              <p:cNvSpPr/>
              <p:nvPr/>
            </p:nvSpPr>
            <p:spPr>
              <a:xfrm>
                <a:off x="723960" y="2616120"/>
                <a:ext cx="360" cy="1559520"/>
              </a:xfrm>
              <a:custGeom>
                <a:avLst/>
                <a:gdLst/>
                <a:ahLst/>
                <a:rect l="l" t="t" r="r" b="b"/>
                <a:pathLst>
                  <a:path w="21600" h="21600">
                    <a:moveTo>
                      <a:pt x="0" y="0"/>
                    </a:moveTo>
                    <a:lnTo>
                      <a:pt x="21600" y="21600"/>
                    </a:lnTo>
                  </a:path>
                </a:pathLst>
              </a:custGeom>
              <a:noFill/>
              <a:ln w="19080">
                <a:solidFill>
                  <a:srgbClr val="e3e7ea"/>
                </a:solidFill>
                <a:round/>
              </a:ln>
            </p:spPr>
            <p:style>
              <a:lnRef idx="0"/>
              <a:fillRef idx="0"/>
              <a:effectRef idx="0"/>
              <a:fontRef idx="minor"/>
            </p:style>
          </p:sp>
          <p:sp>
            <p:nvSpPr>
              <p:cNvPr id="6746" name="CustomShape 248"/>
              <p:cNvSpPr/>
              <p:nvPr/>
            </p:nvSpPr>
            <p:spPr>
              <a:xfrm rot="10800000">
                <a:off x="716760" y="4175280"/>
                <a:ext cx="1693800" cy="360"/>
              </a:xfrm>
              <a:custGeom>
                <a:avLst/>
                <a:gdLst/>
                <a:ahLst/>
                <a:rect l="l" t="t" r="r" b="b"/>
                <a:pathLst>
                  <a:path w="21600" h="21600">
                    <a:moveTo>
                      <a:pt x="0" y="0"/>
                    </a:moveTo>
                    <a:lnTo>
                      <a:pt x="21600" y="21600"/>
                    </a:lnTo>
                  </a:path>
                </a:pathLst>
              </a:custGeom>
              <a:noFill/>
              <a:ln w="19080">
                <a:solidFill>
                  <a:srgbClr val="e3e7ea"/>
                </a:solidFill>
                <a:round/>
              </a:ln>
            </p:spPr>
            <p:style>
              <a:lnRef idx="0"/>
              <a:fillRef idx="0"/>
              <a:effectRef idx="0"/>
              <a:fontRef idx="minor"/>
            </p:style>
          </p:sp>
        </p:grpSp>
        <p:grpSp>
          <p:nvGrpSpPr>
            <p:cNvPr id="6747" name="Group 249"/>
            <p:cNvGrpSpPr/>
            <p:nvPr/>
          </p:nvGrpSpPr>
          <p:grpSpPr>
            <a:xfrm>
              <a:off x="806760" y="2670480"/>
              <a:ext cx="1555200" cy="1424520"/>
              <a:chOff x="806760" y="2670480"/>
              <a:chExt cx="1555200" cy="1424520"/>
            </a:xfrm>
          </p:grpSpPr>
          <p:grpSp>
            <p:nvGrpSpPr>
              <p:cNvPr id="6748" name="Group 250"/>
              <p:cNvGrpSpPr/>
              <p:nvPr/>
            </p:nvGrpSpPr>
            <p:grpSpPr>
              <a:xfrm>
                <a:off x="806760" y="2670480"/>
                <a:ext cx="101520" cy="1424520"/>
                <a:chOff x="806760" y="2670480"/>
                <a:chExt cx="101520" cy="1424520"/>
              </a:xfrm>
            </p:grpSpPr>
            <p:sp>
              <p:nvSpPr>
                <p:cNvPr id="6749" name="CustomShape 251"/>
                <p:cNvSpPr/>
                <p:nvPr/>
              </p:nvSpPr>
              <p:spPr>
                <a:xfrm>
                  <a:off x="806760" y="2670480"/>
                  <a:ext cx="101520" cy="101520"/>
                </a:xfrm>
                <a:custGeom>
                  <a:avLst/>
                  <a:gdLst/>
                  <a:ahLst/>
                  <a:rect l="l" t="t" r="r" b="b"/>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style>
                <a:lnRef idx="0"/>
                <a:fillRef idx="0"/>
                <a:effectRef idx="0"/>
                <a:fontRef idx="minor"/>
              </p:style>
            </p:sp>
            <p:sp>
              <p:nvSpPr>
                <p:cNvPr id="6750" name="CustomShape 252"/>
                <p:cNvSpPr/>
                <p:nvPr/>
              </p:nvSpPr>
              <p:spPr>
                <a:xfrm>
                  <a:off x="806760" y="2890800"/>
                  <a:ext cx="101520" cy="101520"/>
                </a:xfrm>
                <a:custGeom>
                  <a:avLst/>
                  <a:gdLst/>
                  <a:ahLst/>
                  <a:rect l="l" t="t" r="r" b="b"/>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style>
                <a:lnRef idx="0"/>
                <a:fillRef idx="0"/>
                <a:effectRef idx="0"/>
                <a:fontRef idx="minor"/>
              </p:style>
            </p:sp>
            <p:sp>
              <p:nvSpPr>
                <p:cNvPr id="6751" name="CustomShape 253"/>
                <p:cNvSpPr/>
                <p:nvPr/>
              </p:nvSpPr>
              <p:spPr>
                <a:xfrm>
                  <a:off x="806760" y="3111480"/>
                  <a:ext cx="101520" cy="101520"/>
                </a:xfrm>
                <a:custGeom>
                  <a:avLst/>
                  <a:gdLst/>
                  <a:ahLst/>
                  <a:rect l="l" t="t" r="r" b="b"/>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80">
                  <a:solidFill>
                    <a:srgbClr val="869fb2"/>
                  </a:solidFill>
                  <a:round/>
                </a:ln>
              </p:spPr>
              <p:style>
                <a:lnRef idx="0"/>
                <a:fillRef idx="0"/>
                <a:effectRef idx="0"/>
                <a:fontRef idx="minor"/>
              </p:style>
            </p:sp>
            <p:sp>
              <p:nvSpPr>
                <p:cNvPr id="6752" name="CustomShape 254"/>
                <p:cNvSpPr/>
                <p:nvPr/>
              </p:nvSpPr>
              <p:spPr>
                <a:xfrm>
                  <a:off x="806760" y="333216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sp>
              <p:nvSpPr>
                <p:cNvPr id="6753" name="CustomShape 255"/>
                <p:cNvSpPr/>
                <p:nvPr/>
              </p:nvSpPr>
              <p:spPr>
                <a:xfrm>
                  <a:off x="806760" y="3552480"/>
                  <a:ext cx="101520" cy="101520"/>
                </a:xfrm>
                <a:custGeom>
                  <a:avLst/>
                  <a:gdLst/>
                  <a:ahLst/>
                  <a:rect l="l" t="t" r="r" b="b"/>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80">
                  <a:solidFill>
                    <a:srgbClr val="869fb2"/>
                  </a:solidFill>
                  <a:round/>
                </a:ln>
              </p:spPr>
              <p:style>
                <a:lnRef idx="0"/>
                <a:fillRef idx="0"/>
                <a:effectRef idx="0"/>
                <a:fontRef idx="minor"/>
              </p:style>
            </p:sp>
            <p:sp>
              <p:nvSpPr>
                <p:cNvPr id="6754" name="CustomShape 256"/>
                <p:cNvSpPr/>
                <p:nvPr/>
              </p:nvSpPr>
              <p:spPr>
                <a:xfrm>
                  <a:off x="806760" y="3773160"/>
                  <a:ext cx="101520" cy="101520"/>
                </a:xfrm>
                <a:custGeom>
                  <a:avLst/>
                  <a:gdLst/>
                  <a:ahLst/>
                  <a:rect l="l" t="t" r="r" b="b"/>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sp>
              <p:nvSpPr>
                <p:cNvPr id="6755" name="CustomShape 257"/>
                <p:cNvSpPr/>
                <p:nvPr/>
              </p:nvSpPr>
              <p:spPr>
                <a:xfrm>
                  <a:off x="806760" y="399348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grpSp>
          <p:grpSp>
            <p:nvGrpSpPr>
              <p:cNvPr id="6756" name="Group 258"/>
              <p:cNvGrpSpPr/>
              <p:nvPr/>
            </p:nvGrpSpPr>
            <p:grpSpPr>
              <a:xfrm>
                <a:off x="1050120" y="2670480"/>
                <a:ext cx="101520" cy="1424520"/>
                <a:chOff x="1050120" y="2670480"/>
                <a:chExt cx="101520" cy="1424520"/>
              </a:xfrm>
            </p:grpSpPr>
            <p:sp>
              <p:nvSpPr>
                <p:cNvPr id="6757" name="CustomShape 259"/>
                <p:cNvSpPr/>
                <p:nvPr/>
              </p:nvSpPr>
              <p:spPr>
                <a:xfrm>
                  <a:off x="1050120" y="2670480"/>
                  <a:ext cx="101520" cy="101520"/>
                </a:xfrm>
                <a:custGeom>
                  <a:avLst/>
                  <a:gdLst/>
                  <a:ahLst/>
                  <a:rect l="l" t="t" r="r" b="b"/>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style>
                <a:lnRef idx="0"/>
                <a:fillRef idx="0"/>
                <a:effectRef idx="0"/>
                <a:fontRef idx="minor"/>
              </p:style>
            </p:sp>
            <p:sp>
              <p:nvSpPr>
                <p:cNvPr id="6758" name="CustomShape 260"/>
                <p:cNvSpPr/>
                <p:nvPr/>
              </p:nvSpPr>
              <p:spPr>
                <a:xfrm>
                  <a:off x="1050120" y="2890800"/>
                  <a:ext cx="101520" cy="101520"/>
                </a:xfrm>
                <a:custGeom>
                  <a:avLst/>
                  <a:gdLst/>
                  <a:ahLst/>
                  <a:rect l="l" t="t" r="r" b="b"/>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style>
                <a:lnRef idx="0"/>
                <a:fillRef idx="0"/>
                <a:effectRef idx="0"/>
                <a:fontRef idx="minor"/>
              </p:style>
            </p:sp>
            <p:sp>
              <p:nvSpPr>
                <p:cNvPr id="6759" name="CustomShape 261"/>
                <p:cNvSpPr/>
                <p:nvPr/>
              </p:nvSpPr>
              <p:spPr>
                <a:xfrm>
                  <a:off x="1050120" y="3111480"/>
                  <a:ext cx="101520" cy="101520"/>
                </a:xfrm>
                <a:custGeom>
                  <a:avLst/>
                  <a:gdLst/>
                  <a:ahLst/>
                  <a:rect l="l" t="t" r="r" b="b"/>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style>
                <a:lnRef idx="0"/>
                <a:fillRef idx="0"/>
                <a:effectRef idx="0"/>
                <a:fontRef idx="minor"/>
              </p:style>
            </p:sp>
            <p:sp>
              <p:nvSpPr>
                <p:cNvPr id="6760" name="CustomShape 262"/>
                <p:cNvSpPr/>
                <p:nvPr/>
              </p:nvSpPr>
              <p:spPr>
                <a:xfrm>
                  <a:off x="1050120" y="333216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style>
                <a:lnRef idx="0"/>
                <a:fillRef idx="0"/>
                <a:effectRef idx="0"/>
                <a:fontRef idx="minor"/>
              </p:style>
            </p:sp>
            <p:sp>
              <p:nvSpPr>
                <p:cNvPr id="6761" name="CustomShape 263"/>
                <p:cNvSpPr/>
                <p:nvPr/>
              </p:nvSpPr>
              <p:spPr>
                <a:xfrm>
                  <a:off x="1050120" y="3552480"/>
                  <a:ext cx="101520" cy="101520"/>
                </a:xfrm>
                <a:custGeom>
                  <a:avLst/>
                  <a:gdLst/>
                  <a:ahLst/>
                  <a:rect l="l" t="t" r="r" b="b"/>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80">
                  <a:solidFill>
                    <a:srgbClr val="869fb2"/>
                  </a:solidFill>
                  <a:round/>
                </a:ln>
              </p:spPr>
              <p:style>
                <a:lnRef idx="0"/>
                <a:fillRef idx="0"/>
                <a:effectRef idx="0"/>
                <a:fontRef idx="minor"/>
              </p:style>
            </p:sp>
            <p:sp>
              <p:nvSpPr>
                <p:cNvPr id="6762" name="CustomShape 264"/>
                <p:cNvSpPr/>
                <p:nvPr/>
              </p:nvSpPr>
              <p:spPr>
                <a:xfrm>
                  <a:off x="1050120" y="3773160"/>
                  <a:ext cx="101520" cy="101520"/>
                </a:xfrm>
                <a:custGeom>
                  <a:avLst/>
                  <a:gdLst/>
                  <a:ahLst/>
                  <a:rect l="l" t="t" r="r" b="b"/>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sp>
              <p:nvSpPr>
                <p:cNvPr id="6763" name="CustomShape 265"/>
                <p:cNvSpPr/>
                <p:nvPr/>
              </p:nvSpPr>
              <p:spPr>
                <a:xfrm>
                  <a:off x="1050120" y="399348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grpSp>
          <p:grpSp>
            <p:nvGrpSpPr>
              <p:cNvPr id="6764" name="Group 266"/>
              <p:cNvGrpSpPr/>
              <p:nvPr/>
            </p:nvGrpSpPr>
            <p:grpSpPr>
              <a:xfrm>
                <a:off x="1287000" y="2670480"/>
                <a:ext cx="101520" cy="1424520"/>
                <a:chOff x="1287000" y="2670480"/>
                <a:chExt cx="101520" cy="1424520"/>
              </a:xfrm>
            </p:grpSpPr>
            <p:sp>
              <p:nvSpPr>
                <p:cNvPr id="6765" name="CustomShape 267"/>
                <p:cNvSpPr/>
                <p:nvPr/>
              </p:nvSpPr>
              <p:spPr>
                <a:xfrm>
                  <a:off x="1287000" y="2670480"/>
                  <a:ext cx="101520" cy="101520"/>
                </a:xfrm>
                <a:custGeom>
                  <a:avLst/>
                  <a:gdLst/>
                  <a:ahLst/>
                  <a:rect l="l" t="t" r="r" b="b"/>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style>
                <a:lnRef idx="0"/>
                <a:fillRef idx="0"/>
                <a:effectRef idx="0"/>
                <a:fontRef idx="minor"/>
              </p:style>
            </p:sp>
            <p:sp>
              <p:nvSpPr>
                <p:cNvPr id="6766" name="CustomShape 268"/>
                <p:cNvSpPr/>
                <p:nvPr/>
              </p:nvSpPr>
              <p:spPr>
                <a:xfrm>
                  <a:off x="1287000" y="2890800"/>
                  <a:ext cx="101520" cy="101520"/>
                </a:xfrm>
                <a:custGeom>
                  <a:avLst/>
                  <a:gdLst/>
                  <a:ahLst/>
                  <a:rect l="l" t="t" r="r" b="b"/>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style>
                <a:lnRef idx="0"/>
                <a:fillRef idx="0"/>
                <a:effectRef idx="0"/>
                <a:fontRef idx="minor"/>
              </p:style>
            </p:sp>
            <p:sp>
              <p:nvSpPr>
                <p:cNvPr id="6767" name="CustomShape 269"/>
                <p:cNvSpPr/>
                <p:nvPr/>
              </p:nvSpPr>
              <p:spPr>
                <a:xfrm>
                  <a:off x="1287000" y="3111480"/>
                  <a:ext cx="101520" cy="101520"/>
                </a:xfrm>
                <a:custGeom>
                  <a:avLst/>
                  <a:gdLst/>
                  <a:ahLst/>
                  <a:rect l="l" t="t" r="r" b="b"/>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style>
                <a:lnRef idx="0"/>
                <a:fillRef idx="0"/>
                <a:effectRef idx="0"/>
                <a:fontRef idx="minor"/>
              </p:style>
            </p:sp>
            <p:sp>
              <p:nvSpPr>
                <p:cNvPr id="6768" name="CustomShape 270"/>
                <p:cNvSpPr/>
                <p:nvPr/>
              </p:nvSpPr>
              <p:spPr>
                <a:xfrm>
                  <a:off x="1287000" y="333216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style>
                <a:lnRef idx="0"/>
                <a:fillRef idx="0"/>
                <a:effectRef idx="0"/>
                <a:fontRef idx="minor"/>
              </p:style>
            </p:sp>
            <p:sp>
              <p:nvSpPr>
                <p:cNvPr id="6769" name="CustomShape 271"/>
                <p:cNvSpPr/>
                <p:nvPr/>
              </p:nvSpPr>
              <p:spPr>
                <a:xfrm>
                  <a:off x="1287000" y="3552480"/>
                  <a:ext cx="101520" cy="101520"/>
                </a:xfrm>
                <a:custGeom>
                  <a:avLst/>
                  <a:gdLst/>
                  <a:ahLst/>
                  <a:rect l="l" t="t" r="r" b="b"/>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style>
                <a:lnRef idx="0"/>
                <a:fillRef idx="0"/>
                <a:effectRef idx="0"/>
                <a:fontRef idx="minor"/>
              </p:style>
            </p:sp>
            <p:sp>
              <p:nvSpPr>
                <p:cNvPr id="6770" name="CustomShape 272"/>
                <p:cNvSpPr/>
                <p:nvPr/>
              </p:nvSpPr>
              <p:spPr>
                <a:xfrm>
                  <a:off x="1287000" y="3773160"/>
                  <a:ext cx="101520" cy="101520"/>
                </a:xfrm>
                <a:custGeom>
                  <a:avLst/>
                  <a:gdLst/>
                  <a:ahLst/>
                  <a:rect l="l" t="t" r="r" b="b"/>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sp>
              <p:nvSpPr>
                <p:cNvPr id="6771" name="CustomShape 273"/>
                <p:cNvSpPr/>
                <p:nvPr/>
              </p:nvSpPr>
              <p:spPr>
                <a:xfrm>
                  <a:off x="1287000" y="399348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grpSp>
          <p:grpSp>
            <p:nvGrpSpPr>
              <p:cNvPr id="6772" name="Group 274"/>
              <p:cNvGrpSpPr/>
              <p:nvPr/>
            </p:nvGrpSpPr>
            <p:grpSpPr>
              <a:xfrm>
                <a:off x="1773720" y="2670480"/>
                <a:ext cx="101520" cy="1424520"/>
                <a:chOff x="1773720" y="2670480"/>
                <a:chExt cx="101520" cy="1424520"/>
              </a:xfrm>
            </p:grpSpPr>
            <p:sp>
              <p:nvSpPr>
                <p:cNvPr id="6773" name="CustomShape 275"/>
                <p:cNvSpPr/>
                <p:nvPr/>
              </p:nvSpPr>
              <p:spPr>
                <a:xfrm>
                  <a:off x="1773720" y="2670480"/>
                  <a:ext cx="101520" cy="101520"/>
                </a:xfrm>
                <a:custGeom>
                  <a:avLst/>
                  <a:gdLst/>
                  <a:ahLst/>
                  <a:rect l="l" t="t" r="r" b="b"/>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style>
                <a:lnRef idx="0"/>
                <a:fillRef idx="0"/>
                <a:effectRef idx="0"/>
                <a:fontRef idx="minor"/>
              </p:style>
            </p:sp>
            <p:sp>
              <p:nvSpPr>
                <p:cNvPr id="6774" name="CustomShape 276"/>
                <p:cNvSpPr/>
                <p:nvPr/>
              </p:nvSpPr>
              <p:spPr>
                <a:xfrm>
                  <a:off x="1773720" y="2890800"/>
                  <a:ext cx="101520" cy="101520"/>
                </a:xfrm>
                <a:custGeom>
                  <a:avLst/>
                  <a:gdLst/>
                  <a:ahLst/>
                  <a:rect l="l" t="t" r="r" b="b"/>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style>
                <a:lnRef idx="0"/>
                <a:fillRef idx="0"/>
                <a:effectRef idx="0"/>
                <a:fontRef idx="minor"/>
              </p:style>
            </p:sp>
            <p:sp>
              <p:nvSpPr>
                <p:cNvPr id="6775" name="CustomShape 277"/>
                <p:cNvSpPr/>
                <p:nvPr/>
              </p:nvSpPr>
              <p:spPr>
                <a:xfrm>
                  <a:off x="1773720" y="3111480"/>
                  <a:ext cx="101520" cy="101520"/>
                </a:xfrm>
                <a:custGeom>
                  <a:avLst/>
                  <a:gdLst/>
                  <a:ahLst/>
                  <a:rect l="l" t="t" r="r" b="b"/>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style>
                <a:lnRef idx="0"/>
                <a:fillRef idx="0"/>
                <a:effectRef idx="0"/>
                <a:fontRef idx="minor"/>
              </p:style>
            </p:sp>
            <p:sp>
              <p:nvSpPr>
                <p:cNvPr id="6776" name="CustomShape 278"/>
                <p:cNvSpPr/>
                <p:nvPr/>
              </p:nvSpPr>
              <p:spPr>
                <a:xfrm>
                  <a:off x="1773720" y="333216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sp>
              <p:nvSpPr>
                <p:cNvPr id="6777" name="CustomShape 279"/>
                <p:cNvSpPr/>
                <p:nvPr/>
              </p:nvSpPr>
              <p:spPr>
                <a:xfrm>
                  <a:off x="1773720" y="3552480"/>
                  <a:ext cx="101520" cy="101520"/>
                </a:xfrm>
                <a:custGeom>
                  <a:avLst/>
                  <a:gdLst/>
                  <a:ahLst/>
                  <a:rect l="l" t="t" r="r" b="b"/>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80">
                  <a:solidFill>
                    <a:srgbClr val="869fb2"/>
                  </a:solidFill>
                  <a:round/>
                </a:ln>
              </p:spPr>
              <p:style>
                <a:lnRef idx="0"/>
                <a:fillRef idx="0"/>
                <a:effectRef idx="0"/>
                <a:fontRef idx="minor"/>
              </p:style>
            </p:sp>
            <p:sp>
              <p:nvSpPr>
                <p:cNvPr id="6778" name="CustomShape 280"/>
                <p:cNvSpPr/>
                <p:nvPr/>
              </p:nvSpPr>
              <p:spPr>
                <a:xfrm>
                  <a:off x="1773720" y="3773160"/>
                  <a:ext cx="101520" cy="101520"/>
                </a:xfrm>
                <a:custGeom>
                  <a:avLst/>
                  <a:gdLst/>
                  <a:ahLst/>
                  <a:rect l="l" t="t" r="r" b="b"/>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sp>
              <p:nvSpPr>
                <p:cNvPr id="6779" name="CustomShape 281"/>
                <p:cNvSpPr/>
                <p:nvPr/>
              </p:nvSpPr>
              <p:spPr>
                <a:xfrm>
                  <a:off x="1773720" y="399348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grpSp>
          <p:grpSp>
            <p:nvGrpSpPr>
              <p:cNvPr id="6780" name="Group 282"/>
              <p:cNvGrpSpPr/>
              <p:nvPr/>
            </p:nvGrpSpPr>
            <p:grpSpPr>
              <a:xfrm>
                <a:off x="2017080" y="2670480"/>
                <a:ext cx="101520" cy="1424520"/>
                <a:chOff x="2017080" y="2670480"/>
                <a:chExt cx="101520" cy="1424520"/>
              </a:xfrm>
            </p:grpSpPr>
            <p:sp>
              <p:nvSpPr>
                <p:cNvPr id="6781" name="CustomShape 283"/>
                <p:cNvSpPr/>
                <p:nvPr/>
              </p:nvSpPr>
              <p:spPr>
                <a:xfrm>
                  <a:off x="2017080" y="2670480"/>
                  <a:ext cx="101520" cy="101520"/>
                </a:xfrm>
                <a:custGeom>
                  <a:avLst/>
                  <a:gdLst/>
                  <a:ahLst/>
                  <a:rect l="l" t="t" r="r" b="b"/>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style>
                <a:lnRef idx="0"/>
                <a:fillRef idx="0"/>
                <a:effectRef idx="0"/>
                <a:fontRef idx="minor"/>
              </p:style>
            </p:sp>
            <p:sp>
              <p:nvSpPr>
                <p:cNvPr id="6782" name="CustomShape 284"/>
                <p:cNvSpPr/>
                <p:nvPr/>
              </p:nvSpPr>
              <p:spPr>
                <a:xfrm>
                  <a:off x="2017080" y="2890800"/>
                  <a:ext cx="101520" cy="101520"/>
                </a:xfrm>
                <a:custGeom>
                  <a:avLst/>
                  <a:gdLst/>
                  <a:ahLst/>
                  <a:rect l="l" t="t" r="r" b="b"/>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style>
                <a:lnRef idx="0"/>
                <a:fillRef idx="0"/>
                <a:effectRef idx="0"/>
                <a:fontRef idx="minor"/>
              </p:style>
            </p:sp>
            <p:sp>
              <p:nvSpPr>
                <p:cNvPr id="6783" name="CustomShape 285"/>
                <p:cNvSpPr/>
                <p:nvPr/>
              </p:nvSpPr>
              <p:spPr>
                <a:xfrm>
                  <a:off x="2017080" y="3111480"/>
                  <a:ext cx="101520" cy="101520"/>
                </a:xfrm>
                <a:custGeom>
                  <a:avLst/>
                  <a:gdLst/>
                  <a:ahLst/>
                  <a:rect l="l" t="t" r="r" b="b"/>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style>
                <a:lnRef idx="0"/>
                <a:fillRef idx="0"/>
                <a:effectRef idx="0"/>
                <a:fontRef idx="minor"/>
              </p:style>
            </p:sp>
            <p:sp>
              <p:nvSpPr>
                <p:cNvPr id="6784" name="CustomShape 286"/>
                <p:cNvSpPr/>
                <p:nvPr/>
              </p:nvSpPr>
              <p:spPr>
                <a:xfrm>
                  <a:off x="2017080" y="333216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style>
                <a:lnRef idx="0"/>
                <a:fillRef idx="0"/>
                <a:effectRef idx="0"/>
                <a:fontRef idx="minor"/>
              </p:style>
            </p:sp>
            <p:sp>
              <p:nvSpPr>
                <p:cNvPr id="6785" name="CustomShape 287"/>
                <p:cNvSpPr/>
                <p:nvPr/>
              </p:nvSpPr>
              <p:spPr>
                <a:xfrm>
                  <a:off x="2017080" y="3552480"/>
                  <a:ext cx="101520" cy="101520"/>
                </a:xfrm>
                <a:custGeom>
                  <a:avLst/>
                  <a:gdLst/>
                  <a:ahLst/>
                  <a:rect l="l" t="t" r="r" b="b"/>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style>
                <a:lnRef idx="0"/>
                <a:fillRef idx="0"/>
                <a:effectRef idx="0"/>
                <a:fontRef idx="minor"/>
              </p:style>
            </p:sp>
            <p:sp>
              <p:nvSpPr>
                <p:cNvPr id="6786" name="CustomShape 288"/>
                <p:cNvSpPr/>
                <p:nvPr/>
              </p:nvSpPr>
              <p:spPr>
                <a:xfrm>
                  <a:off x="2017080" y="3773160"/>
                  <a:ext cx="101520" cy="101520"/>
                </a:xfrm>
                <a:custGeom>
                  <a:avLst/>
                  <a:gdLst/>
                  <a:ahLst/>
                  <a:rect l="l" t="t" r="r" b="b"/>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style>
                <a:lnRef idx="0"/>
                <a:fillRef idx="0"/>
                <a:effectRef idx="0"/>
                <a:fontRef idx="minor"/>
              </p:style>
            </p:sp>
            <p:sp>
              <p:nvSpPr>
                <p:cNvPr id="6787" name="CustomShape 289"/>
                <p:cNvSpPr/>
                <p:nvPr/>
              </p:nvSpPr>
              <p:spPr>
                <a:xfrm>
                  <a:off x="2017080" y="399348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grpSp>
          <p:grpSp>
            <p:nvGrpSpPr>
              <p:cNvPr id="6788" name="Group 290"/>
              <p:cNvGrpSpPr/>
              <p:nvPr/>
            </p:nvGrpSpPr>
            <p:grpSpPr>
              <a:xfrm>
                <a:off x="2260440" y="2670480"/>
                <a:ext cx="101520" cy="1424520"/>
                <a:chOff x="2260440" y="2670480"/>
                <a:chExt cx="101520" cy="1424520"/>
              </a:xfrm>
            </p:grpSpPr>
            <p:sp>
              <p:nvSpPr>
                <p:cNvPr id="6789" name="CustomShape 291"/>
                <p:cNvSpPr/>
                <p:nvPr/>
              </p:nvSpPr>
              <p:spPr>
                <a:xfrm>
                  <a:off x="2260440" y="2670480"/>
                  <a:ext cx="101520" cy="101520"/>
                </a:xfrm>
                <a:custGeom>
                  <a:avLst/>
                  <a:gdLst/>
                  <a:ahLst/>
                  <a:rect l="l" t="t" r="r" b="b"/>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style>
                <a:lnRef idx="0"/>
                <a:fillRef idx="0"/>
                <a:effectRef idx="0"/>
                <a:fontRef idx="minor"/>
              </p:style>
            </p:sp>
            <p:sp>
              <p:nvSpPr>
                <p:cNvPr id="6790" name="CustomShape 292"/>
                <p:cNvSpPr/>
                <p:nvPr/>
              </p:nvSpPr>
              <p:spPr>
                <a:xfrm>
                  <a:off x="2260440" y="2890800"/>
                  <a:ext cx="101520" cy="101520"/>
                </a:xfrm>
                <a:custGeom>
                  <a:avLst/>
                  <a:gdLst/>
                  <a:ahLst/>
                  <a:rect l="l" t="t" r="r" b="b"/>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style>
                <a:lnRef idx="0"/>
                <a:fillRef idx="0"/>
                <a:effectRef idx="0"/>
                <a:fontRef idx="minor"/>
              </p:style>
            </p:sp>
            <p:sp>
              <p:nvSpPr>
                <p:cNvPr id="6791" name="CustomShape 293"/>
                <p:cNvSpPr/>
                <p:nvPr/>
              </p:nvSpPr>
              <p:spPr>
                <a:xfrm>
                  <a:off x="2260440" y="3111480"/>
                  <a:ext cx="101520" cy="101520"/>
                </a:xfrm>
                <a:custGeom>
                  <a:avLst/>
                  <a:gdLst/>
                  <a:ahLst/>
                  <a:rect l="l" t="t" r="r" b="b"/>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style>
                <a:lnRef idx="0"/>
                <a:fillRef idx="0"/>
                <a:effectRef idx="0"/>
                <a:fontRef idx="minor"/>
              </p:style>
            </p:sp>
            <p:sp>
              <p:nvSpPr>
                <p:cNvPr id="6792" name="CustomShape 294"/>
                <p:cNvSpPr/>
                <p:nvPr/>
              </p:nvSpPr>
              <p:spPr>
                <a:xfrm>
                  <a:off x="2260440" y="333216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style>
                <a:lnRef idx="0"/>
                <a:fillRef idx="0"/>
                <a:effectRef idx="0"/>
                <a:fontRef idx="minor"/>
              </p:style>
            </p:sp>
            <p:sp>
              <p:nvSpPr>
                <p:cNvPr id="6793" name="CustomShape 295"/>
                <p:cNvSpPr/>
                <p:nvPr/>
              </p:nvSpPr>
              <p:spPr>
                <a:xfrm>
                  <a:off x="2260440" y="3552480"/>
                  <a:ext cx="101520" cy="101520"/>
                </a:xfrm>
                <a:custGeom>
                  <a:avLst/>
                  <a:gdLst/>
                  <a:ahLst/>
                  <a:rect l="l" t="t" r="r" b="b"/>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style>
                <a:lnRef idx="0"/>
                <a:fillRef idx="0"/>
                <a:effectRef idx="0"/>
                <a:fontRef idx="minor"/>
              </p:style>
            </p:sp>
            <p:sp>
              <p:nvSpPr>
                <p:cNvPr id="6794" name="CustomShape 296"/>
                <p:cNvSpPr/>
                <p:nvPr/>
              </p:nvSpPr>
              <p:spPr>
                <a:xfrm>
                  <a:off x="2260440" y="3773160"/>
                  <a:ext cx="101520" cy="101520"/>
                </a:xfrm>
                <a:custGeom>
                  <a:avLst/>
                  <a:gdLst/>
                  <a:ahLst/>
                  <a:rect l="l" t="t" r="r" b="b"/>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sp>
              <p:nvSpPr>
                <p:cNvPr id="6795" name="CustomShape 297"/>
                <p:cNvSpPr/>
                <p:nvPr/>
              </p:nvSpPr>
              <p:spPr>
                <a:xfrm>
                  <a:off x="2260440" y="399348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80">
                  <a:solidFill>
                    <a:srgbClr val="869fb2"/>
                  </a:solidFill>
                  <a:round/>
                </a:ln>
              </p:spPr>
              <p:style>
                <a:lnRef idx="0"/>
                <a:fillRef idx="0"/>
                <a:effectRef idx="0"/>
                <a:fontRef idx="minor"/>
              </p:style>
            </p:sp>
          </p:grpSp>
          <p:grpSp>
            <p:nvGrpSpPr>
              <p:cNvPr id="6796" name="Group 298"/>
              <p:cNvGrpSpPr/>
              <p:nvPr/>
            </p:nvGrpSpPr>
            <p:grpSpPr>
              <a:xfrm>
                <a:off x="1530360" y="2670480"/>
                <a:ext cx="101520" cy="1424520"/>
                <a:chOff x="1530360" y="2670480"/>
                <a:chExt cx="101520" cy="1424520"/>
              </a:xfrm>
            </p:grpSpPr>
            <p:sp>
              <p:nvSpPr>
                <p:cNvPr id="6797" name="CustomShape 299"/>
                <p:cNvSpPr/>
                <p:nvPr/>
              </p:nvSpPr>
              <p:spPr>
                <a:xfrm>
                  <a:off x="1530360" y="2670480"/>
                  <a:ext cx="101520" cy="101520"/>
                </a:xfrm>
                <a:custGeom>
                  <a:avLst/>
                  <a:gdLst/>
                  <a:ahLst/>
                  <a:rect l="l" t="t" r="r" b="b"/>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style>
                <a:lnRef idx="0"/>
                <a:fillRef idx="0"/>
                <a:effectRef idx="0"/>
                <a:fontRef idx="minor"/>
              </p:style>
            </p:sp>
            <p:sp>
              <p:nvSpPr>
                <p:cNvPr id="6798" name="CustomShape 300"/>
                <p:cNvSpPr/>
                <p:nvPr/>
              </p:nvSpPr>
              <p:spPr>
                <a:xfrm>
                  <a:off x="1530360" y="2890800"/>
                  <a:ext cx="101520" cy="101520"/>
                </a:xfrm>
                <a:custGeom>
                  <a:avLst/>
                  <a:gdLst/>
                  <a:ahLst/>
                  <a:rect l="l" t="t" r="r" b="b"/>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style>
                <a:lnRef idx="0"/>
                <a:fillRef idx="0"/>
                <a:effectRef idx="0"/>
                <a:fontRef idx="minor"/>
              </p:style>
            </p:sp>
            <p:sp>
              <p:nvSpPr>
                <p:cNvPr id="6799" name="CustomShape 301"/>
                <p:cNvSpPr/>
                <p:nvPr/>
              </p:nvSpPr>
              <p:spPr>
                <a:xfrm>
                  <a:off x="1530360" y="3111480"/>
                  <a:ext cx="101520" cy="101520"/>
                </a:xfrm>
                <a:custGeom>
                  <a:avLst/>
                  <a:gdLst/>
                  <a:ahLst/>
                  <a:rect l="l" t="t" r="r" b="b"/>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style>
                <a:lnRef idx="0"/>
                <a:fillRef idx="0"/>
                <a:effectRef idx="0"/>
                <a:fontRef idx="minor"/>
              </p:style>
            </p:sp>
            <p:sp>
              <p:nvSpPr>
                <p:cNvPr id="6800" name="CustomShape 302"/>
                <p:cNvSpPr/>
                <p:nvPr/>
              </p:nvSpPr>
              <p:spPr>
                <a:xfrm>
                  <a:off x="1530360" y="333216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style>
                <a:lnRef idx="0"/>
                <a:fillRef idx="0"/>
                <a:effectRef idx="0"/>
                <a:fontRef idx="minor"/>
              </p:style>
            </p:sp>
            <p:sp>
              <p:nvSpPr>
                <p:cNvPr id="6801" name="CustomShape 303"/>
                <p:cNvSpPr/>
                <p:nvPr/>
              </p:nvSpPr>
              <p:spPr>
                <a:xfrm>
                  <a:off x="1530360" y="3552480"/>
                  <a:ext cx="101520" cy="101520"/>
                </a:xfrm>
                <a:custGeom>
                  <a:avLst/>
                  <a:gdLst/>
                  <a:ahLst/>
                  <a:rect l="l" t="t" r="r" b="b"/>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style>
                <a:lnRef idx="0"/>
                <a:fillRef idx="0"/>
                <a:effectRef idx="0"/>
                <a:fontRef idx="minor"/>
              </p:style>
            </p:sp>
            <p:sp>
              <p:nvSpPr>
                <p:cNvPr id="6802" name="CustomShape 304"/>
                <p:cNvSpPr/>
                <p:nvPr/>
              </p:nvSpPr>
              <p:spPr>
                <a:xfrm>
                  <a:off x="1530360" y="3773160"/>
                  <a:ext cx="101520" cy="101520"/>
                </a:xfrm>
                <a:custGeom>
                  <a:avLst/>
                  <a:gdLst/>
                  <a:ahLst/>
                  <a:rect l="l" t="t" r="r" b="b"/>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style>
                <a:lnRef idx="0"/>
                <a:fillRef idx="0"/>
                <a:effectRef idx="0"/>
                <a:fontRef idx="minor"/>
              </p:style>
            </p:sp>
            <p:sp>
              <p:nvSpPr>
                <p:cNvPr id="6803" name="CustomShape 305"/>
                <p:cNvSpPr/>
                <p:nvPr/>
              </p:nvSpPr>
              <p:spPr>
                <a:xfrm>
                  <a:off x="1530360" y="3993480"/>
                  <a:ext cx="101520" cy="101520"/>
                </a:xfrm>
                <a:custGeom>
                  <a:avLst/>
                  <a:gdLst/>
                  <a:ahLst/>
                  <a:rect l="l" t="t" r="r" b="b"/>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style>
                <a:lnRef idx="0"/>
                <a:fillRef idx="0"/>
                <a:effectRef idx="0"/>
                <a:fontRef idx="minor"/>
              </p:style>
            </p:sp>
          </p:grpSp>
        </p:grpSp>
      </p:grpSp>
      <p:grpSp>
        <p:nvGrpSpPr>
          <p:cNvPr id="6804" name="Group 306"/>
          <p:cNvGrpSpPr/>
          <p:nvPr/>
        </p:nvGrpSpPr>
        <p:grpSpPr>
          <a:xfrm>
            <a:off x="5671080" y="3305880"/>
            <a:ext cx="2748600" cy="871200"/>
            <a:chOff x="5671080" y="3305880"/>
            <a:chExt cx="2748600" cy="871200"/>
          </a:xfrm>
        </p:grpSpPr>
        <p:sp>
          <p:nvSpPr>
            <p:cNvPr id="6805" name="CustomShape 307"/>
            <p:cNvSpPr/>
            <p:nvPr/>
          </p:nvSpPr>
          <p:spPr>
            <a:xfrm>
              <a:off x="5671080" y="3312360"/>
              <a:ext cx="2504880" cy="856800"/>
            </a:xfrm>
            <a:custGeom>
              <a:avLst/>
              <a:gdLst/>
              <a:ahLst/>
              <a:rect l="l" t="t" r="r" b="b"/>
              <a:pathLst>
                <a:path w="260246" h="89122">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4000"/>
              </a:srgbClr>
            </a:solidFill>
            <a:ln>
              <a:noFill/>
            </a:ln>
          </p:spPr>
          <p:style>
            <a:lnRef idx="0"/>
            <a:fillRef idx="0"/>
            <a:effectRef idx="0"/>
            <a:fontRef idx="minor"/>
          </p:style>
        </p:sp>
        <p:sp>
          <p:nvSpPr>
            <p:cNvPr id="6806" name="CustomShape 308"/>
            <p:cNvSpPr/>
            <p:nvPr/>
          </p:nvSpPr>
          <p:spPr>
            <a:xfrm>
              <a:off x="6535080" y="3579480"/>
              <a:ext cx="167400" cy="322560"/>
            </a:xfrm>
            <a:custGeom>
              <a:avLst/>
              <a:gdLst/>
              <a:ahLst/>
              <a:rect l="l" t="t" r="r" b="b"/>
              <a:pathLst>
                <a:path w="17540" h="33656">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style>
            <a:lnRef idx="0"/>
            <a:fillRef idx="0"/>
            <a:effectRef idx="0"/>
            <a:fontRef idx="minor"/>
          </p:style>
        </p:sp>
        <p:sp>
          <p:nvSpPr>
            <p:cNvPr id="6807" name="CustomShape 309"/>
            <p:cNvSpPr/>
            <p:nvPr/>
          </p:nvSpPr>
          <p:spPr>
            <a:xfrm>
              <a:off x="6990480" y="3496320"/>
              <a:ext cx="232560" cy="488880"/>
            </a:xfrm>
            <a:custGeom>
              <a:avLst/>
              <a:gdLst/>
              <a:ahLst/>
              <a:rect l="l" t="t" r="r" b="b"/>
              <a:pathLst>
                <a:path w="24298" h="50901">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style>
            <a:lnRef idx="0"/>
            <a:fillRef idx="0"/>
            <a:effectRef idx="0"/>
            <a:fontRef idx="minor"/>
          </p:style>
        </p:sp>
        <p:sp>
          <p:nvSpPr>
            <p:cNvPr id="6808" name="CustomShape 310"/>
            <p:cNvSpPr/>
            <p:nvPr/>
          </p:nvSpPr>
          <p:spPr>
            <a:xfrm>
              <a:off x="7505280" y="3401280"/>
              <a:ext cx="314640" cy="678240"/>
            </a:xfrm>
            <a:custGeom>
              <a:avLst/>
              <a:gdLst/>
              <a:ahLst/>
              <a:rect l="l" t="t" r="r" b="b"/>
              <a:pathLst>
                <a:path w="32820" h="70574">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style>
            <a:lnRef idx="0"/>
            <a:fillRef idx="0"/>
            <a:effectRef idx="0"/>
            <a:fontRef idx="minor"/>
          </p:style>
        </p:sp>
        <p:sp>
          <p:nvSpPr>
            <p:cNvPr id="6809" name="CustomShape 311"/>
            <p:cNvSpPr/>
            <p:nvPr/>
          </p:nvSpPr>
          <p:spPr>
            <a:xfrm>
              <a:off x="8213760" y="3305880"/>
              <a:ext cx="360" cy="360"/>
            </a:xfrm>
            <a:custGeom>
              <a:avLst/>
              <a:gdLst/>
              <a:ahLst/>
              <a:rect l="l" t="t" r="r" b="b"/>
              <a:pathLst>
                <a:path w="6" h="0">
                  <a:moveTo>
                    <a:pt x="5" y="0"/>
                  </a:moveTo>
                  <a:lnTo>
                    <a:pt x="1" y="0"/>
                  </a:lnTo>
                  <a:close/>
                </a:path>
              </a:pathLst>
            </a:custGeom>
            <a:solidFill>
              <a:srgbClr val="e3e9ed"/>
            </a:solidFill>
            <a:ln>
              <a:noFill/>
            </a:ln>
          </p:spPr>
          <p:style>
            <a:lnRef idx="0"/>
            <a:fillRef idx="0"/>
            <a:effectRef idx="0"/>
            <a:fontRef idx="minor"/>
          </p:style>
        </p:sp>
        <p:sp>
          <p:nvSpPr>
            <p:cNvPr id="6810" name="CustomShape 312"/>
            <p:cNvSpPr/>
            <p:nvPr/>
          </p:nvSpPr>
          <p:spPr>
            <a:xfrm>
              <a:off x="8213760" y="4176720"/>
              <a:ext cx="360" cy="360"/>
            </a:xfrm>
            <a:custGeom>
              <a:avLst/>
              <a:gdLst/>
              <a:ahLst/>
              <a:rect l="l" t="t" r="r" b="b"/>
              <a:pathLst>
                <a:path w="1" h="1">
                  <a:moveTo>
                    <a:pt x="0" y="1"/>
                  </a:moveTo>
                  <a:lnTo>
                    <a:pt x="0" y="1"/>
                  </a:lnTo>
                  <a:close/>
                </a:path>
              </a:pathLst>
            </a:custGeom>
            <a:solidFill>
              <a:srgbClr val="e3e9ed"/>
            </a:solidFill>
            <a:ln>
              <a:noFill/>
            </a:ln>
          </p:spPr>
          <p:style>
            <a:lnRef idx="0"/>
            <a:fillRef idx="0"/>
            <a:effectRef idx="0"/>
            <a:fontRef idx="minor"/>
          </p:style>
        </p:sp>
        <p:sp>
          <p:nvSpPr>
            <p:cNvPr id="6811" name="CustomShape 313"/>
            <p:cNvSpPr/>
            <p:nvPr/>
          </p:nvSpPr>
          <p:spPr>
            <a:xfrm>
              <a:off x="8177400" y="4170600"/>
              <a:ext cx="34920" cy="4680"/>
            </a:xfrm>
            <a:custGeom>
              <a:avLst/>
              <a:gdLst/>
              <a:ahLst/>
              <a:rect l="l" t="t" r="r" b="b"/>
              <a:pathLst>
                <a:path w="3767" h="642">
                  <a:moveTo>
                    <a:pt x="1" y="0"/>
                  </a:moveTo>
                  <a:lnTo>
                    <a:pt x="1" y="0"/>
                  </a:lnTo>
                  <a:cubicBezTo>
                    <a:pt x="1190" y="425"/>
                    <a:pt x="2415" y="642"/>
                    <a:pt x="3662" y="642"/>
                  </a:cubicBezTo>
                  <a:lnTo>
                    <a:pt x="3766" y="642"/>
                  </a:lnTo>
                  <a:lnTo>
                    <a:pt x="1" y="0"/>
                  </a:lnTo>
                  <a:close/>
                </a:path>
              </a:pathLst>
            </a:custGeom>
            <a:solidFill>
              <a:srgbClr val="cfd9e0"/>
            </a:solidFill>
            <a:ln>
              <a:noFill/>
            </a:ln>
          </p:spPr>
          <p:style>
            <a:lnRef idx="0"/>
            <a:fillRef idx="0"/>
            <a:effectRef idx="0"/>
            <a:fontRef idx="minor"/>
          </p:style>
        </p:sp>
        <p:sp>
          <p:nvSpPr>
            <p:cNvPr id="6812" name="CustomShape 314"/>
            <p:cNvSpPr/>
            <p:nvPr/>
          </p:nvSpPr>
          <p:spPr>
            <a:xfrm>
              <a:off x="8177400" y="3305880"/>
              <a:ext cx="34920" cy="4680"/>
            </a:xfrm>
            <a:custGeom>
              <a:avLst/>
              <a:gdLst/>
              <a:ahLst/>
              <a:rect l="l" t="t" r="r" b="b"/>
              <a:pathLst>
                <a:path w="3762" h="647">
                  <a:moveTo>
                    <a:pt x="3662" y="0"/>
                  </a:moveTo>
                  <a:cubicBezTo>
                    <a:pt x="2415" y="0"/>
                    <a:pt x="1194" y="222"/>
                    <a:pt x="1" y="646"/>
                  </a:cubicBezTo>
                  <a:lnTo>
                    <a:pt x="3762" y="0"/>
                  </a:lnTo>
                  <a:close/>
                </a:path>
              </a:pathLst>
            </a:custGeom>
            <a:solidFill>
              <a:srgbClr val="cfd9e0"/>
            </a:solidFill>
            <a:ln>
              <a:noFill/>
            </a:ln>
          </p:spPr>
          <p:style>
            <a:lnRef idx="0"/>
            <a:fillRef idx="0"/>
            <a:effectRef idx="0"/>
            <a:fontRef idx="minor"/>
          </p:style>
        </p:sp>
        <p:sp>
          <p:nvSpPr>
            <p:cNvPr id="6813" name="CustomShape 315"/>
            <p:cNvSpPr/>
            <p:nvPr/>
          </p:nvSpPr>
          <p:spPr>
            <a:xfrm>
              <a:off x="8004240" y="3305880"/>
              <a:ext cx="415440" cy="869040"/>
            </a:xfrm>
            <a:custGeom>
              <a:avLst/>
              <a:gdLst/>
              <a:ahLst/>
              <a:rect l="l" t="t" r="r" b="b"/>
              <a:pathLst>
                <a:path w="43303" h="90409">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style>
            <a:lnRef idx="0"/>
            <a:fillRef idx="0"/>
            <a:effectRef idx="0"/>
            <a:fontRef idx="minor"/>
          </p:style>
        </p:sp>
        <p:sp>
          <p:nvSpPr>
            <p:cNvPr id="6814" name="CustomShape 316"/>
            <p:cNvSpPr/>
            <p:nvPr/>
          </p:nvSpPr>
          <p:spPr>
            <a:xfrm>
              <a:off x="6161760" y="3647880"/>
              <a:ext cx="111240" cy="185040"/>
            </a:xfrm>
            <a:custGeom>
              <a:avLst/>
              <a:gdLst/>
              <a:ahLst/>
              <a:rect l="l" t="t" r="r" b="b"/>
              <a:pathLst>
                <a:path w="11696" h="19371">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style>
            <a:lnRef idx="0"/>
            <a:fillRef idx="0"/>
            <a:effectRef idx="0"/>
            <a:fontRef idx="minor"/>
          </p:style>
        </p:sp>
      </p:grpSp>
      <p:grpSp>
        <p:nvGrpSpPr>
          <p:cNvPr id="6815" name="Group 317"/>
          <p:cNvGrpSpPr/>
          <p:nvPr/>
        </p:nvGrpSpPr>
        <p:grpSpPr>
          <a:xfrm>
            <a:off x="5941440" y="2247840"/>
            <a:ext cx="1105560" cy="915120"/>
            <a:chOff x="5941440" y="2247840"/>
            <a:chExt cx="1105560" cy="915120"/>
          </a:xfrm>
        </p:grpSpPr>
        <p:sp>
          <p:nvSpPr>
            <p:cNvPr id="6816" name="CustomShape 318"/>
            <p:cNvSpPr/>
            <p:nvPr/>
          </p:nvSpPr>
          <p:spPr>
            <a:xfrm>
              <a:off x="6014160" y="2247840"/>
              <a:ext cx="979560" cy="198000"/>
            </a:xfrm>
            <a:custGeom>
              <a:avLst/>
              <a:gdLst/>
              <a:ahLst/>
              <a:rect l="l" t="t" r="r" b="b"/>
              <a:pathLst>
                <a:path w="117257" h="25297">
                  <a:moveTo>
                    <a:pt x="1" y="0"/>
                  </a:moveTo>
                  <a:lnTo>
                    <a:pt x="14647" y="25297"/>
                  </a:lnTo>
                  <a:lnTo>
                    <a:pt x="102066" y="25297"/>
                  </a:lnTo>
                  <a:lnTo>
                    <a:pt x="117257" y="0"/>
                  </a:lnTo>
                  <a:close/>
                </a:path>
              </a:pathLst>
            </a:custGeom>
            <a:solidFill>
              <a:srgbClr val="bac8d3"/>
            </a:solidFill>
            <a:ln>
              <a:noFill/>
            </a:ln>
          </p:spPr>
          <p:style>
            <a:lnRef idx="0"/>
            <a:fillRef idx="0"/>
            <a:effectRef idx="0"/>
            <a:fontRef idx="minor"/>
          </p:style>
        </p:sp>
        <p:sp>
          <p:nvSpPr>
            <p:cNvPr id="6817" name="CustomShape 319"/>
            <p:cNvSpPr/>
            <p:nvPr/>
          </p:nvSpPr>
          <p:spPr>
            <a:xfrm>
              <a:off x="6105600" y="2447280"/>
              <a:ext cx="763920" cy="198000"/>
            </a:xfrm>
            <a:custGeom>
              <a:avLst/>
              <a:gdLst/>
              <a:ahLst/>
              <a:rect l="l" t="t" r="r" b="b"/>
              <a:pathLst>
                <a:path w="91479" h="25277">
                  <a:moveTo>
                    <a:pt x="1" y="1"/>
                  </a:moveTo>
                  <a:lnTo>
                    <a:pt x="14647" y="25276"/>
                  </a:lnTo>
                  <a:lnTo>
                    <a:pt x="76602" y="25276"/>
                  </a:lnTo>
                  <a:lnTo>
                    <a:pt x="91479" y="1"/>
                  </a:lnTo>
                  <a:close/>
                </a:path>
              </a:pathLst>
            </a:custGeom>
            <a:solidFill>
              <a:srgbClr val="869fb2"/>
            </a:solidFill>
            <a:ln>
              <a:noFill/>
            </a:ln>
          </p:spPr>
          <p:style>
            <a:lnRef idx="0"/>
            <a:fillRef idx="0"/>
            <a:effectRef idx="0"/>
            <a:fontRef idx="minor"/>
          </p:style>
        </p:sp>
        <p:sp>
          <p:nvSpPr>
            <p:cNvPr id="6818" name="CustomShape 320"/>
            <p:cNvSpPr/>
            <p:nvPr/>
          </p:nvSpPr>
          <p:spPr>
            <a:xfrm>
              <a:off x="6199200" y="2646720"/>
              <a:ext cx="547560" cy="198000"/>
            </a:xfrm>
            <a:custGeom>
              <a:avLst/>
              <a:gdLst/>
              <a:ahLst/>
              <a:rect l="l" t="t" r="r" b="b"/>
              <a:pathLst>
                <a:path w="65618" h="25298">
                  <a:moveTo>
                    <a:pt x="1" y="0"/>
                  </a:moveTo>
                  <a:lnTo>
                    <a:pt x="14417" y="25297"/>
                  </a:lnTo>
                  <a:lnTo>
                    <a:pt x="50887" y="25297"/>
                  </a:lnTo>
                  <a:lnTo>
                    <a:pt x="65617" y="0"/>
                  </a:lnTo>
                  <a:close/>
                </a:path>
              </a:pathLst>
            </a:custGeom>
            <a:solidFill>
              <a:srgbClr val="5f7d95"/>
            </a:solidFill>
            <a:ln>
              <a:noFill/>
            </a:ln>
          </p:spPr>
          <p:style>
            <a:lnRef idx="0"/>
            <a:fillRef idx="0"/>
            <a:effectRef idx="0"/>
            <a:fontRef idx="minor"/>
          </p:style>
        </p:sp>
        <p:sp>
          <p:nvSpPr>
            <p:cNvPr id="6819" name="CustomShape 321"/>
            <p:cNvSpPr/>
            <p:nvPr/>
          </p:nvSpPr>
          <p:spPr>
            <a:xfrm>
              <a:off x="6290280" y="2846160"/>
              <a:ext cx="333720" cy="198000"/>
            </a:xfrm>
            <a:custGeom>
              <a:avLst/>
              <a:gdLst/>
              <a:ahLst/>
              <a:rect l="l" t="t" r="r" b="b"/>
              <a:pathLst>
                <a:path w="40048" h="25297">
                  <a:moveTo>
                    <a:pt x="0" y="0"/>
                  </a:moveTo>
                  <a:lnTo>
                    <a:pt x="14668" y="25297"/>
                  </a:lnTo>
                  <a:lnTo>
                    <a:pt x="25360" y="25297"/>
                  </a:lnTo>
                  <a:lnTo>
                    <a:pt x="40048" y="0"/>
                  </a:lnTo>
                  <a:close/>
                </a:path>
              </a:pathLst>
            </a:custGeom>
            <a:solidFill>
              <a:srgbClr val="435d74"/>
            </a:solidFill>
            <a:ln>
              <a:noFill/>
            </a:ln>
          </p:spPr>
          <p:style>
            <a:lnRef idx="0"/>
            <a:fillRef idx="0"/>
            <a:effectRef idx="0"/>
            <a:fontRef idx="minor"/>
          </p:style>
        </p:sp>
        <p:sp>
          <p:nvSpPr>
            <p:cNvPr id="6820" name="CustomShape 322"/>
            <p:cNvSpPr/>
            <p:nvPr/>
          </p:nvSpPr>
          <p:spPr>
            <a:xfrm>
              <a:off x="5941440" y="2617560"/>
              <a:ext cx="289800" cy="360"/>
            </a:xfrm>
            <a:custGeom>
              <a:avLst/>
              <a:gdLst/>
              <a:ahLst/>
              <a:rect l="l" t="t" r="r" b="b"/>
              <a:pathLst>
                <a:path w="21600" h="21600">
                  <a:moveTo>
                    <a:pt x="0" y="0"/>
                  </a:moveTo>
                  <a:lnTo>
                    <a:pt x="21600" y="21600"/>
                  </a:lnTo>
                </a:path>
              </a:pathLst>
            </a:custGeom>
            <a:noFill/>
            <a:ln w="19080">
              <a:solidFill>
                <a:srgbClr val="869fb2"/>
              </a:solidFill>
              <a:round/>
              <a:headEnd len="med" type="oval" w="med"/>
            </a:ln>
          </p:spPr>
          <p:style>
            <a:lnRef idx="0"/>
            <a:fillRef idx="0"/>
            <a:effectRef idx="0"/>
            <a:fontRef idx="minor"/>
          </p:style>
        </p:sp>
        <p:sp>
          <p:nvSpPr>
            <p:cNvPr id="6821" name="CustomShape 323"/>
            <p:cNvSpPr/>
            <p:nvPr/>
          </p:nvSpPr>
          <p:spPr>
            <a:xfrm rot="10800000">
              <a:off x="6867360" y="2422440"/>
              <a:ext cx="174960" cy="360"/>
            </a:xfrm>
            <a:custGeom>
              <a:avLst/>
              <a:gdLst/>
              <a:ahLst/>
              <a:rect l="l" t="t" r="r" b="b"/>
              <a:pathLst>
                <a:path w="21600" h="21600">
                  <a:moveTo>
                    <a:pt x="0" y="0"/>
                  </a:moveTo>
                  <a:lnTo>
                    <a:pt x="21600" y="21600"/>
                  </a:lnTo>
                </a:path>
              </a:pathLst>
            </a:custGeom>
            <a:noFill/>
            <a:ln w="19080">
              <a:solidFill>
                <a:srgbClr val="bac8d3"/>
              </a:solidFill>
              <a:round/>
              <a:headEnd len="med" type="oval" w="med"/>
            </a:ln>
          </p:spPr>
          <p:style>
            <a:lnRef idx="0"/>
            <a:fillRef idx="0"/>
            <a:effectRef idx="0"/>
            <a:fontRef idx="minor"/>
          </p:style>
        </p:sp>
        <p:sp>
          <p:nvSpPr>
            <p:cNvPr id="6822" name="CustomShape 324"/>
            <p:cNvSpPr/>
            <p:nvPr/>
          </p:nvSpPr>
          <p:spPr>
            <a:xfrm rot="10800000">
              <a:off x="6643080" y="2794320"/>
              <a:ext cx="403920" cy="360"/>
            </a:xfrm>
            <a:custGeom>
              <a:avLst/>
              <a:gdLst/>
              <a:ahLst/>
              <a:rect l="l" t="t" r="r" b="b"/>
              <a:pathLst>
                <a:path w="21600" h="21600">
                  <a:moveTo>
                    <a:pt x="0" y="0"/>
                  </a:moveTo>
                  <a:lnTo>
                    <a:pt x="21600" y="21600"/>
                  </a:lnTo>
                </a:path>
              </a:pathLst>
            </a:custGeom>
            <a:noFill/>
            <a:ln w="19080">
              <a:solidFill>
                <a:srgbClr val="5f7d95"/>
              </a:solidFill>
              <a:round/>
              <a:headEnd len="med" type="oval" w="med"/>
            </a:ln>
          </p:spPr>
          <p:style>
            <a:lnRef idx="0"/>
            <a:fillRef idx="0"/>
            <a:effectRef idx="0"/>
            <a:fontRef idx="minor"/>
          </p:style>
        </p:sp>
        <p:sp>
          <p:nvSpPr>
            <p:cNvPr id="6823" name="CustomShape 325"/>
            <p:cNvSpPr/>
            <p:nvPr/>
          </p:nvSpPr>
          <p:spPr>
            <a:xfrm>
              <a:off x="6111360" y="3011400"/>
              <a:ext cx="289800" cy="360"/>
            </a:xfrm>
            <a:custGeom>
              <a:avLst/>
              <a:gdLst/>
              <a:ahLst/>
              <a:rect l="l" t="t" r="r" b="b"/>
              <a:pathLst>
                <a:path w="21600" h="21600">
                  <a:moveTo>
                    <a:pt x="0" y="0"/>
                  </a:moveTo>
                  <a:lnTo>
                    <a:pt x="21600" y="21600"/>
                  </a:lnTo>
                </a:path>
              </a:pathLst>
            </a:custGeom>
            <a:noFill/>
            <a:ln w="19080">
              <a:solidFill>
                <a:srgbClr val="435d74"/>
              </a:solidFill>
              <a:round/>
              <a:headEnd len="med" type="oval" w="med"/>
            </a:ln>
          </p:spPr>
          <p:style>
            <a:lnRef idx="0"/>
            <a:fillRef idx="0"/>
            <a:effectRef idx="0"/>
            <a:fontRef idx="minor"/>
          </p:style>
        </p:sp>
        <p:sp>
          <p:nvSpPr>
            <p:cNvPr id="6824" name="CustomShape 326"/>
            <p:cNvSpPr/>
            <p:nvPr/>
          </p:nvSpPr>
          <p:spPr>
            <a:xfrm>
              <a:off x="6368400" y="3030480"/>
              <a:ext cx="177480" cy="132480"/>
            </a:xfrm>
            <a:prstGeom prst="downArrow">
              <a:avLst>
                <a:gd name="adj1" fmla="val 50000"/>
                <a:gd name="adj2" fmla="val 50000"/>
              </a:avLst>
            </a:prstGeom>
            <a:solidFill>
              <a:srgbClr val="435d74"/>
            </a:solidFill>
            <a:ln>
              <a:noFill/>
            </a:ln>
          </p:spPr>
          <p:style>
            <a:lnRef idx="0"/>
            <a:fillRef idx="0"/>
            <a:effectRef idx="0"/>
            <a:fontRef idx="minor"/>
          </p:style>
        </p:sp>
      </p:grpSp>
      <p:grpSp>
        <p:nvGrpSpPr>
          <p:cNvPr id="6825" name="Group 327"/>
          <p:cNvGrpSpPr/>
          <p:nvPr/>
        </p:nvGrpSpPr>
        <p:grpSpPr>
          <a:xfrm>
            <a:off x="7122240" y="967320"/>
            <a:ext cx="1303200" cy="1123200"/>
            <a:chOff x="7122240" y="967320"/>
            <a:chExt cx="1303200" cy="1123200"/>
          </a:xfrm>
        </p:grpSpPr>
        <p:grpSp>
          <p:nvGrpSpPr>
            <p:cNvPr id="6826" name="Group 328"/>
            <p:cNvGrpSpPr/>
            <p:nvPr/>
          </p:nvGrpSpPr>
          <p:grpSpPr>
            <a:xfrm>
              <a:off x="7122240" y="1827360"/>
              <a:ext cx="1303200" cy="263160"/>
              <a:chOff x="7122240" y="1827360"/>
              <a:chExt cx="1303200" cy="263160"/>
            </a:xfrm>
          </p:grpSpPr>
          <p:sp>
            <p:nvSpPr>
              <p:cNvPr id="6827" name="CustomShape 329"/>
              <p:cNvSpPr/>
              <p:nvPr/>
            </p:nvSpPr>
            <p:spPr>
              <a:xfrm flipH="1">
                <a:off x="8276400" y="1827360"/>
                <a:ext cx="148680" cy="263160"/>
              </a:xfrm>
              <a:custGeom>
                <a:avLst/>
                <a:gdLst/>
                <a:ahLst/>
                <a:rect l="l" t="t" r="r" b="b"/>
                <a:pathLst>
                  <a:path w="14992" h="26428">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style>
              <a:lnRef idx="0"/>
              <a:fillRef idx="0"/>
              <a:effectRef idx="0"/>
              <a:fontRef idx="minor"/>
            </p:style>
          </p:sp>
          <p:grpSp>
            <p:nvGrpSpPr>
              <p:cNvPr id="6828" name="Group 330"/>
              <p:cNvGrpSpPr/>
              <p:nvPr/>
            </p:nvGrpSpPr>
            <p:grpSpPr>
              <a:xfrm>
                <a:off x="7122240" y="1928160"/>
                <a:ext cx="1234080" cy="77040"/>
                <a:chOff x="7122240" y="1928160"/>
                <a:chExt cx="1234080" cy="77040"/>
              </a:xfrm>
            </p:grpSpPr>
            <p:sp>
              <p:nvSpPr>
                <p:cNvPr id="6829" name="CustomShape 331"/>
                <p:cNvSpPr/>
                <p:nvPr/>
              </p:nvSpPr>
              <p:spPr>
                <a:xfrm flipH="1">
                  <a:off x="7121880" y="1928160"/>
                  <a:ext cx="541080" cy="77040"/>
                </a:xfrm>
                <a:custGeom>
                  <a:avLst/>
                  <a:gdLst/>
                  <a:ahLst/>
                  <a:rect l="l" t="t" r="r" b="b"/>
                  <a:pathLst>
                    <a:path w="35124" h="7847">
                      <a:moveTo>
                        <a:pt x="0" y="1"/>
                      </a:moveTo>
                      <a:lnTo>
                        <a:pt x="0" y="7847"/>
                      </a:lnTo>
                      <a:lnTo>
                        <a:pt x="35123" y="7847"/>
                      </a:lnTo>
                      <a:lnTo>
                        <a:pt x="35123" y="1"/>
                      </a:lnTo>
                      <a:close/>
                    </a:path>
                  </a:pathLst>
                </a:custGeom>
                <a:solidFill>
                  <a:srgbClr val="cfd9e0"/>
                </a:solidFill>
                <a:ln>
                  <a:noFill/>
                </a:ln>
              </p:spPr>
              <p:style>
                <a:lnRef idx="0"/>
                <a:fillRef idx="0"/>
                <a:effectRef idx="0"/>
                <a:fontRef idx="minor"/>
              </p:style>
            </p:sp>
            <p:sp>
              <p:nvSpPr>
                <p:cNvPr id="6830" name="CustomShape 332"/>
                <p:cNvSpPr/>
                <p:nvPr/>
              </p:nvSpPr>
              <p:spPr>
                <a:xfrm rot="10800000">
                  <a:off x="7693920" y="1965600"/>
                  <a:ext cx="662400" cy="360"/>
                </a:xfrm>
                <a:custGeom>
                  <a:avLst/>
                  <a:gdLst/>
                  <a:ahLst/>
                  <a:rect l="l" t="t" r="r" b="b"/>
                  <a:pathLst>
                    <a:path w="21600" h="21600">
                      <a:moveTo>
                        <a:pt x="0" y="0"/>
                      </a:moveTo>
                      <a:lnTo>
                        <a:pt x="21600" y="21600"/>
                      </a:lnTo>
                    </a:path>
                  </a:pathLst>
                </a:custGeom>
                <a:noFill/>
                <a:ln w="9360">
                  <a:solidFill>
                    <a:srgbClr val="cfd9e0"/>
                  </a:solidFill>
                  <a:round/>
                  <a:tailEnd len="med" type="oval" w="med"/>
                </a:ln>
              </p:spPr>
              <p:style>
                <a:lnRef idx="0"/>
                <a:fillRef idx="0"/>
                <a:effectRef idx="0"/>
                <a:fontRef idx="minor"/>
              </p:style>
            </p:sp>
          </p:grpSp>
        </p:grpSp>
        <p:grpSp>
          <p:nvGrpSpPr>
            <p:cNvPr id="6831" name="Group 333"/>
            <p:cNvGrpSpPr/>
            <p:nvPr/>
          </p:nvGrpSpPr>
          <p:grpSpPr>
            <a:xfrm>
              <a:off x="7122240" y="1551960"/>
              <a:ext cx="1303200" cy="262440"/>
              <a:chOff x="7122240" y="1551960"/>
              <a:chExt cx="1303200" cy="262440"/>
            </a:xfrm>
          </p:grpSpPr>
          <p:sp>
            <p:nvSpPr>
              <p:cNvPr id="6832" name="CustomShape 334"/>
              <p:cNvSpPr/>
              <p:nvPr/>
            </p:nvSpPr>
            <p:spPr>
              <a:xfrm flipH="1">
                <a:off x="8126640" y="1551960"/>
                <a:ext cx="298440" cy="262440"/>
              </a:xfrm>
              <a:custGeom>
                <a:avLst/>
                <a:gdLst/>
                <a:ahLst/>
                <a:rect l="l" t="t" r="r" b="b"/>
                <a:pathLst>
                  <a:path w="29952" h="26371">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style>
              <a:lnRef idx="0"/>
              <a:fillRef idx="0"/>
              <a:effectRef idx="0"/>
              <a:fontRef idx="minor"/>
            </p:style>
          </p:sp>
          <p:grpSp>
            <p:nvGrpSpPr>
              <p:cNvPr id="6833" name="Group 335"/>
              <p:cNvGrpSpPr/>
              <p:nvPr/>
            </p:nvGrpSpPr>
            <p:grpSpPr>
              <a:xfrm>
                <a:off x="7122240" y="1691640"/>
                <a:ext cx="1077480" cy="77040"/>
                <a:chOff x="7122240" y="1691640"/>
                <a:chExt cx="1077480" cy="77040"/>
              </a:xfrm>
            </p:grpSpPr>
            <p:sp>
              <p:nvSpPr>
                <p:cNvPr id="6834" name="CustomShape 336"/>
                <p:cNvSpPr/>
                <p:nvPr/>
              </p:nvSpPr>
              <p:spPr>
                <a:xfrm flipH="1">
                  <a:off x="7121880" y="1691640"/>
                  <a:ext cx="541080" cy="77040"/>
                </a:xfrm>
                <a:custGeom>
                  <a:avLst/>
                  <a:gdLst/>
                  <a:ahLst/>
                  <a:rect l="l" t="t" r="r" b="b"/>
                  <a:pathLst>
                    <a:path w="35124" h="7846">
                      <a:moveTo>
                        <a:pt x="0" y="1"/>
                      </a:moveTo>
                      <a:lnTo>
                        <a:pt x="0" y="7845"/>
                      </a:lnTo>
                      <a:lnTo>
                        <a:pt x="35123" y="7845"/>
                      </a:lnTo>
                      <a:lnTo>
                        <a:pt x="35123" y="1"/>
                      </a:lnTo>
                      <a:close/>
                    </a:path>
                  </a:pathLst>
                </a:custGeom>
                <a:solidFill>
                  <a:srgbClr val="a5b7c6"/>
                </a:solidFill>
                <a:ln>
                  <a:noFill/>
                </a:ln>
              </p:spPr>
              <p:style>
                <a:lnRef idx="0"/>
                <a:fillRef idx="0"/>
                <a:effectRef idx="0"/>
                <a:fontRef idx="minor"/>
              </p:style>
            </p:sp>
            <p:sp>
              <p:nvSpPr>
                <p:cNvPr id="6835" name="CustomShape 337"/>
                <p:cNvSpPr/>
                <p:nvPr/>
              </p:nvSpPr>
              <p:spPr>
                <a:xfrm rot="10800000">
                  <a:off x="7693920" y="1730520"/>
                  <a:ext cx="505800" cy="360"/>
                </a:xfrm>
                <a:custGeom>
                  <a:avLst/>
                  <a:gdLst/>
                  <a:ahLst/>
                  <a:rect l="l" t="t" r="r" b="b"/>
                  <a:pathLst>
                    <a:path w="21600" h="21600">
                      <a:moveTo>
                        <a:pt x="0" y="0"/>
                      </a:moveTo>
                      <a:lnTo>
                        <a:pt x="21600" y="21600"/>
                      </a:lnTo>
                    </a:path>
                  </a:pathLst>
                </a:custGeom>
                <a:noFill/>
                <a:ln w="9360">
                  <a:solidFill>
                    <a:srgbClr val="a5b7c6"/>
                  </a:solidFill>
                  <a:round/>
                  <a:tailEnd len="med" type="oval" w="med"/>
                </a:ln>
              </p:spPr>
              <p:style>
                <a:lnRef idx="0"/>
                <a:fillRef idx="0"/>
                <a:effectRef idx="0"/>
                <a:fontRef idx="minor"/>
              </p:style>
            </p:sp>
          </p:grpSp>
        </p:grpSp>
        <p:grpSp>
          <p:nvGrpSpPr>
            <p:cNvPr id="6836" name="Group 338"/>
            <p:cNvGrpSpPr/>
            <p:nvPr/>
          </p:nvGrpSpPr>
          <p:grpSpPr>
            <a:xfrm>
              <a:off x="7122240" y="1268640"/>
              <a:ext cx="1303200" cy="305280"/>
              <a:chOff x="7122240" y="1268640"/>
              <a:chExt cx="1303200" cy="305280"/>
            </a:xfrm>
          </p:grpSpPr>
          <p:sp>
            <p:nvSpPr>
              <p:cNvPr id="6837" name="CustomShape 339"/>
              <p:cNvSpPr/>
              <p:nvPr/>
            </p:nvSpPr>
            <p:spPr>
              <a:xfrm flipH="1">
                <a:off x="7978320" y="1268640"/>
                <a:ext cx="446760" cy="305280"/>
              </a:xfrm>
              <a:custGeom>
                <a:avLst/>
                <a:gdLst/>
                <a:ahLst/>
                <a:rect l="l" t="t" r="r" b="b"/>
                <a:pathLst>
                  <a:path w="44762" h="30635">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style>
              <a:lnRef idx="0"/>
              <a:fillRef idx="0"/>
              <a:effectRef idx="0"/>
              <a:fontRef idx="minor"/>
            </p:style>
          </p:sp>
          <p:grpSp>
            <p:nvGrpSpPr>
              <p:cNvPr id="6838" name="Group 340"/>
              <p:cNvGrpSpPr/>
              <p:nvPr/>
            </p:nvGrpSpPr>
            <p:grpSpPr>
              <a:xfrm>
                <a:off x="7122240" y="1412640"/>
                <a:ext cx="914040" cy="77040"/>
                <a:chOff x="7122240" y="1412640"/>
                <a:chExt cx="914040" cy="77040"/>
              </a:xfrm>
            </p:grpSpPr>
            <p:sp>
              <p:nvSpPr>
                <p:cNvPr id="6839" name="CustomShape 341"/>
                <p:cNvSpPr/>
                <p:nvPr/>
              </p:nvSpPr>
              <p:spPr>
                <a:xfrm flipH="1">
                  <a:off x="7121880" y="1412640"/>
                  <a:ext cx="541080" cy="77040"/>
                </a:xfrm>
                <a:custGeom>
                  <a:avLst/>
                  <a:gdLst/>
                  <a:ahLst/>
                  <a:rect l="l" t="t" r="r" b="b"/>
                  <a:pathLst>
                    <a:path w="35124" h="7847">
                      <a:moveTo>
                        <a:pt x="0" y="1"/>
                      </a:moveTo>
                      <a:lnTo>
                        <a:pt x="0" y="7847"/>
                      </a:lnTo>
                      <a:lnTo>
                        <a:pt x="35123" y="7847"/>
                      </a:lnTo>
                      <a:lnTo>
                        <a:pt x="35123" y="1"/>
                      </a:lnTo>
                      <a:close/>
                    </a:path>
                  </a:pathLst>
                </a:custGeom>
                <a:solidFill>
                  <a:srgbClr val="869fb2"/>
                </a:solidFill>
                <a:ln>
                  <a:noFill/>
                </a:ln>
              </p:spPr>
              <p:style>
                <a:lnRef idx="0"/>
                <a:fillRef idx="0"/>
                <a:effectRef idx="0"/>
                <a:fontRef idx="minor"/>
              </p:style>
            </p:sp>
            <p:sp>
              <p:nvSpPr>
                <p:cNvPr id="6840" name="CustomShape 342"/>
                <p:cNvSpPr/>
                <p:nvPr/>
              </p:nvSpPr>
              <p:spPr>
                <a:xfrm rot="10800000">
                  <a:off x="7693560" y="1450080"/>
                  <a:ext cx="342720" cy="360"/>
                </a:xfrm>
                <a:custGeom>
                  <a:avLst/>
                  <a:gdLst/>
                  <a:ahLst/>
                  <a:rect l="l" t="t" r="r" b="b"/>
                  <a:pathLst>
                    <a:path w="21600" h="21600">
                      <a:moveTo>
                        <a:pt x="0" y="0"/>
                      </a:moveTo>
                      <a:lnTo>
                        <a:pt x="21600" y="21600"/>
                      </a:lnTo>
                    </a:path>
                  </a:pathLst>
                </a:custGeom>
                <a:noFill/>
                <a:ln w="9360">
                  <a:solidFill>
                    <a:srgbClr val="869fb2"/>
                  </a:solidFill>
                  <a:round/>
                  <a:tailEnd len="med" type="oval" w="med"/>
                </a:ln>
              </p:spPr>
              <p:style>
                <a:lnRef idx="0"/>
                <a:fillRef idx="0"/>
                <a:effectRef idx="0"/>
                <a:fontRef idx="minor"/>
              </p:style>
            </p:sp>
          </p:grpSp>
        </p:grpSp>
        <p:grpSp>
          <p:nvGrpSpPr>
            <p:cNvPr id="6841" name="Group 343"/>
            <p:cNvGrpSpPr/>
            <p:nvPr/>
          </p:nvGrpSpPr>
          <p:grpSpPr>
            <a:xfrm>
              <a:off x="7122240" y="967320"/>
              <a:ext cx="1303200" cy="366840"/>
              <a:chOff x="7122240" y="967320"/>
              <a:chExt cx="1303200" cy="366840"/>
            </a:xfrm>
          </p:grpSpPr>
          <p:sp>
            <p:nvSpPr>
              <p:cNvPr id="6842" name="CustomShape 344"/>
              <p:cNvSpPr/>
              <p:nvPr/>
            </p:nvSpPr>
            <p:spPr>
              <a:xfrm flipH="1">
                <a:off x="7799040" y="967320"/>
                <a:ext cx="626400" cy="366840"/>
              </a:xfrm>
              <a:custGeom>
                <a:avLst/>
                <a:gdLst/>
                <a:ahLst/>
                <a:rect l="l" t="t" r="r" b="b"/>
                <a:pathLst>
                  <a:path w="62727" h="36789">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style>
              <a:lnRef idx="0"/>
              <a:fillRef idx="0"/>
              <a:effectRef idx="0"/>
              <a:fontRef idx="minor"/>
            </p:style>
          </p:sp>
          <p:grpSp>
            <p:nvGrpSpPr>
              <p:cNvPr id="6843" name="Group 345"/>
              <p:cNvGrpSpPr/>
              <p:nvPr/>
            </p:nvGrpSpPr>
            <p:grpSpPr>
              <a:xfrm>
                <a:off x="7122240" y="1154880"/>
                <a:ext cx="745920" cy="77040"/>
                <a:chOff x="7122240" y="1154880"/>
                <a:chExt cx="745920" cy="77040"/>
              </a:xfrm>
            </p:grpSpPr>
            <p:sp>
              <p:nvSpPr>
                <p:cNvPr id="6844" name="CustomShape 346"/>
                <p:cNvSpPr/>
                <p:nvPr/>
              </p:nvSpPr>
              <p:spPr>
                <a:xfrm flipH="1">
                  <a:off x="7121880" y="1154880"/>
                  <a:ext cx="541080" cy="77040"/>
                </a:xfrm>
                <a:custGeom>
                  <a:avLst/>
                  <a:gdLst/>
                  <a:ahLst/>
                  <a:rect l="l" t="t" r="r" b="b"/>
                  <a:pathLst>
                    <a:path w="35124" h="7846">
                      <a:moveTo>
                        <a:pt x="0" y="1"/>
                      </a:moveTo>
                      <a:lnTo>
                        <a:pt x="0" y="7845"/>
                      </a:lnTo>
                      <a:lnTo>
                        <a:pt x="35123" y="7845"/>
                      </a:lnTo>
                      <a:lnTo>
                        <a:pt x="35123" y="1"/>
                      </a:lnTo>
                      <a:close/>
                    </a:path>
                  </a:pathLst>
                </a:custGeom>
                <a:solidFill>
                  <a:srgbClr val="869fb1"/>
                </a:solidFill>
                <a:ln>
                  <a:noFill/>
                </a:ln>
              </p:spPr>
              <p:style>
                <a:lnRef idx="0"/>
                <a:fillRef idx="0"/>
                <a:effectRef idx="0"/>
                <a:fontRef idx="minor"/>
              </p:style>
            </p:sp>
            <p:sp>
              <p:nvSpPr>
                <p:cNvPr id="6845" name="CustomShape 347"/>
                <p:cNvSpPr/>
                <p:nvPr/>
              </p:nvSpPr>
              <p:spPr>
                <a:xfrm rot="10800000">
                  <a:off x="7693560" y="1193760"/>
                  <a:ext cx="174600" cy="360"/>
                </a:xfrm>
                <a:custGeom>
                  <a:avLst/>
                  <a:gdLst/>
                  <a:ahLst/>
                  <a:rect l="l" t="t" r="r" b="b"/>
                  <a:pathLst>
                    <a:path w="21600" h="21600">
                      <a:moveTo>
                        <a:pt x="0" y="0"/>
                      </a:moveTo>
                      <a:lnTo>
                        <a:pt x="21600" y="21600"/>
                      </a:lnTo>
                    </a:path>
                  </a:pathLst>
                </a:custGeom>
                <a:noFill/>
                <a:ln w="9360">
                  <a:solidFill>
                    <a:srgbClr val="869fb1"/>
                  </a:solidFill>
                  <a:round/>
                  <a:tailEnd len="med" type="oval" w="med"/>
                </a:ln>
              </p:spPr>
              <p:style>
                <a:lnRef idx="0"/>
                <a:fillRef idx="0"/>
                <a:effectRef idx="0"/>
                <a:fontRef idx="minor"/>
              </p:style>
            </p:sp>
          </p:grpSp>
        </p:grpSp>
      </p:grpSp>
      <p:grpSp>
        <p:nvGrpSpPr>
          <p:cNvPr id="6846" name="Group 348"/>
          <p:cNvGrpSpPr/>
          <p:nvPr/>
        </p:nvGrpSpPr>
        <p:grpSpPr>
          <a:xfrm>
            <a:off x="5790600" y="973080"/>
            <a:ext cx="1396080" cy="1098720"/>
            <a:chOff x="5790600" y="973080"/>
            <a:chExt cx="1396080" cy="1098720"/>
          </a:xfrm>
        </p:grpSpPr>
        <p:grpSp>
          <p:nvGrpSpPr>
            <p:cNvPr id="6847" name="Group 349"/>
            <p:cNvGrpSpPr/>
            <p:nvPr/>
          </p:nvGrpSpPr>
          <p:grpSpPr>
            <a:xfrm>
              <a:off x="6456960" y="973080"/>
              <a:ext cx="366120" cy="860040"/>
              <a:chOff x="6456960" y="973080"/>
              <a:chExt cx="366120" cy="860040"/>
            </a:xfrm>
          </p:grpSpPr>
          <p:grpSp>
            <p:nvGrpSpPr>
              <p:cNvPr id="6848" name="Group 350"/>
              <p:cNvGrpSpPr/>
              <p:nvPr/>
            </p:nvGrpSpPr>
            <p:grpSpPr>
              <a:xfrm>
                <a:off x="6456960" y="1400760"/>
                <a:ext cx="228600" cy="432360"/>
                <a:chOff x="6456960" y="1400760"/>
                <a:chExt cx="228600" cy="432360"/>
              </a:xfrm>
            </p:grpSpPr>
            <p:sp>
              <p:nvSpPr>
                <p:cNvPr id="6849" name="CustomShape 351"/>
                <p:cNvSpPr/>
                <p:nvPr/>
              </p:nvSpPr>
              <p:spPr>
                <a:xfrm rot="16200000">
                  <a:off x="6459480" y="1397880"/>
                  <a:ext cx="223200" cy="228600"/>
                </a:xfrm>
                <a:custGeom>
                  <a:avLst/>
                  <a:gdLst/>
                  <a:ahLst/>
                  <a:rect l="l" t="t" r="r" b="b"/>
                  <a:pathLst>
                    <a:path w="24013" h="24594">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style>
                <a:lnRef idx="0"/>
                <a:fillRef idx="0"/>
                <a:effectRef idx="0"/>
                <a:fontRef idx="minor"/>
              </p:style>
            </p:sp>
            <p:sp>
              <p:nvSpPr>
                <p:cNvPr id="6850" name="CustomShape 352"/>
                <p:cNvSpPr/>
                <p:nvPr/>
              </p:nvSpPr>
              <p:spPr>
                <a:xfrm rot="16200000">
                  <a:off x="6466320" y="1613880"/>
                  <a:ext cx="209520" cy="228600"/>
                </a:xfrm>
                <a:custGeom>
                  <a:avLst/>
                  <a:gdLst/>
                  <a:ahLst/>
                  <a:rect l="l" t="t" r="r" b="b"/>
                  <a:pathLst>
                    <a:path w="22564" h="24595">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style>
                <a:lnRef idx="0"/>
                <a:fillRef idx="0"/>
                <a:effectRef idx="0"/>
                <a:fontRef idx="minor"/>
              </p:style>
            </p:sp>
          </p:grpSp>
          <p:grpSp>
            <p:nvGrpSpPr>
              <p:cNvPr id="6851" name="Group 353"/>
              <p:cNvGrpSpPr/>
              <p:nvPr/>
            </p:nvGrpSpPr>
            <p:grpSpPr>
              <a:xfrm>
                <a:off x="6518160" y="973080"/>
                <a:ext cx="304920" cy="499680"/>
                <a:chOff x="6518160" y="973080"/>
                <a:chExt cx="304920" cy="499680"/>
              </a:xfrm>
            </p:grpSpPr>
            <p:sp>
              <p:nvSpPr>
                <p:cNvPr id="6852" name="CustomShape 354"/>
                <p:cNvSpPr/>
                <p:nvPr/>
              </p:nvSpPr>
              <p:spPr>
                <a:xfrm>
                  <a:off x="6518160" y="973080"/>
                  <a:ext cx="304920" cy="66960"/>
                </a:xfrm>
                <a:custGeom>
                  <a:avLst/>
                  <a:gdLst/>
                  <a:ahLst/>
                  <a:rect l="l" t="t" r="r" b="b"/>
                  <a:pathLst>
                    <a:path w="32762" h="7318">
                      <a:moveTo>
                        <a:pt x="0" y="1"/>
                      </a:moveTo>
                      <a:lnTo>
                        <a:pt x="0" y="7318"/>
                      </a:lnTo>
                      <a:lnTo>
                        <a:pt x="32762" y="7318"/>
                      </a:lnTo>
                      <a:lnTo>
                        <a:pt x="32762" y="1"/>
                      </a:lnTo>
                      <a:close/>
                    </a:path>
                  </a:pathLst>
                </a:custGeom>
                <a:solidFill>
                  <a:srgbClr val="a5b7c6"/>
                </a:solidFill>
                <a:ln>
                  <a:noFill/>
                </a:ln>
              </p:spPr>
              <p:style>
                <a:lnRef idx="0"/>
                <a:fillRef idx="0"/>
                <a:effectRef idx="0"/>
                <a:fontRef idx="minor"/>
              </p:style>
            </p:sp>
            <p:sp>
              <p:nvSpPr>
                <p:cNvPr id="6853" name="CustomShape 355"/>
                <p:cNvSpPr/>
                <p:nvPr/>
              </p:nvSpPr>
              <p:spPr>
                <a:xfrm rot="10800000">
                  <a:off x="6625800" y="1067760"/>
                  <a:ext cx="360" cy="405000"/>
                </a:xfrm>
                <a:custGeom>
                  <a:avLst/>
                  <a:gdLst/>
                  <a:ahLst/>
                  <a:rect l="l" t="t" r="r" b="b"/>
                  <a:pathLst>
                    <a:path w="21600" h="21600">
                      <a:moveTo>
                        <a:pt x="0" y="0"/>
                      </a:moveTo>
                      <a:lnTo>
                        <a:pt x="21600" y="21600"/>
                      </a:lnTo>
                    </a:path>
                  </a:pathLst>
                </a:custGeom>
                <a:noFill/>
                <a:ln w="9360">
                  <a:solidFill>
                    <a:srgbClr val="a5b7c6"/>
                  </a:solidFill>
                  <a:round/>
                  <a:tailEnd len="med" type="oval" w="med"/>
                </a:ln>
              </p:spPr>
              <p:style>
                <a:lnRef idx="0"/>
                <a:fillRef idx="0"/>
                <a:effectRef idx="0"/>
                <a:fontRef idx="minor"/>
              </p:style>
            </p:sp>
          </p:grpSp>
        </p:grpSp>
        <p:grpSp>
          <p:nvGrpSpPr>
            <p:cNvPr id="6854" name="Group 356"/>
            <p:cNvGrpSpPr/>
            <p:nvPr/>
          </p:nvGrpSpPr>
          <p:grpSpPr>
            <a:xfrm>
              <a:off x="6154200" y="973080"/>
              <a:ext cx="321120" cy="968040"/>
              <a:chOff x="6154200" y="973080"/>
              <a:chExt cx="321120" cy="968040"/>
            </a:xfrm>
          </p:grpSpPr>
          <p:grpSp>
            <p:nvGrpSpPr>
              <p:cNvPr id="6855" name="Group 357"/>
              <p:cNvGrpSpPr/>
              <p:nvPr/>
            </p:nvGrpSpPr>
            <p:grpSpPr>
              <a:xfrm>
                <a:off x="6209640" y="1293120"/>
                <a:ext cx="265680" cy="648000"/>
                <a:chOff x="6209640" y="1293120"/>
                <a:chExt cx="265680" cy="648000"/>
              </a:xfrm>
            </p:grpSpPr>
            <p:sp>
              <p:nvSpPr>
                <p:cNvPr id="6856" name="CustomShape 358"/>
                <p:cNvSpPr/>
                <p:nvPr/>
              </p:nvSpPr>
              <p:spPr>
                <a:xfrm rot="16200000">
                  <a:off x="6176880" y="1325520"/>
                  <a:ext cx="330840" cy="265680"/>
                </a:xfrm>
                <a:custGeom>
                  <a:avLst/>
                  <a:gdLst/>
                  <a:ahLst/>
                  <a:rect l="l" t="t" r="r" b="b"/>
                  <a:pathLst>
                    <a:path w="35535" h="28573">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style>
                <a:lnRef idx="0"/>
                <a:fillRef idx="0"/>
                <a:effectRef idx="0"/>
                <a:fontRef idx="minor"/>
              </p:style>
            </p:sp>
            <p:sp>
              <p:nvSpPr>
                <p:cNvPr id="6857" name="CustomShape 359"/>
                <p:cNvSpPr/>
                <p:nvPr/>
              </p:nvSpPr>
              <p:spPr>
                <a:xfrm rot="16200000">
                  <a:off x="6183720" y="1649520"/>
                  <a:ext cx="317160" cy="265680"/>
                </a:xfrm>
                <a:custGeom>
                  <a:avLst/>
                  <a:gdLst/>
                  <a:ahLst/>
                  <a:rect l="l" t="t" r="r" b="b"/>
                  <a:pathLst>
                    <a:path w="34083" h="2857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style>
                <a:lnRef idx="0"/>
                <a:fillRef idx="0"/>
                <a:effectRef idx="0"/>
                <a:fontRef idx="minor"/>
              </p:style>
            </p:sp>
          </p:grpSp>
          <p:grpSp>
            <p:nvGrpSpPr>
              <p:cNvPr id="6858" name="Group 360"/>
              <p:cNvGrpSpPr/>
              <p:nvPr/>
            </p:nvGrpSpPr>
            <p:grpSpPr>
              <a:xfrm>
                <a:off x="6154200" y="973080"/>
                <a:ext cx="304920" cy="358200"/>
                <a:chOff x="6154200" y="973080"/>
                <a:chExt cx="304920" cy="358200"/>
              </a:xfrm>
            </p:grpSpPr>
            <p:sp>
              <p:nvSpPr>
                <p:cNvPr id="6859" name="CustomShape 361"/>
                <p:cNvSpPr/>
                <p:nvPr/>
              </p:nvSpPr>
              <p:spPr>
                <a:xfrm>
                  <a:off x="6154200" y="973080"/>
                  <a:ext cx="304920" cy="66960"/>
                </a:xfrm>
                <a:custGeom>
                  <a:avLst/>
                  <a:gdLst/>
                  <a:ahLst/>
                  <a:rect l="l" t="t" r="r" b="b"/>
                  <a:pathLst>
                    <a:path w="32762" h="7318">
                      <a:moveTo>
                        <a:pt x="0" y="0"/>
                      </a:moveTo>
                      <a:lnTo>
                        <a:pt x="0" y="7317"/>
                      </a:lnTo>
                      <a:lnTo>
                        <a:pt x="32762" y="7317"/>
                      </a:lnTo>
                      <a:lnTo>
                        <a:pt x="32762" y="0"/>
                      </a:lnTo>
                      <a:close/>
                    </a:path>
                  </a:pathLst>
                </a:custGeom>
                <a:solidFill>
                  <a:srgbClr val="869fb2"/>
                </a:solidFill>
                <a:ln>
                  <a:noFill/>
                </a:ln>
              </p:spPr>
              <p:style>
                <a:lnRef idx="0"/>
                <a:fillRef idx="0"/>
                <a:effectRef idx="0"/>
                <a:fontRef idx="minor"/>
              </p:style>
            </p:sp>
            <p:sp>
              <p:nvSpPr>
                <p:cNvPr id="6860" name="CustomShape 362"/>
                <p:cNvSpPr/>
                <p:nvPr/>
              </p:nvSpPr>
              <p:spPr>
                <a:xfrm rot="10800000">
                  <a:off x="6360840" y="1067400"/>
                  <a:ext cx="360" cy="263880"/>
                </a:xfrm>
                <a:custGeom>
                  <a:avLst/>
                  <a:gdLst/>
                  <a:ahLst/>
                  <a:rect l="l" t="t" r="r" b="b"/>
                  <a:pathLst>
                    <a:path w="21600" h="21600">
                      <a:moveTo>
                        <a:pt x="0" y="0"/>
                      </a:moveTo>
                      <a:lnTo>
                        <a:pt x="21600" y="21600"/>
                      </a:lnTo>
                    </a:path>
                  </a:pathLst>
                </a:custGeom>
                <a:noFill/>
                <a:ln w="9360">
                  <a:solidFill>
                    <a:srgbClr val="869fb2"/>
                  </a:solidFill>
                  <a:round/>
                  <a:tailEnd len="med" type="oval" w="med"/>
                </a:ln>
              </p:spPr>
              <p:style>
                <a:lnRef idx="0"/>
                <a:fillRef idx="0"/>
                <a:effectRef idx="0"/>
                <a:fontRef idx="minor"/>
              </p:style>
            </p:sp>
          </p:grpSp>
        </p:grpSp>
        <p:grpSp>
          <p:nvGrpSpPr>
            <p:cNvPr id="6861" name="Group 363"/>
            <p:cNvGrpSpPr/>
            <p:nvPr/>
          </p:nvGrpSpPr>
          <p:grpSpPr>
            <a:xfrm>
              <a:off x="5790600" y="973080"/>
              <a:ext cx="475560" cy="1098720"/>
              <a:chOff x="5790600" y="973080"/>
              <a:chExt cx="475560" cy="1098720"/>
            </a:xfrm>
          </p:grpSpPr>
          <p:grpSp>
            <p:nvGrpSpPr>
              <p:cNvPr id="6862" name="Group 364"/>
              <p:cNvGrpSpPr/>
              <p:nvPr/>
            </p:nvGrpSpPr>
            <p:grpSpPr>
              <a:xfrm>
                <a:off x="5946840" y="1162080"/>
                <a:ext cx="319320" cy="909720"/>
                <a:chOff x="5946840" y="1162080"/>
                <a:chExt cx="319320" cy="909720"/>
              </a:xfrm>
            </p:grpSpPr>
            <p:sp>
              <p:nvSpPr>
                <p:cNvPr id="6863" name="CustomShape 365"/>
                <p:cNvSpPr/>
                <p:nvPr/>
              </p:nvSpPr>
              <p:spPr>
                <a:xfrm rot="16200000">
                  <a:off x="5875560" y="1233000"/>
                  <a:ext cx="461520" cy="319320"/>
                </a:xfrm>
                <a:custGeom>
                  <a:avLst/>
                  <a:gdLst/>
                  <a:ahLst/>
                  <a:rect l="l" t="t" r="r" b="b"/>
                  <a:pathLst>
                    <a:path w="49510" h="34314">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style>
                <a:lnRef idx="0"/>
                <a:fillRef idx="0"/>
                <a:effectRef idx="0"/>
                <a:fontRef idx="minor"/>
              </p:style>
            </p:sp>
            <p:sp>
              <p:nvSpPr>
                <p:cNvPr id="6864" name="CustomShape 366"/>
                <p:cNvSpPr/>
                <p:nvPr/>
              </p:nvSpPr>
              <p:spPr>
                <a:xfrm rot="16200000">
                  <a:off x="5882400" y="1688040"/>
                  <a:ext cx="447840" cy="319320"/>
                </a:xfrm>
                <a:custGeom>
                  <a:avLst/>
                  <a:gdLst/>
                  <a:ahLst/>
                  <a:rect l="l" t="t" r="r" b="b"/>
                  <a:pathLst>
                    <a:path w="48058" h="34311">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style>
                <a:lnRef idx="0"/>
                <a:fillRef idx="0"/>
                <a:effectRef idx="0"/>
                <a:fontRef idx="minor"/>
              </p:style>
            </p:sp>
          </p:grpSp>
          <p:grpSp>
            <p:nvGrpSpPr>
              <p:cNvPr id="6865" name="Group 367"/>
              <p:cNvGrpSpPr/>
              <p:nvPr/>
            </p:nvGrpSpPr>
            <p:grpSpPr>
              <a:xfrm>
                <a:off x="5790600" y="973080"/>
                <a:ext cx="304920" cy="196200"/>
                <a:chOff x="5790600" y="973080"/>
                <a:chExt cx="304920" cy="196200"/>
              </a:xfrm>
            </p:grpSpPr>
            <p:sp>
              <p:nvSpPr>
                <p:cNvPr id="6866" name="CustomShape 368"/>
                <p:cNvSpPr/>
                <p:nvPr/>
              </p:nvSpPr>
              <p:spPr>
                <a:xfrm>
                  <a:off x="5790600" y="973080"/>
                  <a:ext cx="304920" cy="66960"/>
                </a:xfrm>
                <a:custGeom>
                  <a:avLst/>
                  <a:gdLst/>
                  <a:ahLst/>
                  <a:rect l="l" t="t" r="r" b="b"/>
                  <a:pathLst>
                    <a:path w="32762" h="7318">
                      <a:moveTo>
                        <a:pt x="0" y="0"/>
                      </a:moveTo>
                      <a:lnTo>
                        <a:pt x="0" y="7318"/>
                      </a:lnTo>
                      <a:lnTo>
                        <a:pt x="32762" y="7318"/>
                      </a:lnTo>
                      <a:lnTo>
                        <a:pt x="32762" y="0"/>
                      </a:lnTo>
                      <a:close/>
                    </a:path>
                  </a:pathLst>
                </a:custGeom>
                <a:solidFill>
                  <a:srgbClr val="667e92"/>
                </a:solidFill>
                <a:ln>
                  <a:noFill/>
                </a:ln>
              </p:spPr>
              <p:style>
                <a:lnRef idx="0"/>
                <a:fillRef idx="0"/>
                <a:effectRef idx="0"/>
                <a:fontRef idx="minor"/>
              </p:style>
            </p:sp>
            <p:sp>
              <p:nvSpPr>
                <p:cNvPr id="6867" name="CustomShape 369"/>
                <p:cNvSpPr/>
                <p:nvPr/>
              </p:nvSpPr>
              <p:spPr>
                <a:xfrm rot="10800000">
                  <a:off x="6065640" y="1067760"/>
                  <a:ext cx="360" cy="101520"/>
                </a:xfrm>
                <a:custGeom>
                  <a:avLst/>
                  <a:gdLst/>
                  <a:ahLst/>
                  <a:rect l="l" t="t" r="r" b="b"/>
                  <a:pathLst>
                    <a:path w="21600" h="21600">
                      <a:moveTo>
                        <a:pt x="0" y="0"/>
                      </a:moveTo>
                      <a:lnTo>
                        <a:pt x="21600" y="21600"/>
                      </a:lnTo>
                    </a:path>
                  </a:pathLst>
                </a:custGeom>
                <a:noFill/>
                <a:ln w="9360">
                  <a:solidFill>
                    <a:srgbClr val="657e93"/>
                  </a:solidFill>
                  <a:round/>
                  <a:tailEnd len="med" type="oval" w="med"/>
                </a:ln>
              </p:spPr>
              <p:style>
                <a:lnRef idx="0"/>
                <a:fillRef idx="0"/>
                <a:effectRef idx="0"/>
                <a:fontRef idx="minor"/>
              </p:style>
            </p:sp>
          </p:grpSp>
        </p:grpSp>
        <p:grpSp>
          <p:nvGrpSpPr>
            <p:cNvPr id="6868" name="Group 370"/>
            <p:cNvGrpSpPr/>
            <p:nvPr/>
          </p:nvGrpSpPr>
          <p:grpSpPr>
            <a:xfrm>
              <a:off x="6690960" y="973080"/>
              <a:ext cx="495720" cy="761040"/>
              <a:chOff x="6690960" y="973080"/>
              <a:chExt cx="495720" cy="761040"/>
            </a:xfrm>
          </p:grpSpPr>
          <p:grpSp>
            <p:nvGrpSpPr>
              <p:cNvPr id="6869" name="Group 371"/>
              <p:cNvGrpSpPr/>
              <p:nvPr/>
            </p:nvGrpSpPr>
            <p:grpSpPr>
              <a:xfrm>
                <a:off x="6881760" y="973080"/>
                <a:ext cx="304920" cy="642240"/>
                <a:chOff x="6881760" y="973080"/>
                <a:chExt cx="304920" cy="642240"/>
              </a:xfrm>
            </p:grpSpPr>
            <p:sp>
              <p:nvSpPr>
                <p:cNvPr id="6870" name="CustomShape 372"/>
                <p:cNvSpPr/>
                <p:nvPr/>
              </p:nvSpPr>
              <p:spPr>
                <a:xfrm>
                  <a:off x="6881760" y="973080"/>
                  <a:ext cx="304920" cy="66960"/>
                </a:xfrm>
                <a:custGeom>
                  <a:avLst/>
                  <a:gdLst/>
                  <a:ahLst/>
                  <a:rect l="l" t="t" r="r" b="b"/>
                  <a:pathLst>
                    <a:path w="32762" h="7318">
                      <a:moveTo>
                        <a:pt x="0" y="1"/>
                      </a:moveTo>
                      <a:lnTo>
                        <a:pt x="0" y="7318"/>
                      </a:lnTo>
                      <a:lnTo>
                        <a:pt x="32762" y="7318"/>
                      </a:lnTo>
                      <a:lnTo>
                        <a:pt x="32762" y="1"/>
                      </a:lnTo>
                      <a:close/>
                    </a:path>
                  </a:pathLst>
                </a:custGeom>
                <a:solidFill>
                  <a:srgbClr val="e3e7ea"/>
                </a:solidFill>
                <a:ln>
                  <a:noFill/>
                </a:ln>
              </p:spPr>
              <p:style>
                <a:lnRef idx="0"/>
                <a:fillRef idx="0"/>
                <a:effectRef idx="0"/>
                <a:fontRef idx="minor"/>
              </p:style>
            </p:sp>
            <p:sp>
              <p:nvSpPr>
                <p:cNvPr id="6871" name="CustomShape 373"/>
                <p:cNvSpPr/>
                <p:nvPr/>
              </p:nvSpPr>
              <p:spPr>
                <a:xfrm rot="10800000">
                  <a:off x="6905880" y="1067760"/>
                  <a:ext cx="360" cy="547560"/>
                </a:xfrm>
                <a:custGeom>
                  <a:avLst/>
                  <a:gdLst/>
                  <a:ahLst/>
                  <a:rect l="l" t="t" r="r" b="b"/>
                  <a:pathLst>
                    <a:path w="21600" h="21600">
                      <a:moveTo>
                        <a:pt x="0" y="0"/>
                      </a:moveTo>
                      <a:lnTo>
                        <a:pt x="21600" y="21600"/>
                      </a:lnTo>
                    </a:path>
                  </a:pathLst>
                </a:custGeom>
                <a:noFill/>
                <a:ln w="9360">
                  <a:solidFill>
                    <a:srgbClr val="e3e7ea"/>
                  </a:solidFill>
                  <a:round/>
                  <a:tailEnd len="med" type="oval" w="med"/>
                </a:ln>
              </p:spPr>
              <p:style>
                <a:lnRef idx="0"/>
                <a:fillRef idx="0"/>
                <a:effectRef idx="0"/>
                <a:fontRef idx="minor"/>
              </p:style>
            </p:sp>
          </p:grpSp>
          <p:grpSp>
            <p:nvGrpSpPr>
              <p:cNvPr id="6872" name="Group 374"/>
              <p:cNvGrpSpPr/>
              <p:nvPr/>
            </p:nvGrpSpPr>
            <p:grpSpPr>
              <a:xfrm>
                <a:off x="6690960" y="1501920"/>
                <a:ext cx="246240" cy="232200"/>
                <a:chOff x="6690960" y="1501920"/>
                <a:chExt cx="246240" cy="232200"/>
              </a:xfrm>
            </p:grpSpPr>
            <p:sp>
              <p:nvSpPr>
                <p:cNvPr id="6873" name="CustomShape 375"/>
                <p:cNvSpPr/>
                <p:nvPr/>
              </p:nvSpPr>
              <p:spPr>
                <a:xfrm rot="16200000">
                  <a:off x="6756840" y="1553760"/>
                  <a:ext cx="114840" cy="245880"/>
                </a:xfrm>
                <a:custGeom>
                  <a:avLst/>
                  <a:gdLst/>
                  <a:ahLst/>
                  <a:rect l="l" t="t" r="r" b="b"/>
                  <a:pathLst>
                    <a:path w="10928" h="23215">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style>
                <a:lnRef idx="0"/>
                <a:fillRef idx="0"/>
                <a:effectRef idx="0"/>
                <a:fontRef idx="minor"/>
              </p:style>
            </p:sp>
            <p:sp>
              <p:nvSpPr>
                <p:cNvPr id="6874" name="CustomShape 376"/>
                <p:cNvSpPr/>
                <p:nvPr/>
              </p:nvSpPr>
              <p:spPr>
                <a:xfrm flipH="1" rot="16200000">
                  <a:off x="6756120" y="1436400"/>
                  <a:ext cx="114840" cy="245880"/>
                </a:xfrm>
                <a:custGeom>
                  <a:avLst/>
                  <a:gdLst/>
                  <a:ahLst/>
                  <a:rect l="l" t="t" r="r" b="b"/>
                  <a:pathLst>
                    <a:path w="10928" h="23215">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style>
                <a:lnRef idx="0"/>
                <a:fillRef idx="0"/>
                <a:effectRef idx="0"/>
                <a:fontRef idx="minor"/>
              </p:style>
            </p:sp>
          </p:grpSp>
        </p:grpSp>
      </p:gr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6875" name="Group 1"/>
          <p:cNvGrpSpPr/>
          <p:nvPr/>
        </p:nvGrpSpPr>
        <p:grpSpPr>
          <a:xfrm>
            <a:off x="829440" y="2307600"/>
            <a:ext cx="337680" cy="296640"/>
            <a:chOff x="829440" y="2307600"/>
            <a:chExt cx="337680" cy="296640"/>
          </a:xfrm>
        </p:grpSpPr>
        <p:sp>
          <p:nvSpPr>
            <p:cNvPr id="6876" name="CustomShape 2"/>
            <p:cNvSpPr/>
            <p:nvPr/>
          </p:nvSpPr>
          <p:spPr>
            <a:xfrm>
              <a:off x="988920" y="2466720"/>
              <a:ext cx="18360" cy="18360"/>
            </a:xfrm>
            <a:custGeom>
              <a:avLst/>
              <a:gdLst/>
              <a:ahLst/>
              <a:rect l="l" t="t" r="r" b="b"/>
              <a:pathLst>
                <a:path w="1131" h="113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style>
            <a:lnRef idx="0"/>
            <a:fillRef idx="0"/>
            <a:effectRef idx="0"/>
            <a:fontRef idx="minor"/>
          </p:style>
        </p:sp>
        <p:sp>
          <p:nvSpPr>
            <p:cNvPr id="6877" name="CustomShape 3"/>
            <p:cNvSpPr/>
            <p:nvPr/>
          </p:nvSpPr>
          <p:spPr>
            <a:xfrm>
              <a:off x="829440" y="2307600"/>
              <a:ext cx="337680" cy="157680"/>
            </a:xfrm>
            <a:custGeom>
              <a:avLst/>
              <a:gdLst/>
              <a:ahLst/>
              <a:rect l="l" t="t" r="r" b="b"/>
              <a:pathLst>
                <a:path w="19272" h="9035">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style>
            <a:lnRef idx="0"/>
            <a:fillRef idx="0"/>
            <a:effectRef idx="0"/>
            <a:fontRef idx="minor"/>
          </p:style>
        </p:sp>
        <p:sp>
          <p:nvSpPr>
            <p:cNvPr id="6878" name="CustomShape 4"/>
            <p:cNvSpPr/>
            <p:nvPr/>
          </p:nvSpPr>
          <p:spPr>
            <a:xfrm>
              <a:off x="1128960" y="2406960"/>
              <a:ext cx="38160" cy="137880"/>
            </a:xfrm>
            <a:custGeom>
              <a:avLst/>
              <a:gdLst/>
              <a:ahLst/>
              <a:rect l="l" t="t" r="r" b="b"/>
              <a:pathLst>
                <a:path w="2259" h="7905">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style>
            <a:lnRef idx="0"/>
            <a:fillRef idx="0"/>
            <a:effectRef idx="0"/>
            <a:fontRef idx="minor"/>
          </p:style>
        </p:sp>
        <p:sp>
          <p:nvSpPr>
            <p:cNvPr id="6879" name="CustomShape 5"/>
            <p:cNvSpPr/>
            <p:nvPr/>
          </p:nvSpPr>
          <p:spPr>
            <a:xfrm>
              <a:off x="829440" y="2406960"/>
              <a:ext cx="38160" cy="137880"/>
            </a:xfrm>
            <a:custGeom>
              <a:avLst/>
              <a:gdLst/>
              <a:ahLst/>
              <a:rect l="l" t="t" r="r" b="b"/>
              <a:pathLst>
                <a:path w="2259" h="7905">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style>
            <a:lnRef idx="0"/>
            <a:fillRef idx="0"/>
            <a:effectRef idx="0"/>
            <a:fontRef idx="minor"/>
          </p:style>
        </p:sp>
        <p:sp>
          <p:nvSpPr>
            <p:cNvPr id="6880" name="CustomShape 6"/>
            <p:cNvSpPr/>
            <p:nvPr/>
          </p:nvSpPr>
          <p:spPr>
            <a:xfrm>
              <a:off x="945360" y="2426760"/>
              <a:ext cx="101880" cy="97920"/>
            </a:xfrm>
            <a:custGeom>
              <a:avLst/>
              <a:gdLst/>
              <a:ahLst/>
              <a:rect l="l" t="t" r="r" b="b"/>
              <a:pathLst>
                <a:path w="5870" h="5645">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style>
            <a:lnRef idx="0"/>
            <a:fillRef idx="0"/>
            <a:effectRef idx="0"/>
            <a:fontRef idx="minor"/>
          </p:style>
        </p:sp>
        <p:sp>
          <p:nvSpPr>
            <p:cNvPr id="6881" name="CustomShape 7"/>
            <p:cNvSpPr/>
            <p:nvPr/>
          </p:nvSpPr>
          <p:spPr>
            <a:xfrm>
              <a:off x="829440" y="2486520"/>
              <a:ext cx="337680" cy="117720"/>
            </a:xfrm>
            <a:custGeom>
              <a:avLst/>
              <a:gdLst/>
              <a:ahLst/>
              <a:rect l="l" t="t" r="r" b="b"/>
              <a:pathLst>
                <a:path w="19272" h="6777">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style>
            <a:lnRef idx="0"/>
            <a:fillRef idx="0"/>
            <a:effectRef idx="0"/>
            <a:fontRef idx="minor"/>
          </p:style>
        </p:sp>
      </p:grpSp>
      <p:grpSp>
        <p:nvGrpSpPr>
          <p:cNvPr id="6882" name="Group 8"/>
          <p:cNvGrpSpPr/>
          <p:nvPr/>
        </p:nvGrpSpPr>
        <p:grpSpPr>
          <a:xfrm>
            <a:off x="1267920" y="2287080"/>
            <a:ext cx="296640" cy="337680"/>
            <a:chOff x="1267920" y="2287080"/>
            <a:chExt cx="296640" cy="337680"/>
          </a:xfrm>
        </p:grpSpPr>
        <p:sp>
          <p:nvSpPr>
            <p:cNvPr id="6883" name="CustomShape 9"/>
            <p:cNvSpPr/>
            <p:nvPr/>
          </p:nvSpPr>
          <p:spPr>
            <a:xfrm>
              <a:off x="1307520" y="2287080"/>
              <a:ext cx="217440" cy="301680"/>
            </a:xfrm>
            <a:custGeom>
              <a:avLst/>
              <a:gdLst/>
              <a:ahLst/>
              <a:rect l="l" t="t" r="r" b="b"/>
              <a:pathLst>
                <a:path w="12426" h="17222">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style>
            <a:lnRef idx="0"/>
            <a:fillRef idx="0"/>
            <a:effectRef idx="0"/>
            <a:fontRef idx="minor"/>
          </p:style>
        </p:sp>
        <p:sp>
          <p:nvSpPr>
            <p:cNvPr id="6884" name="CustomShape 10"/>
            <p:cNvSpPr/>
            <p:nvPr/>
          </p:nvSpPr>
          <p:spPr>
            <a:xfrm>
              <a:off x="1267920" y="2515320"/>
              <a:ext cx="296640" cy="109440"/>
            </a:xfrm>
            <a:custGeom>
              <a:avLst/>
              <a:gdLst/>
              <a:ahLst/>
              <a:rect l="l" t="t" r="r" b="b"/>
              <a:pathLst>
                <a:path w="16939" h="6298">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style>
            <a:lnRef idx="0"/>
            <a:fillRef idx="0"/>
            <a:effectRef idx="0"/>
            <a:fontRef idx="minor"/>
          </p:style>
        </p:sp>
      </p:grpSp>
      <p:grpSp>
        <p:nvGrpSpPr>
          <p:cNvPr id="6885" name="Group 11"/>
          <p:cNvGrpSpPr/>
          <p:nvPr/>
        </p:nvGrpSpPr>
        <p:grpSpPr>
          <a:xfrm>
            <a:off x="1660680" y="2367360"/>
            <a:ext cx="339480" cy="177480"/>
            <a:chOff x="1660680" y="2367360"/>
            <a:chExt cx="339480" cy="177480"/>
          </a:xfrm>
        </p:grpSpPr>
        <p:sp>
          <p:nvSpPr>
            <p:cNvPr id="6886" name="CustomShape 12"/>
            <p:cNvSpPr/>
            <p:nvPr/>
          </p:nvSpPr>
          <p:spPr>
            <a:xfrm>
              <a:off x="1660680" y="2367360"/>
              <a:ext cx="339480" cy="177480"/>
            </a:xfrm>
            <a:custGeom>
              <a:avLst/>
              <a:gdLst/>
              <a:ahLst/>
              <a:rect l="l" t="t" r="r" b="b"/>
              <a:pathLst>
                <a:path w="19366" h="10164">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style>
            <a:lnRef idx="0"/>
            <a:fillRef idx="0"/>
            <a:effectRef idx="0"/>
            <a:fontRef idx="minor"/>
          </p:style>
        </p:sp>
        <p:sp>
          <p:nvSpPr>
            <p:cNvPr id="6887" name="CustomShape 13"/>
            <p:cNvSpPr/>
            <p:nvPr/>
          </p:nvSpPr>
          <p:spPr>
            <a:xfrm>
              <a:off x="1777680" y="2406960"/>
              <a:ext cx="100800" cy="97920"/>
            </a:xfrm>
            <a:custGeom>
              <a:avLst/>
              <a:gdLst/>
              <a:ahLst/>
              <a:rect l="l" t="t" r="r" b="b"/>
              <a:pathLst>
                <a:path w="5807" h="5645">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style>
            <a:lnRef idx="0"/>
            <a:fillRef idx="0"/>
            <a:effectRef idx="0"/>
            <a:fontRef idx="minor"/>
          </p:style>
        </p:sp>
      </p:grpSp>
      <p:grpSp>
        <p:nvGrpSpPr>
          <p:cNvPr id="6888" name="Group 14"/>
          <p:cNvGrpSpPr/>
          <p:nvPr/>
        </p:nvGrpSpPr>
        <p:grpSpPr>
          <a:xfrm>
            <a:off x="2109960" y="2287080"/>
            <a:ext cx="296640" cy="337680"/>
            <a:chOff x="2109960" y="2287080"/>
            <a:chExt cx="296640" cy="337680"/>
          </a:xfrm>
        </p:grpSpPr>
        <p:sp>
          <p:nvSpPr>
            <p:cNvPr id="6889" name="CustomShape 15"/>
            <p:cNvSpPr/>
            <p:nvPr/>
          </p:nvSpPr>
          <p:spPr>
            <a:xfrm>
              <a:off x="2132280" y="2407680"/>
              <a:ext cx="252000" cy="217080"/>
            </a:xfrm>
            <a:custGeom>
              <a:avLst/>
              <a:gdLst/>
              <a:ahLst/>
              <a:rect l="l" t="t" r="r" b="b"/>
              <a:pathLst>
                <a:path w="14404" h="12422">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style>
            <a:lnRef idx="0"/>
            <a:fillRef idx="0"/>
            <a:effectRef idx="0"/>
            <a:fontRef idx="minor"/>
          </p:style>
        </p:sp>
        <p:sp>
          <p:nvSpPr>
            <p:cNvPr id="6890" name="CustomShape 16"/>
            <p:cNvSpPr/>
            <p:nvPr/>
          </p:nvSpPr>
          <p:spPr>
            <a:xfrm>
              <a:off x="2109960" y="2287080"/>
              <a:ext cx="296640" cy="97920"/>
            </a:xfrm>
            <a:custGeom>
              <a:avLst/>
              <a:gdLst/>
              <a:ahLst/>
              <a:rect l="l" t="t" r="r" b="b"/>
              <a:pathLst>
                <a:path w="16939" h="5647">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style>
            <a:lnRef idx="0"/>
            <a:fillRef idx="0"/>
            <a:effectRef idx="0"/>
            <a:fontRef idx="minor"/>
          </p:style>
        </p:sp>
      </p:grpSp>
      <p:grpSp>
        <p:nvGrpSpPr>
          <p:cNvPr id="6891" name="Group 17"/>
          <p:cNvGrpSpPr/>
          <p:nvPr/>
        </p:nvGrpSpPr>
        <p:grpSpPr>
          <a:xfrm>
            <a:off x="2523600" y="2287440"/>
            <a:ext cx="303840" cy="337320"/>
            <a:chOff x="2523600" y="2287440"/>
            <a:chExt cx="303840" cy="337320"/>
          </a:xfrm>
        </p:grpSpPr>
        <p:sp>
          <p:nvSpPr>
            <p:cNvPr id="6892" name="CustomShape 18"/>
            <p:cNvSpPr/>
            <p:nvPr/>
          </p:nvSpPr>
          <p:spPr>
            <a:xfrm>
              <a:off x="2742120" y="2347200"/>
              <a:ext cx="38160" cy="18360"/>
            </a:xfrm>
            <a:custGeom>
              <a:avLst/>
              <a:gdLst/>
              <a:ahLst/>
              <a:rect l="l" t="t" r="r" b="b"/>
              <a:pathLst>
                <a:path w="2259" h="113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style>
            <a:lnRef idx="0"/>
            <a:fillRef idx="0"/>
            <a:effectRef idx="0"/>
            <a:fontRef idx="minor"/>
          </p:style>
        </p:sp>
        <p:sp>
          <p:nvSpPr>
            <p:cNvPr id="6893" name="CustomShape 19"/>
            <p:cNvSpPr/>
            <p:nvPr/>
          </p:nvSpPr>
          <p:spPr>
            <a:xfrm>
              <a:off x="2641320" y="2287440"/>
              <a:ext cx="31320" cy="38160"/>
            </a:xfrm>
            <a:custGeom>
              <a:avLst/>
              <a:gdLst/>
              <a:ahLst/>
              <a:rect l="l" t="t" r="r" b="b"/>
              <a:pathLst>
                <a:path w="1856" h="2259">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style>
            <a:lnRef idx="0"/>
            <a:fillRef idx="0"/>
            <a:effectRef idx="0"/>
            <a:fontRef idx="minor"/>
          </p:style>
        </p:sp>
        <p:sp>
          <p:nvSpPr>
            <p:cNvPr id="6894" name="CustomShape 20"/>
            <p:cNvSpPr/>
            <p:nvPr/>
          </p:nvSpPr>
          <p:spPr>
            <a:xfrm>
              <a:off x="2711160" y="2287440"/>
              <a:ext cx="31320" cy="38160"/>
            </a:xfrm>
            <a:custGeom>
              <a:avLst/>
              <a:gdLst/>
              <a:ahLst/>
              <a:rect l="l" t="t" r="r" b="b"/>
              <a:pathLst>
                <a:path w="1856" h="2259">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style>
            <a:lnRef idx="0"/>
            <a:fillRef idx="0"/>
            <a:effectRef idx="0"/>
            <a:fontRef idx="minor"/>
          </p:style>
        </p:sp>
        <p:sp>
          <p:nvSpPr>
            <p:cNvPr id="6895" name="CustomShape 21"/>
            <p:cNvSpPr/>
            <p:nvPr/>
          </p:nvSpPr>
          <p:spPr>
            <a:xfrm>
              <a:off x="2603160" y="2347200"/>
              <a:ext cx="38520" cy="18360"/>
            </a:xfrm>
            <a:custGeom>
              <a:avLst/>
              <a:gdLst/>
              <a:ahLst/>
              <a:rect l="l" t="t" r="r" b="b"/>
              <a:pathLst>
                <a:path w="2260" h="113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style>
            <a:lnRef idx="0"/>
            <a:fillRef idx="0"/>
            <a:effectRef idx="0"/>
            <a:fontRef idx="minor"/>
          </p:style>
        </p:sp>
        <p:sp>
          <p:nvSpPr>
            <p:cNvPr id="6896" name="CustomShape 22"/>
            <p:cNvSpPr/>
            <p:nvPr/>
          </p:nvSpPr>
          <p:spPr>
            <a:xfrm>
              <a:off x="2523600" y="2447280"/>
              <a:ext cx="58320" cy="177480"/>
            </a:xfrm>
            <a:custGeom>
              <a:avLst/>
              <a:gdLst/>
              <a:ahLst/>
              <a:rect l="l" t="t" r="r" b="b"/>
              <a:pathLst>
                <a:path w="3389" h="10164">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style>
            <a:lnRef idx="0"/>
            <a:fillRef idx="0"/>
            <a:effectRef idx="0"/>
            <a:fontRef idx="minor"/>
          </p:style>
        </p:sp>
        <p:sp>
          <p:nvSpPr>
            <p:cNvPr id="6897" name="CustomShape 23"/>
            <p:cNvSpPr/>
            <p:nvPr/>
          </p:nvSpPr>
          <p:spPr>
            <a:xfrm>
              <a:off x="2603160" y="2347560"/>
              <a:ext cx="224280" cy="276840"/>
            </a:xfrm>
            <a:custGeom>
              <a:avLst/>
              <a:gdLst/>
              <a:ahLst/>
              <a:rect l="l" t="t" r="r" b="b"/>
              <a:pathLst>
                <a:path w="12832" h="1581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style>
            <a:lnRef idx="0"/>
            <a:fillRef idx="0"/>
            <a:effectRef idx="0"/>
            <a:fontRef idx="minor"/>
          </p:style>
        </p:sp>
      </p:grpSp>
      <p:grpSp>
        <p:nvGrpSpPr>
          <p:cNvPr id="6898" name="Group 24"/>
          <p:cNvGrpSpPr/>
          <p:nvPr/>
        </p:nvGrpSpPr>
        <p:grpSpPr>
          <a:xfrm>
            <a:off x="2912760" y="2287440"/>
            <a:ext cx="351000" cy="336960"/>
            <a:chOff x="2912760" y="2287440"/>
            <a:chExt cx="351000" cy="336960"/>
          </a:xfrm>
        </p:grpSpPr>
        <p:sp>
          <p:nvSpPr>
            <p:cNvPr id="6899" name="CustomShape 25"/>
            <p:cNvSpPr/>
            <p:nvPr/>
          </p:nvSpPr>
          <p:spPr>
            <a:xfrm>
              <a:off x="3160440" y="2532960"/>
              <a:ext cx="48240" cy="46440"/>
            </a:xfrm>
            <a:custGeom>
              <a:avLst/>
              <a:gdLst/>
              <a:ahLst/>
              <a:rect l="l" t="t" r="r" b="b"/>
              <a:pathLst>
                <a:path w="2831" h="272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style>
            <a:lnRef idx="0"/>
            <a:fillRef idx="0"/>
            <a:effectRef idx="0"/>
            <a:fontRef idx="minor"/>
          </p:style>
        </p:sp>
        <p:sp>
          <p:nvSpPr>
            <p:cNvPr id="6900" name="CustomShape 26"/>
            <p:cNvSpPr/>
            <p:nvPr/>
          </p:nvSpPr>
          <p:spPr>
            <a:xfrm>
              <a:off x="3174840" y="2490840"/>
              <a:ext cx="62640" cy="32400"/>
            </a:xfrm>
            <a:custGeom>
              <a:avLst/>
              <a:gdLst/>
              <a:ahLst/>
              <a:rect l="l" t="t" r="r" b="b"/>
              <a:pathLst>
                <a:path w="3650" h="1926">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style>
            <a:lnRef idx="0"/>
            <a:fillRef idx="0"/>
            <a:effectRef idx="0"/>
            <a:fontRef idx="minor"/>
          </p:style>
        </p:sp>
        <p:sp>
          <p:nvSpPr>
            <p:cNvPr id="6901" name="CustomShape 27"/>
            <p:cNvSpPr/>
            <p:nvPr/>
          </p:nvSpPr>
          <p:spPr>
            <a:xfrm>
              <a:off x="3118320" y="2547000"/>
              <a:ext cx="35280" cy="60840"/>
            </a:xfrm>
            <a:custGeom>
              <a:avLst/>
              <a:gdLst/>
              <a:ahLst/>
              <a:rect l="l" t="t" r="r" b="b"/>
              <a:pathLst>
                <a:path w="2082" h="3546">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style>
            <a:lnRef idx="0"/>
            <a:fillRef idx="0"/>
            <a:effectRef idx="0"/>
            <a:fontRef idx="minor"/>
          </p:style>
        </p:sp>
        <p:sp>
          <p:nvSpPr>
            <p:cNvPr id="6902" name="CustomShape 28"/>
            <p:cNvSpPr/>
            <p:nvPr/>
          </p:nvSpPr>
          <p:spPr>
            <a:xfrm>
              <a:off x="2963880" y="2336040"/>
              <a:ext cx="48240" cy="46440"/>
            </a:xfrm>
            <a:custGeom>
              <a:avLst/>
              <a:gdLst/>
              <a:ahLst/>
              <a:rect l="l" t="t" r="r" b="b"/>
              <a:pathLst>
                <a:path w="2826" h="2714">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style>
            <a:lnRef idx="0"/>
            <a:fillRef idx="0"/>
            <a:effectRef idx="0"/>
            <a:fontRef idx="minor"/>
          </p:style>
        </p:sp>
        <p:sp>
          <p:nvSpPr>
            <p:cNvPr id="6903" name="CustomShape 29"/>
            <p:cNvSpPr/>
            <p:nvPr/>
          </p:nvSpPr>
          <p:spPr>
            <a:xfrm>
              <a:off x="3020040" y="2308320"/>
              <a:ext cx="34920" cy="60480"/>
            </a:xfrm>
            <a:custGeom>
              <a:avLst/>
              <a:gdLst/>
              <a:ahLst/>
              <a:rect l="l" t="t" r="r" b="b"/>
              <a:pathLst>
                <a:path w="2067" h="3526">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style>
            <a:lnRef idx="0"/>
            <a:fillRef idx="0"/>
            <a:effectRef idx="0"/>
            <a:fontRef idx="minor"/>
          </p:style>
        </p:sp>
        <p:sp>
          <p:nvSpPr>
            <p:cNvPr id="6904" name="CustomShape 30"/>
            <p:cNvSpPr/>
            <p:nvPr/>
          </p:nvSpPr>
          <p:spPr>
            <a:xfrm>
              <a:off x="2935800" y="2392200"/>
              <a:ext cx="63360" cy="32400"/>
            </a:xfrm>
            <a:custGeom>
              <a:avLst/>
              <a:gdLst/>
              <a:ahLst/>
              <a:rect l="l" t="t" r="r" b="b"/>
              <a:pathLst>
                <a:path w="3672" h="193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style>
            <a:lnRef idx="0"/>
            <a:fillRef idx="0"/>
            <a:effectRef idx="0"/>
            <a:fontRef idx="minor"/>
          </p:style>
        </p:sp>
        <p:sp>
          <p:nvSpPr>
            <p:cNvPr id="6905" name="CustomShape 31"/>
            <p:cNvSpPr/>
            <p:nvPr/>
          </p:nvSpPr>
          <p:spPr>
            <a:xfrm>
              <a:off x="2912760" y="2402640"/>
              <a:ext cx="247320" cy="221760"/>
            </a:xfrm>
            <a:custGeom>
              <a:avLst/>
              <a:gdLst/>
              <a:ahLst/>
              <a:rect l="l" t="t" r="r" b="b"/>
              <a:pathLst>
                <a:path w="14139" h="12688">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style>
            <a:lnRef idx="0"/>
            <a:fillRef idx="0"/>
            <a:effectRef idx="0"/>
            <a:fontRef idx="minor"/>
          </p:style>
        </p:sp>
        <p:sp>
          <p:nvSpPr>
            <p:cNvPr id="6906" name="CustomShape 32"/>
            <p:cNvSpPr/>
            <p:nvPr/>
          </p:nvSpPr>
          <p:spPr>
            <a:xfrm>
              <a:off x="3012840" y="2287440"/>
              <a:ext cx="250920" cy="225360"/>
            </a:xfrm>
            <a:custGeom>
              <a:avLst/>
              <a:gdLst/>
              <a:ahLst/>
              <a:rect l="l" t="t" r="r" b="b"/>
              <a:pathLst>
                <a:path w="14332" h="12881">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style>
            <a:lnRef idx="0"/>
            <a:fillRef idx="0"/>
            <a:effectRef idx="0"/>
            <a:fontRef idx="minor"/>
          </p:style>
        </p:sp>
      </p:grpSp>
      <p:grpSp>
        <p:nvGrpSpPr>
          <p:cNvPr id="6907" name="Group 33"/>
          <p:cNvGrpSpPr/>
          <p:nvPr/>
        </p:nvGrpSpPr>
        <p:grpSpPr>
          <a:xfrm>
            <a:off x="3330720" y="2287440"/>
            <a:ext cx="351000" cy="336960"/>
            <a:chOff x="3330720" y="2287440"/>
            <a:chExt cx="351000" cy="336960"/>
          </a:xfrm>
        </p:grpSpPr>
        <p:sp>
          <p:nvSpPr>
            <p:cNvPr id="6908" name="CustomShape 34"/>
            <p:cNvSpPr/>
            <p:nvPr/>
          </p:nvSpPr>
          <p:spPr>
            <a:xfrm>
              <a:off x="3330720" y="2402640"/>
              <a:ext cx="247320" cy="221760"/>
            </a:xfrm>
            <a:custGeom>
              <a:avLst/>
              <a:gdLst/>
              <a:ahLst/>
              <a:rect l="l" t="t" r="r" b="b"/>
              <a:pathLst>
                <a:path w="14139" h="12688">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style>
            <a:lnRef idx="0"/>
            <a:fillRef idx="0"/>
            <a:effectRef idx="0"/>
            <a:fontRef idx="minor"/>
          </p:style>
        </p:sp>
        <p:sp>
          <p:nvSpPr>
            <p:cNvPr id="6909" name="CustomShape 35"/>
            <p:cNvSpPr/>
            <p:nvPr/>
          </p:nvSpPr>
          <p:spPr>
            <a:xfrm>
              <a:off x="3430800" y="2287440"/>
              <a:ext cx="250920" cy="225360"/>
            </a:xfrm>
            <a:custGeom>
              <a:avLst/>
              <a:gdLst/>
              <a:ahLst/>
              <a:rect l="l" t="t" r="r" b="b"/>
              <a:pathLst>
                <a:path w="14332" h="12881">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style>
            <a:lnRef idx="0"/>
            <a:fillRef idx="0"/>
            <a:effectRef idx="0"/>
            <a:fontRef idx="minor"/>
          </p:style>
        </p:sp>
      </p:grpSp>
      <p:grpSp>
        <p:nvGrpSpPr>
          <p:cNvPr id="6910" name="Group 36"/>
          <p:cNvGrpSpPr/>
          <p:nvPr/>
        </p:nvGrpSpPr>
        <p:grpSpPr>
          <a:xfrm>
            <a:off x="3759840" y="2287080"/>
            <a:ext cx="337680" cy="337680"/>
            <a:chOff x="3759840" y="2287080"/>
            <a:chExt cx="337680" cy="337680"/>
          </a:xfrm>
        </p:grpSpPr>
        <p:sp>
          <p:nvSpPr>
            <p:cNvPr id="6911" name="CustomShape 37"/>
            <p:cNvSpPr/>
            <p:nvPr/>
          </p:nvSpPr>
          <p:spPr>
            <a:xfrm>
              <a:off x="3859920" y="2506320"/>
              <a:ext cx="137880" cy="118440"/>
            </a:xfrm>
            <a:custGeom>
              <a:avLst/>
              <a:gdLst/>
              <a:ahLst/>
              <a:rect l="l" t="t" r="r" b="b"/>
              <a:pathLst>
                <a:path w="7905" h="6812">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style>
            <a:lnRef idx="0"/>
            <a:fillRef idx="0"/>
            <a:effectRef idx="0"/>
            <a:fontRef idx="minor"/>
          </p:style>
        </p:sp>
        <p:sp>
          <p:nvSpPr>
            <p:cNvPr id="6912" name="CustomShape 38"/>
            <p:cNvSpPr/>
            <p:nvPr/>
          </p:nvSpPr>
          <p:spPr>
            <a:xfrm>
              <a:off x="3759840" y="2287080"/>
              <a:ext cx="337680" cy="277560"/>
            </a:xfrm>
            <a:custGeom>
              <a:avLst/>
              <a:gdLst/>
              <a:ahLst/>
              <a:rect l="l" t="t" r="r" b="b"/>
              <a:pathLst>
                <a:path w="19273" h="15849">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style>
            <a:lnRef idx="0"/>
            <a:fillRef idx="0"/>
            <a:effectRef idx="0"/>
            <a:fontRef idx="minor"/>
          </p:style>
        </p:sp>
      </p:grpSp>
      <p:grpSp>
        <p:nvGrpSpPr>
          <p:cNvPr id="6913" name="Group 39"/>
          <p:cNvGrpSpPr/>
          <p:nvPr/>
        </p:nvGrpSpPr>
        <p:grpSpPr>
          <a:xfrm>
            <a:off x="4173840" y="2287080"/>
            <a:ext cx="337680" cy="337680"/>
            <a:chOff x="4173840" y="2287080"/>
            <a:chExt cx="337680" cy="337680"/>
          </a:xfrm>
        </p:grpSpPr>
        <p:sp>
          <p:nvSpPr>
            <p:cNvPr id="6914" name="CustomShape 40"/>
            <p:cNvSpPr/>
            <p:nvPr/>
          </p:nvSpPr>
          <p:spPr>
            <a:xfrm>
              <a:off x="4173840" y="2426760"/>
              <a:ext cx="337680" cy="198000"/>
            </a:xfrm>
            <a:custGeom>
              <a:avLst/>
              <a:gdLst/>
              <a:ahLst/>
              <a:rect l="l" t="t" r="r" b="b"/>
              <a:pathLst>
                <a:path w="19273" h="1133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style>
            <a:lnRef idx="0"/>
            <a:fillRef idx="0"/>
            <a:effectRef idx="0"/>
            <a:fontRef idx="minor"/>
          </p:style>
        </p:sp>
        <p:sp>
          <p:nvSpPr>
            <p:cNvPr id="6915" name="CustomShape 41"/>
            <p:cNvSpPr/>
            <p:nvPr/>
          </p:nvSpPr>
          <p:spPr>
            <a:xfrm>
              <a:off x="4173840" y="2287080"/>
              <a:ext cx="337680" cy="118440"/>
            </a:xfrm>
            <a:custGeom>
              <a:avLst/>
              <a:gdLst/>
              <a:ahLst/>
              <a:rect l="l" t="t" r="r" b="b"/>
              <a:pathLst>
                <a:path w="19273" h="6815">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style>
            <a:lnRef idx="0"/>
            <a:fillRef idx="0"/>
            <a:effectRef idx="0"/>
            <a:fontRef idx="minor"/>
          </p:style>
        </p:sp>
      </p:grpSp>
      <p:grpSp>
        <p:nvGrpSpPr>
          <p:cNvPr id="6916" name="Group 42"/>
          <p:cNvGrpSpPr/>
          <p:nvPr/>
        </p:nvGrpSpPr>
        <p:grpSpPr>
          <a:xfrm>
            <a:off x="4590360" y="2287080"/>
            <a:ext cx="337680" cy="337680"/>
            <a:chOff x="4590360" y="2287080"/>
            <a:chExt cx="337680" cy="337680"/>
          </a:xfrm>
        </p:grpSpPr>
        <p:sp>
          <p:nvSpPr>
            <p:cNvPr id="6917" name="CustomShape 43"/>
            <p:cNvSpPr/>
            <p:nvPr/>
          </p:nvSpPr>
          <p:spPr>
            <a:xfrm>
              <a:off x="4724640" y="2450880"/>
              <a:ext cx="123840" cy="93960"/>
            </a:xfrm>
            <a:custGeom>
              <a:avLst/>
              <a:gdLst/>
              <a:ahLst/>
              <a:rect l="l" t="t" r="r" b="b"/>
              <a:pathLst>
                <a:path w="7108" h="5415">
                  <a:moveTo>
                    <a:pt x="5415" y="0"/>
                  </a:moveTo>
                  <a:lnTo>
                    <a:pt x="1" y="5415"/>
                  </a:lnTo>
                  <a:lnTo>
                    <a:pt x="7107" y="5415"/>
                  </a:lnTo>
                  <a:lnTo>
                    <a:pt x="7107" y="1696"/>
                  </a:lnTo>
                  <a:lnTo>
                    <a:pt x="5415" y="0"/>
                  </a:lnTo>
                  <a:close/>
                </a:path>
              </a:pathLst>
            </a:custGeom>
            <a:solidFill>
              <a:srgbClr val="5f7d95"/>
            </a:solidFill>
            <a:ln>
              <a:noFill/>
            </a:ln>
          </p:spPr>
          <p:style>
            <a:lnRef idx="0"/>
            <a:fillRef idx="0"/>
            <a:effectRef idx="0"/>
            <a:fontRef idx="minor"/>
          </p:style>
        </p:sp>
        <p:sp>
          <p:nvSpPr>
            <p:cNvPr id="6918" name="CustomShape 44"/>
            <p:cNvSpPr/>
            <p:nvPr/>
          </p:nvSpPr>
          <p:spPr>
            <a:xfrm>
              <a:off x="4750200" y="2406960"/>
              <a:ext cx="18360" cy="18360"/>
            </a:xfrm>
            <a:custGeom>
              <a:avLst/>
              <a:gdLst/>
              <a:ahLst/>
              <a:rect l="l" t="t" r="r" b="b"/>
              <a:pathLst>
                <a:path w="1130" h="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style>
            <a:lnRef idx="0"/>
            <a:fillRef idx="0"/>
            <a:effectRef idx="0"/>
            <a:fontRef idx="minor"/>
          </p:style>
        </p:sp>
        <p:sp>
          <p:nvSpPr>
            <p:cNvPr id="6919" name="CustomShape 45"/>
            <p:cNvSpPr/>
            <p:nvPr/>
          </p:nvSpPr>
          <p:spPr>
            <a:xfrm>
              <a:off x="4670640" y="2469600"/>
              <a:ext cx="78480" cy="75240"/>
            </a:xfrm>
            <a:custGeom>
              <a:avLst/>
              <a:gdLst/>
              <a:ahLst/>
              <a:rect l="l" t="t" r="r" b="b"/>
              <a:pathLst>
                <a:path w="4545" h="4352">
                  <a:moveTo>
                    <a:pt x="2858" y="0"/>
                  </a:moveTo>
                  <a:lnTo>
                    <a:pt x="0" y="2623"/>
                  </a:lnTo>
                  <a:lnTo>
                    <a:pt x="0" y="4352"/>
                  </a:lnTo>
                  <a:lnTo>
                    <a:pt x="1461" y="4352"/>
                  </a:lnTo>
                  <a:lnTo>
                    <a:pt x="4544" y="1265"/>
                  </a:lnTo>
                  <a:lnTo>
                    <a:pt x="2858" y="0"/>
                  </a:lnTo>
                  <a:close/>
                </a:path>
              </a:pathLst>
            </a:custGeom>
            <a:solidFill>
              <a:srgbClr val="5f7d95"/>
            </a:solidFill>
            <a:ln>
              <a:noFill/>
            </a:ln>
          </p:spPr>
          <p:style>
            <a:lnRef idx="0"/>
            <a:fillRef idx="0"/>
            <a:effectRef idx="0"/>
            <a:fontRef idx="minor"/>
          </p:style>
        </p:sp>
        <p:sp>
          <p:nvSpPr>
            <p:cNvPr id="6920" name="CustomShape 46"/>
            <p:cNvSpPr/>
            <p:nvPr/>
          </p:nvSpPr>
          <p:spPr>
            <a:xfrm>
              <a:off x="4670640" y="2367360"/>
              <a:ext cx="177480" cy="120240"/>
            </a:xfrm>
            <a:custGeom>
              <a:avLst/>
              <a:gdLst/>
              <a:ahLst/>
              <a:rect l="l" t="t" r="r" b="b"/>
              <a:pathLst>
                <a:path w="10164" h="6903">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style>
            <a:lnRef idx="0"/>
            <a:fillRef idx="0"/>
            <a:effectRef idx="0"/>
            <a:fontRef idx="minor"/>
          </p:style>
        </p:sp>
        <p:sp>
          <p:nvSpPr>
            <p:cNvPr id="6921" name="CustomShape 47"/>
            <p:cNvSpPr/>
            <p:nvPr/>
          </p:nvSpPr>
          <p:spPr>
            <a:xfrm>
              <a:off x="4590360" y="2287080"/>
              <a:ext cx="337680" cy="337680"/>
            </a:xfrm>
            <a:custGeom>
              <a:avLst/>
              <a:gdLst/>
              <a:ahLst/>
              <a:rect l="l" t="t" r="r" b="b"/>
              <a:pathLst>
                <a:path w="19273" h="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style>
            <a:lnRef idx="0"/>
            <a:fillRef idx="0"/>
            <a:effectRef idx="0"/>
            <a:fontRef idx="minor"/>
          </p:style>
        </p:sp>
      </p:grpSp>
      <p:grpSp>
        <p:nvGrpSpPr>
          <p:cNvPr id="6922" name="Group 48"/>
          <p:cNvGrpSpPr/>
          <p:nvPr/>
        </p:nvGrpSpPr>
        <p:grpSpPr>
          <a:xfrm>
            <a:off x="828720" y="2731680"/>
            <a:ext cx="339120" cy="296640"/>
            <a:chOff x="828720" y="2731680"/>
            <a:chExt cx="339120" cy="296640"/>
          </a:xfrm>
        </p:grpSpPr>
        <p:sp>
          <p:nvSpPr>
            <p:cNvPr id="6923" name="CustomShape 49"/>
            <p:cNvSpPr/>
            <p:nvPr/>
          </p:nvSpPr>
          <p:spPr>
            <a:xfrm>
              <a:off x="1128240" y="2851200"/>
              <a:ext cx="38160" cy="18360"/>
            </a:xfrm>
            <a:custGeom>
              <a:avLst/>
              <a:gdLst/>
              <a:ahLst/>
              <a:rect l="l" t="t" r="r" b="b"/>
              <a:pathLst>
                <a:path w="2257" h="1131">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style>
            <a:lnRef idx="0"/>
            <a:fillRef idx="0"/>
            <a:effectRef idx="0"/>
            <a:fontRef idx="minor"/>
          </p:style>
        </p:sp>
        <p:sp>
          <p:nvSpPr>
            <p:cNvPr id="6924" name="CustomShape 50"/>
            <p:cNvSpPr/>
            <p:nvPr/>
          </p:nvSpPr>
          <p:spPr>
            <a:xfrm>
              <a:off x="1127520" y="2791440"/>
              <a:ext cx="40320" cy="38520"/>
            </a:xfrm>
            <a:custGeom>
              <a:avLst/>
              <a:gdLst/>
              <a:ahLst/>
              <a:rect l="l" t="t" r="r" b="b"/>
              <a:pathLst>
                <a:path w="2371" h="226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style>
            <a:lnRef idx="0"/>
            <a:fillRef idx="0"/>
            <a:effectRef idx="0"/>
            <a:fontRef idx="minor"/>
          </p:style>
        </p:sp>
        <p:sp>
          <p:nvSpPr>
            <p:cNvPr id="6925" name="CustomShape 51"/>
            <p:cNvSpPr/>
            <p:nvPr/>
          </p:nvSpPr>
          <p:spPr>
            <a:xfrm>
              <a:off x="1127520" y="2890800"/>
              <a:ext cx="40320" cy="38520"/>
            </a:xfrm>
            <a:custGeom>
              <a:avLst/>
              <a:gdLst/>
              <a:ahLst/>
              <a:rect l="l" t="t" r="r" b="b"/>
              <a:pathLst>
                <a:path w="2371" h="226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style>
            <a:lnRef idx="0"/>
            <a:fillRef idx="0"/>
            <a:effectRef idx="0"/>
            <a:fontRef idx="minor"/>
          </p:style>
        </p:sp>
        <p:sp>
          <p:nvSpPr>
            <p:cNvPr id="6926" name="CustomShape 52"/>
            <p:cNvSpPr/>
            <p:nvPr/>
          </p:nvSpPr>
          <p:spPr>
            <a:xfrm>
              <a:off x="828720" y="2731680"/>
              <a:ext cx="277560" cy="296640"/>
            </a:xfrm>
            <a:custGeom>
              <a:avLst/>
              <a:gdLst/>
              <a:ahLst/>
              <a:rect l="l" t="t" r="r" b="b"/>
              <a:pathLst>
                <a:path w="15846" h="1693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style>
            <a:lnRef idx="0"/>
            <a:fillRef idx="0"/>
            <a:effectRef idx="0"/>
            <a:fontRef idx="minor"/>
          </p:style>
        </p:sp>
      </p:grpSp>
      <p:sp>
        <p:nvSpPr>
          <p:cNvPr id="6927" name="CustomShape 53"/>
          <p:cNvSpPr/>
          <p:nvPr/>
        </p:nvSpPr>
        <p:spPr>
          <a:xfrm>
            <a:off x="1265760" y="2711160"/>
            <a:ext cx="300600" cy="337680"/>
          </a:xfrm>
          <a:custGeom>
            <a:avLst/>
            <a:gdLst/>
            <a:ahLst/>
            <a:rect l="l" t="t" r="r" b="b"/>
            <a:pathLst>
              <a:path w="17168" h="19273">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style>
          <a:lnRef idx="0"/>
          <a:fillRef idx="0"/>
          <a:effectRef idx="0"/>
          <a:fontRef idx="minor"/>
        </p:style>
      </p:sp>
      <p:grpSp>
        <p:nvGrpSpPr>
          <p:cNvPr id="6928" name="Group 54"/>
          <p:cNvGrpSpPr/>
          <p:nvPr/>
        </p:nvGrpSpPr>
        <p:grpSpPr>
          <a:xfrm>
            <a:off x="1661040" y="2711160"/>
            <a:ext cx="339120" cy="338040"/>
            <a:chOff x="1661040" y="2711160"/>
            <a:chExt cx="339120" cy="338040"/>
          </a:xfrm>
        </p:grpSpPr>
        <p:sp>
          <p:nvSpPr>
            <p:cNvPr id="6929" name="CustomShape 55"/>
            <p:cNvSpPr/>
            <p:nvPr/>
          </p:nvSpPr>
          <p:spPr>
            <a:xfrm>
              <a:off x="1661040" y="2770920"/>
              <a:ext cx="339120" cy="278280"/>
            </a:xfrm>
            <a:custGeom>
              <a:avLst/>
              <a:gdLst/>
              <a:ahLst/>
              <a:rect l="l" t="t" r="r" b="b"/>
              <a:pathLst>
                <a:path w="19345" h="15887">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style>
            <a:lnRef idx="0"/>
            <a:fillRef idx="0"/>
            <a:effectRef idx="0"/>
            <a:fontRef idx="minor"/>
          </p:style>
        </p:sp>
        <p:sp>
          <p:nvSpPr>
            <p:cNvPr id="6930" name="CustomShape 56"/>
            <p:cNvSpPr/>
            <p:nvPr/>
          </p:nvSpPr>
          <p:spPr>
            <a:xfrm>
              <a:off x="1661040" y="2929320"/>
              <a:ext cx="99720" cy="60120"/>
            </a:xfrm>
            <a:custGeom>
              <a:avLst/>
              <a:gdLst/>
              <a:ahLst/>
              <a:rect l="l" t="t" r="r" b="b"/>
              <a:pathLst>
                <a:path w="5746" h="3503">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style>
            <a:lnRef idx="0"/>
            <a:fillRef idx="0"/>
            <a:effectRef idx="0"/>
            <a:fontRef idx="minor"/>
          </p:style>
        </p:sp>
        <p:sp>
          <p:nvSpPr>
            <p:cNvPr id="6931" name="CustomShape 57"/>
            <p:cNvSpPr/>
            <p:nvPr/>
          </p:nvSpPr>
          <p:spPr>
            <a:xfrm>
              <a:off x="1794240" y="2711160"/>
              <a:ext cx="205920" cy="137880"/>
            </a:xfrm>
            <a:custGeom>
              <a:avLst/>
              <a:gdLst/>
              <a:ahLst/>
              <a:rect l="l" t="t" r="r" b="b"/>
              <a:pathLst>
                <a:path w="11775" h="7906">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style>
            <a:lnRef idx="0"/>
            <a:fillRef idx="0"/>
            <a:effectRef idx="0"/>
            <a:fontRef idx="minor"/>
          </p:style>
        </p:sp>
      </p:grpSp>
      <p:grpSp>
        <p:nvGrpSpPr>
          <p:cNvPr id="6932" name="Group 58"/>
          <p:cNvGrpSpPr/>
          <p:nvPr/>
        </p:nvGrpSpPr>
        <p:grpSpPr>
          <a:xfrm>
            <a:off x="2089440" y="2711160"/>
            <a:ext cx="338040" cy="337680"/>
            <a:chOff x="2089440" y="2711160"/>
            <a:chExt cx="338040" cy="337680"/>
          </a:xfrm>
        </p:grpSpPr>
        <p:sp>
          <p:nvSpPr>
            <p:cNvPr id="6933" name="CustomShape 59"/>
            <p:cNvSpPr/>
            <p:nvPr/>
          </p:nvSpPr>
          <p:spPr>
            <a:xfrm>
              <a:off x="2089440" y="2711160"/>
              <a:ext cx="338040" cy="337680"/>
            </a:xfrm>
            <a:custGeom>
              <a:avLst/>
              <a:gdLst/>
              <a:ahLst/>
              <a:rect l="l" t="t" r="r" b="b"/>
              <a:pathLst>
                <a:path w="19276" h="19273">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style>
            <a:lnRef idx="0"/>
            <a:fillRef idx="0"/>
            <a:effectRef idx="0"/>
            <a:fontRef idx="minor"/>
          </p:style>
        </p:sp>
        <p:sp>
          <p:nvSpPr>
            <p:cNvPr id="6934" name="CustomShape 60"/>
            <p:cNvSpPr/>
            <p:nvPr/>
          </p:nvSpPr>
          <p:spPr>
            <a:xfrm>
              <a:off x="2183400" y="2811960"/>
              <a:ext cx="143280" cy="137880"/>
            </a:xfrm>
            <a:custGeom>
              <a:avLst/>
              <a:gdLst/>
              <a:ahLst/>
              <a:rect l="l" t="t" r="r" b="b"/>
              <a:pathLst>
                <a:path w="8219" h="7905">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style>
            <a:lnRef idx="0"/>
            <a:fillRef idx="0"/>
            <a:effectRef idx="0"/>
            <a:fontRef idx="minor"/>
          </p:style>
        </p:sp>
      </p:grpSp>
      <p:grpSp>
        <p:nvGrpSpPr>
          <p:cNvPr id="6935" name="Group 61"/>
          <p:cNvGrpSpPr/>
          <p:nvPr/>
        </p:nvGrpSpPr>
        <p:grpSpPr>
          <a:xfrm>
            <a:off x="2501280" y="2710800"/>
            <a:ext cx="348840" cy="338400"/>
            <a:chOff x="2501280" y="2710800"/>
            <a:chExt cx="348840" cy="338400"/>
          </a:xfrm>
        </p:grpSpPr>
        <p:sp>
          <p:nvSpPr>
            <p:cNvPr id="6936" name="CustomShape 62"/>
            <p:cNvSpPr/>
            <p:nvPr/>
          </p:nvSpPr>
          <p:spPr>
            <a:xfrm>
              <a:off x="2501280" y="2753280"/>
              <a:ext cx="313560" cy="295920"/>
            </a:xfrm>
            <a:custGeom>
              <a:avLst/>
              <a:gdLst/>
              <a:ahLst/>
              <a:rect l="l" t="t" r="r" b="b"/>
              <a:pathLst>
                <a:path w="17885" h="16901">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style>
            <a:lnRef idx="0"/>
            <a:fillRef idx="0"/>
            <a:effectRef idx="0"/>
            <a:fontRef idx="minor"/>
          </p:style>
        </p:sp>
        <p:sp>
          <p:nvSpPr>
            <p:cNvPr id="6937" name="CustomShape 63"/>
            <p:cNvSpPr/>
            <p:nvPr/>
          </p:nvSpPr>
          <p:spPr>
            <a:xfrm>
              <a:off x="2581920" y="2710800"/>
              <a:ext cx="195480" cy="154080"/>
            </a:xfrm>
            <a:custGeom>
              <a:avLst/>
              <a:gdLst/>
              <a:ahLst/>
              <a:rect l="l" t="t" r="r" b="b"/>
              <a:pathLst>
                <a:path w="11188" h="8837">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style>
            <a:lnRef idx="0"/>
            <a:fillRef idx="0"/>
            <a:effectRef idx="0"/>
            <a:fontRef idx="minor"/>
          </p:style>
        </p:sp>
        <p:sp>
          <p:nvSpPr>
            <p:cNvPr id="6938" name="CustomShape 64"/>
            <p:cNvSpPr/>
            <p:nvPr/>
          </p:nvSpPr>
          <p:spPr>
            <a:xfrm>
              <a:off x="2683800" y="2769480"/>
              <a:ext cx="166320" cy="174600"/>
            </a:xfrm>
            <a:custGeom>
              <a:avLst/>
              <a:gdLst/>
              <a:ahLst/>
              <a:rect l="l" t="t" r="r" b="b"/>
              <a:pathLst>
                <a:path w="9531" h="10008">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style>
            <a:lnRef idx="0"/>
            <a:fillRef idx="0"/>
            <a:effectRef idx="0"/>
            <a:fontRef idx="minor"/>
          </p:style>
        </p:sp>
      </p:grpSp>
      <p:sp>
        <p:nvSpPr>
          <p:cNvPr id="6939" name="CustomShape 65"/>
          <p:cNvSpPr/>
          <p:nvPr/>
        </p:nvSpPr>
        <p:spPr>
          <a:xfrm>
            <a:off x="2919240" y="2721960"/>
            <a:ext cx="337680" cy="316800"/>
          </a:xfrm>
          <a:custGeom>
            <a:avLst/>
            <a:gdLst/>
            <a:ahLst/>
            <a:rect l="l" t="t" r="r" b="b"/>
            <a:pathLst>
              <a:path w="19273" h="18069">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style>
          <a:lnRef idx="0"/>
          <a:fillRef idx="0"/>
          <a:effectRef idx="0"/>
          <a:fontRef idx="minor"/>
        </p:style>
      </p:sp>
      <p:grpSp>
        <p:nvGrpSpPr>
          <p:cNvPr id="6940" name="Group 66"/>
          <p:cNvGrpSpPr/>
          <p:nvPr/>
        </p:nvGrpSpPr>
        <p:grpSpPr>
          <a:xfrm>
            <a:off x="3337200" y="2731680"/>
            <a:ext cx="337680" cy="296640"/>
            <a:chOff x="3337200" y="2731680"/>
            <a:chExt cx="337680" cy="296640"/>
          </a:xfrm>
        </p:grpSpPr>
        <p:sp>
          <p:nvSpPr>
            <p:cNvPr id="6941" name="CustomShape 67"/>
            <p:cNvSpPr/>
            <p:nvPr/>
          </p:nvSpPr>
          <p:spPr>
            <a:xfrm>
              <a:off x="3337200" y="2831040"/>
              <a:ext cx="337680" cy="197280"/>
            </a:xfrm>
            <a:custGeom>
              <a:avLst/>
              <a:gdLst/>
              <a:ahLst/>
              <a:rect l="l" t="t" r="r" b="b"/>
              <a:pathLst>
                <a:path w="19273" h="11294">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style>
            <a:lnRef idx="0"/>
            <a:fillRef idx="0"/>
            <a:effectRef idx="0"/>
            <a:fontRef idx="minor"/>
          </p:style>
        </p:sp>
        <p:sp>
          <p:nvSpPr>
            <p:cNvPr id="6942" name="CustomShape 68"/>
            <p:cNvSpPr/>
            <p:nvPr/>
          </p:nvSpPr>
          <p:spPr>
            <a:xfrm>
              <a:off x="3436560" y="2909520"/>
              <a:ext cx="30240" cy="41040"/>
            </a:xfrm>
            <a:custGeom>
              <a:avLst/>
              <a:gdLst/>
              <a:ahLst/>
              <a:rect l="l" t="t" r="r" b="b"/>
              <a:pathLst>
                <a:path w="1805" h="2407">
                  <a:moveTo>
                    <a:pt x="0" y="0"/>
                  </a:moveTo>
                  <a:lnTo>
                    <a:pt x="0" y="2406"/>
                  </a:lnTo>
                  <a:lnTo>
                    <a:pt x="1804" y="1205"/>
                  </a:lnTo>
                  <a:lnTo>
                    <a:pt x="0" y="0"/>
                  </a:lnTo>
                  <a:close/>
                </a:path>
              </a:pathLst>
            </a:custGeom>
            <a:solidFill>
              <a:srgbClr val="5f7d95"/>
            </a:solidFill>
            <a:ln>
              <a:noFill/>
            </a:ln>
          </p:spPr>
          <p:style>
            <a:lnRef idx="0"/>
            <a:fillRef idx="0"/>
            <a:effectRef idx="0"/>
            <a:fontRef idx="minor"/>
          </p:style>
        </p:sp>
        <p:sp>
          <p:nvSpPr>
            <p:cNvPr id="6943" name="CustomShape 69"/>
            <p:cNvSpPr/>
            <p:nvPr/>
          </p:nvSpPr>
          <p:spPr>
            <a:xfrm>
              <a:off x="3357000" y="2731680"/>
              <a:ext cx="97920" cy="97920"/>
            </a:xfrm>
            <a:custGeom>
              <a:avLst/>
              <a:gdLst/>
              <a:ahLst/>
              <a:rect l="l" t="t" r="r" b="b"/>
              <a:pathLst>
                <a:path w="5647" h="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style>
            <a:lnRef idx="0"/>
            <a:fillRef idx="0"/>
            <a:effectRef idx="0"/>
            <a:fontRef idx="minor"/>
          </p:style>
        </p:sp>
        <p:sp>
          <p:nvSpPr>
            <p:cNvPr id="6944" name="CustomShape 70"/>
            <p:cNvSpPr/>
            <p:nvPr/>
          </p:nvSpPr>
          <p:spPr>
            <a:xfrm>
              <a:off x="3456720" y="2731680"/>
              <a:ext cx="97920" cy="97920"/>
            </a:xfrm>
            <a:custGeom>
              <a:avLst/>
              <a:gdLst/>
              <a:ahLst/>
              <a:rect l="l" t="t" r="r" b="b"/>
              <a:pathLst>
                <a:path w="5647" h="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style>
            <a:lnRef idx="0"/>
            <a:fillRef idx="0"/>
            <a:effectRef idx="0"/>
            <a:fontRef idx="minor"/>
          </p:style>
        </p:sp>
      </p:grpSp>
      <p:grpSp>
        <p:nvGrpSpPr>
          <p:cNvPr id="6945" name="Group 71"/>
          <p:cNvGrpSpPr/>
          <p:nvPr/>
        </p:nvGrpSpPr>
        <p:grpSpPr>
          <a:xfrm>
            <a:off x="3752280" y="2711160"/>
            <a:ext cx="353160" cy="337680"/>
            <a:chOff x="3752280" y="2711160"/>
            <a:chExt cx="353160" cy="337680"/>
          </a:xfrm>
        </p:grpSpPr>
        <p:sp>
          <p:nvSpPr>
            <p:cNvPr id="6946" name="CustomShape 72"/>
            <p:cNvSpPr/>
            <p:nvPr/>
          </p:nvSpPr>
          <p:spPr>
            <a:xfrm>
              <a:off x="3752280" y="2711160"/>
              <a:ext cx="353160" cy="337680"/>
            </a:xfrm>
            <a:custGeom>
              <a:avLst/>
              <a:gdLst/>
              <a:ahLst/>
              <a:rect l="l" t="t" r="r" b="b"/>
              <a:pathLst>
                <a:path w="20155" h="19274">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style>
            <a:lnRef idx="0"/>
            <a:fillRef idx="0"/>
            <a:effectRef idx="0"/>
            <a:fontRef idx="minor"/>
          </p:style>
        </p:sp>
        <p:sp>
          <p:nvSpPr>
            <p:cNvPr id="6947" name="CustomShape 73"/>
            <p:cNvSpPr/>
            <p:nvPr/>
          </p:nvSpPr>
          <p:spPr>
            <a:xfrm>
              <a:off x="3875760" y="2750760"/>
              <a:ext cx="177480" cy="177480"/>
            </a:xfrm>
            <a:custGeom>
              <a:avLst/>
              <a:gdLst/>
              <a:ahLst/>
              <a:rect l="l" t="t" r="r" b="b"/>
              <a:pathLst>
                <a:path w="10164" h="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style>
            <a:lnRef idx="0"/>
            <a:fillRef idx="0"/>
            <a:effectRef idx="0"/>
            <a:fontRef idx="minor"/>
          </p:style>
        </p:sp>
      </p:grpSp>
      <p:grpSp>
        <p:nvGrpSpPr>
          <p:cNvPr id="6948" name="Group 74"/>
          <p:cNvGrpSpPr/>
          <p:nvPr/>
        </p:nvGrpSpPr>
        <p:grpSpPr>
          <a:xfrm>
            <a:off x="4174920" y="2737440"/>
            <a:ext cx="335520" cy="285480"/>
            <a:chOff x="4174920" y="2737440"/>
            <a:chExt cx="335520" cy="285480"/>
          </a:xfrm>
        </p:grpSpPr>
        <p:sp>
          <p:nvSpPr>
            <p:cNvPr id="6949" name="CustomShape 75"/>
            <p:cNvSpPr/>
            <p:nvPr/>
          </p:nvSpPr>
          <p:spPr>
            <a:xfrm>
              <a:off x="4427640" y="2875320"/>
              <a:ext cx="59040" cy="64440"/>
            </a:xfrm>
            <a:custGeom>
              <a:avLst/>
              <a:gdLst/>
              <a:ahLst/>
              <a:rect l="l" t="t" r="r" b="b"/>
              <a:pathLst>
                <a:path w="3443" h="3738">
                  <a:moveTo>
                    <a:pt x="1" y="0"/>
                  </a:moveTo>
                  <a:lnTo>
                    <a:pt x="1" y="3737"/>
                  </a:lnTo>
                  <a:lnTo>
                    <a:pt x="1907" y="3737"/>
                  </a:lnTo>
                  <a:cubicBezTo>
                    <a:pt x="2157" y="3737"/>
                    <a:pt x="2377" y="3574"/>
                    <a:pt x="2449" y="3334"/>
                  </a:cubicBezTo>
                  <a:lnTo>
                    <a:pt x="3443" y="0"/>
                  </a:lnTo>
                  <a:close/>
                </a:path>
              </a:pathLst>
            </a:custGeom>
            <a:solidFill>
              <a:srgbClr val="5f7d95"/>
            </a:solidFill>
            <a:ln>
              <a:noFill/>
            </a:ln>
          </p:spPr>
          <p:style>
            <a:lnRef idx="0"/>
            <a:fillRef idx="0"/>
            <a:effectRef idx="0"/>
            <a:fontRef idx="minor"/>
          </p:style>
        </p:sp>
        <p:sp>
          <p:nvSpPr>
            <p:cNvPr id="6950" name="CustomShape 76"/>
            <p:cNvSpPr/>
            <p:nvPr/>
          </p:nvSpPr>
          <p:spPr>
            <a:xfrm>
              <a:off x="4340880" y="2789280"/>
              <a:ext cx="65520" cy="64440"/>
            </a:xfrm>
            <a:custGeom>
              <a:avLst/>
              <a:gdLst/>
              <a:ahLst/>
              <a:rect l="l" t="t" r="r" b="b"/>
              <a:pathLst>
                <a:path w="3804" h="3741">
                  <a:moveTo>
                    <a:pt x="0" y="1"/>
                  </a:moveTo>
                  <a:lnTo>
                    <a:pt x="0" y="3741"/>
                  </a:lnTo>
                  <a:lnTo>
                    <a:pt x="3804" y="3741"/>
                  </a:lnTo>
                  <a:lnTo>
                    <a:pt x="3804" y="1"/>
                  </a:lnTo>
                  <a:close/>
                </a:path>
              </a:pathLst>
            </a:custGeom>
            <a:solidFill>
              <a:srgbClr val="5f7d95"/>
            </a:solidFill>
            <a:ln>
              <a:noFill/>
            </a:ln>
          </p:spPr>
          <p:style>
            <a:lnRef idx="0"/>
            <a:fillRef idx="0"/>
            <a:effectRef idx="0"/>
            <a:fontRef idx="minor"/>
          </p:style>
        </p:sp>
        <p:sp>
          <p:nvSpPr>
            <p:cNvPr id="6951" name="CustomShape 77"/>
            <p:cNvSpPr/>
            <p:nvPr/>
          </p:nvSpPr>
          <p:spPr>
            <a:xfrm>
              <a:off x="4427640" y="2789280"/>
              <a:ext cx="82800" cy="64440"/>
            </a:xfrm>
            <a:custGeom>
              <a:avLst/>
              <a:gdLst/>
              <a:ahLst/>
              <a:rect l="l" t="t" r="r" b="b"/>
              <a:pathLst>
                <a:path w="4783" h="3741">
                  <a:moveTo>
                    <a:pt x="1" y="1"/>
                  </a:moveTo>
                  <a:lnTo>
                    <a:pt x="1" y="3741"/>
                  </a:lnTo>
                  <a:lnTo>
                    <a:pt x="3777" y="3741"/>
                  </a:lnTo>
                  <a:lnTo>
                    <a:pt x="4674" y="727"/>
                  </a:lnTo>
                  <a:cubicBezTo>
                    <a:pt x="4783" y="365"/>
                    <a:pt x="4512" y="1"/>
                    <a:pt x="4132" y="1"/>
                  </a:cubicBezTo>
                  <a:close/>
                </a:path>
              </a:pathLst>
            </a:custGeom>
            <a:solidFill>
              <a:srgbClr val="5f7d95"/>
            </a:solidFill>
            <a:ln>
              <a:noFill/>
            </a:ln>
          </p:spPr>
          <p:style>
            <a:lnRef idx="0"/>
            <a:fillRef idx="0"/>
            <a:effectRef idx="0"/>
            <a:fontRef idx="minor"/>
          </p:style>
        </p:sp>
        <p:sp>
          <p:nvSpPr>
            <p:cNvPr id="6952" name="CustomShape 78"/>
            <p:cNvSpPr/>
            <p:nvPr/>
          </p:nvSpPr>
          <p:spPr>
            <a:xfrm>
              <a:off x="4340880" y="2875320"/>
              <a:ext cx="65520" cy="64440"/>
            </a:xfrm>
            <a:custGeom>
              <a:avLst/>
              <a:gdLst/>
              <a:ahLst/>
              <a:rect l="l" t="t" r="r" b="b"/>
              <a:pathLst>
                <a:path w="3804" h="3738">
                  <a:moveTo>
                    <a:pt x="0" y="0"/>
                  </a:moveTo>
                  <a:lnTo>
                    <a:pt x="0" y="3737"/>
                  </a:lnTo>
                  <a:lnTo>
                    <a:pt x="3804" y="3737"/>
                  </a:lnTo>
                  <a:lnTo>
                    <a:pt x="3804" y="0"/>
                  </a:lnTo>
                  <a:close/>
                </a:path>
              </a:pathLst>
            </a:custGeom>
            <a:solidFill>
              <a:srgbClr val="5f7d95"/>
            </a:solidFill>
            <a:ln>
              <a:noFill/>
            </a:ln>
          </p:spPr>
          <p:style>
            <a:lnRef idx="0"/>
            <a:fillRef idx="0"/>
            <a:effectRef idx="0"/>
            <a:fontRef idx="minor"/>
          </p:style>
        </p:sp>
        <p:sp>
          <p:nvSpPr>
            <p:cNvPr id="6953" name="CustomShape 79"/>
            <p:cNvSpPr/>
            <p:nvPr/>
          </p:nvSpPr>
          <p:spPr>
            <a:xfrm>
              <a:off x="4174920" y="2737440"/>
              <a:ext cx="144720" cy="116280"/>
            </a:xfrm>
            <a:custGeom>
              <a:avLst/>
              <a:gdLst/>
              <a:ahLst/>
              <a:rect l="l" t="t" r="r" b="b"/>
              <a:pathLst>
                <a:path w="8300" h="6695">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style>
            <a:lnRef idx="0"/>
            <a:fillRef idx="0"/>
            <a:effectRef idx="0"/>
            <a:fontRef idx="minor"/>
          </p:style>
        </p:sp>
        <p:sp>
          <p:nvSpPr>
            <p:cNvPr id="6954" name="CustomShape 80"/>
            <p:cNvSpPr/>
            <p:nvPr/>
          </p:nvSpPr>
          <p:spPr>
            <a:xfrm>
              <a:off x="4229280" y="2875320"/>
              <a:ext cx="259560" cy="147600"/>
            </a:xfrm>
            <a:custGeom>
              <a:avLst/>
              <a:gdLst/>
              <a:ahLst/>
              <a:rect l="l" t="t" r="r" b="b"/>
              <a:pathLst>
                <a:path w="14835" h="8471">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style>
            <a:lnRef idx="0"/>
            <a:fillRef idx="0"/>
            <a:effectRef idx="0"/>
            <a:fontRef idx="minor"/>
          </p:style>
        </p:sp>
      </p:grpSp>
      <p:grpSp>
        <p:nvGrpSpPr>
          <p:cNvPr id="6955" name="Group 81"/>
          <p:cNvGrpSpPr/>
          <p:nvPr/>
        </p:nvGrpSpPr>
        <p:grpSpPr>
          <a:xfrm>
            <a:off x="4611240" y="2711160"/>
            <a:ext cx="296640" cy="337680"/>
            <a:chOff x="4611240" y="2711160"/>
            <a:chExt cx="296640" cy="337680"/>
          </a:xfrm>
        </p:grpSpPr>
        <p:sp>
          <p:nvSpPr>
            <p:cNvPr id="6956" name="CustomShape 82"/>
            <p:cNvSpPr/>
            <p:nvPr/>
          </p:nvSpPr>
          <p:spPr>
            <a:xfrm>
              <a:off x="4611240" y="2845800"/>
              <a:ext cx="93960" cy="186120"/>
            </a:xfrm>
            <a:custGeom>
              <a:avLst/>
              <a:gdLst/>
              <a:ahLst/>
              <a:rect l="l" t="t" r="r" b="b"/>
              <a:pathLst>
                <a:path w="5412" h="10658">
                  <a:moveTo>
                    <a:pt x="1" y="1"/>
                  </a:moveTo>
                  <a:lnTo>
                    <a:pt x="1" y="9932"/>
                  </a:lnTo>
                  <a:cubicBezTo>
                    <a:pt x="1" y="10182"/>
                    <a:pt x="61" y="10429"/>
                    <a:pt x="169" y="10658"/>
                  </a:cubicBezTo>
                  <a:lnTo>
                    <a:pt x="5412" y="5415"/>
                  </a:lnTo>
                  <a:lnTo>
                    <a:pt x="1" y="1"/>
                  </a:lnTo>
                  <a:close/>
                </a:path>
              </a:pathLst>
            </a:custGeom>
            <a:solidFill>
              <a:srgbClr val="5f7d95"/>
            </a:solidFill>
            <a:ln>
              <a:noFill/>
            </a:ln>
          </p:spPr>
          <p:style>
            <a:lnRef idx="0"/>
            <a:fillRef idx="0"/>
            <a:effectRef idx="0"/>
            <a:fontRef idx="minor"/>
          </p:style>
        </p:sp>
        <p:sp>
          <p:nvSpPr>
            <p:cNvPr id="6957" name="CustomShape 83"/>
            <p:cNvSpPr/>
            <p:nvPr/>
          </p:nvSpPr>
          <p:spPr>
            <a:xfrm>
              <a:off x="4813920" y="2845800"/>
              <a:ext cx="93960" cy="186120"/>
            </a:xfrm>
            <a:custGeom>
              <a:avLst/>
              <a:gdLst/>
              <a:ahLst/>
              <a:rect l="l" t="t" r="r" b="b"/>
              <a:pathLst>
                <a:path w="5413" h="10658">
                  <a:moveTo>
                    <a:pt x="5412" y="1"/>
                  </a:moveTo>
                  <a:lnTo>
                    <a:pt x="1" y="5415"/>
                  </a:lnTo>
                  <a:lnTo>
                    <a:pt x="5243" y="10658"/>
                  </a:lnTo>
                  <a:cubicBezTo>
                    <a:pt x="5352" y="10429"/>
                    <a:pt x="5412" y="10182"/>
                    <a:pt x="5412" y="9932"/>
                  </a:cubicBezTo>
                  <a:lnTo>
                    <a:pt x="5412" y="1"/>
                  </a:lnTo>
                  <a:close/>
                </a:path>
              </a:pathLst>
            </a:custGeom>
            <a:solidFill>
              <a:srgbClr val="5f7d95"/>
            </a:solidFill>
            <a:ln>
              <a:noFill/>
            </a:ln>
          </p:spPr>
          <p:style>
            <a:lnRef idx="0"/>
            <a:fillRef idx="0"/>
            <a:effectRef idx="0"/>
            <a:fontRef idx="minor"/>
          </p:style>
        </p:sp>
        <p:sp>
          <p:nvSpPr>
            <p:cNvPr id="6958" name="CustomShape 84"/>
            <p:cNvSpPr/>
            <p:nvPr/>
          </p:nvSpPr>
          <p:spPr>
            <a:xfrm>
              <a:off x="4750200" y="2811960"/>
              <a:ext cx="18360" cy="18360"/>
            </a:xfrm>
            <a:custGeom>
              <a:avLst/>
              <a:gdLst/>
              <a:ahLst/>
              <a:rect l="l" t="t" r="r" b="b"/>
              <a:pathLst>
                <a:path w="1121" h="113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style>
            <a:lnRef idx="0"/>
            <a:fillRef idx="0"/>
            <a:effectRef idx="0"/>
            <a:fontRef idx="minor"/>
          </p:style>
        </p:sp>
        <p:sp>
          <p:nvSpPr>
            <p:cNvPr id="6959" name="CustomShape 85"/>
            <p:cNvSpPr/>
            <p:nvPr/>
          </p:nvSpPr>
          <p:spPr>
            <a:xfrm>
              <a:off x="4628160" y="2950920"/>
              <a:ext cx="262800" cy="97920"/>
            </a:xfrm>
            <a:custGeom>
              <a:avLst/>
              <a:gdLst/>
              <a:ahLst/>
              <a:rect l="l" t="t" r="r" b="b"/>
              <a:pathLst>
                <a:path w="15003" h="5647">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style>
            <a:lnRef idx="0"/>
            <a:fillRef idx="0"/>
            <a:effectRef idx="0"/>
            <a:fontRef idx="minor"/>
          </p:style>
        </p:sp>
        <p:sp>
          <p:nvSpPr>
            <p:cNvPr id="6960" name="CustomShape 86"/>
            <p:cNvSpPr/>
            <p:nvPr/>
          </p:nvSpPr>
          <p:spPr>
            <a:xfrm>
              <a:off x="4620960" y="2797920"/>
              <a:ext cx="28440" cy="58320"/>
            </a:xfrm>
            <a:custGeom>
              <a:avLst/>
              <a:gdLst/>
              <a:ahLst/>
              <a:rect l="l" t="t" r="r" b="b"/>
              <a:pathLst>
                <a:path w="1694" h="3389">
                  <a:moveTo>
                    <a:pt x="1693" y="1"/>
                  </a:moveTo>
                  <a:lnTo>
                    <a:pt x="1" y="1693"/>
                  </a:lnTo>
                  <a:lnTo>
                    <a:pt x="1693" y="3388"/>
                  </a:lnTo>
                  <a:lnTo>
                    <a:pt x="1693" y="1"/>
                  </a:lnTo>
                  <a:close/>
                </a:path>
              </a:pathLst>
            </a:custGeom>
            <a:solidFill>
              <a:srgbClr val="5f7d95"/>
            </a:solidFill>
            <a:ln>
              <a:noFill/>
            </a:ln>
          </p:spPr>
          <p:style>
            <a:lnRef idx="0"/>
            <a:fillRef idx="0"/>
            <a:effectRef idx="0"/>
            <a:fontRef idx="minor"/>
          </p:style>
        </p:sp>
        <p:sp>
          <p:nvSpPr>
            <p:cNvPr id="6961" name="CustomShape 87"/>
            <p:cNvSpPr/>
            <p:nvPr/>
          </p:nvSpPr>
          <p:spPr>
            <a:xfrm>
              <a:off x="4869360" y="2797920"/>
              <a:ext cx="28440" cy="58320"/>
            </a:xfrm>
            <a:custGeom>
              <a:avLst/>
              <a:gdLst/>
              <a:ahLst/>
              <a:rect l="l" t="t" r="r" b="b"/>
              <a:pathLst>
                <a:path w="1696" h="3389">
                  <a:moveTo>
                    <a:pt x="1" y="1"/>
                  </a:moveTo>
                  <a:lnTo>
                    <a:pt x="1" y="3388"/>
                  </a:lnTo>
                  <a:lnTo>
                    <a:pt x="1696" y="1693"/>
                  </a:lnTo>
                  <a:lnTo>
                    <a:pt x="1" y="1"/>
                  </a:lnTo>
                  <a:close/>
                </a:path>
              </a:pathLst>
            </a:custGeom>
            <a:solidFill>
              <a:srgbClr val="5f7d95"/>
            </a:solidFill>
            <a:ln>
              <a:noFill/>
            </a:ln>
          </p:spPr>
          <p:style>
            <a:lnRef idx="0"/>
            <a:fillRef idx="0"/>
            <a:effectRef idx="0"/>
            <a:fontRef idx="minor"/>
          </p:style>
        </p:sp>
        <p:sp>
          <p:nvSpPr>
            <p:cNvPr id="6962" name="CustomShape 88"/>
            <p:cNvSpPr/>
            <p:nvPr/>
          </p:nvSpPr>
          <p:spPr>
            <a:xfrm>
              <a:off x="4670640" y="2711160"/>
              <a:ext cx="177480" cy="218520"/>
            </a:xfrm>
            <a:custGeom>
              <a:avLst/>
              <a:gdLst/>
              <a:ahLst/>
              <a:rect l="l" t="t" r="r" b="b"/>
              <a:pathLst>
                <a:path w="10164" h="12497">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style>
            <a:lnRef idx="0"/>
            <a:fillRef idx="0"/>
            <a:effectRef idx="0"/>
            <a:fontRef idx="minor"/>
          </p:style>
        </p:sp>
      </p:grpSp>
      <p:grpSp>
        <p:nvGrpSpPr>
          <p:cNvPr id="6963" name="Group 89"/>
          <p:cNvGrpSpPr/>
          <p:nvPr/>
        </p:nvGrpSpPr>
        <p:grpSpPr>
          <a:xfrm>
            <a:off x="829440" y="3125880"/>
            <a:ext cx="337680" cy="337680"/>
            <a:chOff x="829440" y="3125880"/>
            <a:chExt cx="337680" cy="337680"/>
          </a:xfrm>
        </p:grpSpPr>
        <p:sp>
          <p:nvSpPr>
            <p:cNvPr id="6964" name="CustomShape 90"/>
            <p:cNvSpPr/>
            <p:nvPr/>
          </p:nvSpPr>
          <p:spPr>
            <a:xfrm>
              <a:off x="829440" y="3260520"/>
              <a:ext cx="337680" cy="203040"/>
            </a:xfrm>
            <a:custGeom>
              <a:avLst/>
              <a:gdLst/>
              <a:ahLst/>
              <a:rect l="l" t="t" r="r" b="b"/>
              <a:pathLst>
                <a:path w="19273" h="11616">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style>
            <a:lnRef idx="0"/>
            <a:fillRef idx="0"/>
            <a:effectRef idx="0"/>
            <a:fontRef idx="minor"/>
          </p:style>
        </p:sp>
        <p:sp>
          <p:nvSpPr>
            <p:cNvPr id="6965" name="CustomShape 91"/>
            <p:cNvSpPr/>
            <p:nvPr/>
          </p:nvSpPr>
          <p:spPr>
            <a:xfrm>
              <a:off x="1108440" y="3206160"/>
              <a:ext cx="48960" cy="73080"/>
            </a:xfrm>
            <a:custGeom>
              <a:avLst/>
              <a:gdLst/>
              <a:ahLst/>
              <a:rect l="l" t="t" r="r" b="b"/>
              <a:pathLst>
                <a:path w="2862" h="4234">
                  <a:moveTo>
                    <a:pt x="0" y="0"/>
                  </a:moveTo>
                  <a:lnTo>
                    <a:pt x="0" y="4234"/>
                  </a:lnTo>
                  <a:lnTo>
                    <a:pt x="2861" y="2117"/>
                  </a:lnTo>
                  <a:lnTo>
                    <a:pt x="0" y="0"/>
                  </a:lnTo>
                  <a:close/>
                </a:path>
              </a:pathLst>
            </a:custGeom>
            <a:solidFill>
              <a:srgbClr val="5f7d95"/>
            </a:solidFill>
            <a:ln>
              <a:noFill/>
            </a:ln>
          </p:spPr>
          <p:style>
            <a:lnRef idx="0"/>
            <a:fillRef idx="0"/>
            <a:effectRef idx="0"/>
            <a:fontRef idx="minor"/>
          </p:style>
        </p:sp>
        <p:sp>
          <p:nvSpPr>
            <p:cNvPr id="6966" name="CustomShape 92"/>
            <p:cNvSpPr/>
            <p:nvPr/>
          </p:nvSpPr>
          <p:spPr>
            <a:xfrm>
              <a:off x="839160" y="3206160"/>
              <a:ext cx="48960" cy="73080"/>
            </a:xfrm>
            <a:custGeom>
              <a:avLst/>
              <a:gdLst/>
              <a:ahLst/>
              <a:rect l="l" t="t" r="r" b="b"/>
              <a:pathLst>
                <a:path w="2862" h="4234">
                  <a:moveTo>
                    <a:pt x="2861" y="0"/>
                  </a:moveTo>
                  <a:lnTo>
                    <a:pt x="0" y="2117"/>
                  </a:lnTo>
                  <a:lnTo>
                    <a:pt x="2861" y="4234"/>
                  </a:lnTo>
                  <a:lnTo>
                    <a:pt x="2861" y="0"/>
                  </a:lnTo>
                  <a:close/>
                </a:path>
              </a:pathLst>
            </a:custGeom>
            <a:solidFill>
              <a:srgbClr val="5f7d95"/>
            </a:solidFill>
            <a:ln>
              <a:noFill/>
            </a:ln>
          </p:spPr>
          <p:style>
            <a:lnRef idx="0"/>
            <a:fillRef idx="0"/>
            <a:effectRef idx="0"/>
            <a:fontRef idx="minor"/>
          </p:style>
        </p:sp>
        <p:sp>
          <p:nvSpPr>
            <p:cNvPr id="6967" name="CustomShape 93"/>
            <p:cNvSpPr/>
            <p:nvPr/>
          </p:nvSpPr>
          <p:spPr>
            <a:xfrm>
              <a:off x="909720" y="3125880"/>
              <a:ext cx="177480" cy="235080"/>
            </a:xfrm>
            <a:custGeom>
              <a:avLst/>
              <a:gdLst/>
              <a:ahLst/>
              <a:rect l="l" t="t" r="r" b="b"/>
              <a:pathLst>
                <a:path w="10164" h="13446">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style>
            <a:lnRef idx="0"/>
            <a:fillRef idx="0"/>
            <a:effectRef idx="0"/>
            <a:fontRef idx="minor"/>
          </p:style>
        </p:sp>
      </p:grpSp>
      <p:grpSp>
        <p:nvGrpSpPr>
          <p:cNvPr id="6968" name="Group 94"/>
          <p:cNvGrpSpPr/>
          <p:nvPr/>
        </p:nvGrpSpPr>
        <p:grpSpPr>
          <a:xfrm>
            <a:off x="1247040" y="3186360"/>
            <a:ext cx="337680" cy="217080"/>
            <a:chOff x="1247040" y="3186360"/>
            <a:chExt cx="337680" cy="217080"/>
          </a:xfrm>
        </p:grpSpPr>
        <p:sp>
          <p:nvSpPr>
            <p:cNvPr id="6969" name="CustomShape 95"/>
            <p:cNvSpPr/>
            <p:nvPr/>
          </p:nvSpPr>
          <p:spPr>
            <a:xfrm>
              <a:off x="1247040" y="3200040"/>
              <a:ext cx="337680" cy="203400"/>
            </a:xfrm>
            <a:custGeom>
              <a:avLst/>
              <a:gdLst/>
              <a:ahLst/>
              <a:rect l="l" t="t" r="r" b="b"/>
              <a:pathLst>
                <a:path w="19273" h="11637">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style>
            <a:lnRef idx="0"/>
            <a:fillRef idx="0"/>
            <a:effectRef idx="0"/>
            <a:fontRef idx="minor"/>
          </p:style>
        </p:sp>
        <p:sp>
          <p:nvSpPr>
            <p:cNvPr id="6970" name="CustomShape 96"/>
            <p:cNvSpPr/>
            <p:nvPr/>
          </p:nvSpPr>
          <p:spPr>
            <a:xfrm>
              <a:off x="1268280" y="3186360"/>
              <a:ext cx="295560" cy="115200"/>
            </a:xfrm>
            <a:custGeom>
              <a:avLst/>
              <a:gdLst/>
              <a:ahLst/>
              <a:rect l="l" t="t" r="r" b="b"/>
              <a:pathLst>
                <a:path w="16879" h="6632">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style>
            <a:lnRef idx="0"/>
            <a:fillRef idx="0"/>
            <a:effectRef idx="0"/>
            <a:fontRef idx="minor"/>
          </p:style>
        </p:sp>
      </p:grpSp>
      <p:grpSp>
        <p:nvGrpSpPr>
          <p:cNvPr id="6971" name="Group 97"/>
          <p:cNvGrpSpPr/>
          <p:nvPr/>
        </p:nvGrpSpPr>
        <p:grpSpPr>
          <a:xfrm>
            <a:off x="1654920" y="3125880"/>
            <a:ext cx="351000" cy="338040"/>
            <a:chOff x="1654920" y="3125880"/>
            <a:chExt cx="351000" cy="338040"/>
          </a:xfrm>
        </p:grpSpPr>
        <p:sp>
          <p:nvSpPr>
            <p:cNvPr id="6972" name="CustomShape 98"/>
            <p:cNvSpPr/>
            <p:nvPr/>
          </p:nvSpPr>
          <p:spPr>
            <a:xfrm>
              <a:off x="1904400" y="3325680"/>
              <a:ext cx="101520" cy="98280"/>
            </a:xfrm>
            <a:custGeom>
              <a:avLst/>
              <a:gdLst/>
              <a:ahLst/>
              <a:rect l="l" t="t" r="r" b="b"/>
              <a:pathLst>
                <a:path w="5851" h="567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style>
            <a:lnRef idx="0"/>
            <a:fillRef idx="0"/>
            <a:effectRef idx="0"/>
            <a:fontRef idx="minor"/>
          </p:style>
        </p:sp>
        <p:sp>
          <p:nvSpPr>
            <p:cNvPr id="6973" name="CustomShape 99"/>
            <p:cNvSpPr/>
            <p:nvPr/>
          </p:nvSpPr>
          <p:spPr>
            <a:xfrm>
              <a:off x="1654920" y="3156120"/>
              <a:ext cx="317520" cy="307800"/>
            </a:xfrm>
            <a:custGeom>
              <a:avLst/>
              <a:gdLst/>
              <a:ahLst/>
              <a:rect l="l" t="t" r="r" b="b"/>
              <a:pathLst>
                <a:path w="18125" h="17562">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style>
            <a:lnRef idx="0"/>
            <a:fillRef idx="0"/>
            <a:effectRef idx="0"/>
            <a:fontRef idx="minor"/>
          </p:style>
        </p:sp>
        <p:sp>
          <p:nvSpPr>
            <p:cNvPr id="6974" name="CustomShape 100"/>
            <p:cNvSpPr/>
            <p:nvPr/>
          </p:nvSpPr>
          <p:spPr>
            <a:xfrm>
              <a:off x="1704600" y="3125880"/>
              <a:ext cx="101520" cy="98280"/>
            </a:xfrm>
            <a:custGeom>
              <a:avLst/>
              <a:gdLst/>
              <a:ahLst/>
              <a:rect l="l" t="t" r="r" b="b"/>
              <a:pathLst>
                <a:path w="5852" h="5674">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style>
            <a:lnRef idx="0"/>
            <a:fillRef idx="0"/>
            <a:effectRef idx="0"/>
            <a:fontRef idx="minor"/>
          </p:style>
        </p:sp>
      </p:grpSp>
      <p:grpSp>
        <p:nvGrpSpPr>
          <p:cNvPr id="6975" name="Group 101"/>
          <p:cNvGrpSpPr/>
          <p:nvPr/>
        </p:nvGrpSpPr>
        <p:grpSpPr>
          <a:xfrm>
            <a:off x="2083320" y="3146760"/>
            <a:ext cx="350280" cy="296280"/>
            <a:chOff x="2083320" y="3146760"/>
            <a:chExt cx="350280" cy="296280"/>
          </a:xfrm>
        </p:grpSpPr>
        <p:sp>
          <p:nvSpPr>
            <p:cNvPr id="6976" name="CustomShape 102"/>
            <p:cNvSpPr/>
            <p:nvPr/>
          </p:nvSpPr>
          <p:spPr>
            <a:xfrm>
              <a:off x="2366640" y="3201840"/>
              <a:ext cx="66960" cy="186840"/>
            </a:xfrm>
            <a:custGeom>
              <a:avLst/>
              <a:gdLst/>
              <a:ahLst/>
              <a:rect l="l" t="t" r="r" b="b"/>
              <a:pathLst>
                <a:path w="3882" h="10694">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style>
            <a:lnRef idx="0"/>
            <a:fillRef idx="0"/>
            <a:effectRef idx="0"/>
            <a:fontRef idx="minor"/>
          </p:style>
        </p:sp>
        <p:sp>
          <p:nvSpPr>
            <p:cNvPr id="6977" name="CustomShape 103"/>
            <p:cNvSpPr/>
            <p:nvPr/>
          </p:nvSpPr>
          <p:spPr>
            <a:xfrm>
              <a:off x="2338560" y="3229920"/>
              <a:ext cx="51480" cy="130680"/>
            </a:xfrm>
            <a:custGeom>
              <a:avLst/>
              <a:gdLst/>
              <a:ahLst/>
              <a:rect l="l" t="t" r="r" b="b"/>
              <a:pathLst>
                <a:path w="3003" h="7509">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style>
            <a:lnRef idx="0"/>
            <a:fillRef idx="0"/>
            <a:effectRef idx="0"/>
            <a:fontRef idx="minor"/>
          </p:style>
        </p:sp>
        <p:sp>
          <p:nvSpPr>
            <p:cNvPr id="6978" name="CustomShape 104"/>
            <p:cNvSpPr/>
            <p:nvPr/>
          </p:nvSpPr>
          <p:spPr>
            <a:xfrm>
              <a:off x="2083320" y="3146760"/>
              <a:ext cx="237600" cy="296280"/>
            </a:xfrm>
            <a:custGeom>
              <a:avLst/>
              <a:gdLst/>
              <a:ahLst/>
              <a:rect l="l" t="t" r="r" b="b"/>
              <a:pathLst>
                <a:path w="13588" h="1690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style>
            <a:lnRef idx="0"/>
            <a:fillRef idx="0"/>
            <a:effectRef idx="0"/>
            <a:fontRef idx="minor"/>
          </p:style>
        </p:sp>
      </p:grpSp>
      <p:grpSp>
        <p:nvGrpSpPr>
          <p:cNvPr id="6979" name="Group 105"/>
          <p:cNvGrpSpPr/>
          <p:nvPr/>
        </p:nvGrpSpPr>
        <p:grpSpPr>
          <a:xfrm>
            <a:off x="2506680" y="3125880"/>
            <a:ext cx="337680" cy="337680"/>
            <a:chOff x="2506680" y="3125880"/>
            <a:chExt cx="337680" cy="337680"/>
          </a:xfrm>
        </p:grpSpPr>
        <p:sp>
          <p:nvSpPr>
            <p:cNvPr id="6980" name="CustomShape 106"/>
            <p:cNvSpPr/>
            <p:nvPr/>
          </p:nvSpPr>
          <p:spPr>
            <a:xfrm>
              <a:off x="2506680" y="3125880"/>
              <a:ext cx="337680" cy="337680"/>
            </a:xfrm>
            <a:custGeom>
              <a:avLst/>
              <a:gdLst/>
              <a:ahLst/>
              <a:rect l="l" t="t" r="r" b="b"/>
              <a:pathLst>
                <a:path w="19273" h="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style>
            <a:lnRef idx="0"/>
            <a:fillRef idx="0"/>
            <a:effectRef idx="0"/>
            <a:fontRef idx="minor"/>
          </p:style>
        </p:sp>
        <p:sp>
          <p:nvSpPr>
            <p:cNvPr id="6981" name="CustomShape 107"/>
            <p:cNvSpPr/>
            <p:nvPr/>
          </p:nvSpPr>
          <p:spPr>
            <a:xfrm>
              <a:off x="2566800" y="3186000"/>
              <a:ext cx="217440" cy="217440"/>
            </a:xfrm>
            <a:custGeom>
              <a:avLst/>
              <a:gdLst/>
              <a:ahLst/>
              <a:rect l="l" t="t" r="r" b="b"/>
              <a:pathLst>
                <a:path w="12440" h="12441">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style>
            <a:lnRef idx="0"/>
            <a:fillRef idx="0"/>
            <a:effectRef idx="0"/>
            <a:fontRef idx="minor"/>
          </p:style>
        </p:sp>
      </p:grpSp>
      <p:grpSp>
        <p:nvGrpSpPr>
          <p:cNvPr id="6982" name="Group 108"/>
          <p:cNvGrpSpPr/>
          <p:nvPr/>
        </p:nvGrpSpPr>
        <p:grpSpPr>
          <a:xfrm>
            <a:off x="2917080" y="3125880"/>
            <a:ext cx="342000" cy="337680"/>
            <a:chOff x="2917080" y="3125880"/>
            <a:chExt cx="342000" cy="337680"/>
          </a:xfrm>
        </p:grpSpPr>
        <p:sp>
          <p:nvSpPr>
            <p:cNvPr id="6983" name="CustomShape 109"/>
            <p:cNvSpPr/>
            <p:nvPr/>
          </p:nvSpPr>
          <p:spPr>
            <a:xfrm>
              <a:off x="2917080" y="3431160"/>
              <a:ext cx="37800" cy="32400"/>
            </a:xfrm>
            <a:custGeom>
              <a:avLst/>
              <a:gdLst/>
              <a:ahLst/>
              <a:rect l="l" t="t" r="r" b="b"/>
              <a:pathLst>
                <a:path w="2223" h="1928">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style>
            <a:lnRef idx="0"/>
            <a:fillRef idx="0"/>
            <a:effectRef idx="0"/>
            <a:fontRef idx="minor"/>
          </p:style>
        </p:sp>
        <p:sp>
          <p:nvSpPr>
            <p:cNvPr id="6984" name="CustomShape 110"/>
            <p:cNvSpPr/>
            <p:nvPr/>
          </p:nvSpPr>
          <p:spPr>
            <a:xfrm>
              <a:off x="2959200" y="3388680"/>
              <a:ext cx="41040" cy="32760"/>
            </a:xfrm>
            <a:custGeom>
              <a:avLst/>
              <a:gdLst/>
              <a:ahLst/>
              <a:rect l="l" t="t" r="r" b="b"/>
              <a:pathLst>
                <a:path w="2414" h="1941">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style>
            <a:lnRef idx="0"/>
            <a:fillRef idx="0"/>
            <a:effectRef idx="0"/>
            <a:fontRef idx="minor"/>
          </p:style>
        </p:sp>
        <p:sp>
          <p:nvSpPr>
            <p:cNvPr id="6985" name="CustomShape 111"/>
            <p:cNvSpPr/>
            <p:nvPr/>
          </p:nvSpPr>
          <p:spPr>
            <a:xfrm>
              <a:off x="2930040" y="3125880"/>
              <a:ext cx="315720" cy="175320"/>
            </a:xfrm>
            <a:custGeom>
              <a:avLst/>
              <a:gdLst/>
              <a:ahLst/>
              <a:rect l="l" t="t" r="r" b="b"/>
              <a:pathLst>
                <a:path w="18015" h="10050">
                  <a:moveTo>
                    <a:pt x="18014" y="1"/>
                  </a:moveTo>
                  <a:lnTo>
                    <a:pt x="561" y="4762"/>
                  </a:lnTo>
                  <a:cubicBezTo>
                    <a:pt x="121" y="4882"/>
                    <a:pt x="1" y="5448"/>
                    <a:pt x="350" y="5740"/>
                  </a:cubicBezTo>
                  <a:lnTo>
                    <a:pt x="5584" y="10049"/>
                  </a:lnTo>
                  <a:lnTo>
                    <a:pt x="18014" y="1"/>
                  </a:lnTo>
                  <a:close/>
                </a:path>
              </a:pathLst>
            </a:custGeom>
            <a:solidFill>
              <a:srgbClr val="5f7d95"/>
            </a:solidFill>
            <a:ln>
              <a:noFill/>
            </a:ln>
          </p:spPr>
          <p:style>
            <a:lnRef idx="0"/>
            <a:fillRef idx="0"/>
            <a:effectRef idx="0"/>
            <a:fontRef idx="minor"/>
          </p:style>
        </p:sp>
        <p:sp>
          <p:nvSpPr>
            <p:cNvPr id="6986" name="CustomShape 112"/>
            <p:cNvSpPr/>
            <p:nvPr/>
          </p:nvSpPr>
          <p:spPr>
            <a:xfrm>
              <a:off x="3083760" y="3140640"/>
              <a:ext cx="175320" cy="312120"/>
            </a:xfrm>
            <a:custGeom>
              <a:avLst/>
              <a:gdLst/>
              <a:ahLst/>
              <a:rect l="l" t="t" r="r" b="b"/>
              <a:pathLst>
                <a:path w="10038" h="1781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style>
            <a:lnRef idx="0"/>
            <a:fillRef idx="0"/>
            <a:effectRef idx="0"/>
            <a:fontRef idx="minor"/>
          </p:style>
        </p:sp>
        <p:sp>
          <p:nvSpPr>
            <p:cNvPr id="6987" name="CustomShape 113"/>
            <p:cNvSpPr/>
            <p:nvPr/>
          </p:nvSpPr>
          <p:spPr>
            <a:xfrm>
              <a:off x="3012480" y="3201840"/>
              <a:ext cx="171000" cy="169200"/>
            </a:xfrm>
            <a:custGeom>
              <a:avLst/>
              <a:gdLst/>
              <a:ahLst/>
              <a:rect l="l" t="t" r="r" b="b"/>
              <a:pathLst>
                <a:path w="9801" h="97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style>
            <a:lnRef idx="0"/>
            <a:fillRef idx="0"/>
            <a:effectRef idx="0"/>
            <a:fontRef idx="minor"/>
          </p:style>
        </p:sp>
      </p:grpSp>
      <p:grpSp>
        <p:nvGrpSpPr>
          <p:cNvPr id="6988" name="Group 114"/>
          <p:cNvGrpSpPr/>
          <p:nvPr/>
        </p:nvGrpSpPr>
        <p:grpSpPr>
          <a:xfrm>
            <a:off x="3337200" y="3125880"/>
            <a:ext cx="338040" cy="337680"/>
            <a:chOff x="3337200" y="3125880"/>
            <a:chExt cx="338040" cy="337680"/>
          </a:xfrm>
        </p:grpSpPr>
        <p:sp>
          <p:nvSpPr>
            <p:cNvPr id="6989" name="CustomShape 115"/>
            <p:cNvSpPr/>
            <p:nvPr/>
          </p:nvSpPr>
          <p:spPr>
            <a:xfrm>
              <a:off x="3455640" y="3147120"/>
              <a:ext cx="38520" cy="59040"/>
            </a:xfrm>
            <a:custGeom>
              <a:avLst/>
              <a:gdLst/>
              <a:ahLst/>
              <a:rect l="l" t="t" r="r" b="b"/>
              <a:pathLst>
                <a:path w="2266" h="344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style>
            <a:lnRef idx="0"/>
            <a:fillRef idx="0"/>
            <a:effectRef idx="0"/>
            <a:fontRef idx="minor"/>
          </p:style>
        </p:sp>
        <p:sp>
          <p:nvSpPr>
            <p:cNvPr id="6990" name="CustomShape 116"/>
            <p:cNvSpPr/>
            <p:nvPr/>
          </p:nvSpPr>
          <p:spPr>
            <a:xfrm>
              <a:off x="3448800" y="3381120"/>
              <a:ext cx="45360" cy="61560"/>
            </a:xfrm>
            <a:custGeom>
              <a:avLst/>
              <a:gdLst/>
              <a:ahLst/>
              <a:rect l="l" t="t" r="r" b="b"/>
              <a:pathLst>
                <a:path w="2654" h="3575">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style>
            <a:lnRef idx="0"/>
            <a:fillRef idx="0"/>
            <a:effectRef idx="0"/>
            <a:fontRef idx="minor"/>
          </p:style>
        </p:sp>
        <p:sp>
          <p:nvSpPr>
            <p:cNvPr id="6991" name="CustomShape 117"/>
            <p:cNvSpPr/>
            <p:nvPr/>
          </p:nvSpPr>
          <p:spPr>
            <a:xfrm>
              <a:off x="3426120" y="3204720"/>
              <a:ext cx="18360" cy="18360"/>
            </a:xfrm>
            <a:custGeom>
              <a:avLst/>
              <a:gdLst/>
              <a:ahLst/>
              <a:rect l="l" t="t" r="r" b="b"/>
              <a:pathLst>
                <a:path w="1130" h="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style>
            <a:lnRef idx="0"/>
            <a:fillRef idx="0"/>
            <a:effectRef idx="0"/>
            <a:fontRef idx="minor"/>
          </p:style>
        </p:sp>
        <p:sp>
          <p:nvSpPr>
            <p:cNvPr id="6992" name="CustomShape 118"/>
            <p:cNvSpPr/>
            <p:nvPr/>
          </p:nvSpPr>
          <p:spPr>
            <a:xfrm>
              <a:off x="3436560" y="3225240"/>
              <a:ext cx="57600" cy="60120"/>
            </a:xfrm>
            <a:custGeom>
              <a:avLst/>
              <a:gdLst/>
              <a:ahLst/>
              <a:rect l="l" t="t" r="r" b="b"/>
              <a:pathLst>
                <a:path w="3347" h="3501">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style>
            <a:lnRef idx="0"/>
            <a:fillRef idx="0"/>
            <a:effectRef idx="0"/>
            <a:fontRef idx="minor"/>
          </p:style>
        </p:sp>
        <p:sp>
          <p:nvSpPr>
            <p:cNvPr id="6993" name="CustomShape 119"/>
            <p:cNvSpPr/>
            <p:nvPr/>
          </p:nvSpPr>
          <p:spPr>
            <a:xfrm>
              <a:off x="3436200" y="3306960"/>
              <a:ext cx="57600" cy="56520"/>
            </a:xfrm>
            <a:custGeom>
              <a:avLst/>
              <a:gdLst/>
              <a:ahLst/>
              <a:rect l="l" t="t" r="r" b="b"/>
              <a:pathLst>
                <a:path w="3359" h="3298">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style>
            <a:lnRef idx="0"/>
            <a:fillRef idx="0"/>
            <a:effectRef idx="0"/>
            <a:fontRef idx="minor"/>
          </p:style>
        </p:sp>
        <p:sp>
          <p:nvSpPr>
            <p:cNvPr id="6994" name="CustomShape 120"/>
            <p:cNvSpPr/>
            <p:nvPr/>
          </p:nvSpPr>
          <p:spPr>
            <a:xfrm>
              <a:off x="3577320" y="3286800"/>
              <a:ext cx="18720" cy="18360"/>
            </a:xfrm>
            <a:custGeom>
              <a:avLst/>
              <a:gdLst/>
              <a:ahLst/>
              <a:rect l="l" t="t" r="r" b="b"/>
              <a:pathLst>
                <a:path w="1139" h="113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style>
            <a:lnRef idx="0"/>
            <a:fillRef idx="0"/>
            <a:effectRef idx="0"/>
            <a:fontRef idx="minor"/>
          </p:style>
        </p:sp>
        <p:sp>
          <p:nvSpPr>
            <p:cNvPr id="6995" name="CustomShape 121"/>
            <p:cNvSpPr/>
            <p:nvPr/>
          </p:nvSpPr>
          <p:spPr>
            <a:xfrm>
              <a:off x="3515760" y="3125880"/>
              <a:ext cx="159480" cy="159480"/>
            </a:xfrm>
            <a:custGeom>
              <a:avLst/>
              <a:gdLst/>
              <a:ahLst/>
              <a:rect l="l" t="t" r="r" b="b"/>
              <a:pathLst>
                <a:path w="9140" h="9141">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style>
            <a:lnRef idx="0"/>
            <a:fillRef idx="0"/>
            <a:effectRef idx="0"/>
            <a:fontRef idx="minor"/>
          </p:style>
        </p:sp>
        <p:sp>
          <p:nvSpPr>
            <p:cNvPr id="6996" name="CustomShape 122"/>
            <p:cNvSpPr/>
            <p:nvPr/>
          </p:nvSpPr>
          <p:spPr>
            <a:xfrm>
              <a:off x="3592440" y="3237480"/>
              <a:ext cx="61560" cy="47880"/>
            </a:xfrm>
            <a:custGeom>
              <a:avLst/>
              <a:gdLst/>
              <a:ahLst/>
              <a:rect l="l" t="t" r="r" b="b"/>
              <a:pathLst>
                <a:path w="3576" h="2805">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style>
            <a:lnRef idx="0"/>
            <a:fillRef idx="0"/>
            <a:effectRef idx="0"/>
            <a:fontRef idx="minor"/>
          </p:style>
        </p:sp>
        <p:sp>
          <p:nvSpPr>
            <p:cNvPr id="6997" name="CustomShape 123"/>
            <p:cNvSpPr/>
            <p:nvPr/>
          </p:nvSpPr>
          <p:spPr>
            <a:xfrm>
              <a:off x="3592440" y="3306960"/>
              <a:ext cx="61560" cy="45360"/>
            </a:xfrm>
            <a:custGeom>
              <a:avLst/>
              <a:gdLst/>
              <a:ahLst/>
              <a:rect l="l" t="t" r="r" b="b"/>
              <a:pathLst>
                <a:path w="3579" h="2651">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style>
            <a:lnRef idx="0"/>
            <a:fillRef idx="0"/>
            <a:effectRef idx="0"/>
            <a:fontRef idx="minor"/>
          </p:style>
        </p:sp>
        <p:sp>
          <p:nvSpPr>
            <p:cNvPr id="6998" name="CustomShape 124"/>
            <p:cNvSpPr/>
            <p:nvPr/>
          </p:nvSpPr>
          <p:spPr>
            <a:xfrm>
              <a:off x="3337200" y="3306600"/>
              <a:ext cx="156960" cy="156960"/>
            </a:xfrm>
            <a:custGeom>
              <a:avLst/>
              <a:gdLst/>
              <a:ahLst/>
              <a:rect l="l" t="t" r="r" b="b"/>
              <a:pathLst>
                <a:path w="9005" h="9004">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style>
            <a:lnRef idx="0"/>
            <a:fillRef idx="0"/>
            <a:effectRef idx="0"/>
            <a:fontRef idx="minor"/>
          </p:style>
        </p:sp>
        <p:sp>
          <p:nvSpPr>
            <p:cNvPr id="6999" name="CustomShape 125"/>
            <p:cNvSpPr/>
            <p:nvPr/>
          </p:nvSpPr>
          <p:spPr>
            <a:xfrm>
              <a:off x="3358440" y="3238560"/>
              <a:ext cx="61200" cy="46800"/>
            </a:xfrm>
            <a:custGeom>
              <a:avLst/>
              <a:gdLst/>
              <a:ahLst/>
              <a:rect l="l" t="t" r="r" b="b"/>
              <a:pathLst>
                <a:path w="3557" h="2739">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style>
            <a:lnRef idx="0"/>
            <a:fillRef idx="0"/>
            <a:effectRef idx="0"/>
            <a:fontRef idx="minor"/>
          </p:style>
        </p:sp>
        <p:sp>
          <p:nvSpPr>
            <p:cNvPr id="7000" name="CustomShape 126"/>
            <p:cNvSpPr/>
            <p:nvPr/>
          </p:nvSpPr>
          <p:spPr>
            <a:xfrm>
              <a:off x="3358440" y="3306960"/>
              <a:ext cx="61560" cy="45360"/>
            </a:xfrm>
            <a:custGeom>
              <a:avLst/>
              <a:gdLst/>
              <a:ahLst/>
              <a:rect l="l" t="t" r="r" b="b"/>
              <a:pathLst>
                <a:path w="3578" h="2654">
                  <a:moveTo>
                    <a:pt x="0" y="0"/>
                  </a:moveTo>
                  <a:cubicBezTo>
                    <a:pt x="352" y="1078"/>
                    <a:pt x="1689" y="2030"/>
                    <a:pt x="3578" y="2653"/>
                  </a:cubicBezTo>
                  <a:cubicBezTo>
                    <a:pt x="3418" y="1777"/>
                    <a:pt x="3325" y="889"/>
                    <a:pt x="3300" y="0"/>
                  </a:cubicBezTo>
                  <a:close/>
                </a:path>
              </a:pathLst>
            </a:custGeom>
            <a:solidFill>
              <a:srgbClr val="5f7d95"/>
            </a:solidFill>
            <a:ln>
              <a:noFill/>
            </a:ln>
          </p:spPr>
          <p:style>
            <a:lnRef idx="0"/>
            <a:fillRef idx="0"/>
            <a:effectRef idx="0"/>
            <a:fontRef idx="minor"/>
          </p:style>
        </p:sp>
        <p:sp>
          <p:nvSpPr>
            <p:cNvPr id="7001" name="CustomShape 127"/>
            <p:cNvSpPr/>
            <p:nvPr/>
          </p:nvSpPr>
          <p:spPr>
            <a:xfrm>
              <a:off x="3337200" y="3125880"/>
              <a:ext cx="156960" cy="159480"/>
            </a:xfrm>
            <a:custGeom>
              <a:avLst/>
              <a:gdLst/>
              <a:ahLst/>
              <a:rect l="l" t="t" r="r" b="b"/>
              <a:pathLst>
                <a:path w="9005" h="9141">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style>
            <a:lnRef idx="0"/>
            <a:fillRef idx="0"/>
            <a:effectRef idx="0"/>
            <a:fontRef idx="minor"/>
          </p:style>
        </p:sp>
        <p:sp>
          <p:nvSpPr>
            <p:cNvPr id="7002" name="CustomShape 128"/>
            <p:cNvSpPr/>
            <p:nvPr/>
          </p:nvSpPr>
          <p:spPr>
            <a:xfrm>
              <a:off x="3515760" y="3306600"/>
              <a:ext cx="159480" cy="156960"/>
            </a:xfrm>
            <a:custGeom>
              <a:avLst/>
              <a:gdLst/>
              <a:ahLst/>
              <a:rect l="l" t="t" r="r" b="b"/>
              <a:pathLst>
                <a:path w="9140" h="9004">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style>
            <a:lnRef idx="0"/>
            <a:fillRef idx="0"/>
            <a:effectRef idx="0"/>
            <a:fontRef idx="minor"/>
          </p:style>
        </p:sp>
        <p:sp>
          <p:nvSpPr>
            <p:cNvPr id="7003" name="CustomShape 129"/>
            <p:cNvSpPr/>
            <p:nvPr/>
          </p:nvSpPr>
          <p:spPr>
            <a:xfrm>
              <a:off x="3515760" y="3147120"/>
              <a:ext cx="47880" cy="61560"/>
            </a:xfrm>
            <a:custGeom>
              <a:avLst/>
              <a:gdLst/>
              <a:ahLst/>
              <a:rect l="l" t="t" r="r" b="b"/>
              <a:pathLst>
                <a:path w="2801" h="3575">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style>
            <a:lnRef idx="0"/>
            <a:fillRef idx="0"/>
            <a:effectRef idx="0"/>
            <a:fontRef idx="minor"/>
          </p:style>
        </p:sp>
        <p:sp>
          <p:nvSpPr>
            <p:cNvPr id="7004" name="CustomShape 130"/>
            <p:cNvSpPr/>
            <p:nvPr/>
          </p:nvSpPr>
          <p:spPr>
            <a:xfrm>
              <a:off x="3515760" y="3224880"/>
              <a:ext cx="59040" cy="60480"/>
            </a:xfrm>
            <a:custGeom>
              <a:avLst/>
              <a:gdLst/>
              <a:ahLst/>
              <a:rect l="l" t="t" r="r" b="b"/>
              <a:pathLst>
                <a:path w="3446" h="351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style>
            <a:lnRef idx="0"/>
            <a:fillRef idx="0"/>
            <a:effectRef idx="0"/>
            <a:fontRef idx="minor"/>
          </p:style>
        </p:sp>
        <p:sp>
          <p:nvSpPr>
            <p:cNvPr id="7005" name="CustomShape 131"/>
            <p:cNvSpPr/>
            <p:nvPr/>
          </p:nvSpPr>
          <p:spPr>
            <a:xfrm>
              <a:off x="3515760" y="3381120"/>
              <a:ext cx="47880" cy="61560"/>
            </a:xfrm>
            <a:custGeom>
              <a:avLst/>
              <a:gdLst/>
              <a:ahLst/>
              <a:rect l="l" t="t" r="r" b="b"/>
              <a:pathLst>
                <a:path w="2801" h="3575">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style>
            <a:lnRef idx="0"/>
            <a:fillRef idx="0"/>
            <a:effectRef idx="0"/>
            <a:fontRef idx="minor"/>
          </p:style>
        </p:sp>
        <p:sp>
          <p:nvSpPr>
            <p:cNvPr id="7006" name="CustomShape 132"/>
            <p:cNvSpPr/>
            <p:nvPr/>
          </p:nvSpPr>
          <p:spPr>
            <a:xfrm>
              <a:off x="3495600" y="3366360"/>
              <a:ext cx="18360" cy="18360"/>
            </a:xfrm>
            <a:custGeom>
              <a:avLst/>
              <a:gdLst/>
              <a:ahLst/>
              <a:rect l="l" t="t" r="r" b="b"/>
              <a:pathLst>
                <a:path w="1130" h="1134">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style>
            <a:lnRef idx="0"/>
            <a:fillRef idx="0"/>
            <a:effectRef idx="0"/>
            <a:fontRef idx="minor"/>
          </p:style>
        </p:sp>
        <p:sp>
          <p:nvSpPr>
            <p:cNvPr id="7007" name="CustomShape 133"/>
            <p:cNvSpPr/>
            <p:nvPr/>
          </p:nvSpPr>
          <p:spPr>
            <a:xfrm>
              <a:off x="3515760" y="3306960"/>
              <a:ext cx="59040" cy="56520"/>
            </a:xfrm>
            <a:custGeom>
              <a:avLst/>
              <a:gdLst/>
              <a:ahLst/>
              <a:rect l="l" t="t" r="r" b="b"/>
              <a:pathLst>
                <a:path w="3446" h="3298">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style>
            <a:lnRef idx="0"/>
            <a:fillRef idx="0"/>
            <a:effectRef idx="0"/>
            <a:fontRef idx="minor"/>
          </p:style>
        </p:sp>
      </p:grpSp>
      <p:grpSp>
        <p:nvGrpSpPr>
          <p:cNvPr id="7008" name="Group 134"/>
          <p:cNvGrpSpPr/>
          <p:nvPr/>
        </p:nvGrpSpPr>
        <p:grpSpPr>
          <a:xfrm>
            <a:off x="3758400" y="3125880"/>
            <a:ext cx="340920" cy="337680"/>
            <a:chOff x="3758400" y="3125880"/>
            <a:chExt cx="340920" cy="337680"/>
          </a:xfrm>
        </p:grpSpPr>
        <p:sp>
          <p:nvSpPr>
            <p:cNvPr id="7009" name="CustomShape 135"/>
            <p:cNvSpPr/>
            <p:nvPr/>
          </p:nvSpPr>
          <p:spPr>
            <a:xfrm>
              <a:off x="3819240" y="3185640"/>
              <a:ext cx="217080" cy="217080"/>
            </a:xfrm>
            <a:custGeom>
              <a:avLst/>
              <a:gdLst/>
              <a:ahLst/>
              <a:rect l="l" t="t" r="r" b="b"/>
              <a:pathLst>
                <a:path w="12422" h="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style>
            <a:lnRef idx="0"/>
            <a:fillRef idx="0"/>
            <a:effectRef idx="0"/>
            <a:fontRef idx="minor"/>
          </p:style>
        </p:sp>
        <p:sp>
          <p:nvSpPr>
            <p:cNvPr id="7010" name="CustomShape 136"/>
            <p:cNvSpPr/>
            <p:nvPr/>
          </p:nvSpPr>
          <p:spPr>
            <a:xfrm>
              <a:off x="3853440" y="3225240"/>
              <a:ext cx="143280" cy="137880"/>
            </a:xfrm>
            <a:custGeom>
              <a:avLst/>
              <a:gdLst/>
              <a:ahLst/>
              <a:rect l="l" t="t" r="r" b="b"/>
              <a:pathLst>
                <a:path w="8219" h="7905">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style>
            <a:lnRef idx="0"/>
            <a:fillRef idx="0"/>
            <a:effectRef idx="0"/>
            <a:fontRef idx="minor"/>
          </p:style>
        </p:sp>
        <p:sp>
          <p:nvSpPr>
            <p:cNvPr id="7011" name="CustomShape 137"/>
            <p:cNvSpPr/>
            <p:nvPr/>
          </p:nvSpPr>
          <p:spPr>
            <a:xfrm>
              <a:off x="3758400" y="3125880"/>
              <a:ext cx="337680" cy="337680"/>
            </a:xfrm>
            <a:custGeom>
              <a:avLst/>
              <a:gdLst/>
              <a:ahLst/>
              <a:rect l="l" t="t" r="r" b="b"/>
              <a:pathLst>
                <a:path w="19273" h="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style>
            <a:lnRef idx="0"/>
            <a:fillRef idx="0"/>
            <a:effectRef idx="0"/>
            <a:fontRef idx="minor"/>
          </p:style>
        </p:sp>
        <p:sp>
          <p:nvSpPr>
            <p:cNvPr id="7012" name="CustomShape 138"/>
            <p:cNvSpPr/>
            <p:nvPr/>
          </p:nvSpPr>
          <p:spPr>
            <a:xfrm>
              <a:off x="3896280" y="3125880"/>
              <a:ext cx="203040" cy="197280"/>
            </a:xfrm>
            <a:custGeom>
              <a:avLst/>
              <a:gdLst/>
              <a:ahLst/>
              <a:rect l="l" t="t" r="r" b="b"/>
              <a:pathLst>
                <a:path w="11618" h="11294">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style>
            <a:lnRef idx="0"/>
            <a:fillRef idx="0"/>
            <a:effectRef idx="0"/>
            <a:fontRef idx="minor"/>
          </p:style>
        </p:sp>
      </p:grpSp>
      <p:grpSp>
        <p:nvGrpSpPr>
          <p:cNvPr id="7013" name="Group 139"/>
          <p:cNvGrpSpPr/>
          <p:nvPr/>
        </p:nvGrpSpPr>
        <p:grpSpPr>
          <a:xfrm>
            <a:off x="4173840" y="3125880"/>
            <a:ext cx="338040" cy="338040"/>
            <a:chOff x="4173840" y="3125880"/>
            <a:chExt cx="338040" cy="338040"/>
          </a:xfrm>
        </p:grpSpPr>
        <p:sp>
          <p:nvSpPr>
            <p:cNvPr id="7014" name="CustomShape 140"/>
            <p:cNvSpPr/>
            <p:nvPr/>
          </p:nvSpPr>
          <p:spPr>
            <a:xfrm>
              <a:off x="4173840" y="3125880"/>
              <a:ext cx="338040" cy="238320"/>
            </a:xfrm>
            <a:custGeom>
              <a:avLst/>
              <a:gdLst/>
              <a:ahLst/>
              <a:rect l="l" t="t" r="r" b="b"/>
              <a:pathLst>
                <a:path w="19279" h="13627">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style>
            <a:lnRef idx="0"/>
            <a:fillRef idx="0"/>
            <a:effectRef idx="0"/>
            <a:fontRef idx="minor"/>
          </p:style>
        </p:sp>
        <p:sp>
          <p:nvSpPr>
            <p:cNvPr id="7015" name="CustomShape 141"/>
            <p:cNvSpPr/>
            <p:nvPr/>
          </p:nvSpPr>
          <p:spPr>
            <a:xfrm>
              <a:off x="4254120" y="3385800"/>
              <a:ext cx="177480" cy="78120"/>
            </a:xfrm>
            <a:custGeom>
              <a:avLst/>
              <a:gdLst/>
              <a:ahLst/>
              <a:rect l="l" t="t" r="r" b="b"/>
              <a:pathLst>
                <a:path w="10164" h="4517">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style>
            <a:lnRef idx="0"/>
            <a:fillRef idx="0"/>
            <a:effectRef idx="0"/>
            <a:fontRef idx="minor"/>
          </p:style>
        </p:sp>
        <p:sp>
          <p:nvSpPr>
            <p:cNvPr id="7016" name="CustomShape 142"/>
            <p:cNvSpPr/>
            <p:nvPr/>
          </p:nvSpPr>
          <p:spPr>
            <a:xfrm>
              <a:off x="4315320" y="3197880"/>
              <a:ext cx="54720" cy="52200"/>
            </a:xfrm>
            <a:custGeom>
              <a:avLst/>
              <a:gdLst/>
              <a:ahLst/>
              <a:rect l="l" t="t" r="r" b="b"/>
              <a:pathLst>
                <a:path w="3199" h="3045">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style>
            <a:lnRef idx="0"/>
            <a:fillRef idx="0"/>
            <a:effectRef idx="0"/>
            <a:fontRef idx="minor"/>
          </p:style>
        </p:sp>
      </p:grpSp>
      <p:grpSp>
        <p:nvGrpSpPr>
          <p:cNvPr id="7017" name="Group 143"/>
          <p:cNvGrpSpPr/>
          <p:nvPr/>
        </p:nvGrpSpPr>
        <p:grpSpPr>
          <a:xfrm>
            <a:off x="4588200" y="3125880"/>
            <a:ext cx="342360" cy="338040"/>
            <a:chOff x="4588200" y="3125880"/>
            <a:chExt cx="342360" cy="338040"/>
          </a:xfrm>
        </p:grpSpPr>
        <p:sp>
          <p:nvSpPr>
            <p:cNvPr id="7018" name="CustomShape 144"/>
            <p:cNvSpPr/>
            <p:nvPr/>
          </p:nvSpPr>
          <p:spPr>
            <a:xfrm>
              <a:off x="4831920" y="3145680"/>
              <a:ext cx="57240" cy="53640"/>
            </a:xfrm>
            <a:custGeom>
              <a:avLst/>
              <a:gdLst/>
              <a:ahLst/>
              <a:rect l="l" t="t" r="r" b="b"/>
              <a:pathLst>
                <a:path w="3326" h="313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style>
            <a:lnRef idx="0"/>
            <a:fillRef idx="0"/>
            <a:effectRef idx="0"/>
            <a:fontRef idx="minor"/>
          </p:style>
        </p:sp>
        <p:sp>
          <p:nvSpPr>
            <p:cNvPr id="7019" name="CustomShape 145"/>
            <p:cNvSpPr/>
            <p:nvPr/>
          </p:nvSpPr>
          <p:spPr>
            <a:xfrm>
              <a:off x="4721760" y="3364560"/>
              <a:ext cx="78120" cy="99360"/>
            </a:xfrm>
            <a:custGeom>
              <a:avLst/>
              <a:gdLst/>
              <a:ahLst/>
              <a:rect l="l" t="t" r="r" b="b"/>
              <a:pathLst>
                <a:path w="4518" h="5722">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style>
            <a:lnRef idx="0"/>
            <a:fillRef idx="0"/>
            <a:effectRef idx="0"/>
            <a:fontRef idx="minor"/>
          </p:style>
        </p:sp>
        <p:sp>
          <p:nvSpPr>
            <p:cNvPr id="7020" name="CustomShape 146"/>
            <p:cNvSpPr/>
            <p:nvPr/>
          </p:nvSpPr>
          <p:spPr>
            <a:xfrm>
              <a:off x="4741200" y="3265200"/>
              <a:ext cx="38160" cy="38160"/>
            </a:xfrm>
            <a:custGeom>
              <a:avLst/>
              <a:gdLst/>
              <a:ahLst/>
              <a:rect l="l" t="t" r="r" b="b"/>
              <a:pathLst>
                <a:path w="2259" h="2259">
                  <a:moveTo>
                    <a:pt x="0" y="0"/>
                  </a:moveTo>
                  <a:lnTo>
                    <a:pt x="0" y="2259"/>
                  </a:lnTo>
                  <a:lnTo>
                    <a:pt x="2259" y="2259"/>
                  </a:lnTo>
                  <a:lnTo>
                    <a:pt x="2259" y="0"/>
                  </a:lnTo>
                  <a:close/>
                </a:path>
              </a:pathLst>
            </a:custGeom>
            <a:solidFill>
              <a:srgbClr val="5f7d95"/>
            </a:solidFill>
            <a:ln>
              <a:noFill/>
            </a:ln>
          </p:spPr>
          <p:style>
            <a:lnRef idx="0"/>
            <a:fillRef idx="0"/>
            <a:effectRef idx="0"/>
            <a:fontRef idx="minor"/>
          </p:style>
        </p:sp>
        <p:sp>
          <p:nvSpPr>
            <p:cNvPr id="7021" name="CustomShape 147"/>
            <p:cNvSpPr/>
            <p:nvPr/>
          </p:nvSpPr>
          <p:spPr>
            <a:xfrm>
              <a:off x="4588200" y="3125880"/>
              <a:ext cx="342360" cy="165960"/>
            </a:xfrm>
            <a:custGeom>
              <a:avLst/>
              <a:gdLst/>
              <a:ahLst/>
              <a:rect l="l" t="t" r="r" b="b"/>
              <a:pathLst>
                <a:path w="19529" h="9513">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style>
            <a:lnRef idx="0"/>
            <a:fillRef idx="0"/>
            <a:effectRef idx="0"/>
            <a:fontRef idx="minor"/>
          </p:style>
        </p:sp>
        <p:sp>
          <p:nvSpPr>
            <p:cNvPr id="7022" name="CustomShape 148"/>
            <p:cNvSpPr/>
            <p:nvPr/>
          </p:nvSpPr>
          <p:spPr>
            <a:xfrm>
              <a:off x="4629960" y="3198240"/>
              <a:ext cx="258840" cy="265680"/>
            </a:xfrm>
            <a:custGeom>
              <a:avLst/>
              <a:gdLst/>
              <a:ahLst/>
              <a:rect l="l" t="t" r="r" b="b"/>
              <a:pathLst>
                <a:path w="14792" h="15168">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style>
            <a:lnRef idx="0"/>
            <a:fillRef idx="0"/>
            <a:effectRef idx="0"/>
            <a:fontRef idx="minor"/>
          </p:style>
        </p:sp>
      </p:grpSp>
      <p:grpSp>
        <p:nvGrpSpPr>
          <p:cNvPr id="7023" name="Group 149"/>
          <p:cNvGrpSpPr/>
          <p:nvPr/>
        </p:nvGrpSpPr>
        <p:grpSpPr>
          <a:xfrm>
            <a:off x="848880" y="3539520"/>
            <a:ext cx="298800" cy="336240"/>
            <a:chOff x="848880" y="3539520"/>
            <a:chExt cx="298800" cy="336240"/>
          </a:xfrm>
        </p:grpSpPr>
        <p:sp>
          <p:nvSpPr>
            <p:cNvPr id="7024" name="CustomShape 150"/>
            <p:cNvSpPr/>
            <p:nvPr/>
          </p:nvSpPr>
          <p:spPr>
            <a:xfrm>
              <a:off x="927360" y="3539520"/>
              <a:ext cx="220320" cy="106200"/>
            </a:xfrm>
            <a:custGeom>
              <a:avLst/>
              <a:gdLst/>
              <a:ahLst/>
              <a:rect l="l" t="t" r="r" b="b"/>
              <a:pathLst>
                <a:path w="12597" h="6123">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style>
            <a:lnRef idx="0"/>
            <a:fillRef idx="0"/>
            <a:effectRef idx="0"/>
            <a:fontRef idx="minor"/>
          </p:style>
        </p:sp>
        <p:sp>
          <p:nvSpPr>
            <p:cNvPr id="7025" name="CustomShape 151"/>
            <p:cNvSpPr/>
            <p:nvPr/>
          </p:nvSpPr>
          <p:spPr>
            <a:xfrm>
              <a:off x="1051920" y="3615840"/>
              <a:ext cx="95760" cy="212760"/>
            </a:xfrm>
            <a:custGeom>
              <a:avLst/>
              <a:gdLst/>
              <a:ahLst/>
              <a:rect l="l" t="t" r="r" b="b"/>
              <a:pathLst>
                <a:path w="5518" h="12171">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style>
            <a:lnRef idx="0"/>
            <a:fillRef idx="0"/>
            <a:effectRef idx="0"/>
            <a:fontRef idx="minor"/>
          </p:style>
        </p:sp>
        <p:sp>
          <p:nvSpPr>
            <p:cNvPr id="7026" name="CustomShape 152"/>
            <p:cNvSpPr/>
            <p:nvPr/>
          </p:nvSpPr>
          <p:spPr>
            <a:xfrm>
              <a:off x="848880" y="3663000"/>
              <a:ext cx="96480" cy="212760"/>
            </a:xfrm>
            <a:custGeom>
              <a:avLst/>
              <a:gdLst/>
              <a:ahLst/>
              <a:rect l="l" t="t" r="r" b="b"/>
              <a:pathLst>
                <a:path w="5572" h="12171">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style>
            <a:lnRef idx="0"/>
            <a:fillRef idx="0"/>
            <a:effectRef idx="0"/>
            <a:fontRef idx="minor"/>
          </p:style>
        </p:sp>
      </p:grpSp>
      <p:grpSp>
        <p:nvGrpSpPr>
          <p:cNvPr id="7027" name="Group 153"/>
          <p:cNvGrpSpPr/>
          <p:nvPr/>
        </p:nvGrpSpPr>
        <p:grpSpPr>
          <a:xfrm>
            <a:off x="1661400" y="3559320"/>
            <a:ext cx="338040" cy="296640"/>
            <a:chOff x="1661400" y="3559320"/>
            <a:chExt cx="338040" cy="296640"/>
          </a:xfrm>
        </p:grpSpPr>
        <p:sp>
          <p:nvSpPr>
            <p:cNvPr id="7028" name="CustomShape 154"/>
            <p:cNvSpPr/>
            <p:nvPr/>
          </p:nvSpPr>
          <p:spPr>
            <a:xfrm>
              <a:off x="1661400" y="3562560"/>
              <a:ext cx="97920" cy="293400"/>
            </a:xfrm>
            <a:custGeom>
              <a:avLst/>
              <a:gdLst/>
              <a:ahLst/>
              <a:rect l="l" t="t" r="r" b="b"/>
              <a:pathLst>
                <a:path w="5650" h="16758">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style>
            <a:lnRef idx="0"/>
            <a:fillRef idx="0"/>
            <a:effectRef idx="0"/>
            <a:fontRef idx="minor"/>
          </p:style>
        </p:sp>
        <p:sp>
          <p:nvSpPr>
            <p:cNvPr id="7029" name="CustomShape 155"/>
            <p:cNvSpPr/>
            <p:nvPr/>
          </p:nvSpPr>
          <p:spPr>
            <a:xfrm>
              <a:off x="1780920" y="3562200"/>
              <a:ext cx="99360" cy="291240"/>
            </a:xfrm>
            <a:custGeom>
              <a:avLst/>
              <a:gdLst/>
              <a:ahLst/>
              <a:rect l="l" t="t" r="r" b="b"/>
              <a:pathLst>
                <a:path w="5722" h="16626">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style>
            <a:lnRef idx="0"/>
            <a:fillRef idx="0"/>
            <a:effectRef idx="0"/>
            <a:fontRef idx="minor"/>
          </p:style>
        </p:sp>
        <p:sp>
          <p:nvSpPr>
            <p:cNvPr id="7030" name="CustomShape 156"/>
            <p:cNvSpPr/>
            <p:nvPr/>
          </p:nvSpPr>
          <p:spPr>
            <a:xfrm>
              <a:off x="1901520" y="3559320"/>
              <a:ext cx="97920" cy="293400"/>
            </a:xfrm>
            <a:custGeom>
              <a:avLst/>
              <a:gdLst/>
              <a:ahLst/>
              <a:rect l="l" t="t" r="r" b="b"/>
              <a:pathLst>
                <a:path w="5647" h="1675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style>
            <a:lnRef idx="0"/>
            <a:fillRef idx="0"/>
            <a:effectRef idx="0"/>
            <a:fontRef idx="minor"/>
          </p:style>
        </p:sp>
      </p:grpSp>
      <p:grpSp>
        <p:nvGrpSpPr>
          <p:cNvPr id="7031" name="Group 157"/>
          <p:cNvGrpSpPr/>
          <p:nvPr/>
        </p:nvGrpSpPr>
        <p:grpSpPr>
          <a:xfrm>
            <a:off x="2089440" y="3582720"/>
            <a:ext cx="338040" cy="250200"/>
            <a:chOff x="2089440" y="3582720"/>
            <a:chExt cx="338040" cy="250200"/>
          </a:xfrm>
        </p:grpSpPr>
        <p:sp>
          <p:nvSpPr>
            <p:cNvPr id="7032" name="CustomShape 158"/>
            <p:cNvSpPr/>
            <p:nvPr/>
          </p:nvSpPr>
          <p:spPr>
            <a:xfrm>
              <a:off x="2245320" y="3694680"/>
              <a:ext cx="26280" cy="26280"/>
            </a:xfrm>
            <a:custGeom>
              <a:avLst/>
              <a:gdLst/>
              <a:ahLst/>
              <a:rect l="l" t="t" r="r" b="b"/>
              <a:pathLst>
                <a:path w="1582" h="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style>
            <a:lnRef idx="0"/>
            <a:fillRef idx="0"/>
            <a:effectRef idx="0"/>
            <a:fontRef idx="minor"/>
          </p:style>
        </p:sp>
        <p:sp>
          <p:nvSpPr>
            <p:cNvPr id="7033" name="CustomShape 159"/>
            <p:cNvSpPr/>
            <p:nvPr/>
          </p:nvSpPr>
          <p:spPr>
            <a:xfrm>
              <a:off x="2381040" y="3694680"/>
              <a:ext cx="26280" cy="26280"/>
            </a:xfrm>
            <a:custGeom>
              <a:avLst/>
              <a:gdLst/>
              <a:ahLst/>
              <a:rect l="l" t="t" r="r" b="b"/>
              <a:pathLst>
                <a:path w="1582" h="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style>
            <a:lnRef idx="0"/>
            <a:fillRef idx="0"/>
            <a:effectRef idx="0"/>
            <a:fontRef idx="minor"/>
          </p:style>
        </p:sp>
        <p:sp>
          <p:nvSpPr>
            <p:cNvPr id="7034" name="CustomShape 160"/>
            <p:cNvSpPr/>
            <p:nvPr/>
          </p:nvSpPr>
          <p:spPr>
            <a:xfrm>
              <a:off x="2089440" y="3793320"/>
              <a:ext cx="337680" cy="39600"/>
            </a:xfrm>
            <a:custGeom>
              <a:avLst/>
              <a:gdLst/>
              <a:ahLst/>
              <a:rect l="l" t="t" r="r" b="b"/>
              <a:pathLst>
                <a:path w="19273" h="2326">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style>
            <a:lnRef idx="0"/>
            <a:fillRef idx="0"/>
            <a:effectRef idx="0"/>
            <a:fontRef idx="minor"/>
          </p:style>
        </p:sp>
        <p:sp>
          <p:nvSpPr>
            <p:cNvPr id="7035" name="CustomShape 161"/>
            <p:cNvSpPr/>
            <p:nvPr/>
          </p:nvSpPr>
          <p:spPr>
            <a:xfrm>
              <a:off x="2109240" y="3694680"/>
              <a:ext cx="26280" cy="26280"/>
            </a:xfrm>
            <a:custGeom>
              <a:avLst/>
              <a:gdLst/>
              <a:ahLst/>
              <a:rect l="l" t="t" r="r" b="b"/>
              <a:pathLst>
                <a:path w="1582" h="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style>
            <a:lnRef idx="0"/>
            <a:fillRef idx="0"/>
            <a:effectRef idx="0"/>
            <a:fontRef idx="minor"/>
          </p:style>
        </p:sp>
        <p:sp>
          <p:nvSpPr>
            <p:cNvPr id="7036" name="CustomShape 162"/>
            <p:cNvSpPr/>
            <p:nvPr/>
          </p:nvSpPr>
          <p:spPr>
            <a:xfrm>
              <a:off x="2089440" y="3582720"/>
              <a:ext cx="338040" cy="189360"/>
            </a:xfrm>
            <a:custGeom>
              <a:avLst/>
              <a:gdLst/>
              <a:ahLst/>
              <a:rect l="l" t="t" r="r" b="b"/>
              <a:pathLst>
                <a:path w="19276" h="10845">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style>
            <a:lnRef idx="0"/>
            <a:fillRef idx="0"/>
            <a:effectRef idx="0"/>
            <a:fontRef idx="minor"/>
          </p:style>
        </p:sp>
      </p:grpSp>
      <p:grpSp>
        <p:nvGrpSpPr>
          <p:cNvPr id="7037" name="Group 163"/>
          <p:cNvGrpSpPr/>
          <p:nvPr/>
        </p:nvGrpSpPr>
        <p:grpSpPr>
          <a:xfrm>
            <a:off x="2566800" y="3594960"/>
            <a:ext cx="217800" cy="225720"/>
            <a:chOff x="2566800" y="3594960"/>
            <a:chExt cx="217800" cy="225720"/>
          </a:xfrm>
        </p:grpSpPr>
        <p:sp>
          <p:nvSpPr>
            <p:cNvPr id="7038" name="CustomShape 164"/>
            <p:cNvSpPr/>
            <p:nvPr/>
          </p:nvSpPr>
          <p:spPr>
            <a:xfrm>
              <a:off x="2566800" y="3677040"/>
              <a:ext cx="59040" cy="143280"/>
            </a:xfrm>
            <a:custGeom>
              <a:avLst/>
              <a:gdLst/>
              <a:ahLst/>
              <a:rect l="l" t="t" r="r" b="b"/>
              <a:pathLst>
                <a:path w="3428" h="8231">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style>
            <a:lnRef idx="0"/>
            <a:fillRef idx="0"/>
            <a:effectRef idx="0"/>
            <a:fontRef idx="minor"/>
          </p:style>
        </p:sp>
        <p:sp>
          <p:nvSpPr>
            <p:cNvPr id="7039" name="CustomShape 165"/>
            <p:cNvSpPr/>
            <p:nvPr/>
          </p:nvSpPr>
          <p:spPr>
            <a:xfrm>
              <a:off x="2646720" y="3636000"/>
              <a:ext cx="58320" cy="184680"/>
            </a:xfrm>
            <a:custGeom>
              <a:avLst/>
              <a:gdLst/>
              <a:ahLst/>
              <a:rect l="l" t="t" r="r" b="b"/>
              <a:pathLst>
                <a:path w="3389" h="1057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style>
            <a:lnRef idx="0"/>
            <a:fillRef idx="0"/>
            <a:effectRef idx="0"/>
            <a:fontRef idx="minor"/>
          </p:style>
        </p:sp>
        <p:sp>
          <p:nvSpPr>
            <p:cNvPr id="7040" name="CustomShape 166"/>
            <p:cNvSpPr/>
            <p:nvPr/>
          </p:nvSpPr>
          <p:spPr>
            <a:xfrm>
              <a:off x="2726280" y="3594960"/>
              <a:ext cx="58320" cy="225720"/>
            </a:xfrm>
            <a:custGeom>
              <a:avLst/>
              <a:gdLst/>
              <a:ahLst/>
              <a:rect l="l" t="t" r="r" b="b"/>
              <a:pathLst>
                <a:path w="3388" h="12913">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style>
            <a:lnRef idx="0"/>
            <a:fillRef idx="0"/>
            <a:effectRef idx="0"/>
            <a:fontRef idx="minor"/>
          </p:style>
        </p:sp>
      </p:grpSp>
      <p:sp>
        <p:nvSpPr>
          <p:cNvPr id="7041" name="CustomShape 167"/>
          <p:cNvSpPr/>
          <p:nvPr/>
        </p:nvSpPr>
        <p:spPr>
          <a:xfrm>
            <a:off x="2921760" y="3550320"/>
            <a:ext cx="332280" cy="314280"/>
          </a:xfrm>
          <a:custGeom>
            <a:avLst/>
            <a:gdLst/>
            <a:ahLst/>
            <a:rect l="l" t="t" r="r" b="b"/>
            <a:pathLst>
              <a:path w="18956" h="17942">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style>
          <a:lnRef idx="0"/>
          <a:fillRef idx="0"/>
          <a:effectRef idx="0"/>
          <a:fontRef idx="minor"/>
        </p:style>
      </p:sp>
      <p:grpSp>
        <p:nvGrpSpPr>
          <p:cNvPr id="7042" name="Group 168"/>
          <p:cNvGrpSpPr/>
          <p:nvPr/>
        </p:nvGrpSpPr>
        <p:grpSpPr>
          <a:xfrm>
            <a:off x="3360960" y="3538800"/>
            <a:ext cx="290520" cy="337680"/>
            <a:chOff x="3360960" y="3538800"/>
            <a:chExt cx="290520" cy="337680"/>
          </a:xfrm>
        </p:grpSpPr>
        <p:sp>
          <p:nvSpPr>
            <p:cNvPr id="7043" name="CustomShape 169"/>
            <p:cNvSpPr/>
            <p:nvPr/>
          </p:nvSpPr>
          <p:spPr>
            <a:xfrm>
              <a:off x="3360960" y="3538800"/>
              <a:ext cx="37080" cy="337680"/>
            </a:xfrm>
            <a:custGeom>
              <a:avLst/>
              <a:gdLst/>
              <a:ahLst/>
              <a:rect l="l" t="t" r="r" b="b"/>
              <a:pathLst>
                <a:path w="2184" h="19273">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style>
            <a:lnRef idx="0"/>
            <a:fillRef idx="0"/>
            <a:effectRef idx="0"/>
            <a:fontRef idx="minor"/>
          </p:style>
        </p:sp>
        <p:sp>
          <p:nvSpPr>
            <p:cNvPr id="7044" name="CustomShape 170"/>
            <p:cNvSpPr/>
            <p:nvPr/>
          </p:nvSpPr>
          <p:spPr>
            <a:xfrm>
              <a:off x="3419280" y="3555360"/>
              <a:ext cx="232200" cy="183240"/>
            </a:xfrm>
            <a:custGeom>
              <a:avLst/>
              <a:gdLst/>
              <a:ahLst/>
              <a:rect l="l" t="t" r="r" b="b"/>
              <a:pathLst>
                <a:path w="13281" h="10498">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style>
            <a:lnRef idx="0"/>
            <a:fillRef idx="0"/>
            <a:effectRef idx="0"/>
            <a:fontRef idx="minor"/>
          </p:style>
        </p:sp>
      </p:grpSp>
      <p:grpSp>
        <p:nvGrpSpPr>
          <p:cNvPr id="7045" name="Group 171"/>
          <p:cNvGrpSpPr/>
          <p:nvPr/>
        </p:nvGrpSpPr>
        <p:grpSpPr>
          <a:xfrm>
            <a:off x="3759840" y="3538800"/>
            <a:ext cx="337680" cy="338040"/>
            <a:chOff x="3759840" y="3538800"/>
            <a:chExt cx="337680" cy="338040"/>
          </a:xfrm>
        </p:grpSpPr>
        <p:sp>
          <p:nvSpPr>
            <p:cNvPr id="7046" name="CustomShape 172"/>
            <p:cNvSpPr/>
            <p:nvPr/>
          </p:nvSpPr>
          <p:spPr>
            <a:xfrm>
              <a:off x="3859920" y="3797280"/>
              <a:ext cx="137880" cy="79560"/>
            </a:xfrm>
            <a:custGeom>
              <a:avLst/>
              <a:gdLst/>
              <a:ahLst/>
              <a:rect l="l" t="t" r="r" b="b"/>
              <a:pathLst>
                <a:path w="7905" h="4593">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style>
            <a:lnRef idx="0"/>
            <a:fillRef idx="0"/>
            <a:effectRef idx="0"/>
            <a:fontRef idx="minor"/>
          </p:style>
        </p:sp>
        <p:sp>
          <p:nvSpPr>
            <p:cNvPr id="7047" name="CustomShape 173"/>
            <p:cNvSpPr/>
            <p:nvPr/>
          </p:nvSpPr>
          <p:spPr>
            <a:xfrm>
              <a:off x="3804840" y="3538800"/>
              <a:ext cx="243000" cy="237240"/>
            </a:xfrm>
            <a:custGeom>
              <a:avLst/>
              <a:gdLst/>
              <a:ahLst/>
              <a:rect l="l" t="t" r="r" b="b"/>
              <a:pathLst>
                <a:path w="13892" h="13553">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style>
            <a:lnRef idx="0"/>
            <a:fillRef idx="0"/>
            <a:effectRef idx="0"/>
            <a:fontRef idx="minor"/>
          </p:style>
        </p:sp>
        <p:sp>
          <p:nvSpPr>
            <p:cNvPr id="7048" name="CustomShape 174"/>
            <p:cNvSpPr/>
            <p:nvPr/>
          </p:nvSpPr>
          <p:spPr>
            <a:xfrm>
              <a:off x="3759840" y="3657960"/>
              <a:ext cx="38160" cy="18360"/>
            </a:xfrm>
            <a:custGeom>
              <a:avLst/>
              <a:gdLst/>
              <a:ahLst/>
              <a:rect l="l" t="t" r="r" b="b"/>
              <a:pathLst>
                <a:path w="2256" h="1131">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style>
            <a:lnRef idx="0"/>
            <a:fillRef idx="0"/>
            <a:effectRef idx="0"/>
            <a:fontRef idx="minor"/>
          </p:style>
        </p:sp>
        <p:sp>
          <p:nvSpPr>
            <p:cNvPr id="7049" name="CustomShape 175"/>
            <p:cNvSpPr/>
            <p:nvPr/>
          </p:nvSpPr>
          <p:spPr>
            <a:xfrm>
              <a:off x="3762000" y="3591720"/>
              <a:ext cx="34200" cy="32400"/>
            </a:xfrm>
            <a:custGeom>
              <a:avLst/>
              <a:gdLst/>
              <a:ahLst/>
              <a:rect l="l" t="t" r="r" b="b"/>
              <a:pathLst>
                <a:path w="2034" h="1923">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style>
            <a:lnRef idx="0"/>
            <a:fillRef idx="0"/>
            <a:effectRef idx="0"/>
            <a:fontRef idx="minor"/>
          </p:style>
        </p:sp>
        <p:sp>
          <p:nvSpPr>
            <p:cNvPr id="7050" name="CustomShape 176"/>
            <p:cNvSpPr/>
            <p:nvPr/>
          </p:nvSpPr>
          <p:spPr>
            <a:xfrm>
              <a:off x="3762000" y="3710880"/>
              <a:ext cx="34200" cy="32400"/>
            </a:xfrm>
            <a:custGeom>
              <a:avLst/>
              <a:gdLst/>
              <a:ahLst/>
              <a:rect l="l" t="t" r="r" b="b"/>
              <a:pathLst>
                <a:path w="2028" h="1916">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style>
            <a:lnRef idx="0"/>
            <a:fillRef idx="0"/>
            <a:effectRef idx="0"/>
            <a:fontRef idx="minor"/>
          </p:style>
        </p:sp>
        <p:sp>
          <p:nvSpPr>
            <p:cNvPr id="7051" name="CustomShape 177"/>
            <p:cNvSpPr/>
            <p:nvPr/>
          </p:nvSpPr>
          <p:spPr>
            <a:xfrm>
              <a:off x="4059360" y="3657960"/>
              <a:ext cx="38160" cy="18360"/>
            </a:xfrm>
            <a:custGeom>
              <a:avLst/>
              <a:gdLst/>
              <a:ahLst/>
              <a:rect l="l" t="t" r="r" b="b"/>
              <a:pathLst>
                <a:path w="2257" h="1131">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style>
            <a:lnRef idx="0"/>
            <a:fillRef idx="0"/>
            <a:effectRef idx="0"/>
            <a:fontRef idx="minor"/>
          </p:style>
        </p:sp>
        <p:sp>
          <p:nvSpPr>
            <p:cNvPr id="7052" name="CustomShape 178"/>
            <p:cNvSpPr/>
            <p:nvPr/>
          </p:nvSpPr>
          <p:spPr>
            <a:xfrm>
              <a:off x="4061520" y="3591720"/>
              <a:ext cx="34200" cy="32400"/>
            </a:xfrm>
            <a:custGeom>
              <a:avLst/>
              <a:gdLst/>
              <a:ahLst/>
              <a:rect l="l" t="t" r="r" b="b"/>
              <a:pathLst>
                <a:path w="2027" h="1916">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style>
            <a:lnRef idx="0"/>
            <a:fillRef idx="0"/>
            <a:effectRef idx="0"/>
            <a:fontRef idx="minor"/>
          </p:style>
        </p:sp>
        <p:sp>
          <p:nvSpPr>
            <p:cNvPr id="7053" name="CustomShape 179"/>
            <p:cNvSpPr/>
            <p:nvPr/>
          </p:nvSpPr>
          <p:spPr>
            <a:xfrm>
              <a:off x="4061160" y="3710520"/>
              <a:ext cx="34200" cy="32400"/>
            </a:xfrm>
            <a:custGeom>
              <a:avLst/>
              <a:gdLst/>
              <a:ahLst/>
              <a:rect l="l" t="t" r="r" b="b"/>
              <a:pathLst>
                <a:path w="2033" h="192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style>
            <a:lnRef idx="0"/>
            <a:fillRef idx="0"/>
            <a:effectRef idx="0"/>
            <a:fontRef idx="minor"/>
          </p:style>
        </p:sp>
      </p:grpSp>
      <p:grpSp>
        <p:nvGrpSpPr>
          <p:cNvPr id="7054" name="Group 180"/>
          <p:cNvGrpSpPr/>
          <p:nvPr/>
        </p:nvGrpSpPr>
        <p:grpSpPr>
          <a:xfrm>
            <a:off x="4233600" y="3538800"/>
            <a:ext cx="218520" cy="338040"/>
            <a:chOff x="4233600" y="3538800"/>
            <a:chExt cx="218520" cy="338040"/>
          </a:xfrm>
        </p:grpSpPr>
        <p:sp>
          <p:nvSpPr>
            <p:cNvPr id="7055" name="CustomShape 181"/>
            <p:cNvSpPr/>
            <p:nvPr/>
          </p:nvSpPr>
          <p:spPr>
            <a:xfrm>
              <a:off x="4254480" y="3538800"/>
              <a:ext cx="176400" cy="57240"/>
            </a:xfrm>
            <a:custGeom>
              <a:avLst/>
              <a:gdLst/>
              <a:ahLst/>
              <a:rect l="l" t="t" r="r" b="b"/>
              <a:pathLst>
                <a:path w="10113" h="3331">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style>
            <a:lnRef idx="0"/>
            <a:fillRef idx="0"/>
            <a:effectRef idx="0"/>
            <a:fontRef idx="minor"/>
          </p:style>
        </p:sp>
        <p:sp>
          <p:nvSpPr>
            <p:cNvPr id="7056" name="CustomShape 182"/>
            <p:cNvSpPr/>
            <p:nvPr/>
          </p:nvSpPr>
          <p:spPr>
            <a:xfrm>
              <a:off x="4233600" y="3617280"/>
              <a:ext cx="218520" cy="156600"/>
            </a:xfrm>
            <a:custGeom>
              <a:avLst/>
              <a:gdLst/>
              <a:ahLst/>
              <a:rect l="l" t="t" r="r" b="b"/>
              <a:pathLst>
                <a:path w="12492" h="8977">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style>
            <a:lnRef idx="0"/>
            <a:fillRef idx="0"/>
            <a:effectRef idx="0"/>
            <a:fontRef idx="minor"/>
          </p:style>
        </p:sp>
        <p:sp>
          <p:nvSpPr>
            <p:cNvPr id="7057" name="CustomShape 183"/>
            <p:cNvSpPr/>
            <p:nvPr/>
          </p:nvSpPr>
          <p:spPr>
            <a:xfrm>
              <a:off x="4315320" y="3795480"/>
              <a:ext cx="54720" cy="81360"/>
            </a:xfrm>
            <a:custGeom>
              <a:avLst/>
              <a:gdLst/>
              <a:ahLst/>
              <a:rect l="l" t="t" r="r" b="b"/>
              <a:pathLst>
                <a:path w="3199" h="4696">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style>
            <a:lnRef idx="0"/>
            <a:fillRef idx="0"/>
            <a:effectRef idx="0"/>
            <a:fontRef idx="minor"/>
          </p:style>
        </p:sp>
      </p:grpSp>
      <p:grpSp>
        <p:nvGrpSpPr>
          <p:cNvPr id="7058" name="Group 184"/>
          <p:cNvGrpSpPr/>
          <p:nvPr/>
        </p:nvGrpSpPr>
        <p:grpSpPr>
          <a:xfrm>
            <a:off x="4593600" y="3542040"/>
            <a:ext cx="331560" cy="331560"/>
            <a:chOff x="4593600" y="3542040"/>
            <a:chExt cx="331560" cy="331560"/>
          </a:xfrm>
        </p:grpSpPr>
        <p:sp>
          <p:nvSpPr>
            <p:cNvPr id="7059" name="CustomShape 185"/>
            <p:cNvSpPr/>
            <p:nvPr/>
          </p:nvSpPr>
          <p:spPr>
            <a:xfrm>
              <a:off x="4593600" y="3542040"/>
              <a:ext cx="331560" cy="331560"/>
            </a:xfrm>
            <a:custGeom>
              <a:avLst/>
              <a:gdLst/>
              <a:ahLst/>
              <a:rect l="l" t="t" r="r" b="b"/>
              <a:pathLst>
                <a:path w="18911" h="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style>
            <a:lnRef idx="0"/>
            <a:fillRef idx="0"/>
            <a:effectRef idx="0"/>
            <a:fontRef idx="minor"/>
          </p:style>
        </p:sp>
        <p:sp>
          <p:nvSpPr>
            <p:cNvPr id="7060" name="CustomShape 186"/>
            <p:cNvSpPr/>
            <p:nvPr/>
          </p:nvSpPr>
          <p:spPr>
            <a:xfrm>
              <a:off x="4656960" y="3605400"/>
              <a:ext cx="204840" cy="204840"/>
            </a:xfrm>
            <a:custGeom>
              <a:avLst/>
              <a:gdLst/>
              <a:ahLst/>
              <a:rect l="l" t="t" r="r" b="b"/>
              <a:pathLst>
                <a:path w="11718" h="11721">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style>
            <a:lnRef idx="0"/>
            <a:fillRef idx="0"/>
            <a:effectRef idx="0"/>
            <a:fontRef idx="minor"/>
          </p:style>
        </p:sp>
      </p:grpSp>
      <p:grpSp>
        <p:nvGrpSpPr>
          <p:cNvPr id="7061" name="Group 187"/>
          <p:cNvGrpSpPr/>
          <p:nvPr/>
        </p:nvGrpSpPr>
        <p:grpSpPr>
          <a:xfrm>
            <a:off x="5042880" y="2364120"/>
            <a:ext cx="333360" cy="183960"/>
            <a:chOff x="5042880" y="2364120"/>
            <a:chExt cx="333360" cy="183960"/>
          </a:xfrm>
        </p:grpSpPr>
        <p:sp>
          <p:nvSpPr>
            <p:cNvPr id="7062" name="CustomShape 188"/>
            <p:cNvSpPr/>
            <p:nvPr/>
          </p:nvSpPr>
          <p:spPr>
            <a:xfrm>
              <a:off x="5101560" y="2418480"/>
              <a:ext cx="215280" cy="75240"/>
            </a:xfrm>
            <a:custGeom>
              <a:avLst/>
              <a:gdLst/>
              <a:ahLst/>
              <a:rect l="l" t="t" r="r" b="b"/>
              <a:pathLst>
                <a:path w="12320" h="4352">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style>
            <a:lnRef idx="0"/>
            <a:fillRef idx="0"/>
            <a:effectRef idx="0"/>
            <a:fontRef idx="minor"/>
          </p:style>
        </p:sp>
        <p:sp>
          <p:nvSpPr>
            <p:cNvPr id="7063" name="CustomShape 189"/>
            <p:cNvSpPr/>
            <p:nvPr/>
          </p:nvSpPr>
          <p:spPr>
            <a:xfrm>
              <a:off x="5200200" y="2446920"/>
              <a:ext cx="18360" cy="18360"/>
            </a:xfrm>
            <a:custGeom>
              <a:avLst/>
              <a:gdLst/>
              <a:ahLst/>
              <a:rect l="l" t="t" r="r" b="b"/>
              <a:pathLst>
                <a:path w="1124" h="1127">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style>
            <a:lnRef idx="0"/>
            <a:fillRef idx="0"/>
            <a:effectRef idx="0"/>
            <a:fontRef idx="minor"/>
          </p:style>
        </p:sp>
        <p:sp>
          <p:nvSpPr>
            <p:cNvPr id="7064" name="CustomShape 190"/>
            <p:cNvSpPr/>
            <p:nvPr/>
          </p:nvSpPr>
          <p:spPr>
            <a:xfrm>
              <a:off x="5042880" y="2364120"/>
              <a:ext cx="333360" cy="183960"/>
            </a:xfrm>
            <a:custGeom>
              <a:avLst/>
              <a:gdLst/>
              <a:ahLst/>
              <a:rect l="l" t="t" r="r" b="b"/>
              <a:pathLst>
                <a:path w="19011" h="10534">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style>
            <a:lnRef idx="0"/>
            <a:fillRef idx="0"/>
            <a:effectRef idx="0"/>
            <a:fontRef idx="minor"/>
          </p:style>
        </p:sp>
      </p:grpSp>
      <p:grpSp>
        <p:nvGrpSpPr>
          <p:cNvPr id="7065" name="Group 191"/>
          <p:cNvGrpSpPr/>
          <p:nvPr/>
        </p:nvGrpSpPr>
        <p:grpSpPr>
          <a:xfrm>
            <a:off x="1247040" y="3538800"/>
            <a:ext cx="337680" cy="338040"/>
            <a:chOff x="1247040" y="3538800"/>
            <a:chExt cx="337680" cy="338040"/>
          </a:xfrm>
        </p:grpSpPr>
        <p:sp>
          <p:nvSpPr>
            <p:cNvPr id="7066" name="CustomShape 192"/>
            <p:cNvSpPr/>
            <p:nvPr/>
          </p:nvSpPr>
          <p:spPr>
            <a:xfrm>
              <a:off x="1406880" y="3638880"/>
              <a:ext cx="18360" cy="18360"/>
            </a:xfrm>
            <a:custGeom>
              <a:avLst/>
              <a:gdLst/>
              <a:ahLst/>
              <a:rect l="l" t="t" r="r" b="b"/>
              <a:pathLst>
                <a:path w="1130" h="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style>
            <a:lnRef idx="0"/>
            <a:fillRef idx="0"/>
            <a:effectRef idx="0"/>
            <a:fontRef idx="minor"/>
          </p:style>
        </p:sp>
        <p:sp>
          <p:nvSpPr>
            <p:cNvPr id="7067" name="CustomShape 193"/>
            <p:cNvSpPr/>
            <p:nvPr/>
          </p:nvSpPr>
          <p:spPr>
            <a:xfrm>
              <a:off x="1486440" y="3698640"/>
              <a:ext cx="18360" cy="18360"/>
            </a:xfrm>
            <a:custGeom>
              <a:avLst/>
              <a:gdLst/>
              <a:ahLst/>
              <a:rect l="l" t="t" r="r" b="b"/>
              <a:pathLst>
                <a:path w="1130" h="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style>
            <a:lnRef idx="0"/>
            <a:fillRef idx="0"/>
            <a:effectRef idx="0"/>
            <a:fontRef idx="minor"/>
          </p:style>
        </p:sp>
        <p:sp>
          <p:nvSpPr>
            <p:cNvPr id="7068" name="CustomShape 194"/>
            <p:cNvSpPr/>
            <p:nvPr/>
          </p:nvSpPr>
          <p:spPr>
            <a:xfrm>
              <a:off x="1327320" y="3698640"/>
              <a:ext cx="18360" cy="18360"/>
            </a:xfrm>
            <a:custGeom>
              <a:avLst/>
              <a:gdLst/>
              <a:ahLst/>
              <a:rect l="l" t="t" r="r" b="b"/>
              <a:pathLst>
                <a:path w="1130" h="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style>
            <a:lnRef idx="0"/>
            <a:fillRef idx="0"/>
            <a:effectRef idx="0"/>
            <a:fontRef idx="minor"/>
          </p:style>
        </p:sp>
        <p:sp>
          <p:nvSpPr>
            <p:cNvPr id="7069" name="CustomShape 195"/>
            <p:cNvSpPr/>
            <p:nvPr/>
          </p:nvSpPr>
          <p:spPr>
            <a:xfrm>
              <a:off x="1247040" y="3818520"/>
              <a:ext cx="337680" cy="58320"/>
            </a:xfrm>
            <a:custGeom>
              <a:avLst/>
              <a:gdLst/>
              <a:ahLst/>
              <a:rect l="l" t="t" r="r" b="b"/>
              <a:pathLst>
                <a:path w="19273" h="3389">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style>
            <a:lnRef idx="0"/>
            <a:fillRef idx="0"/>
            <a:effectRef idx="0"/>
            <a:fontRef idx="minor"/>
          </p:style>
        </p:sp>
        <p:sp>
          <p:nvSpPr>
            <p:cNvPr id="7070" name="CustomShape 196"/>
            <p:cNvSpPr/>
            <p:nvPr/>
          </p:nvSpPr>
          <p:spPr>
            <a:xfrm>
              <a:off x="1247040" y="3538800"/>
              <a:ext cx="337680" cy="257760"/>
            </a:xfrm>
            <a:custGeom>
              <a:avLst/>
              <a:gdLst/>
              <a:ahLst/>
              <a:rect l="l" t="t" r="r" b="b"/>
              <a:pathLst>
                <a:path w="19273" h="1472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style>
            <a:lnRef idx="0"/>
            <a:fillRef idx="0"/>
            <a:effectRef idx="0"/>
            <a:fontRef idx="minor"/>
          </p:style>
        </p:sp>
      </p:grpSp>
      <p:grpSp>
        <p:nvGrpSpPr>
          <p:cNvPr id="7071" name="Group 197"/>
          <p:cNvGrpSpPr/>
          <p:nvPr/>
        </p:nvGrpSpPr>
        <p:grpSpPr>
          <a:xfrm>
            <a:off x="5473440" y="2287080"/>
            <a:ext cx="337680" cy="338040"/>
            <a:chOff x="5473440" y="2287080"/>
            <a:chExt cx="337680" cy="338040"/>
          </a:xfrm>
        </p:grpSpPr>
        <p:sp>
          <p:nvSpPr>
            <p:cNvPr id="7072" name="CustomShape 198"/>
            <p:cNvSpPr/>
            <p:nvPr/>
          </p:nvSpPr>
          <p:spPr>
            <a:xfrm>
              <a:off x="5603400" y="2287080"/>
              <a:ext cx="78120" cy="78840"/>
            </a:xfrm>
            <a:custGeom>
              <a:avLst/>
              <a:gdLst/>
              <a:ahLst/>
              <a:rect l="l" t="t" r="r" b="b"/>
              <a:pathLst>
                <a:path w="4518" h="4554">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style>
            <a:lnRef idx="0"/>
            <a:fillRef idx="0"/>
            <a:effectRef idx="0"/>
            <a:fontRef idx="minor"/>
          </p:style>
        </p:sp>
        <p:sp>
          <p:nvSpPr>
            <p:cNvPr id="7073" name="CustomShape 199"/>
            <p:cNvSpPr/>
            <p:nvPr/>
          </p:nvSpPr>
          <p:spPr>
            <a:xfrm>
              <a:off x="5473440" y="2367360"/>
              <a:ext cx="337680" cy="257760"/>
            </a:xfrm>
            <a:custGeom>
              <a:avLst/>
              <a:gdLst/>
              <a:ahLst/>
              <a:rect l="l" t="t" r="r" b="b"/>
              <a:pathLst>
                <a:path w="19273" h="14717">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style>
            <a:lnRef idx="0"/>
            <a:fillRef idx="0"/>
            <a:effectRef idx="0"/>
            <a:fontRef idx="minor"/>
          </p:style>
        </p:sp>
      </p:grpSp>
      <p:sp>
        <p:nvSpPr>
          <p:cNvPr id="7074" name="CustomShape 200"/>
          <p:cNvSpPr/>
          <p:nvPr/>
        </p:nvSpPr>
        <p:spPr>
          <a:xfrm>
            <a:off x="5873400" y="2287080"/>
            <a:ext cx="351000" cy="337680"/>
          </a:xfrm>
          <a:custGeom>
            <a:avLst/>
            <a:gdLst/>
            <a:ahLst/>
            <a:rect l="l" t="t" r="r" b="b"/>
            <a:pathLst>
              <a:path w="20026" h="19273">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style>
          <a:lnRef idx="0"/>
          <a:fillRef idx="0"/>
          <a:effectRef idx="0"/>
          <a:fontRef idx="minor"/>
        </p:style>
      </p:sp>
      <p:grpSp>
        <p:nvGrpSpPr>
          <p:cNvPr id="7075" name="Group 201"/>
          <p:cNvGrpSpPr/>
          <p:nvPr/>
        </p:nvGrpSpPr>
        <p:grpSpPr>
          <a:xfrm>
            <a:off x="6297480" y="2303280"/>
            <a:ext cx="332280" cy="306000"/>
            <a:chOff x="6297480" y="2303280"/>
            <a:chExt cx="332280" cy="306000"/>
          </a:xfrm>
        </p:grpSpPr>
        <p:sp>
          <p:nvSpPr>
            <p:cNvPr id="7076" name="CustomShape 202"/>
            <p:cNvSpPr/>
            <p:nvPr/>
          </p:nvSpPr>
          <p:spPr>
            <a:xfrm>
              <a:off x="6297480" y="2361240"/>
              <a:ext cx="47880" cy="50400"/>
            </a:xfrm>
            <a:custGeom>
              <a:avLst/>
              <a:gdLst/>
              <a:ahLst/>
              <a:rect l="l" t="t" r="r" b="b"/>
              <a:pathLst>
                <a:path w="2807" h="293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style>
            <a:lnRef idx="0"/>
            <a:fillRef idx="0"/>
            <a:effectRef idx="0"/>
            <a:fontRef idx="minor"/>
          </p:style>
        </p:sp>
        <p:sp>
          <p:nvSpPr>
            <p:cNvPr id="7077" name="CustomShape 203"/>
            <p:cNvSpPr/>
            <p:nvPr/>
          </p:nvSpPr>
          <p:spPr>
            <a:xfrm>
              <a:off x="6297480" y="2558520"/>
              <a:ext cx="47880" cy="50400"/>
            </a:xfrm>
            <a:custGeom>
              <a:avLst/>
              <a:gdLst/>
              <a:ahLst/>
              <a:rect l="l" t="t" r="r" b="b"/>
              <a:pathLst>
                <a:path w="2807" h="294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style>
            <a:lnRef idx="0"/>
            <a:fillRef idx="0"/>
            <a:effectRef idx="0"/>
            <a:fontRef idx="minor"/>
          </p:style>
        </p:sp>
        <p:sp>
          <p:nvSpPr>
            <p:cNvPr id="7078" name="CustomShape 204"/>
            <p:cNvSpPr/>
            <p:nvPr/>
          </p:nvSpPr>
          <p:spPr>
            <a:xfrm>
              <a:off x="6581520" y="2361240"/>
              <a:ext cx="47880" cy="50400"/>
            </a:xfrm>
            <a:custGeom>
              <a:avLst/>
              <a:gdLst/>
              <a:ahLst/>
              <a:rect l="l" t="t" r="r" b="b"/>
              <a:pathLst>
                <a:path w="2808" h="294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style>
            <a:lnRef idx="0"/>
            <a:fillRef idx="0"/>
            <a:effectRef idx="0"/>
            <a:fontRef idx="minor"/>
          </p:style>
        </p:sp>
        <p:sp>
          <p:nvSpPr>
            <p:cNvPr id="7079" name="CustomShape 205"/>
            <p:cNvSpPr/>
            <p:nvPr/>
          </p:nvSpPr>
          <p:spPr>
            <a:xfrm>
              <a:off x="6397920" y="2443680"/>
              <a:ext cx="125640" cy="74160"/>
            </a:xfrm>
            <a:custGeom>
              <a:avLst/>
              <a:gdLst/>
              <a:ahLst/>
              <a:rect l="l" t="t" r="r" b="b"/>
              <a:pathLst>
                <a:path w="7228" h="4295">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style>
            <a:lnRef idx="0"/>
            <a:fillRef idx="0"/>
            <a:effectRef idx="0"/>
            <a:fontRef idx="minor"/>
          </p:style>
        </p:sp>
        <p:sp>
          <p:nvSpPr>
            <p:cNvPr id="7080" name="CustomShape 206"/>
            <p:cNvSpPr/>
            <p:nvPr/>
          </p:nvSpPr>
          <p:spPr>
            <a:xfrm>
              <a:off x="6297480" y="2361240"/>
              <a:ext cx="332280" cy="248040"/>
            </a:xfrm>
            <a:custGeom>
              <a:avLst/>
              <a:gdLst/>
              <a:ahLst/>
              <a:rect l="l" t="t" r="r" b="b"/>
              <a:pathLst>
                <a:path w="18951" h="14166">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style>
            <a:lnRef idx="0"/>
            <a:fillRef idx="0"/>
            <a:effectRef idx="0"/>
            <a:fontRef idx="minor"/>
          </p:style>
        </p:sp>
        <p:sp>
          <p:nvSpPr>
            <p:cNvPr id="7081" name="CustomShape 207"/>
            <p:cNvSpPr/>
            <p:nvPr/>
          </p:nvSpPr>
          <p:spPr>
            <a:xfrm>
              <a:off x="6581520" y="2558520"/>
              <a:ext cx="47880" cy="50400"/>
            </a:xfrm>
            <a:custGeom>
              <a:avLst/>
              <a:gdLst/>
              <a:ahLst/>
              <a:rect l="l" t="t" r="r" b="b"/>
              <a:pathLst>
                <a:path w="2808" h="294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style>
            <a:lnRef idx="0"/>
            <a:fillRef idx="0"/>
            <a:effectRef idx="0"/>
            <a:fontRef idx="minor"/>
          </p:style>
        </p:sp>
        <p:sp>
          <p:nvSpPr>
            <p:cNvPr id="7082" name="CustomShape 208"/>
            <p:cNvSpPr/>
            <p:nvPr/>
          </p:nvSpPr>
          <p:spPr>
            <a:xfrm>
              <a:off x="6397920" y="2303280"/>
              <a:ext cx="130680" cy="36720"/>
            </a:xfrm>
            <a:custGeom>
              <a:avLst/>
              <a:gdLst/>
              <a:ahLst/>
              <a:rect l="l" t="t" r="r" b="b"/>
              <a:pathLst>
                <a:path w="7502" h="2163">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style>
            <a:lnRef idx="0"/>
            <a:fillRef idx="0"/>
            <a:effectRef idx="0"/>
            <a:fontRef idx="minor"/>
          </p:style>
        </p:sp>
      </p:grpSp>
      <p:grpSp>
        <p:nvGrpSpPr>
          <p:cNvPr id="7083" name="Group 209"/>
          <p:cNvGrpSpPr/>
          <p:nvPr/>
        </p:nvGrpSpPr>
        <p:grpSpPr>
          <a:xfrm>
            <a:off x="6762960" y="2287080"/>
            <a:ext cx="237240" cy="338040"/>
            <a:chOff x="6762960" y="2287080"/>
            <a:chExt cx="237240" cy="338040"/>
          </a:xfrm>
        </p:grpSpPr>
        <p:sp>
          <p:nvSpPr>
            <p:cNvPr id="7084" name="CustomShape 210"/>
            <p:cNvSpPr/>
            <p:nvPr/>
          </p:nvSpPr>
          <p:spPr>
            <a:xfrm>
              <a:off x="6762960" y="2287080"/>
              <a:ext cx="237240" cy="38160"/>
            </a:xfrm>
            <a:custGeom>
              <a:avLst/>
              <a:gdLst/>
              <a:ahLst/>
              <a:rect l="l" t="t" r="r" b="b"/>
              <a:pathLst>
                <a:path w="13551" h="2259">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style>
            <a:lnRef idx="0"/>
            <a:fillRef idx="0"/>
            <a:effectRef idx="0"/>
            <a:fontRef idx="minor"/>
          </p:style>
        </p:sp>
        <p:sp>
          <p:nvSpPr>
            <p:cNvPr id="7085" name="CustomShape 211"/>
            <p:cNvSpPr/>
            <p:nvPr/>
          </p:nvSpPr>
          <p:spPr>
            <a:xfrm>
              <a:off x="6762960" y="2346840"/>
              <a:ext cx="237240" cy="198720"/>
            </a:xfrm>
            <a:custGeom>
              <a:avLst/>
              <a:gdLst/>
              <a:ahLst/>
              <a:rect l="l" t="t" r="r" b="b"/>
              <a:pathLst>
                <a:path w="13551" h="11369">
                  <a:moveTo>
                    <a:pt x="0" y="1"/>
                  </a:moveTo>
                  <a:lnTo>
                    <a:pt x="0" y="11368"/>
                  </a:lnTo>
                  <a:lnTo>
                    <a:pt x="13551" y="11368"/>
                  </a:lnTo>
                  <a:lnTo>
                    <a:pt x="13551" y="1"/>
                  </a:lnTo>
                  <a:close/>
                </a:path>
              </a:pathLst>
            </a:custGeom>
            <a:solidFill>
              <a:srgbClr val="5f7d95"/>
            </a:solidFill>
            <a:ln>
              <a:noFill/>
            </a:ln>
          </p:spPr>
          <p:style>
            <a:lnRef idx="0"/>
            <a:fillRef idx="0"/>
            <a:effectRef idx="0"/>
            <a:fontRef idx="minor"/>
          </p:style>
        </p:sp>
        <p:sp>
          <p:nvSpPr>
            <p:cNvPr id="7086" name="CustomShape 212"/>
            <p:cNvSpPr/>
            <p:nvPr/>
          </p:nvSpPr>
          <p:spPr>
            <a:xfrm>
              <a:off x="6762960" y="2566800"/>
              <a:ext cx="237240" cy="58320"/>
            </a:xfrm>
            <a:custGeom>
              <a:avLst/>
              <a:gdLst/>
              <a:ahLst/>
              <a:rect l="l" t="t" r="r" b="b"/>
              <a:pathLst>
                <a:path w="13551" h="3389">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style>
            <a:lnRef idx="0"/>
            <a:fillRef idx="0"/>
            <a:effectRef idx="0"/>
            <a:fontRef idx="minor"/>
          </p:style>
        </p:sp>
      </p:grpSp>
      <p:grpSp>
        <p:nvGrpSpPr>
          <p:cNvPr id="7087" name="Group 213"/>
          <p:cNvGrpSpPr/>
          <p:nvPr/>
        </p:nvGrpSpPr>
        <p:grpSpPr>
          <a:xfrm>
            <a:off x="7156440" y="2287080"/>
            <a:ext cx="276840" cy="337680"/>
            <a:chOff x="7156440" y="2287080"/>
            <a:chExt cx="276840" cy="337680"/>
          </a:xfrm>
        </p:grpSpPr>
        <p:sp>
          <p:nvSpPr>
            <p:cNvPr id="7088" name="CustomShape 214"/>
            <p:cNvSpPr/>
            <p:nvPr/>
          </p:nvSpPr>
          <p:spPr>
            <a:xfrm>
              <a:off x="7156440" y="2566080"/>
              <a:ext cx="51120" cy="38160"/>
            </a:xfrm>
            <a:custGeom>
              <a:avLst/>
              <a:gdLst/>
              <a:ahLst/>
              <a:rect l="l" t="t" r="r" b="b"/>
              <a:pathLst>
                <a:path w="2982" h="2259">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style>
            <a:lnRef idx="0"/>
            <a:fillRef idx="0"/>
            <a:effectRef idx="0"/>
            <a:fontRef idx="minor"/>
          </p:style>
        </p:sp>
        <p:sp>
          <p:nvSpPr>
            <p:cNvPr id="7089" name="CustomShape 215"/>
            <p:cNvSpPr/>
            <p:nvPr/>
          </p:nvSpPr>
          <p:spPr>
            <a:xfrm>
              <a:off x="7156440" y="2346840"/>
              <a:ext cx="197280" cy="198000"/>
            </a:xfrm>
            <a:custGeom>
              <a:avLst/>
              <a:gdLst/>
              <a:ahLst/>
              <a:rect l="l" t="t" r="r" b="b"/>
              <a:pathLst>
                <a:path w="11293" h="1133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style>
            <a:lnRef idx="0"/>
            <a:fillRef idx="0"/>
            <a:effectRef idx="0"/>
            <a:fontRef idx="minor"/>
          </p:style>
        </p:sp>
        <p:sp>
          <p:nvSpPr>
            <p:cNvPr id="7090" name="CustomShape 216"/>
            <p:cNvSpPr/>
            <p:nvPr/>
          </p:nvSpPr>
          <p:spPr>
            <a:xfrm>
              <a:off x="7156440" y="2287080"/>
              <a:ext cx="197280" cy="38160"/>
            </a:xfrm>
            <a:custGeom>
              <a:avLst/>
              <a:gdLst/>
              <a:ahLst/>
              <a:rect l="l" t="t" r="r" b="b"/>
              <a:pathLst>
                <a:path w="11293" h="2259">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style>
            <a:lnRef idx="0"/>
            <a:fillRef idx="0"/>
            <a:effectRef idx="0"/>
            <a:fontRef idx="minor"/>
          </p:style>
        </p:sp>
        <p:sp>
          <p:nvSpPr>
            <p:cNvPr id="7091" name="CustomShape 217"/>
            <p:cNvSpPr/>
            <p:nvPr/>
          </p:nvSpPr>
          <p:spPr>
            <a:xfrm>
              <a:off x="7216200" y="2387160"/>
              <a:ext cx="217080" cy="237600"/>
            </a:xfrm>
            <a:custGeom>
              <a:avLst/>
              <a:gdLst/>
              <a:ahLst/>
              <a:rect l="l" t="t" r="r" b="b"/>
              <a:pathLst>
                <a:path w="12422" h="13588">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style>
            <a:lnRef idx="0"/>
            <a:fillRef idx="0"/>
            <a:effectRef idx="0"/>
            <a:fontRef idx="minor"/>
          </p:style>
        </p:sp>
      </p:grpSp>
      <p:grpSp>
        <p:nvGrpSpPr>
          <p:cNvPr id="7092" name="Group 218"/>
          <p:cNvGrpSpPr/>
          <p:nvPr/>
        </p:nvGrpSpPr>
        <p:grpSpPr>
          <a:xfrm>
            <a:off x="7549920" y="2297880"/>
            <a:ext cx="337680" cy="316440"/>
            <a:chOff x="7549920" y="2297880"/>
            <a:chExt cx="337680" cy="316440"/>
          </a:xfrm>
        </p:grpSpPr>
        <p:sp>
          <p:nvSpPr>
            <p:cNvPr id="7093" name="CustomShape 219"/>
            <p:cNvSpPr/>
            <p:nvPr/>
          </p:nvSpPr>
          <p:spPr>
            <a:xfrm>
              <a:off x="7610040" y="2576160"/>
              <a:ext cx="132120" cy="38160"/>
            </a:xfrm>
            <a:custGeom>
              <a:avLst/>
              <a:gdLst/>
              <a:ahLst/>
              <a:rect l="l" t="t" r="r" b="b"/>
              <a:pathLst>
                <a:path w="7589" h="225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style>
            <a:lnRef idx="0"/>
            <a:fillRef idx="0"/>
            <a:effectRef idx="0"/>
            <a:fontRef idx="minor"/>
          </p:style>
        </p:sp>
        <p:sp>
          <p:nvSpPr>
            <p:cNvPr id="7094" name="CustomShape 220"/>
            <p:cNvSpPr/>
            <p:nvPr/>
          </p:nvSpPr>
          <p:spPr>
            <a:xfrm>
              <a:off x="7549920" y="2516400"/>
              <a:ext cx="178920" cy="38520"/>
            </a:xfrm>
            <a:custGeom>
              <a:avLst/>
              <a:gdLst/>
              <a:ahLst/>
              <a:rect l="l" t="t" r="r" b="b"/>
              <a:pathLst>
                <a:path w="10245" h="2260">
                  <a:moveTo>
                    <a:pt x="1" y="1"/>
                  </a:moveTo>
                  <a:lnTo>
                    <a:pt x="1" y="567"/>
                  </a:lnTo>
                  <a:cubicBezTo>
                    <a:pt x="1" y="1500"/>
                    <a:pt x="756" y="2259"/>
                    <a:pt x="1693" y="2259"/>
                  </a:cubicBezTo>
                  <a:lnTo>
                    <a:pt x="10245" y="2259"/>
                  </a:lnTo>
                  <a:lnTo>
                    <a:pt x="10245" y="1"/>
                  </a:lnTo>
                  <a:close/>
                </a:path>
              </a:pathLst>
            </a:custGeom>
            <a:solidFill>
              <a:srgbClr val="5f7d95"/>
            </a:solidFill>
            <a:ln>
              <a:noFill/>
            </a:ln>
          </p:spPr>
          <p:style>
            <a:lnRef idx="0"/>
            <a:fillRef idx="0"/>
            <a:effectRef idx="0"/>
            <a:fontRef idx="minor"/>
          </p:style>
        </p:sp>
        <p:sp>
          <p:nvSpPr>
            <p:cNvPr id="7095" name="CustomShape 221"/>
            <p:cNvSpPr/>
            <p:nvPr/>
          </p:nvSpPr>
          <p:spPr>
            <a:xfrm>
              <a:off x="7750080" y="2456640"/>
              <a:ext cx="117720" cy="97920"/>
            </a:xfrm>
            <a:custGeom>
              <a:avLst/>
              <a:gdLst/>
              <a:ahLst/>
              <a:rect l="l" t="t" r="r" b="b"/>
              <a:pathLst>
                <a:path w="6776" h="5647">
                  <a:moveTo>
                    <a:pt x="0" y="0"/>
                  </a:moveTo>
                  <a:lnTo>
                    <a:pt x="0" y="5646"/>
                  </a:lnTo>
                  <a:lnTo>
                    <a:pt x="6775" y="5646"/>
                  </a:lnTo>
                  <a:lnTo>
                    <a:pt x="6775" y="0"/>
                  </a:lnTo>
                  <a:close/>
                </a:path>
              </a:pathLst>
            </a:custGeom>
            <a:solidFill>
              <a:srgbClr val="5f7d95"/>
            </a:solidFill>
            <a:ln>
              <a:noFill/>
            </a:ln>
          </p:spPr>
          <p:style>
            <a:lnRef idx="0"/>
            <a:fillRef idx="0"/>
            <a:effectRef idx="0"/>
            <a:fontRef idx="minor"/>
          </p:style>
        </p:sp>
        <p:sp>
          <p:nvSpPr>
            <p:cNvPr id="7096" name="CustomShape 222"/>
            <p:cNvSpPr/>
            <p:nvPr/>
          </p:nvSpPr>
          <p:spPr>
            <a:xfrm>
              <a:off x="7750080" y="2576160"/>
              <a:ext cx="117720" cy="28440"/>
            </a:xfrm>
            <a:custGeom>
              <a:avLst/>
              <a:gdLst/>
              <a:ahLst/>
              <a:rect l="l" t="t" r="r" b="b"/>
              <a:pathLst>
                <a:path w="6776" h="169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style>
            <a:lnRef idx="0"/>
            <a:fillRef idx="0"/>
            <a:effectRef idx="0"/>
            <a:fontRef idx="minor"/>
          </p:style>
        </p:sp>
        <p:sp>
          <p:nvSpPr>
            <p:cNvPr id="7097" name="CustomShape 223"/>
            <p:cNvSpPr/>
            <p:nvPr/>
          </p:nvSpPr>
          <p:spPr>
            <a:xfrm>
              <a:off x="7549920" y="2297880"/>
              <a:ext cx="337680" cy="197280"/>
            </a:xfrm>
            <a:custGeom>
              <a:avLst/>
              <a:gdLst/>
              <a:ahLst/>
              <a:rect l="l" t="t" r="r" b="b"/>
              <a:pathLst>
                <a:path w="19273" h="1129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style>
            <a:lnRef idx="0"/>
            <a:fillRef idx="0"/>
            <a:effectRef idx="0"/>
            <a:fontRef idx="minor"/>
          </p:style>
        </p:sp>
        <p:sp>
          <p:nvSpPr>
            <p:cNvPr id="7098" name="CustomShape 224"/>
            <p:cNvSpPr/>
            <p:nvPr/>
          </p:nvSpPr>
          <p:spPr>
            <a:xfrm>
              <a:off x="7750080" y="2406960"/>
              <a:ext cx="117720" cy="28440"/>
            </a:xfrm>
            <a:custGeom>
              <a:avLst/>
              <a:gdLst/>
              <a:ahLst/>
              <a:rect l="l" t="t" r="r" b="b"/>
              <a:pathLst>
                <a:path w="6776" h="1693">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style>
            <a:lnRef idx="0"/>
            <a:fillRef idx="0"/>
            <a:effectRef idx="0"/>
            <a:fontRef idx="minor"/>
          </p:style>
        </p:sp>
      </p:grpSp>
      <p:grpSp>
        <p:nvGrpSpPr>
          <p:cNvPr id="7099" name="Group 225"/>
          <p:cNvGrpSpPr/>
          <p:nvPr/>
        </p:nvGrpSpPr>
        <p:grpSpPr>
          <a:xfrm>
            <a:off x="7974720" y="2297880"/>
            <a:ext cx="337680" cy="316440"/>
            <a:chOff x="7974720" y="2297880"/>
            <a:chExt cx="337680" cy="316440"/>
          </a:xfrm>
        </p:grpSpPr>
        <p:sp>
          <p:nvSpPr>
            <p:cNvPr id="7100" name="CustomShape 226"/>
            <p:cNvSpPr/>
            <p:nvPr/>
          </p:nvSpPr>
          <p:spPr>
            <a:xfrm>
              <a:off x="8034840" y="2576160"/>
              <a:ext cx="217080" cy="38160"/>
            </a:xfrm>
            <a:custGeom>
              <a:avLst/>
              <a:gdLst/>
              <a:ahLst/>
              <a:rect l="l" t="t" r="r" b="b"/>
              <a:pathLst>
                <a:path w="12422" h="2259">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style>
            <a:lnRef idx="0"/>
            <a:fillRef idx="0"/>
            <a:effectRef idx="0"/>
            <a:fontRef idx="minor"/>
          </p:style>
        </p:sp>
        <p:sp>
          <p:nvSpPr>
            <p:cNvPr id="7101" name="CustomShape 227"/>
            <p:cNvSpPr/>
            <p:nvPr/>
          </p:nvSpPr>
          <p:spPr>
            <a:xfrm>
              <a:off x="7974720" y="2516400"/>
              <a:ext cx="337680" cy="38520"/>
            </a:xfrm>
            <a:custGeom>
              <a:avLst/>
              <a:gdLst/>
              <a:ahLst/>
              <a:rect l="l" t="t" r="r" b="b"/>
              <a:pathLst>
                <a:path w="19273" h="226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style>
            <a:lnRef idx="0"/>
            <a:fillRef idx="0"/>
            <a:effectRef idx="0"/>
            <a:fontRef idx="minor"/>
          </p:style>
        </p:sp>
        <p:sp>
          <p:nvSpPr>
            <p:cNvPr id="7102" name="CustomShape 228"/>
            <p:cNvSpPr/>
            <p:nvPr/>
          </p:nvSpPr>
          <p:spPr>
            <a:xfrm>
              <a:off x="7974720" y="2297880"/>
              <a:ext cx="337680" cy="197280"/>
            </a:xfrm>
            <a:custGeom>
              <a:avLst/>
              <a:gdLst/>
              <a:ahLst/>
              <a:rect l="l" t="t" r="r" b="b"/>
              <a:pathLst>
                <a:path w="19273" h="1129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style>
            <a:lnRef idx="0"/>
            <a:fillRef idx="0"/>
            <a:effectRef idx="0"/>
            <a:fontRef idx="minor"/>
          </p:style>
        </p:sp>
      </p:grpSp>
      <p:grpSp>
        <p:nvGrpSpPr>
          <p:cNvPr id="7103" name="Group 229"/>
          <p:cNvGrpSpPr/>
          <p:nvPr/>
        </p:nvGrpSpPr>
        <p:grpSpPr>
          <a:xfrm>
            <a:off x="2375280" y="3952080"/>
            <a:ext cx="336960" cy="336960"/>
            <a:chOff x="2375280" y="3952080"/>
            <a:chExt cx="336960" cy="336960"/>
          </a:xfrm>
        </p:grpSpPr>
        <p:sp>
          <p:nvSpPr>
            <p:cNvPr id="7104" name="CustomShape 230"/>
            <p:cNvSpPr/>
            <p:nvPr/>
          </p:nvSpPr>
          <p:spPr>
            <a:xfrm>
              <a:off x="2512080" y="4087080"/>
              <a:ext cx="63720" cy="60480"/>
            </a:xfrm>
            <a:custGeom>
              <a:avLst/>
              <a:gdLst/>
              <a:ahLst/>
              <a:rect l="l" t="t" r="r" b="b"/>
              <a:pathLst>
                <a:path w="3705" h="3525">
                  <a:moveTo>
                    <a:pt x="1853" y="1"/>
                  </a:moveTo>
                  <a:lnTo>
                    <a:pt x="1" y="1347"/>
                  </a:lnTo>
                  <a:lnTo>
                    <a:pt x="706" y="3524"/>
                  </a:lnTo>
                  <a:lnTo>
                    <a:pt x="2997" y="3524"/>
                  </a:lnTo>
                  <a:lnTo>
                    <a:pt x="3705" y="1347"/>
                  </a:lnTo>
                  <a:lnTo>
                    <a:pt x="1853" y="1"/>
                  </a:lnTo>
                  <a:close/>
                </a:path>
              </a:pathLst>
            </a:custGeom>
            <a:solidFill>
              <a:srgbClr val="5f7d95"/>
            </a:solidFill>
            <a:ln>
              <a:noFill/>
            </a:ln>
          </p:spPr>
          <p:style>
            <a:lnRef idx="0"/>
            <a:fillRef idx="0"/>
            <a:effectRef idx="0"/>
            <a:fontRef idx="minor"/>
          </p:style>
        </p:sp>
        <p:sp>
          <p:nvSpPr>
            <p:cNvPr id="7105" name="CustomShape 231"/>
            <p:cNvSpPr/>
            <p:nvPr/>
          </p:nvSpPr>
          <p:spPr>
            <a:xfrm>
              <a:off x="2375280" y="3959640"/>
              <a:ext cx="336960" cy="329400"/>
            </a:xfrm>
            <a:custGeom>
              <a:avLst/>
              <a:gdLst/>
              <a:ahLst/>
              <a:rect l="l" t="t" r="r" b="b"/>
              <a:pathLst>
                <a:path w="19234" h="18799">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style>
            <a:lnRef idx="0"/>
            <a:fillRef idx="0"/>
            <a:effectRef idx="0"/>
            <a:fontRef idx="minor"/>
          </p:style>
        </p:sp>
        <p:sp>
          <p:nvSpPr>
            <p:cNvPr id="7106" name="CustomShape 232"/>
            <p:cNvSpPr/>
            <p:nvPr/>
          </p:nvSpPr>
          <p:spPr>
            <a:xfrm>
              <a:off x="2656080" y="4042440"/>
              <a:ext cx="54720" cy="65520"/>
            </a:xfrm>
            <a:custGeom>
              <a:avLst/>
              <a:gdLst/>
              <a:ahLst/>
              <a:rect l="l" t="t" r="r" b="b"/>
              <a:pathLst>
                <a:path w="3190" h="3801">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style>
            <a:lnRef idx="0"/>
            <a:fillRef idx="0"/>
            <a:effectRef idx="0"/>
            <a:fontRef idx="minor"/>
          </p:style>
        </p:sp>
        <p:sp>
          <p:nvSpPr>
            <p:cNvPr id="7107" name="CustomShape 233"/>
            <p:cNvSpPr/>
            <p:nvPr/>
          </p:nvSpPr>
          <p:spPr>
            <a:xfrm>
              <a:off x="2600640" y="4215960"/>
              <a:ext cx="63720" cy="55800"/>
            </a:xfrm>
            <a:custGeom>
              <a:avLst/>
              <a:gdLst/>
              <a:ahLst/>
              <a:rect l="l" t="t" r="r" b="b"/>
              <a:pathLst>
                <a:path w="3705" h="3247">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style>
            <a:lnRef idx="0"/>
            <a:fillRef idx="0"/>
            <a:effectRef idx="0"/>
            <a:fontRef idx="minor"/>
          </p:style>
        </p:sp>
        <p:sp>
          <p:nvSpPr>
            <p:cNvPr id="7108" name="CustomShape 234"/>
            <p:cNvSpPr/>
            <p:nvPr/>
          </p:nvSpPr>
          <p:spPr>
            <a:xfrm>
              <a:off x="2423520" y="4216320"/>
              <a:ext cx="63720" cy="55800"/>
            </a:xfrm>
            <a:custGeom>
              <a:avLst/>
              <a:gdLst/>
              <a:ahLst/>
              <a:rect l="l" t="t" r="r" b="b"/>
              <a:pathLst>
                <a:path w="3704" h="324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style>
            <a:lnRef idx="0"/>
            <a:fillRef idx="0"/>
            <a:effectRef idx="0"/>
            <a:fontRef idx="minor"/>
          </p:style>
        </p:sp>
        <p:sp>
          <p:nvSpPr>
            <p:cNvPr id="7109" name="CustomShape 235"/>
            <p:cNvSpPr/>
            <p:nvPr/>
          </p:nvSpPr>
          <p:spPr>
            <a:xfrm>
              <a:off x="2377080" y="4042440"/>
              <a:ext cx="54720" cy="65520"/>
            </a:xfrm>
            <a:custGeom>
              <a:avLst/>
              <a:gdLst/>
              <a:ahLst/>
              <a:rect l="l" t="t" r="r" b="b"/>
              <a:pathLst>
                <a:path w="3193" h="3804">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style>
            <a:lnRef idx="0"/>
            <a:fillRef idx="0"/>
            <a:effectRef idx="0"/>
            <a:fontRef idx="minor"/>
          </p:style>
        </p:sp>
        <p:sp>
          <p:nvSpPr>
            <p:cNvPr id="7110" name="CustomShape 236"/>
            <p:cNvSpPr/>
            <p:nvPr/>
          </p:nvSpPr>
          <p:spPr>
            <a:xfrm>
              <a:off x="2511360" y="3952080"/>
              <a:ext cx="65160" cy="50760"/>
            </a:xfrm>
            <a:custGeom>
              <a:avLst/>
              <a:gdLst/>
              <a:ahLst/>
              <a:rect l="l" t="t" r="r" b="b"/>
              <a:pathLst>
                <a:path w="3792" h="2964">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style>
            <a:lnRef idx="0"/>
            <a:fillRef idx="0"/>
            <a:effectRef idx="0"/>
            <a:fontRef idx="minor"/>
          </p:style>
        </p:sp>
      </p:grpSp>
      <p:grpSp>
        <p:nvGrpSpPr>
          <p:cNvPr id="7111" name="Group 237"/>
          <p:cNvGrpSpPr/>
          <p:nvPr/>
        </p:nvGrpSpPr>
        <p:grpSpPr>
          <a:xfrm>
            <a:off x="4192920" y="3951720"/>
            <a:ext cx="338040" cy="338040"/>
            <a:chOff x="4192920" y="3951720"/>
            <a:chExt cx="338040" cy="338040"/>
          </a:xfrm>
        </p:grpSpPr>
        <p:sp>
          <p:nvSpPr>
            <p:cNvPr id="7112" name="CustomShape 238"/>
            <p:cNvSpPr/>
            <p:nvPr/>
          </p:nvSpPr>
          <p:spPr>
            <a:xfrm>
              <a:off x="4312800" y="3951720"/>
              <a:ext cx="18360" cy="38160"/>
            </a:xfrm>
            <a:custGeom>
              <a:avLst/>
              <a:gdLst/>
              <a:ahLst/>
              <a:rect l="l" t="t" r="r" b="b"/>
              <a:pathLst>
                <a:path w="1131" h="2259">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style>
            <a:lnRef idx="0"/>
            <a:fillRef idx="0"/>
            <a:effectRef idx="0"/>
            <a:fontRef idx="minor"/>
          </p:style>
        </p:sp>
        <p:sp>
          <p:nvSpPr>
            <p:cNvPr id="7113" name="CustomShape 239"/>
            <p:cNvSpPr/>
            <p:nvPr/>
          </p:nvSpPr>
          <p:spPr>
            <a:xfrm>
              <a:off x="4392360" y="3951720"/>
              <a:ext cx="18360" cy="38160"/>
            </a:xfrm>
            <a:custGeom>
              <a:avLst/>
              <a:gdLst/>
              <a:ahLst/>
              <a:rect l="l" t="t" r="r" b="b"/>
              <a:pathLst>
                <a:path w="1130" h="2259">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style>
            <a:lnRef idx="0"/>
            <a:fillRef idx="0"/>
            <a:effectRef idx="0"/>
            <a:fontRef idx="minor"/>
          </p:style>
        </p:sp>
        <p:sp>
          <p:nvSpPr>
            <p:cNvPr id="7114" name="CustomShape 240"/>
            <p:cNvSpPr/>
            <p:nvPr/>
          </p:nvSpPr>
          <p:spPr>
            <a:xfrm>
              <a:off x="4451760" y="3971520"/>
              <a:ext cx="18360" cy="38160"/>
            </a:xfrm>
            <a:custGeom>
              <a:avLst/>
              <a:gdLst/>
              <a:ahLst/>
              <a:rect l="l" t="t" r="r" b="b"/>
              <a:pathLst>
                <a:path w="1130" h="2259">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style>
            <a:lnRef idx="0"/>
            <a:fillRef idx="0"/>
            <a:effectRef idx="0"/>
            <a:fontRef idx="minor"/>
          </p:style>
        </p:sp>
        <p:sp>
          <p:nvSpPr>
            <p:cNvPr id="7115" name="CustomShape 241"/>
            <p:cNvSpPr/>
            <p:nvPr/>
          </p:nvSpPr>
          <p:spPr>
            <a:xfrm>
              <a:off x="4253040" y="3971520"/>
              <a:ext cx="18360" cy="38160"/>
            </a:xfrm>
            <a:custGeom>
              <a:avLst/>
              <a:gdLst/>
              <a:ahLst/>
              <a:rect l="l" t="t" r="r" b="b"/>
              <a:pathLst>
                <a:path w="1130" h="2259">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style>
            <a:lnRef idx="0"/>
            <a:fillRef idx="0"/>
            <a:effectRef idx="0"/>
            <a:fontRef idx="minor"/>
          </p:style>
        </p:sp>
        <p:sp>
          <p:nvSpPr>
            <p:cNvPr id="7116" name="CustomShape 242"/>
            <p:cNvSpPr/>
            <p:nvPr/>
          </p:nvSpPr>
          <p:spPr>
            <a:xfrm>
              <a:off x="4192920" y="3991680"/>
              <a:ext cx="338040" cy="298080"/>
            </a:xfrm>
            <a:custGeom>
              <a:avLst/>
              <a:gdLst/>
              <a:ahLst/>
              <a:rect l="l" t="t" r="r" b="b"/>
              <a:pathLst>
                <a:path w="19279" h="17015">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style>
            <a:lnRef idx="0"/>
            <a:fillRef idx="0"/>
            <a:effectRef idx="0"/>
            <a:fontRef idx="minor"/>
          </p:style>
        </p:sp>
      </p:grpSp>
      <p:sp>
        <p:nvSpPr>
          <p:cNvPr id="7117" name="CustomShape 243"/>
          <p:cNvSpPr/>
          <p:nvPr/>
        </p:nvSpPr>
        <p:spPr>
          <a:xfrm>
            <a:off x="5037480" y="2720520"/>
            <a:ext cx="343440" cy="318960"/>
          </a:xfrm>
          <a:custGeom>
            <a:avLst/>
            <a:gdLst/>
            <a:ahLst/>
            <a:rect l="l" t="t" r="r" b="b"/>
            <a:pathLst>
              <a:path w="19601" h="18196">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style>
          <a:lnRef idx="0"/>
          <a:fillRef idx="0"/>
          <a:effectRef idx="0"/>
          <a:fontRef idx="minor"/>
        </p:style>
      </p:sp>
      <p:grpSp>
        <p:nvGrpSpPr>
          <p:cNvPr id="7118" name="Group 244"/>
          <p:cNvGrpSpPr/>
          <p:nvPr/>
        </p:nvGrpSpPr>
        <p:grpSpPr>
          <a:xfrm>
            <a:off x="5472720" y="2711160"/>
            <a:ext cx="339480" cy="337680"/>
            <a:chOff x="5472720" y="2711160"/>
            <a:chExt cx="339480" cy="337680"/>
          </a:xfrm>
        </p:grpSpPr>
        <p:sp>
          <p:nvSpPr>
            <p:cNvPr id="7119" name="CustomShape 245"/>
            <p:cNvSpPr/>
            <p:nvPr/>
          </p:nvSpPr>
          <p:spPr>
            <a:xfrm>
              <a:off x="5631120" y="2770920"/>
              <a:ext cx="99720" cy="97560"/>
            </a:xfrm>
            <a:custGeom>
              <a:avLst/>
              <a:gdLst/>
              <a:ahLst/>
              <a:rect l="l" t="t" r="r" b="b"/>
              <a:pathLst>
                <a:path w="5753" h="5624">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style>
            <a:lnRef idx="0"/>
            <a:fillRef idx="0"/>
            <a:effectRef idx="0"/>
            <a:fontRef idx="minor"/>
          </p:style>
        </p:sp>
        <p:sp>
          <p:nvSpPr>
            <p:cNvPr id="7120" name="CustomShape 246"/>
            <p:cNvSpPr/>
            <p:nvPr/>
          </p:nvSpPr>
          <p:spPr>
            <a:xfrm>
              <a:off x="5710680" y="2850480"/>
              <a:ext cx="101520" cy="97560"/>
            </a:xfrm>
            <a:custGeom>
              <a:avLst/>
              <a:gdLst/>
              <a:ahLst/>
              <a:rect l="l" t="t" r="r" b="b"/>
              <a:pathLst>
                <a:path w="5855" h="5624">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style>
            <a:lnRef idx="0"/>
            <a:fillRef idx="0"/>
            <a:effectRef idx="0"/>
            <a:fontRef idx="minor"/>
          </p:style>
        </p:sp>
        <p:sp>
          <p:nvSpPr>
            <p:cNvPr id="7121" name="CustomShape 247"/>
            <p:cNvSpPr/>
            <p:nvPr/>
          </p:nvSpPr>
          <p:spPr>
            <a:xfrm>
              <a:off x="5472720" y="2711160"/>
              <a:ext cx="284760" cy="337680"/>
            </a:xfrm>
            <a:custGeom>
              <a:avLst/>
              <a:gdLst/>
              <a:ahLst/>
              <a:rect l="l" t="t" r="r" b="b"/>
              <a:pathLst>
                <a:path w="16258" h="19273">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style>
            <a:lnRef idx="0"/>
            <a:fillRef idx="0"/>
            <a:effectRef idx="0"/>
            <a:fontRef idx="minor"/>
          </p:style>
        </p:sp>
      </p:grpSp>
      <p:grpSp>
        <p:nvGrpSpPr>
          <p:cNvPr id="7122" name="Group 248"/>
          <p:cNvGrpSpPr/>
          <p:nvPr/>
        </p:nvGrpSpPr>
        <p:grpSpPr>
          <a:xfrm>
            <a:off x="5880240" y="2746440"/>
            <a:ext cx="337680" cy="267120"/>
            <a:chOff x="5880240" y="2746440"/>
            <a:chExt cx="337680" cy="267120"/>
          </a:xfrm>
        </p:grpSpPr>
        <p:sp>
          <p:nvSpPr>
            <p:cNvPr id="7123" name="CustomShape 249"/>
            <p:cNvSpPr/>
            <p:nvPr/>
          </p:nvSpPr>
          <p:spPr>
            <a:xfrm>
              <a:off x="6045480" y="2746440"/>
              <a:ext cx="159120" cy="97920"/>
            </a:xfrm>
            <a:custGeom>
              <a:avLst/>
              <a:gdLst/>
              <a:ahLst/>
              <a:rect l="l" t="t" r="r" b="b"/>
              <a:pathLst>
                <a:path w="9113" h="5641">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style>
            <a:lnRef idx="0"/>
            <a:fillRef idx="0"/>
            <a:effectRef idx="0"/>
            <a:fontRef idx="minor"/>
          </p:style>
        </p:sp>
        <p:sp>
          <p:nvSpPr>
            <p:cNvPr id="7124" name="CustomShape 250"/>
            <p:cNvSpPr/>
            <p:nvPr/>
          </p:nvSpPr>
          <p:spPr>
            <a:xfrm>
              <a:off x="5880240" y="2810880"/>
              <a:ext cx="337680" cy="202680"/>
            </a:xfrm>
            <a:custGeom>
              <a:avLst/>
              <a:gdLst/>
              <a:ahLst/>
              <a:rect l="l" t="t" r="r" b="b"/>
              <a:pathLst>
                <a:path w="19273" h="11604">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style>
            <a:lnRef idx="0"/>
            <a:fillRef idx="0"/>
            <a:effectRef idx="0"/>
            <a:fontRef idx="minor"/>
          </p:style>
        </p:sp>
      </p:grpSp>
      <p:sp>
        <p:nvSpPr>
          <p:cNvPr id="7125" name="CustomShape 251"/>
          <p:cNvSpPr/>
          <p:nvPr/>
        </p:nvSpPr>
        <p:spPr>
          <a:xfrm>
            <a:off x="6294240" y="2778840"/>
            <a:ext cx="337680" cy="202680"/>
          </a:xfrm>
          <a:custGeom>
            <a:avLst/>
            <a:gdLst/>
            <a:ahLst/>
            <a:rect l="l" t="t" r="r" b="b"/>
            <a:pathLst>
              <a:path w="19273" h="11606">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style>
          <a:lnRef idx="0"/>
          <a:fillRef idx="0"/>
          <a:effectRef idx="0"/>
          <a:fontRef idx="minor"/>
        </p:style>
      </p:sp>
      <p:grpSp>
        <p:nvGrpSpPr>
          <p:cNvPr id="7126" name="Group 252"/>
          <p:cNvGrpSpPr/>
          <p:nvPr/>
        </p:nvGrpSpPr>
        <p:grpSpPr>
          <a:xfrm>
            <a:off x="6711840" y="2711160"/>
            <a:ext cx="338760" cy="337680"/>
            <a:chOff x="6711840" y="2711160"/>
            <a:chExt cx="338760" cy="337680"/>
          </a:xfrm>
        </p:grpSpPr>
        <p:sp>
          <p:nvSpPr>
            <p:cNvPr id="7127" name="CustomShape 253"/>
            <p:cNvSpPr/>
            <p:nvPr/>
          </p:nvSpPr>
          <p:spPr>
            <a:xfrm>
              <a:off x="6797880" y="2796840"/>
              <a:ext cx="167040" cy="167040"/>
            </a:xfrm>
            <a:custGeom>
              <a:avLst/>
              <a:gdLst/>
              <a:ahLst/>
              <a:rect l="l" t="t" r="r" b="b"/>
              <a:pathLst>
                <a:path w="9562" h="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style>
            <a:lnRef idx="0"/>
            <a:fillRef idx="0"/>
            <a:effectRef idx="0"/>
            <a:fontRef idx="minor"/>
          </p:style>
        </p:sp>
        <p:sp>
          <p:nvSpPr>
            <p:cNvPr id="7128" name="CustomShape 254"/>
            <p:cNvSpPr/>
            <p:nvPr/>
          </p:nvSpPr>
          <p:spPr>
            <a:xfrm>
              <a:off x="6711840" y="2711160"/>
              <a:ext cx="338760" cy="337680"/>
            </a:xfrm>
            <a:custGeom>
              <a:avLst/>
              <a:gdLst/>
              <a:ahLst/>
              <a:rect l="l" t="t" r="r" b="b"/>
              <a:pathLst>
                <a:path w="19327" h="19274">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style>
            <a:lnRef idx="0"/>
            <a:fillRef idx="0"/>
            <a:effectRef idx="0"/>
            <a:fontRef idx="minor"/>
          </p:style>
        </p:sp>
      </p:grpSp>
      <p:grpSp>
        <p:nvGrpSpPr>
          <p:cNvPr id="7129" name="Group 255"/>
          <p:cNvGrpSpPr/>
          <p:nvPr/>
        </p:nvGrpSpPr>
        <p:grpSpPr>
          <a:xfrm>
            <a:off x="7211160" y="2711160"/>
            <a:ext cx="167400" cy="337680"/>
            <a:chOff x="7211160" y="2711160"/>
            <a:chExt cx="167400" cy="337680"/>
          </a:xfrm>
        </p:grpSpPr>
        <p:sp>
          <p:nvSpPr>
            <p:cNvPr id="7130" name="CustomShape 256"/>
            <p:cNvSpPr/>
            <p:nvPr/>
          </p:nvSpPr>
          <p:spPr>
            <a:xfrm>
              <a:off x="7211160" y="2711160"/>
              <a:ext cx="167400" cy="337680"/>
            </a:xfrm>
            <a:custGeom>
              <a:avLst/>
              <a:gdLst/>
              <a:ahLst/>
              <a:rect l="l" t="t" r="r" b="b"/>
              <a:pathLst>
                <a:path w="9597" h="19273">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style>
            <a:lnRef idx="0"/>
            <a:fillRef idx="0"/>
            <a:effectRef idx="0"/>
            <a:fontRef idx="minor"/>
          </p:style>
        </p:sp>
        <p:sp>
          <p:nvSpPr>
            <p:cNvPr id="7131" name="CustomShape 257"/>
            <p:cNvSpPr/>
            <p:nvPr/>
          </p:nvSpPr>
          <p:spPr>
            <a:xfrm>
              <a:off x="7273080" y="2943360"/>
              <a:ext cx="43920" cy="43920"/>
            </a:xfrm>
            <a:custGeom>
              <a:avLst/>
              <a:gdLst/>
              <a:ahLst/>
              <a:rect l="l" t="t" r="r" b="b"/>
              <a:pathLst>
                <a:path w="2581" h="2585">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style>
            <a:lnRef idx="0"/>
            <a:fillRef idx="0"/>
            <a:effectRef idx="0"/>
            <a:fontRef idx="minor"/>
          </p:style>
        </p:sp>
      </p:grpSp>
      <p:sp>
        <p:nvSpPr>
          <p:cNvPr id="7132" name="CustomShape 258"/>
          <p:cNvSpPr/>
          <p:nvPr/>
        </p:nvSpPr>
        <p:spPr>
          <a:xfrm>
            <a:off x="7549560" y="2711160"/>
            <a:ext cx="338040" cy="337680"/>
          </a:xfrm>
          <a:custGeom>
            <a:avLst/>
            <a:gdLst/>
            <a:ahLst/>
            <a:rect l="l" t="t" r="r" b="b"/>
            <a:pathLst>
              <a:path w="19276" h="19273">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style>
          <a:lnRef idx="0"/>
          <a:fillRef idx="0"/>
          <a:effectRef idx="0"/>
          <a:fontRef idx="minor"/>
        </p:style>
      </p:sp>
      <p:sp>
        <p:nvSpPr>
          <p:cNvPr id="7133" name="CustomShape 259"/>
          <p:cNvSpPr/>
          <p:nvPr/>
        </p:nvSpPr>
        <p:spPr>
          <a:xfrm>
            <a:off x="7974360" y="2730960"/>
            <a:ext cx="337680" cy="298080"/>
          </a:xfrm>
          <a:custGeom>
            <a:avLst/>
            <a:gdLst/>
            <a:ahLst/>
            <a:rect l="l" t="t" r="r" b="b"/>
            <a:pathLst>
              <a:path w="19273" h="17017">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style>
          <a:lnRef idx="0"/>
          <a:fillRef idx="0"/>
          <a:effectRef idx="0"/>
          <a:fontRef idx="minor"/>
        </p:style>
      </p:sp>
      <p:grpSp>
        <p:nvGrpSpPr>
          <p:cNvPr id="7134" name="Group 260"/>
          <p:cNvGrpSpPr/>
          <p:nvPr/>
        </p:nvGrpSpPr>
        <p:grpSpPr>
          <a:xfrm>
            <a:off x="1874160" y="3981600"/>
            <a:ext cx="353880" cy="278280"/>
            <a:chOff x="1874160" y="3981600"/>
            <a:chExt cx="353880" cy="278280"/>
          </a:xfrm>
        </p:grpSpPr>
        <p:sp>
          <p:nvSpPr>
            <p:cNvPr id="7135" name="CustomShape 261"/>
            <p:cNvSpPr/>
            <p:nvPr/>
          </p:nvSpPr>
          <p:spPr>
            <a:xfrm>
              <a:off x="1963440" y="3981600"/>
              <a:ext cx="78120" cy="99720"/>
            </a:xfrm>
            <a:custGeom>
              <a:avLst/>
              <a:gdLst/>
              <a:ahLst/>
              <a:rect l="l" t="t" r="r" b="b"/>
              <a:pathLst>
                <a:path w="4518" h="5737">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style>
            <a:lnRef idx="0"/>
            <a:fillRef idx="0"/>
            <a:effectRef idx="0"/>
            <a:fontRef idx="minor"/>
          </p:style>
        </p:sp>
        <p:sp>
          <p:nvSpPr>
            <p:cNvPr id="7136" name="CustomShape 262"/>
            <p:cNvSpPr/>
            <p:nvPr/>
          </p:nvSpPr>
          <p:spPr>
            <a:xfrm>
              <a:off x="1874160" y="4065120"/>
              <a:ext cx="97560" cy="94320"/>
            </a:xfrm>
            <a:custGeom>
              <a:avLst/>
              <a:gdLst/>
              <a:ahLst/>
              <a:rect l="l" t="t" r="r" b="b"/>
              <a:pathLst>
                <a:path w="5623" h="5447">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style>
            <a:lnRef idx="0"/>
            <a:fillRef idx="0"/>
            <a:effectRef idx="0"/>
            <a:fontRef idx="minor"/>
          </p:style>
        </p:sp>
        <p:sp>
          <p:nvSpPr>
            <p:cNvPr id="7137" name="CustomShape 263"/>
            <p:cNvSpPr/>
            <p:nvPr/>
          </p:nvSpPr>
          <p:spPr>
            <a:xfrm>
              <a:off x="2062800" y="3981600"/>
              <a:ext cx="78120" cy="99720"/>
            </a:xfrm>
            <a:custGeom>
              <a:avLst/>
              <a:gdLst/>
              <a:ahLst/>
              <a:rect l="l" t="t" r="r" b="b"/>
              <a:pathLst>
                <a:path w="4518" h="5737">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style>
            <a:lnRef idx="0"/>
            <a:fillRef idx="0"/>
            <a:effectRef idx="0"/>
            <a:fontRef idx="minor"/>
          </p:style>
        </p:sp>
        <p:sp>
          <p:nvSpPr>
            <p:cNvPr id="7138" name="CustomShape 264"/>
            <p:cNvSpPr/>
            <p:nvPr/>
          </p:nvSpPr>
          <p:spPr>
            <a:xfrm>
              <a:off x="2131920" y="4064760"/>
              <a:ext cx="96120" cy="94320"/>
            </a:xfrm>
            <a:custGeom>
              <a:avLst/>
              <a:gdLst/>
              <a:ahLst/>
              <a:rect l="l" t="t" r="r" b="b"/>
              <a:pathLst>
                <a:path w="5536" h="5448">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style>
            <a:lnRef idx="0"/>
            <a:fillRef idx="0"/>
            <a:effectRef idx="0"/>
            <a:fontRef idx="minor"/>
          </p:style>
        </p:sp>
        <p:sp>
          <p:nvSpPr>
            <p:cNvPr id="7139" name="CustomShape 265"/>
            <p:cNvSpPr/>
            <p:nvPr/>
          </p:nvSpPr>
          <p:spPr>
            <a:xfrm>
              <a:off x="1943280" y="4102200"/>
              <a:ext cx="217080" cy="157680"/>
            </a:xfrm>
            <a:custGeom>
              <a:avLst/>
              <a:gdLst/>
              <a:ahLst/>
              <a:rect l="l" t="t" r="r" b="b"/>
              <a:pathLst>
                <a:path w="12423" h="9035">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style>
            <a:lnRef idx="0"/>
            <a:fillRef idx="0"/>
            <a:effectRef idx="0"/>
            <a:fontRef idx="minor"/>
          </p:style>
        </p:sp>
      </p:grpSp>
      <p:grpSp>
        <p:nvGrpSpPr>
          <p:cNvPr id="7140" name="Group 266"/>
          <p:cNvGrpSpPr/>
          <p:nvPr/>
        </p:nvGrpSpPr>
        <p:grpSpPr>
          <a:xfrm>
            <a:off x="3755880" y="3981600"/>
            <a:ext cx="338760" cy="278280"/>
            <a:chOff x="3755880" y="3981600"/>
            <a:chExt cx="338760" cy="278280"/>
          </a:xfrm>
        </p:grpSpPr>
        <p:sp>
          <p:nvSpPr>
            <p:cNvPr id="7141" name="CustomShape 267"/>
            <p:cNvSpPr/>
            <p:nvPr/>
          </p:nvSpPr>
          <p:spPr>
            <a:xfrm>
              <a:off x="3903480" y="3981600"/>
              <a:ext cx="88920" cy="61920"/>
            </a:xfrm>
            <a:custGeom>
              <a:avLst/>
              <a:gdLst/>
              <a:ahLst/>
              <a:rect l="l" t="t" r="r" b="b"/>
              <a:pathLst>
                <a:path w="5132" h="3608">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style>
            <a:lnRef idx="0"/>
            <a:fillRef idx="0"/>
            <a:effectRef idx="0"/>
            <a:fontRef idx="minor"/>
          </p:style>
        </p:sp>
        <p:sp>
          <p:nvSpPr>
            <p:cNvPr id="7142" name="CustomShape 268"/>
            <p:cNvSpPr/>
            <p:nvPr/>
          </p:nvSpPr>
          <p:spPr>
            <a:xfrm>
              <a:off x="3903480" y="4197960"/>
              <a:ext cx="88920" cy="61920"/>
            </a:xfrm>
            <a:custGeom>
              <a:avLst/>
              <a:gdLst/>
              <a:ahLst/>
              <a:rect l="l" t="t" r="r" b="b"/>
              <a:pathLst>
                <a:path w="5129" h="3597">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style>
            <a:lnRef idx="0"/>
            <a:fillRef idx="0"/>
            <a:effectRef idx="0"/>
            <a:fontRef idx="minor"/>
          </p:style>
        </p:sp>
        <p:sp>
          <p:nvSpPr>
            <p:cNvPr id="7143" name="CustomShape 269"/>
            <p:cNvSpPr/>
            <p:nvPr/>
          </p:nvSpPr>
          <p:spPr>
            <a:xfrm>
              <a:off x="3854520" y="4051800"/>
              <a:ext cx="171000" cy="137880"/>
            </a:xfrm>
            <a:custGeom>
              <a:avLst/>
              <a:gdLst/>
              <a:ahLst/>
              <a:rect l="l" t="t" r="r" b="b"/>
              <a:pathLst>
                <a:path w="9790" h="7906">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style>
            <a:lnRef idx="0"/>
            <a:fillRef idx="0"/>
            <a:effectRef idx="0"/>
            <a:fontRef idx="minor"/>
          </p:style>
        </p:sp>
        <p:sp>
          <p:nvSpPr>
            <p:cNvPr id="7144" name="CustomShape 270"/>
            <p:cNvSpPr/>
            <p:nvPr/>
          </p:nvSpPr>
          <p:spPr>
            <a:xfrm>
              <a:off x="4004280" y="4072680"/>
              <a:ext cx="90360" cy="97560"/>
            </a:xfrm>
            <a:custGeom>
              <a:avLst/>
              <a:gdLst/>
              <a:ahLst/>
              <a:rect l="l" t="t" r="r" b="b"/>
              <a:pathLst>
                <a:path w="5213" h="562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style>
            <a:lnRef idx="0"/>
            <a:fillRef idx="0"/>
            <a:effectRef idx="0"/>
            <a:fontRef idx="minor"/>
          </p:style>
        </p:sp>
        <p:sp>
          <p:nvSpPr>
            <p:cNvPr id="7145" name="CustomShape 271"/>
            <p:cNvSpPr/>
            <p:nvPr/>
          </p:nvSpPr>
          <p:spPr>
            <a:xfrm>
              <a:off x="3755880" y="4131720"/>
              <a:ext cx="114840" cy="97920"/>
            </a:xfrm>
            <a:custGeom>
              <a:avLst/>
              <a:gdLst/>
              <a:ahLst/>
              <a:rect l="l" t="t" r="r" b="b"/>
              <a:pathLst>
                <a:path w="6602" h="5648">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style>
            <a:lnRef idx="0"/>
            <a:fillRef idx="0"/>
            <a:effectRef idx="0"/>
            <a:fontRef idx="minor"/>
          </p:style>
        </p:sp>
        <p:sp>
          <p:nvSpPr>
            <p:cNvPr id="7146" name="CustomShape 272"/>
            <p:cNvSpPr/>
            <p:nvPr/>
          </p:nvSpPr>
          <p:spPr>
            <a:xfrm>
              <a:off x="3755880" y="4012560"/>
              <a:ext cx="114840" cy="97920"/>
            </a:xfrm>
            <a:custGeom>
              <a:avLst/>
              <a:gdLst/>
              <a:ahLst/>
              <a:rect l="l" t="t" r="r" b="b"/>
              <a:pathLst>
                <a:path w="6602" h="5647">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style>
            <a:lnRef idx="0"/>
            <a:fillRef idx="0"/>
            <a:effectRef idx="0"/>
            <a:fontRef idx="minor"/>
          </p:style>
        </p:sp>
      </p:grpSp>
      <p:grpSp>
        <p:nvGrpSpPr>
          <p:cNvPr id="7147" name="Group 273"/>
          <p:cNvGrpSpPr/>
          <p:nvPr/>
        </p:nvGrpSpPr>
        <p:grpSpPr>
          <a:xfrm>
            <a:off x="5051160" y="3125880"/>
            <a:ext cx="316440" cy="338040"/>
            <a:chOff x="5051160" y="3125880"/>
            <a:chExt cx="316440" cy="338040"/>
          </a:xfrm>
        </p:grpSpPr>
        <p:sp>
          <p:nvSpPr>
            <p:cNvPr id="7148" name="CustomShape 274"/>
            <p:cNvSpPr/>
            <p:nvPr/>
          </p:nvSpPr>
          <p:spPr>
            <a:xfrm>
              <a:off x="5051160" y="3385080"/>
              <a:ext cx="296640" cy="78840"/>
            </a:xfrm>
            <a:custGeom>
              <a:avLst/>
              <a:gdLst/>
              <a:ahLst/>
              <a:rect l="l" t="t" r="r" b="b"/>
              <a:pathLst>
                <a:path w="16936" h="4554">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style>
            <a:lnRef idx="0"/>
            <a:fillRef idx="0"/>
            <a:effectRef idx="0"/>
            <a:fontRef idx="minor"/>
          </p:style>
        </p:sp>
        <p:sp>
          <p:nvSpPr>
            <p:cNvPr id="7149" name="CustomShape 275"/>
            <p:cNvSpPr/>
            <p:nvPr/>
          </p:nvSpPr>
          <p:spPr>
            <a:xfrm>
              <a:off x="5090760" y="3125880"/>
              <a:ext cx="177480" cy="237960"/>
            </a:xfrm>
            <a:custGeom>
              <a:avLst/>
              <a:gdLst/>
              <a:ahLst/>
              <a:rect l="l" t="t" r="r" b="b"/>
              <a:pathLst>
                <a:path w="10164" h="13591">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style>
            <a:lnRef idx="0"/>
            <a:fillRef idx="0"/>
            <a:effectRef idx="0"/>
            <a:fontRef idx="minor"/>
          </p:style>
        </p:sp>
        <p:sp>
          <p:nvSpPr>
            <p:cNvPr id="7150" name="CustomShape 276"/>
            <p:cNvSpPr/>
            <p:nvPr/>
          </p:nvSpPr>
          <p:spPr>
            <a:xfrm>
              <a:off x="5090760" y="3225240"/>
              <a:ext cx="97920" cy="138240"/>
            </a:xfrm>
            <a:custGeom>
              <a:avLst/>
              <a:gdLst/>
              <a:ahLst/>
              <a:rect l="l" t="t" r="r" b="b"/>
              <a:pathLst>
                <a:path w="5647" h="7945">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style>
            <a:lnRef idx="0"/>
            <a:fillRef idx="0"/>
            <a:effectRef idx="0"/>
            <a:fontRef idx="minor"/>
          </p:style>
        </p:sp>
        <p:sp>
          <p:nvSpPr>
            <p:cNvPr id="7151" name="CustomShape 277"/>
            <p:cNvSpPr/>
            <p:nvPr/>
          </p:nvSpPr>
          <p:spPr>
            <a:xfrm>
              <a:off x="5289480" y="3125880"/>
              <a:ext cx="78120" cy="62280"/>
            </a:xfrm>
            <a:custGeom>
              <a:avLst/>
              <a:gdLst/>
              <a:ahLst/>
              <a:rect l="l" t="t" r="r" b="b"/>
              <a:pathLst>
                <a:path w="4517" h="3614">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style>
            <a:lnRef idx="0"/>
            <a:fillRef idx="0"/>
            <a:effectRef idx="0"/>
            <a:fontRef idx="minor"/>
          </p:style>
        </p:sp>
        <p:sp>
          <p:nvSpPr>
            <p:cNvPr id="7152" name="CustomShape 278"/>
            <p:cNvSpPr/>
            <p:nvPr/>
          </p:nvSpPr>
          <p:spPr>
            <a:xfrm>
              <a:off x="5289480" y="3175200"/>
              <a:ext cx="65520" cy="28800"/>
            </a:xfrm>
            <a:custGeom>
              <a:avLst/>
              <a:gdLst/>
              <a:ahLst/>
              <a:rect l="l" t="t" r="r" b="b"/>
              <a:pathLst>
                <a:path w="3801" h="1719">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style>
            <a:lnRef idx="0"/>
            <a:fillRef idx="0"/>
            <a:effectRef idx="0"/>
            <a:fontRef idx="minor"/>
          </p:style>
        </p:sp>
      </p:grpSp>
      <p:grpSp>
        <p:nvGrpSpPr>
          <p:cNvPr id="7153" name="Group 279"/>
          <p:cNvGrpSpPr/>
          <p:nvPr/>
        </p:nvGrpSpPr>
        <p:grpSpPr>
          <a:xfrm>
            <a:off x="5470200" y="3125880"/>
            <a:ext cx="344880" cy="338040"/>
            <a:chOff x="5470200" y="3125880"/>
            <a:chExt cx="344880" cy="338040"/>
          </a:xfrm>
        </p:grpSpPr>
        <p:sp>
          <p:nvSpPr>
            <p:cNvPr id="7154" name="CustomShape 280"/>
            <p:cNvSpPr/>
            <p:nvPr/>
          </p:nvSpPr>
          <p:spPr>
            <a:xfrm>
              <a:off x="5506560" y="3175920"/>
              <a:ext cx="211680" cy="193680"/>
            </a:xfrm>
            <a:custGeom>
              <a:avLst/>
              <a:gdLst/>
              <a:ahLst/>
              <a:rect l="l" t="t" r="r" b="b"/>
              <a:pathLst>
                <a:path w="12100" h="11089">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style>
            <a:lnRef idx="0"/>
            <a:fillRef idx="0"/>
            <a:effectRef idx="0"/>
            <a:fontRef idx="minor"/>
          </p:style>
        </p:sp>
        <p:sp>
          <p:nvSpPr>
            <p:cNvPr id="7155" name="CustomShape 281"/>
            <p:cNvSpPr/>
            <p:nvPr/>
          </p:nvSpPr>
          <p:spPr>
            <a:xfrm>
              <a:off x="5705640" y="3125880"/>
              <a:ext cx="109440" cy="104400"/>
            </a:xfrm>
            <a:custGeom>
              <a:avLst/>
              <a:gdLst/>
              <a:ahLst/>
              <a:rect l="l" t="t" r="r" b="b"/>
              <a:pathLst>
                <a:path w="6300" h="6021">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style>
            <a:lnRef idx="0"/>
            <a:fillRef idx="0"/>
            <a:effectRef idx="0"/>
            <a:fontRef idx="minor"/>
          </p:style>
        </p:sp>
        <p:sp>
          <p:nvSpPr>
            <p:cNvPr id="7156" name="CustomShape 282"/>
            <p:cNvSpPr/>
            <p:nvPr/>
          </p:nvSpPr>
          <p:spPr>
            <a:xfrm>
              <a:off x="5566320" y="3217680"/>
              <a:ext cx="193680" cy="211680"/>
            </a:xfrm>
            <a:custGeom>
              <a:avLst/>
              <a:gdLst/>
              <a:ahLst/>
              <a:rect l="l" t="t" r="r" b="b"/>
              <a:pathLst>
                <a:path w="11089" h="12104">
                  <a:moveTo>
                    <a:pt x="9501" y="1"/>
                  </a:moveTo>
                  <a:lnTo>
                    <a:pt x="1" y="9501"/>
                  </a:lnTo>
                  <a:cubicBezTo>
                    <a:pt x="537" y="10254"/>
                    <a:pt x="745" y="11194"/>
                    <a:pt x="576" y="12103"/>
                  </a:cubicBezTo>
                  <a:lnTo>
                    <a:pt x="11088" y="1591"/>
                  </a:lnTo>
                  <a:lnTo>
                    <a:pt x="9501" y="1"/>
                  </a:lnTo>
                  <a:close/>
                </a:path>
              </a:pathLst>
            </a:custGeom>
            <a:solidFill>
              <a:srgbClr val="5f7d95"/>
            </a:solidFill>
            <a:ln>
              <a:noFill/>
            </a:ln>
          </p:spPr>
          <p:style>
            <a:lnRef idx="0"/>
            <a:fillRef idx="0"/>
            <a:effectRef idx="0"/>
            <a:fontRef idx="minor"/>
          </p:style>
        </p:sp>
        <p:sp>
          <p:nvSpPr>
            <p:cNvPr id="7157" name="CustomShape 283"/>
            <p:cNvSpPr/>
            <p:nvPr/>
          </p:nvSpPr>
          <p:spPr>
            <a:xfrm>
              <a:off x="5470200" y="3379680"/>
              <a:ext cx="90000" cy="84240"/>
            </a:xfrm>
            <a:custGeom>
              <a:avLst/>
              <a:gdLst/>
              <a:ahLst/>
              <a:rect l="l" t="t" r="r" b="b"/>
              <a:pathLst>
                <a:path w="5198" h="4873">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style>
            <a:lnRef idx="0"/>
            <a:fillRef idx="0"/>
            <a:effectRef idx="0"/>
            <a:fontRef idx="minor"/>
          </p:style>
        </p:sp>
      </p:grpSp>
      <p:grpSp>
        <p:nvGrpSpPr>
          <p:cNvPr id="7158" name="Group 284"/>
          <p:cNvGrpSpPr/>
          <p:nvPr/>
        </p:nvGrpSpPr>
        <p:grpSpPr>
          <a:xfrm>
            <a:off x="5893920" y="3125880"/>
            <a:ext cx="310320" cy="337680"/>
            <a:chOff x="5893920" y="3125880"/>
            <a:chExt cx="310320" cy="337680"/>
          </a:xfrm>
        </p:grpSpPr>
        <p:sp>
          <p:nvSpPr>
            <p:cNvPr id="7159" name="CustomShape 285"/>
            <p:cNvSpPr/>
            <p:nvPr/>
          </p:nvSpPr>
          <p:spPr>
            <a:xfrm>
              <a:off x="5893920" y="3125880"/>
              <a:ext cx="310320" cy="337680"/>
            </a:xfrm>
            <a:custGeom>
              <a:avLst/>
              <a:gdLst/>
              <a:ahLst/>
              <a:rect l="l" t="t" r="r" b="b"/>
              <a:pathLst>
                <a:path w="17719" h="19273">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style>
            <a:lnRef idx="0"/>
            <a:fillRef idx="0"/>
            <a:effectRef idx="0"/>
            <a:fontRef idx="minor"/>
          </p:style>
        </p:sp>
        <p:sp>
          <p:nvSpPr>
            <p:cNvPr id="7160" name="CustomShape 286"/>
            <p:cNvSpPr/>
            <p:nvPr/>
          </p:nvSpPr>
          <p:spPr>
            <a:xfrm>
              <a:off x="6020640" y="3265920"/>
              <a:ext cx="58320" cy="58320"/>
            </a:xfrm>
            <a:custGeom>
              <a:avLst/>
              <a:gdLst/>
              <a:ahLst/>
              <a:rect l="l" t="t" r="r" b="b"/>
              <a:pathLst>
                <a:path w="3388" h="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style>
            <a:lnRef idx="0"/>
            <a:fillRef idx="0"/>
            <a:effectRef idx="0"/>
            <a:fontRef idx="minor"/>
          </p:style>
        </p:sp>
      </p:grpSp>
      <p:grpSp>
        <p:nvGrpSpPr>
          <p:cNvPr id="7161" name="Group 287"/>
          <p:cNvGrpSpPr/>
          <p:nvPr/>
        </p:nvGrpSpPr>
        <p:grpSpPr>
          <a:xfrm>
            <a:off x="6317280" y="3125880"/>
            <a:ext cx="291960" cy="337680"/>
            <a:chOff x="6317280" y="3125880"/>
            <a:chExt cx="291960" cy="337680"/>
          </a:xfrm>
        </p:grpSpPr>
        <p:sp>
          <p:nvSpPr>
            <p:cNvPr id="7162" name="CustomShape 288"/>
            <p:cNvSpPr/>
            <p:nvPr/>
          </p:nvSpPr>
          <p:spPr>
            <a:xfrm>
              <a:off x="6317280" y="3363840"/>
              <a:ext cx="291960" cy="99720"/>
            </a:xfrm>
            <a:custGeom>
              <a:avLst/>
              <a:gdLst/>
              <a:ahLst/>
              <a:rect l="l" t="t" r="r" b="b"/>
              <a:pathLst>
                <a:path w="16669" h="5753">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style>
            <a:lnRef idx="0"/>
            <a:fillRef idx="0"/>
            <a:effectRef idx="0"/>
            <a:fontRef idx="minor"/>
          </p:style>
        </p:sp>
        <p:sp>
          <p:nvSpPr>
            <p:cNvPr id="7163" name="CustomShape 289"/>
            <p:cNvSpPr/>
            <p:nvPr/>
          </p:nvSpPr>
          <p:spPr>
            <a:xfrm>
              <a:off x="6369480" y="3125880"/>
              <a:ext cx="187920" cy="216720"/>
            </a:xfrm>
            <a:custGeom>
              <a:avLst/>
              <a:gdLst/>
              <a:ahLst/>
              <a:rect l="l" t="t" r="r" b="b"/>
              <a:pathLst>
                <a:path w="10754" h="12392">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style>
            <a:lnRef idx="0"/>
            <a:fillRef idx="0"/>
            <a:effectRef idx="0"/>
            <a:fontRef idx="minor"/>
          </p:style>
        </p:sp>
      </p:grpSp>
      <p:grpSp>
        <p:nvGrpSpPr>
          <p:cNvPr id="7164" name="Group 290"/>
          <p:cNvGrpSpPr/>
          <p:nvPr/>
        </p:nvGrpSpPr>
        <p:grpSpPr>
          <a:xfrm>
            <a:off x="6712560" y="3166560"/>
            <a:ext cx="337680" cy="256680"/>
            <a:chOff x="6712560" y="3166560"/>
            <a:chExt cx="337680" cy="256680"/>
          </a:xfrm>
        </p:grpSpPr>
        <p:sp>
          <p:nvSpPr>
            <p:cNvPr id="7165" name="CustomShape 291"/>
            <p:cNvSpPr/>
            <p:nvPr/>
          </p:nvSpPr>
          <p:spPr>
            <a:xfrm>
              <a:off x="6712560" y="3206160"/>
              <a:ext cx="198000" cy="217080"/>
            </a:xfrm>
            <a:custGeom>
              <a:avLst/>
              <a:gdLst/>
              <a:ahLst/>
              <a:rect l="l" t="t" r="r" b="b"/>
              <a:pathLst>
                <a:path w="11329" h="1241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style>
            <a:lnRef idx="0"/>
            <a:fillRef idx="0"/>
            <a:effectRef idx="0"/>
            <a:fontRef idx="minor"/>
          </p:style>
        </p:sp>
        <p:sp>
          <p:nvSpPr>
            <p:cNvPr id="7166" name="CustomShape 292"/>
            <p:cNvSpPr/>
            <p:nvPr/>
          </p:nvSpPr>
          <p:spPr>
            <a:xfrm>
              <a:off x="6891840" y="3166560"/>
              <a:ext cx="158400" cy="217080"/>
            </a:xfrm>
            <a:custGeom>
              <a:avLst/>
              <a:gdLst/>
              <a:ahLst/>
              <a:rect l="l" t="t" r="r" b="b"/>
              <a:pathLst>
                <a:path w="9074" h="12423">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style>
            <a:lnRef idx="0"/>
            <a:fillRef idx="0"/>
            <a:effectRef idx="0"/>
            <a:fontRef idx="minor"/>
          </p:style>
        </p:sp>
      </p:grpSp>
      <p:grpSp>
        <p:nvGrpSpPr>
          <p:cNvPr id="7167" name="Group 293"/>
          <p:cNvGrpSpPr/>
          <p:nvPr/>
        </p:nvGrpSpPr>
        <p:grpSpPr>
          <a:xfrm>
            <a:off x="7147800" y="3126240"/>
            <a:ext cx="294120" cy="337320"/>
            <a:chOff x="7147800" y="3126240"/>
            <a:chExt cx="294120" cy="337320"/>
          </a:xfrm>
        </p:grpSpPr>
        <p:sp>
          <p:nvSpPr>
            <p:cNvPr id="7168" name="CustomShape 294"/>
            <p:cNvSpPr/>
            <p:nvPr/>
          </p:nvSpPr>
          <p:spPr>
            <a:xfrm>
              <a:off x="7147800" y="3222000"/>
              <a:ext cx="294120" cy="241560"/>
            </a:xfrm>
            <a:custGeom>
              <a:avLst/>
              <a:gdLst/>
              <a:ahLst/>
              <a:rect l="l" t="t" r="r" b="b"/>
              <a:pathLst>
                <a:path w="16789" h="13812">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style>
            <a:lnRef idx="0"/>
            <a:fillRef idx="0"/>
            <a:effectRef idx="0"/>
            <a:fontRef idx="minor"/>
          </p:style>
        </p:sp>
        <p:sp>
          <p:nvSpPr>
            <p:cNvPr id="7169" name="CustomShape 295"/>
            <p:cNvSpPr/>
            <p:nvPr/>
          </p:nvSpPr>
          <p:spPr>
            <a:xfrm>
              <a:off x="7233480" y="3126240"/>
              <a:ext cx="138960" cy="99000"/>
            </a:xfrm>
            <a:custGeom>
              <a:avLst/>
              <a:gdLst/>
              <a:ahLst/>
              <a:rect l="l" t="t" r="r" b="b"/>
              <a:pathLst>
                <a:path w="7969" h="569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style>
            <a:lnRef idx="0"/>
            <a:fillRef idx="0"/>
            <a:effectRef idx="0"/>
            <a:fontRef idx="minor"/>
          </p:style>
        </p:sp>
      </p:grpSp>
      <p:grpSp>
        <p:nvGrpSpPr>
          <p:cNvPr id="7170" name="Group 296"/>
          <p:cNvGrpSpPr/>
          <p:nvPr/>
        </p:nvGrpSpPr>
        <p:grpSpPr>
          <a:xfrm>
            <a:off x="7551360" y="3125880"/>
            <a:ext cx="334800" cy="337680"/>
            <a:chOff x="7551360" y="3125880"/>
            <a:chExt cx="334800" cy="337680"/>
          </a:xfrm>
        </p:grpSpPr>
        <p:sp>
          <p:nvSpPr>
            <p:cNvPr id="7171" name="CustomShape 297"/>
            <p:cNvSpPr/>
            <p:nvPr/>
          </p:nvSpPr>
          <p:spPr>
            <a:xfrm>
              <a:off x="7735320" y="3125880"/>
              <a:ext cx="38520" cy="97920"/>
            </a:xfrm>
            <a:custGeom>
              <a:avLst/>
              <a:gdLst/>
              <a:ahLst/>
              <a:rect l="l" t="t" r="r" b="b"/>
              <a:pathLst>
                <a:path w="2260" h="5645">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style>
            <a:lnRef idx="0"/>
            <a:fillRef idx="0"/>
            <a:effectRef idx="0"/>
            <a:fontRef idx="minor"/>
          </p:style>
        </p:sp>
        <p:sp>
          <p:nvSpPr>
            <p:cNvPr id="7172" name="CustomShape 298"/>
            <p:cNvSpPr/>
            <p:nvPr/>
          </p:nvSpPr>
          <p:spPr>
            <a:xfrm>
              <a:off x="7675920" y="3125880"/>
              <a:ext cx="38160" cy="97920"/>
            </a:xfrm>
            <a:custGeom>
              <a:avLst/>
              <a:gdLst/>
              <a:ahLst/>
              <a:rect l="l" t="t" r="r" b="b"/>
              <a:pathLst>
                <a:path w="2259" h="5645">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style>
            <a:lnRef idx="0"/>
            <a:fillRef idx="0"/>
            <a:effectRef idx="0"/>
            <a:fontRef idx="minor"/>
          </p:style>
        </p:sp>
        <p:sp>
          <p:nvSpPr>
            <p:cNvPr id="7173" name="CustomShape 299"/>
            <p:cNvSpPr/>
            <p:nvPr/>
          </p:nvSpPr>
          <p:spPr>
            <a:xfrm>
              <a:off x="7616160" y="3125880"/>
              <a:ext cx="38520" cy="97920"/>
            </a:xfrm>
            <a:custGeom>
              <a:avLst/>
              <a:gdLst/>
              <a:ahLst/>
              <a:rect l="l" t="t" r="r" b="b"/>
              <a:pathLst>
                <a:path w="2260" h="5645">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style>
            <a:lnRef idx="0"/>
            <a:fillRef idx="0"/>
            <a:effectRef idx="0"/>
            <a:fontRef idx="minor"/>
          </p:style>
        </p:sp>
        <p:sp>
          <p:nvSpPr>
            <p:cNvPr id="7174" name="CustomShape 300"/>
            <p:cNvSpPr/>
            <p:nvPr/>
          </p:nvSpPr>
          <p:spPr>
            <a:xfrm>
              <a:off x="7551360" y="3424680"/>
              <a:ext cx="276840" cy="38880"/>
            </a:xfrm>
            <a:custGeom>
              <a:avLst/>
              <a:gdLst/>
              <a:ahLst/>
              <a:rect l="l" t="t" r="r" b="b"/>
              <a:pathLst>
                <a:path w="15810" h="2296">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style>
            <a:lnRef idx="0"/>
            <a:fillRef idx="0"/>
            <a:effectRef idx="0"/>
            <a:fontRef idx="minor"/>
          </p:style>
        </p:sp>
        <p:sp>
          <p:nvSpPr>
            <p:cNvPr id="7175" name="CustomShape 301"/>
            <p:cNvSpPr/>
            <p:nvPr/>
          </p:nvSpPr>
          <p:spPr>
            <a:xfrm>
              <a:off x="7815960" y="3267360"/>
              <a:ext cx="70200" cy="115560"/>
            </a:xfrm>
            <a:custGeom>
              <a:avLst/>
              <a:gdLst/>
              <a:ahLst/>
              <a:rect l="l" t="t" r="r" b="b"/>
              <a:pathLst>
                <a:path w="4069" h="6641">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style>
            <a:lnRef idx="0"/>
            <a:fillRef idx="0"/>
            <a:effectRef idx="0"/>
            <a:fontRef idx="minor"/>
          </p:style>
        </p:sp>
        <p:sp>
          <p:nvSpPr>
            <p:cNvPr id="7176" name="CustomShape 302"/>
            <p:cNvSpPr/>
            <p:nvPr/>
          </p:nvSpPr>
          <p:spPr>
            <a:xfrm>
              <a:off x="7551360" y="3245760"/>
              <a:ext cx="276840" cy="157680"/>
            </a:xfrm>
            <a:custGeom>
              <a:avLst/>
              <a:gdLst/>
              <a:ahLst/>
              <a:rect l="l" t="t" r="r" b="b"/>
              <a:pathLst>
                <a:path w="15810" h="9035">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style>
            <a:lnRef idx="0"/>
            <a:fillRef idx="0"/>
            <a:effectRef idx="0"/>
            <a:fontRef idx="minor"/>
          </p:style>
        </p:sp>
      </p:grpSp>
      <p:grpSp>
        <p:nvGrpSpPr>
          <p:cNvPr id="7177" name="Group 303"/>
          <p:cNvGrpSpPr/>
          <p:nvPr/>
        </p:nvGrpSpPr>
        <p:grpSpPr>
          <a:xfrm>
            <a:off x="7974720" y="3125880"/>
            <a:ext cx="337680" cy="337680"/>
            <a:chOff x="7974720" y="3125880"/>
            <a:chExt cx="337680" cy="337680"/>
          </a:xfrm>
        </p:grpSpPr>
        <p:sp>
          <p:nvSpPr>
            <p:cNvPr id="7178" name="CustomShape 304"/>
            <p:cNvSpPr/>
            <p:nvPr/>
          </p:nvSpPr>
          <p:spPr>
            <a:xfrm>
              <a:off x="8193960" y="3245760"/>
              <a:ext cx="18360" cy="18360"/>
            </a:xfrm>
            <a:custGeom>
              <a:avLst/>
              <a:gdLst/>
              <a:ahLst/>
              <a:rect l="l" t="t" r="r" b="b"/>
              <a:pathLst>
                <a:path w="1130" h="1131">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style>
            <a:lnRef idx="0"/>
            <a:fillRef idx="0"/>
            <a:effectRef idx="0"/>
            <a:fontRef idx="minor"/>
          </p:style>
        </p:sp>
        <p:sp>
          <p:nvSpPr>
            <p:cNvPr id="7179" name="CustomShape 305"/>
            <p:cNvSpPr/>
            <p:nvPr/>
          </p:nvSpPr>
          <p:spPr>
            <a:xfrm>
              <a:off x="8074800" y="3245760"/>
              <a:ext cx="18360" cy="18360"/>
            </a:xfrm>
            <a:custGeom>
              <a:avLst/>
              <a:gdLst/>
              <a:ahLst/>
              <a:rect l="l" t="t" r="r" b="b"/>
              <a:pathLst>
                <a:path w="1130" h="1131">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style>
            <a:lnRef idx="0"/>
            <a:fillRef idx="0"/>
            <a:effectRef idx="0"/>
            <a:fontRef idx="minor"/>
          </p:style>
        </p:sp>
        <p:sp>
          <p:nvSpPr>
            <p:cNvPr id="7180" name="CustomShape 306"/>
            <p:cNvSpPr/>
            <p:nvPr/>
          </p:nvSpPr>
          <p:spPr>
            <a:xfrm>
              <a:off x="7974720" y="3125880"/>
              <a:ext cx="337680" cy="337680"/>
            </a:xfrm>
            <a:custGeom>
              <a:avLst/>
              <a:gdLst/>
              <a:ahLst/>
              <a:rect l="l" t="t" r="r" b="b"/>
              <a:pathLst>
                <a:path w="19273" h="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style>
            <a:lnRef idx="0"/>
            <a:fillRef idx="0"/>
            <a:effectRef idx="0"/>
            <a:fontRef idx="minor"/>
          </p:style>
        </p:sp>
      </p:grpSp>
      <p:grpSp>
        <p:nvGrpSpPr>
          <p:cNvPr id="7181" name="Group 307"/>
          <p:cNvGrpSpPr/>
          <p:nvPr/>
        </p:nvGrpSpPr>
        <p:grpSpPr>
          <a:xfrm>
            <a:off x="1461960" y="3951720"/>
            <a:ext cx="337680" cy="337680"/>
            <a:chOff x="1461960" y="3951720"/>
            <a:chExt cx="337680" cy="337680"/>
          </a:xfrm>
        </p:grpSpPr>
        <p:sp>
          <p:nvSpPr>
            <p:cNvPr id="7182" name="CustomShape 308"/>
            <p:cNvSpPr/>
            <p:nvPr/>
          </p:nvSpPr>
          <p:spPr>
            <a:xfrm>
              <a:off x="1562040" y="4071600"/>
              <a:ext cx="18360" cy="18360"/>
            </a:xfrm>
            <a:custGeom>
              <a:avLst/>
              <a:gdLst/>
              <a:ahLst/>
              <a:rect l="l" t="t" r="r" b="b"/>
              <a:pathLst>
                <a:path w="1130" h="1131">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style>
            <a:lnRef idx="0"/>
            <a:fillRef idx="0"/>
            <a:effectRef idx="0"/>
            <a:fontRef idx="minor"/>
          </p:style>
        </p:sp>
        <p:sp>
          <p:nvSpPr>
            <p:cNvPr id="7183" name="CustomShape 309"/>
            <p:cNvSpPr/>
            <p:nvPr/>
          </p:nvSpPr>
          <p:spPr>
            <a:xfrm>
              <a:off x="1562760" y="4151160"/>
              <a:ext cx="136440" cy="58320"/>
            </a:xfrm>
            <a:custGeom>
              <a:avLst/>
              <a:gdLst/>
              <a:ahLst/>
              <a:rect l="l" t="t" r="r" b="b"/>
              <a:pathLst>
                <a:path w="7824" h="3389">
                  <a:moveTo>
                    <a:pt x="1" y="1"/>
                  </a:moveTo>
                  <a:cubicBezTo>
                    <a:pt x="284" y="1943"/>
                    <a:pt x="1949" y="3385"/>
                    <a:pt x="3912" y="3388"/>
                  </a:cubicBezTo>
                  <a:cubicBezTo>
                    <a:pt x="5875" y="3385"/>
                    <a:pt x="7541" y="1943"/>
                    <a:pt x="7824" y="1"/>
                  </a:cubicBezTo>
                  <a:close/>
                </a:path>
              </a:pathLst>
            </a:custGeom>
            <a:solidFill>
              <a:srgbClr val="5f7d95"/>
            </a:solidFill>
            <a:ln>
              <a:noFill/>
            </a:ln>
          </p:spPr>
          <p:style>
            <a:lnRef idx="0"/>
            <a:fillRef idx="0"/>
            <a:effectRef idx="0"/>
            <a:fontRef idx="minor"/>
          </p:style>
        </p:sp>
        <p:sp>
          <p:nvSpPr>
            <p:cNvPr id="7184" name="CustomShape 310"/>
            <p:cNvSpPr/>
            <p:nvPr/>
          </p:nvSpPr>
          <p:spPr>
            <a:xfrm>
              <a:off x="1461960" y="3951720"/>
              <a:ext cx="337680" cy="337680"/>
            </a:xfrm>
            <a:custGeom>
              <a:avLst/>
              <a:gdLst/>
              <a:ahLst/>
              <a:rect l="l" t="t" r="r" b="b"/>
              <a:pathLst>
                <a:path w="19273" h="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style>
            <a:lnRef idx="0"/>
            <a:fillRef idx="0"/>
            <a:effectRef idx="0"/>
            <a:fontRef idx="minor"/>
          </p:style>
        </p:sp>
        <p:sp>
          <p:nvSpPr>
            <p:cNvPr id="7185" name="CustomShape 311"/>
            <p:cNvSpPr/>
            <p:nvPr/>
          </p:nvSpPr>
          <p:spPr>
            <a:xfrm>
              <a:off x="1681200" y="4071600"/>
              <a:ext cx="18360" cy="18360"/>
            </a:xfrm>
            <a:custGeom>
              <a:avLst/>
              <a:gdLst/>
              <a:ahLst/>
              <a:rect l="l" t="t" r="r" b="b"/>
              <a:pathLst>
                <a:path w="1130" h="1131">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style>
            <a:lnRef idx="0"/>
            <a:fillRef idx="0"/>
            <a:effectRef idx="0"/>
            <a:fontRef idx="minor"/>
          </p:style>
        </p:sp>
      </p:grpSp>
      <p:grpSp>
        <p:nvGrpSpPr>
          <p:cNvPr id="7186" name="Group 312"/>
          <p:cNvGrpSpPr/>
          <p:nvPr/>
        </p:nvGrpSpPr>
        <p:grpSpPr>
          <a:xfrm>
            <a:off x="3360600" y="3953880"/>
            <a:ext cx="297000" cy="333720"/>
            <a:chOff x="3360600" y="3953880"/>
            <a:chExt cx="297000" cy="333720"/>
          </a:xfrm>
        </p:grpSpPr>
        <p:sp>
          <p:nvSpPr>
            <p:cNvPr id="7187" name="CustomShape 313"/>
            <p:cNvSpPr/>
            <p:nvPr/>
          </p:nvSpPr>
          <p:spPr>
            <a:xfrm>
              <a:off x="3418200" y="4089960"/>
              <a:ext cx="45720" cy="43200"/>
            </a:xfrm>
            <a:custGeom>
              <a:avLst/>
              <a:gdLst/>
              <a:ahLst/>
              <a:rect l="l" t="t" r="r" b="b"/>
              <a:pathLst>
                <a:path w="2678" h="2529">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style>
            <a:lnRef idx="0"/>
            <a:fillRef idx="0"/>
            <a:effectRef idx="0"/>
            <a:fontRef idx="minor"/>
          </p:style>
        </p:sp>
        <p:sp>
          <p:nvSpPr>
            <p:cNvPr id="7188" name="CustomShape 314"/>
            <p:cNvSpPr/>
            <p:nvPr/>
          </p:nvSpPr>
          <p:spPr>
            <a:xfrm>
              <a:off x="3554280" y="4089960"/>
              <a:ext cx="45720" cy="43200"/>
            </a:xfrm>
            <a:custGeom>
              <a:avLst/>
              <a:gdLst/>
              <a:ahLst/>
              <a:rect l="l" t="t" r="r" b="b"/>
              <a:pathLst>
                <a:path w="2678" h="252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style>
            <a:lnRef idx="0"/>
            <a:fillRef idx="0"/>
            <a:effectRef idx="0"/>
            <a:fontRef idx="minor"/>
          </p:style>
        </p:sp>
        <p:sp>
          <p:nvSpPr>
            <p:cNvPr id="7189" name="CustomShape 315"/>
            <p:cNvSpPr/>
            <p:nvPr/>
          </p:nvSpPr>
          <p:spPr>
            <a:xfrm>
              <a:off x="3360600" y="3953880"/>
              <a:ext cx="297000" cy="333720"/>
            </a:xfrm>
            <a:custGeom>
              <a:avLst/>
              <a:gdLst/>
              <a:ahLst/>
              <a:rect l="l" t="t" r="r" b="b"/>
              <a:pathLst>
                <a:path w="16958" h="19047">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style>
            <a:lnRef idx="0"/>
            <a:fillRef idx="0"/>
            <a:effectRef idx="0"/>
            <a:fontRef idx="minor"/>
          </p:style>
        </p:sp>
      </p:grpSp>
      <p:grpSp>
        <p:nvGrpSpPr>
          <p:cNvPr id="7190" name="Group 316"/>
          <p:cNvGrpSpPr/>
          <p:nvPr/>
        </p:nvGrpSpPr>
        <p:grpSpPr>
          <a:xfrm>
            <a:off x="5040000" y="3538800"/>
            <a:ext cx="339120" cy="338040"/>
            <a:chOff x="5040000" y="3538800"/>
            <a:chExt cx="339120" cy="338040"/>
          </a:xfrm>
        </p:grpSpPr>
        <p:sp>
          <p:nvSpPr>
            <p:cNvPr id="7191" name="CustomShape 317"/>
            <p:cNvSpPr/>
            <p:nvPr/>
          </p:nvSpPr>
          <p:spPr>
            <a:xfrm>
              <a:off x="5105880" y="3710520"/>
              <a:ext cx="100800" cy="100080"/>
            </a:xfrm>
            <a:custGeom>
              <a:avLst/>
              <a:gdLst/>
              <a:ahLst/>
              <a:rect l="l" t="t" r="r" b="b"/>
              <a:pathLst>
                <a:path w="5812" h="5764">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style>
            <a:lnRef idx="0"/>
            <a:fillRef idx="0"/>
            <a:effectRef idx="0"/>
            <a:fontRef idx="minor"/>
          </p:style>
        </p:sp>
        <p:sp>
          <p:nvSpPr>
            <p:cNvPr id="7192" name="CustomShape 318"/>
            <p:cNvSpPr/>
            <p:nvPr/>
          </p:nvSpPr>
          <p:spPr>
            <a:xfrm>
              <a:off x="5208120" y="3795120"/>
              <a:ext cx="360" cy="360"/>
            </a:xfrm>
            <a:custGeom>
              <a:avLst/>
              <a:gdLst/>
              <a:ahLst/>
              <a:rect l="l" t="t" r="r" b="b"/>
              <a:pathLst>
                <a:path w="1" h="1">
                  <a:moveTo>
                    <a:pt x="1" y="0"/>
                  </a:moveTo>
                </a:path>
              </a:pathLst>
            </a:custGeom>
            <a:solidFill>
              <a:srgbClr val="5f7d95"/>
            </a:solidFill>
            <a:ln>
              <a:noFill/>
            </a:ln>
          </p:spPr>
          <p:style>
            <a:lnRef idx="0"/>
            <a:fillRef idx="0"/>
            <a:effectRef idx="0"/>
            <a:fontRef idx="minor"/>
          </p:style>
        </p:sp>
        <p:sp>
          <p:nvSpPr>
            <p:cNvPr id="7193" name="CustomShape 319"/>
            <p:cNvSpPr/>
            <p:nvPr/>
          </p:nvSpPr>
          <p:spPr>
            <a:xfrm>
              <a:off x="5301000" y="3538800"/>
              <a:ext cx="78120" cy="77400"/>
            </a:xfrm>
            <a:custGeom>
              <a:avLst/>
              <a:gdLst/>
              <a:ahLst/>
              <a:rect l="l" t="t" r="r" b="b"/>
              <a:pathLst>
                <a:path w="4521" h="4485">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style>
            <a:lnRef idx="0"/>
            <a:fillRef idx="0"/>
            <a:effectRef idx="0"/>
            <a:fontRef idx="minor"/>
          </p:style>
        </p:sp>
        <p:sp>
          <p:nvSpPr>
            <p:cNvPr id="7194" name="CustomShape 320"/>
            <p:cNvSpPr/>
            <p:nvPr/>
          </p:nvSpPr>
          <p:spPr>
            <a:xfrm>
              <a:off x="5225040" y="3631680"/>
              <a:ext cx="63000" cy="57960"/>
            </a:xfrm>
            <a:custGeom>
              <a:avLst/>
              <a:gdLst/>
              <a:ahLst/>
              <a:rect l="l" t="t" r="r" b="b"/>
              <a:pathLst>
                <a:path w="3656" h="3374">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style>
            <a:lnRef idx="0"/>
            <a:fillRef idx="0"/>
            <a:effectRef idx="0"/>
            <a:fontRef idx="minor"/>
          </p:style>
        </p:sp>
        <p:sp>
          <p:nvSpPr>
            <p:cNvPr id="7195" name="CustomShape 321"/>
            <p:cNvSpPr/>
            <p:nvPr/>
          </p:nvSpPr>
          <p:spPr>
            <a:xfrm>
              <a:off x="5132880" y="3547080"/>
              <a:ext cx="236880" cy="236880"/>
            </a:xfrm>
            <a:custGeom>
              <a:avLst/>
              <a:gdLst/>
              <a:ahLst/>
              <a:rect l="l" t="t" r="r" b="b"/>
              <a:pathLst>
                <a:path w="13546" h="13549">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style>
            <a:lnRef idx="0"/>
            <a:fillRef idx="0"/>
            <a:effectRef idx="0"/>
            <a:fontRef idx="minor"/>
          </p:style>
        </p:sp>
        <p:sp>
          <p:nvSpPr>
            <p:cNvPr id="7196" name="CustomShape 322"/>
            <p:cNvSpPr/>
            <p:nvPr/>
          </p:nvSpPr>
          <p:spPr>
            <a:xfrm>
              <a:off x="5203080" y="3779280"/>
              <a:ext cx="75240" cy="77040"/>
            </a:xfrm>
            <a:custGeom>
              <a:avLst/>
              <a:gdLst/>
              <a:ahLst/>
              <a:rect l="l" t="t" r="r" b="b"/>
              <a:pathLst>
                <a:path w="4358" h="445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style>
            <a:lnRef idx="0"/>
            <a:fillRef idx="0"/>
            <a:effectRef idx="0"/>
            <a:fontRef idx="minor"/>
          </p:style>
        </p:sp>
        <p:sp>
          <p:nvSpPr>
            <p:cNvPr id="7197" name="CustomShape 323"/>
            <p:cNvSpPr/>
            <p:nvPr/>
          </p:nvSpPr>
          <p:spPr>
            <a:xfrm>
              <a:off x="5059800" y="3637800"/>
              <a:ext cx="78840" cy="75960"/>
            </a:xfrm>
            <a:custGeom>
              <a:avLst/>
              <a:gdLst/>
              <a:ahLst/>
              <a:rect l="l" t="t" r="r" b="b"/>
              <a:pathLst>
                <a:path w="4566" h="4392">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style>
            <a:lnRef idx="0"/>
            <a:fillRef idx="0"/>
            <a:effectRef idx="0"/>
            <a:fontRef idx="minor"/>
          </p:style>
        </p:sp>
        <p:sp>
          <p:nvSpPr>
            <p:cNvPr id="7198" name="CustomShape 324"/>
            <p:cNvSpPr/>
            <p:nvPr/>
          </p:nvSpPr>
          <p:spPr>
            <a:xfrm>
              <a:off x="5040000" y="3758760"/>
              <a:ext cx="118800" cy="118080"/>
            </a:xfrm>
            <a:custGeom>
              <a:avLst/>
              <a:gdLst/>
              <a:ahLst/>
              <a:rect l="l" t="t" r="r" b="b"/>
              <a:pathLst>
                <a:path w="6833" h="678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style>
            <a:lnRef idx="0"/>
            <a:fillRef idx="0"/>
            <a:effectRef idx="0"/>
            <a:fontRef idx="minor"/>
          </p:style>
        </p:sp>
      </p:grpSp>
      <p:grpSp>
        <p:nvGrpSpPr>
          <p:cNvPr id="7199" name="Group 325"/>
          <p:cNvGrpSpPr/>
          <p:nvPr/>
        </p:nvGrpSpPr>
        <p:grpSpPr>
          <a:xfrm>
            <a:off x="5473440" y="3554280"/>
            <a:ext cx="337680" cy="307080"/>
            <a:chOff x="5473440" y="3554280"/>
            <a:chExt cx="337680" cy="307080"/>
          </a:xfrm>
        </p:grpSpPr>
        <p:sp>
          <p:nvSpPr>
            <p:cNvPr id="7200" name="CustomShape 326"/>
            <p:cNvSpPr/>
            <p:nvPr/>
          </p:nvSpPr>
          <p:spPr>
            <a:xfrm>
              <a:off x="5718960" y="3715200"/>
              <a:ext cx="29160" cy="29160"/>
            </a:xfrm>
            <a:custGeom>
              <a:avLst/>
              <a:gdLst/>
              <a:ahLst/>
              <a:rect l="l" t="t" r="r" b="b"/>
              <a:pathLst>
                <a:path w="1733" h="1732">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style>
            <a:lnRef idx="0"/>
            <a:fillRef idx="0"/>
            <a:effectRef idx="0"/>
            <a:fontRef idx="minor"/>
          </p:style>
        </p:sp>
        <p:sp>
          <p:nvSpPr>
            <p:cNvPr id="7201" name="CustomShape 327"/>
            <p:cNvSpPr/>
            <p:nvPr/>
          </p:nvSpPr>
          <p:spPr>
            <a:xfrm>
              <a:off x="5536800" y="3715200"/>
              <a:ext cx="29160" cy="29160"/>
            </a:xfrm>
            <a:custGeom>
              <a:avLst/>
              <a:gdLst/>
              <a:ahLst/>
              <a:rect l="l" t="t" r="r" b="b"/>
              <a:pathLst>
                <a:path w="1732" h="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style>
            <a:lnRef idx="0"/>
            <a:fillRef idx="0"/>
            <a:effectRef idx="0"/>
            <a:fontRef idx="minor"/>
          </p:style>
        </p:sp>
        <p:sp>
          <p:nvSpPr>
            <p:cNvPr id="7202" name="CustomShape 328"/>
            <p:cNvSpPr/>
            <p:nvPr/>
          </p:nvSpPr>
          <p:spPr>
            <a:xfrm>
              <a:off x="5473440" y="3554280"/>
              <a:ext cx="337680" cy="249480"/>
            </a:xfrm>
            <a:custGeom>
              <a:avLst/>
              <a:gdLst/>
              <a:ahLst/>
              <a:rect l="l" t="t" r="r" b="b"/>
              <a:pathLst>
                <a:path w="19273" h="14259">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style>
            <a:lnRef idx="0"/>
            <a:fillRef idx="0"/>
            <a:effectRef idx="0"/>
            <a:fontRef idx="minor"/>
          </p:style>
        </p:sp>
        <p:sp>
          <p:nvSpPr>
            <p:cNvPr id="7203" name="CustomShape 329"/>
            <p:cNvSpPr/>
            <p:nvPr/>
          </p:nvSpPr>
          <p:spPr>
            <a:xfrm>
              <a:off x="5511600" y="3825000"/>
              <a:ext cx="82440" cy="36360"/>
            </a:xfrm>
            <a:custGeom>
              <a:avLst/>
              <a:gdLst/>
              <a:ahLst/>
              <a:rect l="l" t="t" r="r" b="b"/>
              <a:pathLst>
                <a:path w="4759" h="2154">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style>
            <a:lnRef idx="0"/>
            <a:fillRef idx="0"/>
            <a:effectRef idx="0"/>
            <a:fontRef idx="minor"/>
          </p:style>
        </p:sp>
        <p:sp>
          <p:nvSpPr>
            <p:cNvPr id="7204" name="CustomShape 330"/>
            <p:cNvSpPr/>
            <p:nvPr/>
          </p:nvSpPr>
          <p:spPr>
            <a:xfrm>
              <a:off x="5690880" y="3825000"/>
              <a:ext cx="82440" cy="36360"/>
            </a:xfrm>
            <a:custGeom>
              <a:avLst/>
              <a:gdLst/>
              <a:ahLst/>
              <a:rect l="l" t="t" r="r" b="b"/>
              <a:pathLst>
                <a:path w="4759" h="2154">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style>
            <a:lnRef idx="0"/>
            <a:fillRef idx="0"/>
            <a:effectRef idx="0"/>
            <a:fontRef idx="minor"/>
          </p:style>
        </p:sp>
      </p:grpSp>
      <p:grpSp>
        <p:nvGrpSpPr>
          <p:cNvPr id="7205" name="Group 331"/>
          <p:cNvGrpSpPr/>
          <p:nvPr/>
        </p:nvGrpSpPr>
        <p:grpSpPr>
          <a:xfrm>
            <a:off x="5878440" y="3539520"/>
            <a:ext cx="341280" cy="336600"/>
            <a:chOff x="5878440" y="3539520"/>
            <a:chExt cx="341280" cy="336600"/>
          </a:xfrm>
        </p:grpSpPr>
        <p:sp>
          <p:nvSpPr>
            <p:cNvPr id="7206" name="CustomShape 332"/>
            <p:cNvSpPr/>
            <p:nvPr/>
          </p:nvSpPr>
          <p:spPr>
            <a:xfrm>
              <a:off x="5878440" y="3717000"/>
              <a:ext cx="72720" cy="61920"/>
            </a:xfrm>
            <a:custGeom>
              <a:avLst/>
              <a:gdLst/>
              <a:ahLst/>
              <a:rect l="l" t="t" r="r" b="b"/>
              <a:pathLst>
                <a:path w="4213" h="3602">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style>
            <a:lnRef idx="0"/>
            <a:fillRef idx="0"/>
            <a:effectRef idx="0"/>
            <a:fontRef idx="minor"/>
          </p:style>
        </p:sp>
        <p:sp>
          <p:nvSpPr>
            <p:cNvPr id="7207" name="CustomShape 333"/>
            <p:cNvSpPr/>
            <p:nvPr/>
          </p:nvSpPr>
          <p:spPr>
            <a:xfrm>
              <a:off x="6081840" y="3711240"/>
              <a:ext cx="122400" cy="158040"/>
            </a:xfrm>
            <a:custGeom>
              <a:avLst/>
              <a:gdLst/>
              <a:ahLst/>
              <a:rect l="l" t="t" r="r" b="b"/>
              <a:pathLst>
                <a:path w="7035" h="9051">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style>
            <a:lnRef idx="0"/>
            <a:fillRef idx="0"/>
            <a:effectRef idx="0"/>
            <a:fontRef idx="minor"/>
          </p:style>
        </p:sp>
        <p:sp>
          <p:nvSpPr>
            <p:cNvPr id="7208" name="CustomShape 334"/>
            <p:cNvSpPr/>
            <p:nvPr/>
          </p:nvSpPr>
          <p:spPr>
            <a:xfrm>
              <a:off x="5885640" y="3553200"/>
              <a:ext cx="159480" cy="121680"/>
            </a:xfrm>
            <a:custGeom>
              <a:avLst/>
              <a:gdLst/>
              <a:ahLst/>
              <a:rect l="l" t="t" r="r" b="b"/>
              <a:pathLst>
                <a:path w="9140" h="699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style>
            <a:lnRef idx="0"/>
            <a:fillRef idx="0"/>
            <a:effectRef idx="0"/>
            <a:fontRef idx="minor"/>
          </p:style>
        </p:sp>
        <p:sp>
          <p:nvSpPr>
            <p:cNvPr id="7209" name="CustomShape 335"/>
            <p:cNvSpPr/>
            <p:nvPr/>
          </p:nvSpPr>
          <p:spPr>
            <a:xfrm>
              <a:off x="5977440" y="3805200"/>
              <a:ext cx="62280" cy="70920"/>
            </a:xfrm>
            <a:custGeom>
              <a:avLst/>
              <a:gdLst/>
              <a:ahLst/>
              <a:rect l="l" t="t" r="r" b="b"/>
              <a:pathLst>
                <a:path w="3617" h="410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style>
            <a:lnRef idx="0"/>
            <a:fillRef idx="0"/>
            <a:effectRef idx="0"/>
            <a:fontRef idx="minor"/>
          </p:style>
        </p:sp>
        <p:sp>
          <p:nvSpPr>
            <p:cNvPr id="7210" name="CustomShape 336"/>
            <p:cNvSpPr/>
            <p:nvPr/>
          </p:nvSpPr>
          <p:spPr>
            <a:xfrm>
              <a:off x="6139080" y="3539520"/>
              <a:ext cx="80640" cy="74160"/>
            </a:xfrm>
            <a:custGeom>
              <a:avLst/>
              <a:gdLst/>
              <a:ahLst/>
              <a:rect l="l" t="t" r="r" b="b"/>
              <a:pathLst>
                <a:path w="4662" h="429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style>
            <a:lnRef idx="0"/>
            <a:fillRef idx="0"/>
            <a:effectRef idx="0"/>
            <a:fontRef idx="minor"/>
          </p:style>
        </p:sp>
        <p:sp>
          <p:nvSpPr>
            <p:cNvPr id="7211" name="CustomShape 337"/>
            <p:cNvSpPr/>
            <p:nvPr/>
          </p:nvSpPr>
          <p:spPr>
            <a:xfrm>
              <a:off x="5927040" y="3561480"/>
              <a:ext cx="267480" cy="264600"/>
            </a:xfrm>
            <a:custGeom>
              <a:avLst/>
              <a:gdLst/>
              <a:ahLst/>
              <a:rect l="l" t="t" r="r" b="b"/>
              <a:pathLst>
                <a:path w="15277" h="15109">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style>
            <a:lnRef idx="0"/>
            <a:fillRef idx="0"/>
            <a:effectRef idx="0"/>
            <a:fontRef idx="minor"/>
          </p:style>
        </p:sp>
      </p:grpSp>
      <p:grpSp>
        <p:nvGrpSpPr>
          <p:cNvPr id="7212" name="Group 338"/>
          <p:cNvGrpSpPr/>
          <p:nvPr/>
        </p:nvGrpSpPr>
        <p:grpSpPr>
          <a:xfrm>
            <a:off x="6315120" y="3538800"/>
            <a:ext cx="296640" cy="338040"/>
            <a:chOff x="6315120" y="3538800"/>
            <a:chExt cx="296640" cy="338040"/>
          </a:xfrm>
        </p:grpSpPr>
        <p:sp>
          <p:nvSpPr>
            <p:cNvPr id="7213" name="CustomShape 339"/>
            <p:cNvSpPr/>
            <p:nvPr/>
          </p:nvSpPr>
          <p:spPr>
            <a:xfrm>
              <a:off x="6454080" y="3620520"/>
              <a:ext cx="18360" cy="256320"/>
            </a:xfrm>
            <a:custGeom>
              <a:avLst/>
              <a:gdLst/>
              <a:ahLst/>
              <a:rect l="l" t="t" r="r" b="b"/>
              <a:pathLst>
                <a:path w="1131" h="14644">
                  <a:moveTo>
                    <a:pt x="1" y="0"/>
                  </a:moveTo>
                  <a:lnTo>
                    <a:pt x="1" y="14644"/>
                  </a:lnTo>
                  <a:lnTo>
                    <a:pt x="1130" y="14644"/>
                  </a:lnTo>
                  <a:lnTo>
                    <a:pt x="1130" y="0"/>
                  </a:lnTo>
                  <a:close/>
                </a:path>
              </a:pathLst>
            </a:custGeom>
            <a:solidFill>
              <a:srgbClr val="5f7d95"/>
            </a:solidFill>
            <a:ln>
              <a:noFill/>
            </a:ln>
          </p:spPr>
          <p:style>
            <a:lnRef idx="0"/>
            <a:fillRef idx="0"/>
            <a:effectRef idx="0"/>
            <a:fontRef idx="minor"/>
          </p:style>
        </p:sp>
        <p:sp>
          <p:nvSpPr>
            <p:cNvPr id="7214" name="CustomShape 340"/>
            <p:cNvSpPr/>
            <p:nvPr/>
          </p:nvSpPr>
          <p:spPr>
            <a:xfrm>
              <a:off x="6494040" y="3758040"/>
              <a:ext cx="97920" cy="19080"/>
            </a:xfrm>
            <a:custGeom>
              <a:avLst/>
              <a:gdLst/>
              <a:ahLst/>
              <a:rect l="l" t="t" r="r" b="b"/>
              <a:pathLst>
                <a:path w="5647" h="1169">
                  <a:moveTo>
                    <a:pt x="0" y="0"/>
                  </a:moveTo>
                  <a:lnTo>
                    <a:pt x="0" y="1169"/>
                  </a:lnTo>
                  <a:lnTo>
                    <a:pt x="5646" y="1169"/>
                  </a:lnTo>
                  <a:lnTo>
                    <a:pt x="5646" y="0"/>
                  </a:lnTo>
                  <a:close/>
                </a:path>
              </a:pathLst>
            </a:custGeom>
            <a:solidFill>
              <a:srgbClr val="5f7d95"/>
            </a:solidFill>
            <a:ln>
              <a:noFill/>
            </a:ln>
          </p:spPr>
          <p:style>
            <a:lnRef idx="0"/>
            <a:fillRef idx="0"/>
            <a:effectRef idx="0"/>
            <a:fontRef idx="minor"/>
          </p:style>
        </p:sp>
        <p:sp>
          <p:nvSpPr>
            <p:cNvPr id="7215" name="CustomShape 341"/>
            <p:cNvSpPr/>
            <p:nvPr/>
          </p:nvSpPr>
          <p:spPr>
            <a:xfrm>
              <a:off x="6494040" y="3798720"/>
              <a:ext cx="97920" cy="78120"/>
            </a:xfrm>
            <a:custGeom>
              <a:avLst/>
              <a:gdLst/>
              <a:ahLst/>
              <a:rect l="l" t="t" r="r" b="b"/>
              <a:pathLst>
                <a:path w="5647" h="4517">
                  <a:moveTo>
                    <a:pt x="0" y="0"/>
                  </a:moveTo>
                  <a:lnTo>
                    <a:pt x="0" y="4517"/>
                  </a:lnTo>
                  <a:lnTo>
                    <a:pt x="3951" y="4517"/>
                  </a:lnTo>
                  <a:cubicBezTo>
                    <a:pt x="4888" y="4517"/>
                    <a:pt x="5646" y="3758"/>
                    <a:pt x="5646" y="2825"/>
                  </a:cubicBezTo>
                  <a:lnTo>
                    <a:pt x="5646" y="0"/>
                  </a:lnTo>
                  <a:close/>
                </a:path>
              </a:pathLst>
            </a:custGeom>
            <a:solidFill>
              <a:srgbClr val="5f7d95"/>
            </a:solidFill>
            <a:ln>
              <a:noFill/>
            </a:ln>
          </p:spPr>
          <p:style>
            <a:lnRef idx="0"/>
            <a:fillRef idx="0"/>
            <a:effectRef idx="0"/>
            <a:fontRef idx="minor"/>
          </p:style>
        </p:sp>
        <p:sp>
          <p:nvSpPr>
            <p:cNvPr id="7216" name="CustomShape 342"/>
            <p:cNvSpPr/>
            <p:nvPr/>
          </p:nvSpPr>
          <p:spPr>
            <a:xfrm>
              <a:off x="6334920" y="3758040"/>
              <a:ext cx="97920" cy="19080"/>
            </a:xfrm>
            <a:custGeom>
              <a:avLst/>
              <a:gdLst/>
              <a:ahLst/>
              <a:rect l="l" t="t" r="r" b="b"/>
              <a:pathLst>
                <a:path w="5647" h="1169">
                  <a:moveTo>
                    <a:pt x="1" y="0"/>
                  </a:moveTo>
                  <a:lnTo>
                    <a:pt x="1" y="1169"/>
                  </a:lnTo>
                  <a:lnTo>
                    <a:pt x="5647" y="1169"/>
                  </a:lnTo>
                  <a:lnTo>
                    <a:pt x="5647" y="0"/>
                  </a:lnTo>
                  <a:close/>
                </a:path>
              </a:pathLst>
            </a:custGeom>
            <a:solidFill>
              <a:srgbClr val="5f7d95"/>
            </a:solidFill>
            <a:ln>
              <a:noFill/>
            </a:ln>
          </p:spPr>
          <p:style>
            <a:lnRef idx="0"/>
            <a:fillRef idx="0"/>
            <a:effectRef idx="0"/>
            <a:fontRef idx="minor"/>
          </p:style>
        </p:sp>
        <p:sp>
          <p:nvSpPr>
            <p:cNvPr id="7217" name="CustomShape 343"/>
            <p:cNvSpPr/>
            <p:nvPr/>
          </p:nvSpPr>
          <p:spPr>
            <a:xfrm>
              <a:off x="6334920" y="3798720"/>
              <a:ext cx="97920" cy="78120"/>
            </a:xfrm>
            <a:custGeom>
              <a:avLst/>
              <a:gdLst/>
              <a:ahLst/>
              <a:rect l="l" t="t" r="r" b="b"/>
              <a:pathLst>
                <a:path w="5647" h="4517">
                  <a:moveTo>
                    <a:pt x="1" y="0"/>
                  </a:moveTo>
                  <a:lnTo>
                    <a:pt x="1" y="2825"/>
                  </a:lnTo>
                  <a:cubicBezTo>
                    <a:pt x="1" y="3758"/>
                    <a:pt x="759" y="4517"/>
                    <a:pt x="1693" y="4517"/>
                  </a:cubicBezTo>
                  <a:lnTo>
                    <a:pt x="5647" y="4517"/>
                  </a:lnTo>
                  <a:lnTo>
                    <a:pt x="5647" y="0"/>
                  </a:lnTo>
                  <a:close/>
                </a:path>
              </a:pathLst>
            </a:custGeom>
            <a:solidFill>
              <a:srgbClr val="5f7d95"/>
            </a:solidFill>
            <a:ln>
              <a:noFill/>
            </a:ln>
          </p:spPr>
          <p:style>
            <a:lnRef idx="0"/>
            <a:fillRef idx="0"/>
            <a:effectRef idx="0"/>
            <a:fontRef idx="minor"/>
          </p:style>
        </p:sp>
        <p:sp>
          <p:nvSpPr>
            <p:cNvPr id="7218" name="CustomShape 344"/>
            <p:cNvSpPr/>
            <p:nvPr/>
          </p:nvSpPr>
          <p:spPr>
            <a:xfrm>
              <a:off x="6315120" y="3620520"/>
              <a:ext cx="117720" cy="56880"/>
            </a:xfrm>
            <a:custGeom>
              <a:avLst/>
              <a:gdLst/>
              <a:ahLst/>
              <a:rect l="l" t="t" r="r" b="b"/>
              <a:pathLst>
                <a:path w="6776" h="3313">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style>
            <a:lnRef idx="0"/>
            <a:fillRef idx="0"/>
            <a:effectRef idx="0"/>
            <a:fontRef idx="minor"/>
          </p:style>
        </p:sp>
        <p:sp>
          <p:nvSpPr>
            <p:cNvPr id="7219" name="CustomShape 345"/>
            <p:cNvSpPr/>
            <p:nvPr/>
          </p:nvSpPr>
          <p:spPr>
            <a:xfrm>
              <a:off x="6334920" y="3698640"/>
              <a:ext cx="97920" cy="38520"/>
            </a:xfrm>
            <a:custGeom>
              <a:avLst/>
              <a:gdLst/>
              <a:ahLst/>
              <a:rect l="l" t="t" r="r" b="b"/>
              <a:pathLst>
                <a:path w="5647" h="2260">
                  <a:moveTo>
                    <a:pt x="1" y="1"/>
                  </a:moveTo>
                  <a:lnTo>
                    <a:pt x="1" y="2259"/>
                  </a:lnTo>
                  <a:lnTo>
                    <a:pt x="5647" y="2259"/>
                  </a:lnTo>
                  <a:lnTo>
                    <a:pt x="5647" y="1"/>
                  </a:lnTo>
                  <a:close/>
                </a:path>
              </a:pathLst>
            </a:custGeom>
            <a:solidFill>
              <a:srgbClr val="5f7d95"/>
            </a:solidFill>
            <a:ln>
              <a:noFill/>
            </a:ln>
          </p:spPr>
          <p:style>
            <a:lnRef idx="0"/>
            <a:fillRef idx="0"/>
            <a:effectRef idx="0"/>
            <a:fontRef idx="minor"/>
          </p:style>
        </p:sp>
        <p:sp>
          <p:nvSpPr>
            <p:cNvPr id="7220" name="CustomShape 346"/>
            <p:cNvSpPr/>
            <p:nvPr/>
          </p:nvSpPr>
          <p:spPr>
            <a:xfrm>
              <a:off x="6415560" y="3560760"/>
              <a:ext cx="96120" cy="38520"/>
            </a:xfrm>
            <a:custGeom>
              <a:avLst/>
              <a:gdLst/>
              <a:ahLst/>
              <a:rect l="l" t="t" r="r" b="b"/>
              <a:pathLst>
                <a:path w="5533" h="226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style>
            <a:lnRef idx="0"/>
            <a:fillRef idx="0"/>
            <a:effectRef idx="0"/>
            <a:fontRef idx="minor"/>
          </p:style>
        </p:sp>
        <p:sp>
          <p:nvSpPr>
            <p:cNvPr id="7221" name="CustomShape 347"/>
            <p:cNvSpPr/>
            <p:nvPr/>
          </p:nvSpPr>
          <p:spPr>
            <a:xfrm>
              <a:off x="6502680" y="3538800"/>
              <a:ext cx="90000" cy="60120"/>
            </a:xfrm>
            <a:custGeom>
              <a:avLst/>
              <a:gdLst/>
              <a:ahLst/>
              <a:rect l="l" t="t" r="r" b="b"/>
              <a:pathLst>
                <a:path w="5186" h="3501">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style>
            <a:lnRef idx="0"/>
            <a:fillRef idx="0"/>
            <a:effectRef idx="0"/>
            <a:fontRef idx="minor"/>
          </p:style>
        </p:sp>
        <p:sp>
          <p:nvSpPr>
            <p:cNvPr id="7222" name="CustomShape 348"/>
            <p:cNvSpPr/>
            <p:nvPr/>
          </p:nvSpPr>
          <p:spPr>
            <a:xfrm>
              <a:off x="6334560" y="3538800"/>
              <a:ext cx="90000" cy="60120"/>
            </a:xfrm>
            <a:custGeom>
              <a:avLst/>
              <a:gdLst/>
              <a:ahLst/>
              <a:rect l="l" t="t" r="r" b="b"/>
              <a:pathLst>
                <a:path w="5186" h="3499">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style>
            <a:lnRef idx="0"/>
            <a:fillRef idx="0"/>
            <a:effectRef idx="0"/>
            <a:fontRef idx="minor"/>
          </p:style>
        </p:sp>
        <p:sp>
          <p:nvSpPr>
            <p:cNvPr id="7223" name="CustomShape 349"/>
            <p:cNvSpPr/>
            <p:nvPr/>
          </p:nvSpPr>
          <p:spPr>
            <a:xfrm>
              <a:off x="6494040" y="3620520"/>
              <a:ext cx="117720" cy="56880"/>
            </a:xfrm>
            <a:custGeom>
              <a:avLst/>
              <a:gdLst/>
              <a:ahLst/>
              <a:rect l="l" t="t" r="r" b="b"/>
              <a:pathLst>
                <a:path w="6776" h="3313">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style>
            <a:lnRef idx="0"/>
            <a:fillRef idx="0"/>
            <a:effectRef idx="0"/>
            <a:fontRef idx="minor"/>
          </p:style>
        </p:sp>
        <p:sp>
          <p:nvSpPr>
            <p:cNvPr id="7224" name="CustomShape 350"/>
            <p:cNvSpPr/>
            <p:nvPr/>
          </p:nvSpPr>
          <p:spPr>
            <a:xfrm>
              <a:off x="6494040" y="3698640"/>
              <a:ext cx="97920" cy="38520"/>
            </a:xfrm>
            <a:custGeom>
              <a:avLst/>
              <a:gdLst/>
              <a:ahLst/>
              <a:rect l="l" t="t" r="r" b="b"/>
              <a:pathLst>
                <a:path w="5647" h="2260">
                  <a:moveTo>
                    <a:pt x="0" y="1"/>
                  </a:moveTo>
                  <a:lnTo>
                    <a:pt x="0" y="2259"/>
                  </a:lnTo>
                  <a:lnTo>
                    <a:pt x="5646" y="2259"/>
                  </a:lnTo>
                  <a:lnTo>
                    <a:pt x="5646" y="1"/>
                  </a:lnTo>
                  <a:close/>
                </a:path>
              </a:pathLst>
            </a:custGeom>
            <a:solidFill>
              <a:srgbClr val="5f7d95"/>
            </a:solidFill>
            <a:ln>
              <a:noFill/>
            </a:ln>
          </p:spPr>
          <p:style>
            <a:lnRef idx="0"/>
            <a:fillRef idx="0"/>
            <a:effectRef idx="0"/>
            <a:fontRef idx="minor"/>
          </p:style>
        </p:sp>
      </p:grpSp>
      <p:grpSp>
        <p:nvGrpSpPr>
          <p:cNvPr id="7225" name="Group 351"/>
          <p:cNvGrpSpPr/>
          <p:nvPr/>
        </p:nvGrpSpPr>
        <p:grpSpPr>
          <a:xfrm>
            <a:off x="6744600" y="3538800"/>
            <a:ext cx="273600" cy="338040"/>
            <a:chOff x="6744600" y="3538800"/>
            <a:chExt cx="273600" cy="338040"/>
          </a:xfrm>
        </p:grpSpPr>
        <p:sp>
          <p:nvSpPr>
            <p:cNvPr id="7226" name="CustomShape 352"/>
            <p:cNvSpPr/>
            <p:nvPr/>
          </p:nvSpPr>
          <p:spPr>
            <a:xfrm>
              <a:off x="6894720" y="3714480"/>
              <a:ext cx="53640" cy="65880"/>
            </a:xfrm>
            <a:custGeom>
              <a:avLst/>
              <a:gdLst/>
              <a:ahLst/>
              <a:rect l="l" t="t" r="r" b="b"/>
              <a:pathLst>
                <a:path w="3138" h="3831">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style>
            <a:lnRef idx="0"/>
            <a:fillRef idx="0"/>
            <a:effectRef idx="0"/>
            <a:fontRef idx="minor"/>
          </p:style>
        </p:sp>
        <p:sp>
          <p:nvSpPr>
            <p:cNvPr id="7227" name="CustomShape 353"/>
            <p:cNvSpPr/>
            <p:nvPr/>
          </p:nvSpPr>
          <p:spPr>
            <a:xfrm>
              <a:off x="6812640" y="3578760"/>
              <a:ext cx="137880" cy="137520"/>
            </a:xfrm>
            <a:custGeom>
              <a:avLst/>
              <a:gdLst/>
              <a:ahLst/>
              <a:rect l="l" t="t" r="r" b="b"/>
              <a:pathLst>
                <a:path w="7906" h="7887">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style>
            <a:lnRef idx="0"/>
            <a:fillRef idx="0"/>
            <a:effectRef idx="0"/>
            <a:fontRef idx="minor"/>
          </p:style>
        </p:sp>
        <p:sp>
          <p:nvSpPr>
            <p:cNvPr id="7228" name="CustomShape 354"/>
            <p:cNvSpPr/>
            <p:nvPr/>
          </p:nvSpPr>
          <p:spPr>
            <a:xfrm>
              <a:off x="6813360" y="3538800"/>
              <a:ext cx="115920" cy="58320"/>
            </a:xfrm>
            <a:custGeom>
              <a:avLst/>
              <a:gdLst/>
              <a:ahLst/>
              <a:rect l="l" t="t" r="r" b="b"/>
              <a:pathLst>
                <a:path w="6677" h="3389">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style>
            <a:lnRef idx="0"/>
            <a:fillRef idx="0"/>
            <a:effectRef idx="0"/>
            <a:fontRef idx="minor"/>
          </p:style>
        </p:sp>
        <p:sp>
          <p:nvSpPr>
            <p:cNvPr id="7229" name="CustomShape 355"/>
            <p:cNvSpPr/>
            <p:nvPr/>
          </p:nvSpPr>
          <p:spPr>
            <a:xfrm>
              <a:off x="6744600" y="3732480"/>
              <a:ext cx="126000" cy="144360"/>
            </a:xfrm>
            <a:custGeom>
              <a:avLst/>
              <a:gdLst/>
              <a:ahLst/>
              <a:rect l="l" t="t" r="r" b="b"/>
              <a:pathLst>
                <a:path w="7249" h="8285">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style>
            <a:lnRef idx="0"/>
            <a:fillRef idx="0"/>
            <a:effectRef idx="0"/>
            <a:fontRef idx="minor"/>
          </p:style>
        </p:sp>
        <p:sp>
          <p:nvSpPr>
            <p:cNvPr id="7230" name="CustomShape 356"/>
            <p:cNvSpPr/>
            <p:nvPr/>
          </p:nvSpPr>
          <p:spPr>
            <a:xfrm>
              <a:off x="6892200" y="3732480"/>
              <a:ext cx="126000" cy="144360"/>
            </a:xfrm>
            <a:custGeom>
              <a:avLst/>
              <a:gdLst/>
              <a:ahLst/>
              <a:rect l="l" t="t" r="r" b="b"/>
              <a:pathLst>
                <a:path w="7240" h="8284">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style>
            <a:lnRef idx="0"/>
            <a:fillRef idx="0"/>
            <a:effectRef idx="0"/>
            <a:fontRef idx="minor"/>
          </p:style>
        </p:sp>
        <p:sp>
          <p:nvSpPr>
            <p:cNvPr id="7231" name="CustomShape 357"/>
            <p:cNvSpPr/>
            <p:nvPr/>
          </p:nvSpPr>
          <p:spPr>
            <a:xfrm>
              <a:off x="6814440" y="3714480"/>
              <a:ext cx="53640" cy="65880"/>
            </a:xfrm>
            <a:custGeom>
              <a:avLst/>
              <a:gdLst/>
              <a:ahLst/>
              <a:rect l="l" t="t" r="r" b="b"/>
              <a:pathLst>
                <a:path w="3129" h="3816">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style>
            <a:lnRef idx="0"/>
            <a:fillRef idx="0"/>
            <a:effectRef idx="0"/>
            <a:fontRef idx="minor"/>
          </p:style>
        </p:sp>
        <p:sp>
          <p:nvSpPr>
            <p:cNvPr id="7232" name="CustomShape 358"/>
            <p:cNvSpPr/>
            <p:nvPr/>
          </p:nvSpPr>
          <p:spPr>
            <a:xfrm>
              <a:off x="6873840" y="3737160"/>
              <a:ext cx="14760" cy="10800"/>
            </a:xfrm>
            <a:custGeom>
              <a:avLst/>
              <a:gdLst/>
              <a:ahLst/>
              <a:rect l="l" t="t" r="r" b="b"/>
              <a:pathLst>
                <a:path w="926" h="702">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style>
            <a:lnRef idx="0"/>
            <a:fillRef idx="0"/>
            <a:effectRef idx="0"/>
            <a:fontRef idx="minor"/>
          </p:style>
        </p:sp>
      </p:grpSp>
      <p:grpSp>
        <p:nvGrpSpPr>
          <p:cNvPr id="7233" name="Group 359"/>
          <p:cNvGrpSpPr/>
          <p:nvPr/>
        </p:nvGrpSpPr>
        <p:grpSpPr>
          <a:xfrm>
            <a:off x="7169040" y="3538800"/>
            <a:ext cx="252000" cy="337680"/>
            <a:chOff x="7169040" y="3538800"/>
            <a:chExt cx="252000" cy="337680"/>
          </a:xfrm>
        </p:grpSpPr>
        <p:sp>
          <p:nvSpPr>
            <p:cNvPr id="7234" name="CustomShape 360"/>
            <p:cNvSpPr/>
            <p:nvPr/>
          </p:nvSpPr>
          <p:spPr>
            <a:xfrm>
              <a:off x="7228080" y="3558960"/>
              <a:ext cx="115920" cy="58320"/>
            </a:xfrm>
            <a:custGeom>
              <a:avLst/>
              <a:gdLst/>
              <a:ahLst/>
              <a:rect l="l" t="t" r="r" b="b"/>
              <a:pathLst>
                <a:path w="6665" h="3388">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style>
            <a:lnRef idx="0"/>
            <a:fillRef idx="0"/>
            <a:effectRef idx="0"/>
            <a:fontRef idx="minor"/>
          </p:style>
        </p:sp>
        <p:sp>
          <p:nvSpPr>
            <p:cNvPr id="7235" name="CustomShape 361"/>
            <p:cNvSpPr/>
            <p:nvPr/>
          </p:nvSpPr>
          <p:spPr>
            <a:xfrm>
              <a:off x="7227360" y="3598560"/>
              <a:ext cx="137880" cy="138960"/>
            </a:xfrm>
            <a:custGeom>
              <a:avLst/>
              <a:gdLst/>
              <a:ahLst/>
              <a:rect l="l" t="t" r="r" b="b"/>
              <a:pathLst>
                <a:path w="7906" h="7969">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style>
            <a:lnRef idx="0"/>
            <a:fillRef idx="0"/>
            <a:effectRef idx="0"/>
            <a:fontRef idx="minor"/>
          </p:style>
        </p:sp>
        <p:sp>
          <p:nvSpPr>
            <p:cNvPr id="7236" name="CustomShape 362"/>
            <p:cNvSpPr/>
            <p:nvPr/>
          </p:nvSpPr>
          <p:spPr>
            <a:xfrm>
              <a:off x="7250400" y="3745440"/>
              <a:ext cx="92160" cy="32040"/>
            </a:xfrm>
            <a:custGeom>
              <a:avLst/>
              <a:gdLst/>
              <a:ahLst/>
              <a:rect l="l" t="t" r="r" b="b"/>
              <a:pathLst>
                <a:path w="5319" h="1898">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style>
            <a:lnRef idx="0"/>
            <a:fillRef idx="0"/>
            <a:effectRef idx="0"/>
            <a:fontRef idx="minor"/>
          </p:style>
        </p:sp>
        <p:sp>
          <p:nvSpPr>
            <p:cNvPr id="7237" name="CustomShape 363"/>
            <p:cNvSpPr/>
            <p:nvPr/>
          </p:nvSpPr>
          <p:spPr>
            <a:xfrm>
              <a:off x="7327080" y="3538800"/>
              <a:ext cx="57960" cy="57960"/>
            </a:xfrm>
            <a:custGeom>
              <a:avLst/>
              <a:gdLst/>
              <a:ahLst/>
              <a:rect l="l" t="t" r="r" b="b"/>
              <a:pathLst>
                <a:path w="3371" h="3368">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style>
            <a:lnRef idx="0"/>
            <a:fillRef idx="0"/>
            <a:effectRef idx="0"/>
            <a:fontRef idx="minor"/>
          </p:style>
        </p:sp>
        <p:sp>
          <p:nvSpPr>
            <p:cNvPr id="7238" name="CustomShape 364"/>
            <p:cNvSpPr/>
            <p:nvPr/>
          </p:nvSpPr>
          <p:spPr>
            <a:xfrm>
              <a:off x="7169040" y="3745440"/>
              <a:ext cx="252000" cy="131040"/>
            </a:xfrm>
            <a:custGeom>
              <a:avLst/>
              <a:gdLst/>
              <a:ahLst/>
              <a:rect l="l" t="t" r="r" b="b"/>
              <a:pathLst>
                <a:path w="14388" h="7532">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style>
            <a:lnRef idx="0"/>
            <a:fillRef idx="0"/>
            <a:effectRef idx="0"/>
            <a:fontRef idx="minor"/>
          </p:style>
        </p:sp>
      </p:grpSp>
      <p:grpSp>
        <p:nvGrpSpPr>
          <p:cNvPr id="7239" name="Group 365"/>
          <p:cNvGrpSpPr/>
          <p:nvPr/>
        </p:nvGrpSpPr>
        <p:grpSpPr>
          <a:xfrm>
            <a:off x="7639920" y="3538800"/>
            <a:ext cx="157680" cy="338040"/>
            <a:chOff x="7639920" y="3538800"/>
            <a:chExt cx="157680" cy="338040"/>
          </a:xfrm>
        </p:grpSpPr>
        <p:sp>
          <p:nvSpPr>
            <p:cNvPr id="7240" name="CustomShape 366"/>
            <p:cNvSpPr/>
            <p:nvPr/>
          </p:nvSpPr>
          <p:spPr>
            <a:xfrm>
              <a:off x="7689600" y="3538800"/>
              <a:ext cx="58320" cy="58320"/>
            </a:xfrm>
            <a:custGeom>
              <a:avLst/>
              <a:gdLst/>
              <a:ahLst/>
              <a:rect l="l" t="t" r="r" b="b"/>
              <a:pathLst>
                <a:path w="3388" h="3389">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style>
            <a:lnRef idx="0"/>
            <a:fillRef idx="0"/>
            <a:effectRef idx="0"/>
            <a:fontRef idx="minor"/>
          </p:style>
        </p:sp>
        <p:sp>
          <p:nvSpPr>
            <p:cNvPr id="7241" name="CustomShape 367"/>
            <p:cNvSpPr/>
            <p:nvPr/>
          </p:nvSpPr>
          <p:spPr>
            <a:xfrm>
              <a:off x="7639920" y="3618360"/>
              <a:ext cx="157680" cy="258480"/>
            </a:xfrm>
            <a:custGeom>
              <a:avLst/>
              <a:gdLst/>
              <a:ahLst/>
              <a:rect l="l" t="t" r="r" b="b"/>
              <a:pathLst>
                <a:path w="9035" h="14756">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style>
            <a:lnRef idx="0"/>
            <a:fillRef idx="0"/>
            <a:effectRef idx="0"/>
            <a:fontRef idx="minor"/>
          </p:style>
        </p:sp>
      </p:grpSp>
      <p:sp>
        <p:nvSpPr>
          <p:cNvPr id="7242" name="CustomShape 368"/>
          <p:cNvSpPr/>
          <p:nvPr/>
        </p:nvSpPr>
        <p:spPr>
          <a:xfrm>
            <a:off x="7958160" y="3538800"/>
            <a:ext cx="370800" cy="337680"/>
          </a:xfrm>
          <a:custGeom>
            <a:avLst/>
            <a:gdLst/>
            <a:ahLst/>
            <a:rect l="l" t="t" r="r" b="b"/>
            <a:pathLst>
              <a:path w="21149" h="19265">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style>
          <a:lnRef idx="0"/>
          <a:fillRef idx="0"/>
          <a:effectRef idx="0"/>
          <a:fontRef idx="minor"/>
        </p:style>
      </p:sp>
      <p:grpSp>
        <p:nvGrpSpPr>
          <p:cNvPr id="7243" name="Group 369"/>
          <p:cNvGrpSpPr/>
          <p:nvPr/>
        </p:nvGrpSpPr>
        <p:grpSpPr>
          <a:xfrm>
            <a:off x="1049760" y="3951720"/>
            <a:ext cx="337680" cy="337680"/>
            <a:chOff x="1049760" y="3951720"/>
            <a:chExt cx="337680" cy="337680"/>
          </a:xfrm>
        </p:grpSpPr>
        <p:sp>
          <p:nvSpPr>
            <p:cNvPr id="7244" name="CustomShape 370"/>
            <p:cNvSpPr/>
            <p:nvPr/>
          </p:nvSpPr>
          <p:spPr>
            <a:xfrm>
              <a:off x="1049760" y="3951720"/>
              <a:ext cx="337680" cy="337680"/>
            </a:xfrm>
            <a:custGeom>
              <a:avLst/>
              <a:gdLst/>
              <a:ahLst/>
              <a:rect l="l" t="t" r="r" b="b"/>
              <a:pathLst>
                <a:path w="19273" h="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style>
            <a:lnRef idx="0"/>
            <a:fillRef idx="0"/>
            <a:effectRef idx="0"/>
            <a:fontRef idx="minor"/>
          </p:style>
        </p:sp>
        <p:sp>
          <p:nvSpPr>
            <p:cNvPr id="7245" name="CustomShape 371"/>
            <p:cNvSpPr/>
            <p:nvPr/>
          </p:nvSpPr>
          <p:spPr>
            <a:xfrm>
              <a:off x="1129680" y="4111560"/>
              <a:ext cx="177480" cy="18360"/>
            </a:xfrm>
            <a:custGeom>
              <a:avLst/>
              <a:gdLst/>
              <a:ahLst/>
              <a:rect l="l" t="t" r="r" b="b"/>
              <a:pathLst>
                <a:path w="10164" h="1131">
                  <a:moveTo>
                    <a:pt x="1" y="1"/>
                  </a:moveTo>
                  <a:lnTo>
                    <a:pt x="1" y="1130"/>
                  </a:lnTo>
                  <a:lnTo>
                    <a:pt x="10164" y="1130"/>
                  </a:lnTo>
                  <a:lnTo>
                    <a:pt x="10164" y="1"/>
                  </a:lnTo>
                  <a:close/>
                </a:path>
              </a:pathLst>
            </a:custGeom>
            <a:solidFill>
              <a:srgbClr val="5f7d95"/>
            </a:solidFill>
            <a:ln>
              <a:noFill/>
            </a:ln>
          </p:spPr>
          <p:style>
            <a:lnRef idx="0"/>
            <a:fillRef idx="0"/>
            <a:effectRef idx="0"/>
            <a:fontRef idx="minor"/>
          </p:style>
        </p:sp>
      </p:grpSp>
      <p:grpSp>
        <p:nvGrpSpPr>
          <p:cNvPr id="7246" name="Group 372"/>
          <p:cNvGrpSpPr/>
          <p:nvPr/>
        </p:nvGrpSpPr>
        <p:grpSpPr>
          <a:xfrm>
            <a:off x="2859840" y="3963600"/>
            <a:ext cx="361800" cy="313920"/>
            <a:chOff x="2859840" y="3963600"/>
            <a:chExt cx="361800" cy="313920"/>
          </a:xfrm>
        </p:grpSpPr>
        <p:sp>
          <p:nvSpPr>
            <p:cNvPr id="7247" name="CustomShape 373"/>
            <p:cNvSpPr/>
            <p:nvPr/>
          </p:nvSpPr>
          <p:spPr>
            <a:xfrm>
              <a:off x="3031560" y="4040640"/>
              <a:ext cx="18360" cy="97920"/>
            </a:xfrm>
            <a:custGeom>
              <a:avLst/>
              <a:gdLst/>
              <a:ahLst/>
              <a:rect l="l" t="t" r="r" b="b"/>
              <a:pathLst>
                <a:path w="1130" h="565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style>
            <a:lnRef idx="0"/>
            <a:fillRef idx="0"/>
            <a:effectRef idx="0"/>
            <a:fontRef idx="minor"/>
          </p:style>
        </p:sp>
        <p:sp>
          <p:nvSpPr>
            <p:cNvPr id="7248" name="CustomShape 374"/>
            <p:cNvSpPr/>
            <p:nvPr/>
          </p:nvSpPr>
          <p:spPr>
            <a:xfrm>
              <a:off x="2859840" y="3963600"/>
              <a:ext cx="361800" cy="313920"/>
            </a:xfrm>
            <a:custGeom>
              <a:avLst/>
              <a:gdLst/>
              <a:ahLst/>
              <a:rect l="l" t="t" r="r" b="b"/>
              <a:pathLst>
                <a:path w="20640" h="1792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style>
            <a:lnRef idx="0"/>
            <a:fillRef idx="0"/>
            <a:effectRef idx="0"/>
            <a:fontRef idx="minor"/>
          </p:style>
        </p:sp>
        <p:sp>
          <p:nvSpPr>
            <p:cNvPr id="7249" name="CustomShape 375"/>
            <p:cNvSpPr/>
            <p:nvPr/>
          </p:nvSpPr>
          <p:spPr>
            <a:xfrm>
              <a:off x="3031560" y="4199760"/>
              <a:ext cx="18360" cy="18360"/>
            </a:xfrm>
            <a:custGeom>
              <a:avLst/>
              <a:gdLst/>
              <a:ahLst/>
              <a:rect l="l" t="t" r="r" b="b"/>
              <a:pathLst>
                <a:path w="1130" h="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style>
            <a:lnRef idx="0"/>
            <a:fillRef idx="0"/>
            <a:effectRef idx="0"/>
            <a:fontRef idx="minor"/>
          </p:style>
        </p:sp>
      </p:grpSp>
      <p:grpSp>
        <p:nvGrpSpPr>
          <p:cNvPr id="7250" name="Group 376"/>
          <p:cNvGrpSpPr/>
          <p:nvPr/>
        </p:nvGrpSpPr>
        <p:grpSpPr>
          <a:xfrm>
            <a:off x="5918760" y="3951720"/>
            <a:ext cx="337680" cy="337680"/>
            <a:chOff x="5918760" y="3951720"/>
            <a:chExt cx="337680" cy="337680"/>
          </a:xfrm>
        </p:grpSpPr>
        <p:sp>
          <p:nvSpPr>
            <p:cNvPr id="7251" name="CustomShape 377"/>
            <p:cNvSpPr/>
            <p:nvPr/>
          </p:nvSpPr>
          <p:spPr>
            <a:xfrm>
              <a:off x="6078600" y="4210920"/>
              <a:ext cx="18360" cy="18360"/>
            </a:xfrm>
            <a:custGeom>
              <a:avLst/>
              <a:gdLst/>
              <a:ahLst/>
              <a:rect l="l" t="t" r="r" b="b"/>
              <a:pathLst>
                <a:path w="1130" h="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style>
            <a:lnRef idx="0"/>
            <a:fillRef idx="0"/>
            <a:effectRef idx="0"/>
            <a:fontRef idx="minor"/>
          </p:style>
        </p:sp>
        <p:sp>
          <p:nvSpPr>
            <p:cNvPr id="7252" name="CustomShape 378"/>
            <p:cNvSpPr/>
            <p:nvPr/>
          </p:nvSpPr>
          <p:spPr>
            <a:xfrm>
              <a:off x="6028920" y="4013640"/>
              <a:ext cx="117720" cy="135720"/>
            </a:xfrm>
            <a:custGeom>
              <a:avLst/>
              <a:gdLst/>
              <a:ahLst/>
              <a:rect l="l" t="t" r="r" b="b"/>
              <a:pathLst>
                <a:path w="6776" h="7798">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style>
            <a:lnRef idx="0"/>
            <a:fillRef idx="0"/>
            <a:effectRef idx="0"/>
            <a:fontRef idx="minor"/>
          </p:style>
        </p:sp>
        <p:sp>
          <p:nvSpPr>
            <p:cNvPr id="7253" name="CustomShape 379"/>
            <p:cNvSpPr/>
            <p:nvPr/>
          </p:nvSpPr>
          <p:spPr>
            <a:xfrm>
              <a:off x="5918760" y="3951720"/>
              <a:ext cx="337680" cy="337680"/>
            </a:xfrm>
            <a:custGeom>
              <a:avLst/>
              <a:gdLst/>
              <a:ahLst/>
              <a:rect l="l" t="t" r="r" b="b"/>
              <a:pathLst>
                <a:path w="19273" h="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style>
            <a:lnRef idx="0"/>
            <a:fillRef idx="0"/>
            <a:effectRef idx="0"/>
            <a:fontRef idx="minor"/>
          </p:style>
        </p:sp>
      </p:grpSp>
      <p:grpSp>
        <p:nvGrpSpPr>
          <p:cNvPr id="7254" name="Group 380"/>
          <p:cNvGrpSpPr/>
          <p:nvPr/>
        </p:nvGrpSpPr>
        <p:grpSpPr>
          <a:xfrm>
            <a:off x="5461560" y="3951720"/>
            <a:ext cx="337680" cy="337680"/>
            <a:chOff x="5461560" y="3951720"/>
            <a:chExt cx="337680" cy="337680"/>
          </a:xfrm>
        </p:grpSpPr>
        <p:sp>
          <p:nvSpPr>
            <p:cNvPr id="7255" name="CustomShape 381"/>
            <p:cNvSpPr/>
            <p:nvPr/>
          </p:nvSpPr>
          <p:spPr>
            <a:xfrm>
              <a:off x="5461560" y="3951720"/>
              <a:ext cx="337680" cy="337680"/>
            </a:xfrm>
            <a:custGeom>
              <a:avLst/>
              <a:gdLst/>
              <a:ahLst/>
              <a:rect l="l" t="t" r="r" b="b"/>
              <a:pathLst>
                <a:path w="19273" h="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style>
            <a:lnRef idx="0"/>
            <a:fillRef idx="0"/>
            <a:effectRef idx="0"/>
            <a:fontRef idx="minor"/>
          </p:style>
        </p:sp>
        <p:sp>
          <p:nvSpPr>
            <p:cNvPr id="7256" name="CustomShape 382"/>
            <p:cNvSpPr/>
            <p:nvPr/>
          </p:nvSpPr>
          <p:spPr>
            <a:xfrm>
              <a:off x="5565240" y="4077000"/>
              <a:ext cx="132480" cy="87120"/>
            </a:xfrm>
            <a:custGeom>
              <a:avLst/>
              <a:gdLst/>
              <a:ahLst/>
              <a:rect l="l" t="t" r="r" b="b"/>
              <a:pathLst>
                <a:path w="7604" h="503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style>
            <a:lnRef idx="0"/>
            <a:fillRef idx="0"/>
            <a:effectRef idx="0"/>
            <a:fontRef idx="minor"/>
          </p:style>
        </p:sp>
      </p:grpSp>
      <p:grpSp>
        <p:nvGrpSpPr>
          <p:cNvPr id="7257" name="Group 383"/>
          <p:cNvGrpSpPr/>
          <p:nvPr/>
        </p:nvGrpSpPr>
        <p:grpSpPr>
          <a:xfrm>
            <a:off x="5004360" y="3951720"/>
            <a:ext cx="337680" cy="337680"/>
            <a:chOff x="5004360" y="3951720"/>
            <a:chExt cx="337680" cy="337680"/>
          </a:xfrm>
        </p:grpSpPr>
        <p:sp>
          <p:nvSpPr>
            <p:cNvPr id="7258" name="CustomShape 384"/>
            <p:cNvSpPr/>
            <p:nvPr/>
          </p:nvSpPr>
          <p:spPr>
            <a:xfrm>
              <a:off x="5116320" y="4064400"/>
              <a:ext cx="114480" cy="112680"/>
            </a:xfrm>
            <a:custGeom>
              <a:avLst/>
              <a:gdLst/>
              <a:ahLst/>
              <a:rect l="l" t="t" r="r" b="b"/>
              <a:pathLst>
                <a:path w="6580" h="6473">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style>
            <a:lnRef idx="0"/>
            <a:fillRef idx="0"/>
            <a:effectRef idx="0"/>
            <a:fontRef idx="minor"/>
          </p:style>
        </p:sp>
        <p:sp>
          <p:nvSpPr>
            <p:cNvPr id="7259" name="CustomShape 385"/>
            <p:cNvSpPr/>
            <p:nvPr/>
          </p:nvSpPr>
          <p:spPr>
            <a:xfrm>
              <a:off x="5004360" y="3951720"/>
              <a:ext cx="337680" cy="337680"/>
            </a:xfrm>
            <a:custGeom>
              <a:avLst/>
              <a:gdLst/>
              <a:ahLst/>
              <a:rect l="l" t="t" r="r" b="b"/>
              <a:pathLst>
                <a:path w="19273" h="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style>
            <a:lnRef idx="0"/>
            <a:fillRef idx="0"/>
            <a:effectRef idx="0"/>
            <a:fontRef idx="minor"/>
          </p:style>
        </p:sp>
      </p:grpSp>
      <p:grpSp>
        <p:nvGrpSpPr>
          <p:cNvPr id="7260" name="Group 386"/>
          <p:cNvGrpSpPr/>
          <p:nvPr/>
        </p:nvGrpSpPr>
        <p:grpSpPr>
          <a:xfrm>
            <a:off x="6833160" y="3951720"/>
            <a:ext cx="337680" cy="337680"/>
            <a:chOff x="6833160" y="3951720"/>
            <a:chExt cx="337680" cy="337680"/>
          </a:xfrm>
        </p:grpSpPr>
        <p:sp>
          <p:nvSpPr>
            <p:cNvPr id="7261" name="CustomShape 387"/>
            <p:cNvSpPr/>
            <p:nvPr/>
          </p:nvSpPr>
          <p:spPr>
            <a:xfrm>
              <a:off x="7042680" y="4012920"/>
              <a:ext cx="38160" cy="216360"/>
            </a:xfrm>
            <a:custGeom>
              <a:avLst/>
              <a:gdLst/>
              <a:ahLst/>
              <a:rect l="l" t="t" r="r" b="b"/>
              <a:pathLst>
                <a:path w="2259" h="12365">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style>
            <a:lnRef idx="0"/>
            <a:fillRef idx="0"/>
            <a:effectRef idx="0"/>
            <a:fontRef idx="minor"/>
          </p:style>
        </p:sp>
        <p:sp>
          <p:nvSpPr>
            <p:cNvPr id="7262" name="CustomShape 388"/>
            <p:cNvSpPr/>
            <p:nvPr/>
          </p:nvSpPr>
          <p:spPr>
            <a:xfrm>
              <a:off x="6923520" y="4071600"/>
              <a:ext cx="58320" cy="157680"/>
            </a:xfrm>
            <a:custGeom>
              <a:avLst/>
              <a:gdLst/>
              <a:ahLst/>
              <a:rect l="l" t="t" r="r" b="b"/>
              <a:pathLst>
                <a:path w="3388" h="9031">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style>
            <a:lnRef idx="0"/>
            <a:fillRef idx="0"/>
            <a:effectRef idx="0"/>
            <a:fontRef idx="minor"/>
          </p:style>
        </p:sp>
        <p:sp>
          <p:nvSpPr>
            <p:cNvPr id="7263" name="CustomShape 389"/>
            <p:cNvSpPr/>
            <p:nvPr/>
          </p:nvSpPr>
          <p:spPr>
            <a:xfrm>
              <a:off x="6833160" y="3951720"/>
              <a:ext cx="337680" cy="337680"/>
            </a:xfrm>
            <a:custGeom>
              <a:avLst/>
              <a:gdLst/>
              <a:ahLst/>
              <a:rect l="l" t="t" r="r" b="b"/>
              <a:pathLst>
                <a:path w="19273" h="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style>
            <a:lnRef idx="0"/>
            <a:fillRef idx="0"/>
            <a:effectRef idx="0"/>
            <a:fontRef idx="minor"/>
          </p:style>
        </p:sp>
      </p:grpSp>
      <p:grpSp>
        <p:nvGrpSpPr>
          <p:cNvPr id="7264" name="Group 390"/>
          <p:cNvGrpSpPr/>
          <p:nvPr/>
        </p:nvGrpSpPr>
        <p:grpSpPr>
          <a:xfrm>
            <a:off x="4628880" y="3951720"/>
            <a:ext cx="337680" cy="337680"/>
            <a:chOff x="4628880" y="3951720"/>
            <a:chExt cx="337680" cy="337680"/>
          </a:xfrm>
        </p:grpSpPr>
        <p:sp>
          <p:nvSpPr>
            <p:cNvPr id="7265" name="CustomShape 391"/>
            <p:cNvSpPr/>
            <p:nvPr/>
          </p:nvSpPr>
          <p:spPr>
            <a:xfrm>
              <a:off x="4788360" y="4032000"/>
              <a:ext cx="18360" cy="18360"/>
            </a:xfrm>
            <a:custGeom>
              <a:avLst/>
              <a:gdLst/>
              <a:ahLst/>
              <a:rect l="l" t="t" r="r" b="b"/>
              <a:pathLst>
                <a:path w="1130" h="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style>
            <a:lnRef idx="0"/>
            <a:fillRef idx="0"/>
            <a:effectRef idx="0"/>
            <a:fontRef idx="minor"/>
          </p:style>
        </p:sp>
        <p:sp>
          <p:nvSpPr>
            <p:cNvPr id="7266" name="CustomShape 392"/>
            <p:cNvSpPr/>
            <p:nvPr/>
          </p:nvSpPr>
          <p:spPr>
            <a:xfrm>
              <a:off x="4788360" y="4111560"/>
              <a:ext cx="18360" cy="97920"/>
            </a:xfrm>
            <a:custGeom>
              <a:avLst/>
              <a:gdLst/>
              <a:ahLst/>
              <a:rect l="l" t="t" r="r" b="b"/>
              <a:pathLst>
                <a:path w="1130" h="5647">
                  <a:moveTo>
                    <a:pt x="0" y="0"/>
                  </a:moveTo>
                  <a:lnTo>
                    <a:pt x="0" y="5647"/>
                  </a:lnTo>
                  <a:lnTo>
                    <a:pt x="1130" y="5647"/>
                  </a:lnTo>
                  <a:lnTo>
                    <a:pt x="1130" y="0"/>
                  </a:lnTo>
                  <a:close/>
                </a:path>
              </a:pathLst>
            </a:custGeom>
            <a:solidFill>
              <a:srgbClr val="5f7d95"/>
            </a:solidFill>
            <a:ln>
              <a:noFill/>
            </a:ln>
          </p:spPr>
          <p:style>
            <a:lnRef idx="0"/>
            <a:fillRef idx="0"/>
            <a:effectRef idx="0"/>
            <a:fontRef idx="minor"/>
          </p:style>
        </p:sp>
        <p:sp>
          <p:nvSpPr>
            <p:cNvPr id="7267" name="CustomShape 393"/>
            <p:cNvSpPr/>
            <p:nvPr/>
          </p:nvSpPr>
          <p:spPr>
            <a:xfrm>
              <a:off x="4628880" y="3951720"/>
              <a:ext cx="337680" cy="337680"/>
            </a:xfrm>
            <a:custGeom>
              <a:avLst/>
              <a:gdLst/>
              <a:ahLst/>
              <a:rect l="l" t="t" r="r" b="b"/>
              <a:pathLst>
                <a:path w="19273" h="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style>
            <a:lnRef idx="0"/>
            <a:fillRef idx="0"/>
            <a:effectRef idx="0"/>
            <a:fontRef idx="minor"/>
          </p:style>
        </p:sp>
      </p:grpSp>
      <p:grpSp>
        <p:nvGrpSpPr>
          <p:cNvPr id="7268" name="Group 394"/>
          <p:cNvGrpSpPr/>
          <p:nvPr/>
        </p:nvGrpSpPr>
        <p:grpSpPr>
          <a:xfrm>
            <a:off x="7290360" y="3952800"/>
            <a:ext cx="337680" cy="335880"/>
            <a:chOff x="7290360" y="3952800"/>
            <a:chExt cx="337680" cy="335880"/>
          </a:xfrm>
        </p:grpSpPr>
        <p:sp>
          <p:nvSpPr>
            <p:cNvPr id="7269" name="CustomShape 395"/>
            <p:cNvSpPr/>
            <p:nvPr/>
          </p:nvSpPr>
          <p:spPr>
            <a:xfrm>
              <a:off x="7299720" y="3998880"/>
              <a:ext cx="220680" cy="114480"/>
            </a:xfrm>
            <a:custGeom>
              <a:avLst/>
              <a:gdLst/>
              <a:ahLst/>
              <a:rect l="l" t="t" r="r" b="b"/>
              <a:pathLst>
                <a:path w="12618" h="659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style>
            <a:lnRef idx="0"/>
            <a:fillRef idx="0"/>
            <a:effectRef idx="0"/>
            <a:fontRef idx="minor"/>
          </p:style>
        </p:sp>
        <p:sp>
          <p:nvSpPr>
            <p:cNvPr id="7270" name="CustomShape 396"/>
            <p:cNvSpPr/>
            <p:nvPr/>
          </p:nvSpPr>
          <p:spPr>
            <a:xfrm>
              <a:off x="7466040" y="4051080"/>
              <a:ext cx="162000" cy="237240"/>
            </a:xfrm>
            <a:custGeom>
              <a:avLst/>
              <a:gdLst/>
              <a:ahLst/>
              <a:rect l="l" t="t" r="r" b="b"/>
              <a:pathLst>
                <a:path w="9288" h="13567">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style>
            <a:lnRef idx="0"/>
            <a:fillRef idx="0"/>
            <a:effectRef idx="0"/>
            <a:fontRef idx="minor"/>
          </p:style>
        </p:sp>
        <p:sp>
          <p:nvSpPr>
            <p:cNvPr id="7271" name="CustomShape 397"/>
            <p:cNvSpPr/>
            <p:nvPr/>
          </p:nvSpPr>
          <p:spPr>
            <a:xfrm>
              <a:off x="7385400" y="3952800"/>
              <a:ext cx="233640" cy="117360"/>
            </a:xfrm>
            <a:custGeom>
              <a:avLst/>
              <a:gdLst/>
              <a:ahLst/>
              <a:rect l="l" t="t" r="r" b="b"/>
              <a:pathLst>
                <a:path w="13365" h="674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style>
            <a:lnRef idx="0"/>
            <a:fillRef idx="0"/>
            <a:effectRef idx="0"/>
            <a:fontRef idx="minor"/>
          </p:style>
        </p:sp>
        <p:sp>
          <p:nvSpPr>
            <p:cNvPr id="7272" name="CustomShape 398"/>
            <p:cNvSpPr/>
            <p:nvPr/>
          </p:nvSpPr>
          <p:spPr>
            <a:xfrm>
              <a:off x="7290360" y="4050720"/>
              <a:ext cx="154800" cy="237960"/>
            </a:xfrm>
            <a:custGeom>
              <a:avLst/>
              <a:gdLst/>
              <a:ahLst/>
              <a:rect l="l" t="t" r="r" b="b"/>
              <a:pathLst>
                <a:path w="8866" h="13597">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style>
            <a:lnRef idx="0"/>
            <a:fillRef idx="0"/>
            <a:effectRef idx="0"/>
            <a:fontRef idx="minor"/>
          </p:style>
        </p:sp>
      </p:grpSp>
      <p:grpSp>
        <p:nvGrpSpPr>
          <p:cNvPr id="7273" name="Group 399"/>
          <p:cNvGrpSpPr/>
          <p:nvPr/>
        </p:nvGrpSpPr>
        <p:grpSpPr>
          <a:xfrm>
            <a:off x="7747560" y="3952800"/>
            <a:ext cx="337680" cy="335880"/>
            <a:chOff x="7747560" y="3952800"/>
            <a:chExt cx="337680" cy="335880"/>
          </a:xfrm>
        </p:grpSpPr>
        <p:sp>
          <p:nvSpPr>
            <p:cNvPr id="7274" name="CustomShape 400"/>
            <p:cNvSpPr/>
            <p:nvPr/>
          </p:nvSpPr>
          <p:spPr>
            <a:xfrm>
              <a:off x="7756920" y="3998880"/>
              <a:ext cx="220680" cy="114480"/>
            </a:xfrm>
            <a:custGeom>
              <a:avLst/>
              <a:gdLst/>
              <a:ahLst/>
              <a:rect l="l" t="t" r="r" b="b"/>
              <a:pathLst>
                <a:path w="12618" h="659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style>
            <a:lnRef idx="0"/>
            <a:fillRef idx="0"/>
            <a:effectRef idx="0"/>
            <a:fontRef idx="minor"/>
          </p:style>
        </p:sp>
        <p:sp>
          <p:nvSpPr>
            <p:cNvPr id="7275" name="CustomShape 401"/>
            <p:cNvSpPr/>
            <p:nvPr/>
          </p:nvSpPr>
          <p:spPr>
            <a:xfrm>
              <a:off x="7923240" y="4051080"/>
              <a:ext cx="162000" cy="237240"/>
            </a:xfrm>
            <a:custGeom>
              <a:avLst/>
              <a:gdLst/>
              <a:ahLst/>
              <a:rect l="l" t="t" r="r" b="b"/>
              <a:pathLst>
                <a:path w="9288" h="13567">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style>
            <a:lnRef idx="0"/>
            <a:fillRef idx="0"/>
            <a:effectRef idx="0"/>
            <a:fontRef idx="minor"/>
          </p:style>
        </p:sp>
        <p:sp>
          <p:nvSpPr>
            <p:cNvPr id="7276" name="CustomShape 402"/>
            <p:cNvSpPr/>
            <p:nvPr/>
          </p:nvSpPr>
          <p:spPr>
            <a:xfrm>
              <a:off x="7842240" y="3952800"/>
              <a:ext cx="233640" cy="117360"/>
            </a:xfrm>
            <a:custGeom>
              <a:avLst/>
              <a:gdLst/>
              <a:ahLst/>
              <a:rect l="l" t="t" r="r" b="b"/>
              <a:pathLst>
                <a:path w="13365" h="674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style>
            <a:lnRef idx="0"/>
            <a:fillRef idx="0"/>
            <a:effectRef idx="0"/>
            <a:fontRef idx="minor"/>
          </p:style>
        </p:sp>
        <p:sp>
          <p:nvSpPr>
            <p:cNvPr id="7277" name="CustomShape 403"/>
            <p:cNvSpPr/>
            <p:nvPr/>
          </p:nvSpPr>
          <p:spPr>
            <a:xfrm>
              <a:off x="7747560" y="4050720"/>
              <a:ext cx="154800" cy="237960"/>
            </a:xfrm>
            <a:custGeom>
              <a:avLst/>
              <a:gdLst/>
              <a:ahLst/>
              <a:rect l="l" t="t" r="r" b="b"/>
              <a:pathLst>
                <a:path w="8866" h="13597">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style>
            <a:lnRef idx="0"/>
            <a:fillRef idx="0"/>
            <a:effectRef idx="0"/>
            <a:fontRef idx="minor"/>
          </p:style>
        </p:sp>
      </p:grpSp>
      <p:grpSp>
        <p:nvGrpSpPr>
          <p:cNvPr id="7278" name="Group 404"/>
          <p:cNvGrpSpPr/>
          <p:nvPr/>
        </p:nvGrpSpPr>
        <p:grpSpPr>
          <a:xfrm>
            <a:off x="6375960" y="3952800"/>
            <a:ext cx="338040" cy="335880"/>
            <a:chOff x="6375960" y="3952800"/>
            <a:chExt cx="338040" cy="335880"/>
          </a:xfrm>
        </p:grpSpPr>
        <p:sp>
          <p:nvSpPr>
            <p:cNvPr id="7279" name="CustomShape 405"/>
            <p:cNvSpPr/>
            <p:nvPr/>
          </p:nvSpPr>
          <p:spPr>
            <a:xfrm>
              <a:off x="6385680" y="3998880"/>
              <a:ext cx="220680" cy="114480"/>
            </a:xfrm>
            <a:custGeom>
              <a:avLst/>
              <a:gdLst/>
              <a:ahLst/>
              <a:rect l="l" t="t" r="r" b="b"/>
              <a:pathLst>
                <a:path w="12618" h="659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style>
            <a:lnRef idx="0"/>
            <a:fillRef idx="0"/>
            <a:effectRef idx="0"/>
            <a:fontRef idx="minor"/>
          </p:style>
        </p:sp>
        <p:sp>
          <p:nvSpPr>
            <p:cNvPr id="7280" name="CustomShape 406"/>
            <p:cNvSpPr/>
            <p:nvPr/>
          </p:nvSpPr>
          <p:spPr>
            <a:xfrm>
              <a:off x="6552000" y="4051080"/>
              <a:ext cx="162000" cy="237240"/>
            </a:xfrm>
            <a:custGeom>
              <a:avLst/>
              <a:gdLst/>
              <a:ahLst/>
              <a:rect l="l" t="t" r="r" b="b"/>
              <a:pathLst>
                <a:path w="9288" h="13567">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style>
            <a:lnRef idx="0"/>
            <a:fillRef idx="0"/>
            <a:effectRef idx="0"/>
            <a:fontRef idx="minor"/>
          </p:style>
        </p:sp>
        <p:sp>
          <p:nvSpPr>
            <p:cNvPr id="7281" name="CustomShape 407"/>
            <p:cNvSpPr/>
            <p:nvPr/>
          </p:nvSpPr>
          <p:spPr>
            <a:xfrm>
              <a:off x="6471000" y="3952800"/>
              <a:ext cx="233640" cy="117360"/>
            </a:xfrm>
            <a:custGeom>
              <a:avLst/>
              <a:gdLst/>
              <a:ahLst/>
              <a:rect l="l" t="t" r="r" b="b"/>
              <a:pathLst>
                <a:path w="13365" h="6741">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style>
            <a:lnRef idx="0"/>
            <a:fillRef idx="0"/>
            <a:effectRef idx="0"/>
            <a:fontRef idx="minor"/>
          </p:style>
        </p:sp>
        <p:sp>
          <p:nvSpPr>
            <p:cNvPr id="7282" name="CustomShape 408"/>
            <p:cNvSpPr/>
            <p:nvPr/>
          </p:nvSpPr>
          <p:spPr>
            <a:xfrm>
              <a:off x="6375960" y="4050720"/>
              <a:ext cx="154800" cy="237960"/>
            </a:xfrm>
            <a:custGeom>
              <a:avLst/>
              <a:gdLst/>
              <a:ahLst/>
              <a:rect l="l" t="t" r="r" b="b"/>
              <a:pathLst>
                <a:path w="8866" h="13597">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style>
            <a:lnRef idx="0"/>
            <a:fillRef idx="0"/>
            <a:effectRef idx="0"/>
            <a:fontRef idx="minor"/>
          </p:style>
        </p:sp>
      </p:grpSp>
      <p:sp>
        <p:nvSpPr>
          <p:cNvPr id="7283" name="CustomShape 409"/>
          <p:cNvSpPr/>
          <p:nvPr/>
        </p:nvSpPr>
        <p:spPr>
          <a:xfrm>
            <a:off x="828720" y="1176840"/>
            <a:ext cx="7524360" cy="759960"/>
          </a:xfrm>
          <a:prstGeom prst="rect">
            <a:avLst/>
          </a:prstGeom>
          <a:noFill/>
          <a:ln>
            <a:noFill/>
          </a:ln>
        </p:spPr>
        <p:style>
          <a:lnRef idx="0"/>
          <a:fillRef idx="0"/>
          <a:effectRef idx="0"/>
          <a:fontRef idx="minor"/>
        </p:style>
        <p:txBody>
          <a:bodyPr lIns="90000" rIns="90000" tIns="91440" bIns="91440" anchor="ctr">
            <a:noAutofit/>
          </a:bodyPr>
          <a:p>
            <a:pPr algn="ctr">
              <a:lnSpc>
                <a:spcPct val="115000"/>
              </a:lnSpc>
              <a:tabLst>
                <a:tab algn="l" pos="0"/>
              </a:tabLst>
            </a:pPr>
            <a:r>
              <a:rPr b="0" lang="en" sz="1100" spc="-1" strike="noStrike">
                <a:solidFill>
                  <a:srgbClr val="ffffff"/>
                </a:solidFill>
                <a:latin typeface="Arial"/>
                <a:ea typeface="Arial"/>
              </a:rPr>
              <a:t>You can</a:t>
            </a:r>
            <a:r>
              <a:rPr b="0" lang="en" sz="1100" spc="-1" strike="noStrike">
                <a:solidFill>
                  <a:srgbClr val="435d74"/>
                </a:solidFill>
                <a:latin typeface="Arial"/>
                <a:ea typeface="Arial"/>
              </a:rPr>
              <a:t> </a:t>
            </a:r>
            <a:r>
              <a:rPr b="0" lang="en" sz="1100" spc="-1" strike="noStrike">
                <a:solidFill>
                  <a:srgbClr val="869fb2"/>
                </a:solidFill>
                <a:latin typeface="Arial"/>
                <a:ea typeface="Arial"/>
              </a:rPr>
              <a:t>resize</a:t>
            </a:r>
            <a:r>
              <a:rPr b="0" lang="en" sz="1100" spc="-1" strike="noStrike">
                <a:solidFill>
                  <a:srgbClr val="435d74"/>
                </a:solidFill>
                <a:latin typeface="Arial"/>
                <a:ea typeface="Arial"/>
              </a:rPr>
              <a:t> </a:t>
            </a:r>
            <a:r>
              <a:rPr b="0" lang="en" sz="1100" spc="-1" strike="noStrike">
                <a:solidFill>
                  <a:srgbClr val="ffffff"/>
                </a:solidFill>
                <a:latin typeface="Arial"/>
                <a:ea typeface="Arial"/>
              </a:rPr>
              <a:t>these icons without losing quality.</a:t>
            </a:r>
            <a:endParaRPr b="0" lang="fr-FR" sz="1100" spc="-1" strike="noStrike">
              <a:latin typeface="Arial"/>
            </a:endParaRPr>
          </a:p>
          <a:p>
            <a:pPr algn="ctr">
              <a:lnSpc>
                <a:spcPct val="115000"/>
              </a:lnSpc>
              <a:tabLst>
                <a:tab algn="l" pos="0"/>
              </a:tabLst>
            </a:pPr>
            <a:r>
              <a:rPr b="0" lang="en" sz="1100" spc="-1" strike="noStrike">
                <a:solidFill>
                  <a:srgbClr val="ffffff"/>
                </a:solidFill>
                <a:latin typeface="Arial"/>
                <a:ea typeface="Arial"/>
              </a:rPr>
              <a:t>You can </a:t>
            </a:r>
            <a:r>
              <a:rPr b="0" lang="en" sz="1100" spc="-1" strike="noStrike">
                <a:solidFill>
                  <a:srgbClr val="869fb2"/>
                </a:solidFill>
                <a:latin typeface="Arial"/>
                <a:ea typeface="Arial"/>
              </a:rPr>
              <a:t>change the stroke and fill color</a:t>
            </a:r>
            <a:r>
              <a:rPr b="0" lang="en" sz="1100" spc="-1" strike="noStrike">
                <a:solidFill>
                  <a:srgbClr val="ffffff"/>
                </a:solidFill>
                <a:latin typeface="Arial"/>
                <a:ea typeface="Arial"/>
              </a:rPr>
              <a:t>; just select the icon and click on the</a:t>
            </a:r>
            <a:r>
              <a:rPr b="0" lang="en" sz="1100" spc="-1" strike="noStrike">
                <a:solidFill>
                  <a:srgbClr val="435d74"/>
                </a:solidFill>
                <a:latin typeface="Arial"/>
                <a:ea typeface="Arial"/>
              </a:rPr>
              <a:t> </a:t>
            </a:r>
            <a:r>
              <a:rPr b="0" lang="en" sz="1100" spc="-1" strike="noStrike">
                <a:solidFill>
                  <a:srgbClr val="869fb2"/>
                </a:solidFill>
                <a:latin typeface="Arial"/>
                <a:ea typeface="Arial"/>
              </a:rPr>
              <a:t>paint bucket/pen</a:t>
            </a:r>
            <a:r>
              <a:rPr b="0" lang="en" sz="1100" spc="-1" strike="noStrike">
                <a:solidFill>
                  <a:srgbClr val="ffffff"/>
                </a:solidFill>
                <a:latin typeface="Arial"/>
                <a:ea typeface="Arial"/>
              </a:rPr>
              <a:t>.</a:t>
            </a:r>
            <a:endParaRPr b="0" lang="fr-FR" sz="1100" spc="-1" strike="noStrike">
              <a:latin typeface="Arial"/>
            </a:endParaRPr>
          </a:p>
          <a:p>
            <a:pPr algn="ctr">
              <a:lnSpc>
                <a:spcPct val="115000"/>
              </a:lnSpc>
              <a:tabLst>
                <a:tab algn="l" pos="0"/>
              </a:tabLst>
            </a:pPr>
            <a:r>
              <a:rPr b="0" lang="en" sz="1100" spc="-1" strike="noStrike">
                <a:solidFill>
                  <a:srgbClr val="ffffff"/>
                </a:solidFill>
                <a:latin typeface="Arial"/>
                <a:ea typeface="Arial"/>
              </a:rPr>
              <a:t>In Google Slides, you can also use </a:t>
            </a:r>
            <a:r>
              <a:rPr b="0" lang="en" sz="1100" spc="-1" strike="noStrike" u="sng">
                <a:solidFill>
                  <a:srgbClr val="0000ff"/>
                </a:solidFill>
                <a:uFillTx/>
                <a:latin typeface="Arial"/>
                <a:ea typeface="Arial"/>
                <a:hlinkClick r:id="rId1"/>
              </a:rPr>
              <a:t>Flaticon’s extension</a:t>
            </a:r>
            <a:r>
              <a:rPr b="0" lang="en" sz="1100" spc="-1" strike="noStrike">
                <a:solidFill>
                  <a:srgbClr val="ffffff"/>
                </a:solidFill>
                <a:latin typeface="Arial"/>
                <a:ea typeface="Arial"/>
              </a:rPr>
              <a:t>, allowing you to customize and add even more icons.</a:t>
            </a:r>
            <a:br/>
            <a:endParaRPr b="0" lang="fr-FR" sz="1100" spc="-1" strike="noStrike">
              <a:latin typeface="Arial"/>
            </a:endParaRPr>
          </a:p>
        </p:txBody>
      </p:sp>
      <p:sp>
        <p:nvSpPr>
          <p:cNvPr id="7284" name="CustomShape 410"/>
          <p:cNvSpPr/>
          <p:nvPr/>
        </p:nvSpPr>
        <p:spPr>
          <a:xfrm>
            <a:off x="1048320" y="324000"/>
            <a:ext cx="704592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...and our sets of editable icons</a:t>
            </a:r>
            <a:endParaRPr b="0" lang="fr-FR" sz="2400" spc="-1" strike="noStrike">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7285" name="Group 1"/>
          <p:cNvGrpSpPr/>
          <p:nvPr/>
        </p:nvGrpSpPr>
        <p:grpSpPr>
          <a:xfrm>
            <a:off x="876240" y="1307880"/>
            <a:ext cx="320760" cy="369360"/>
            <a:chOff x="876240" y="1307880"/>
            <a:chExt cx="320760" cy="369360"/>
          </a:xfrm>
        </p:grpSpPr>
        <p:sp>
          <p:nvSpPr>
            <p:cNvPr id="7286" name="CustomShape 2"/>
            <p:cNvSpPr/>
            <p:nvPr/>
          </p:nvSpPr>
          <p:spPr>
            <a:xfrm>
              <a:off x="900360" y="1379880"/>
              <a:ext cx="271800" cy="176040"/>
            </a:xfrm>
            <a:custGeom>
              <a:avLst/>
              <a:gdLst/>
              <a:ahLst/>
              <a:rect l="l" t="t" r="r" b="b"/>
              <a:pathLst>
                <a:path w="9358" h="6082">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style>
            <a:lnRef idx="0"/>
            <a:fillRef idx="0"/>
            <a:effectRef idx="0"/>
            <a:fontRef idx="minor"/>
          </p:style>
        </p:sp>
        <p:sp>
          <p:nvSpPr>
            <p:cNvPr id="7287" name="CustomShape 3"/>
            <p:cNvSpPr/>
            <p:nvPr/>
          </p:nvSpPr>
          <p:spPr>
            <a:xfrm>
              <a:off x="876240" y="1581480"/>
              <a:ext cx="320760" cy="95760"/>
            </a:xfrm>
            <a:custGeom>
              <a:avLst/>
              <a:gdLst/>
              <a:ahLst/>
              <a:rect l="l" t="t" r="r" b="b"/>
              <a:pathLst>
                <a:path w="11027" h="3328">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style>
            <a:lnRef idx="0"/>
            <a:fillRef idx="0"/>
            <a:effectRef idx="0"/>
            <a:fontRef idx="minor"/>
          </p:style>
        </p:sp>
        <p:sp>
          <p:nvSpPr>
            <p:cNvPr id="7288" name="CustomShape 4"/>
            <p:cNvSpPr/>
            <p:nvPr/>
          </p:nvSpPr>
          <p:spPr>
            <a:xfrm>
              <a:off x="998640" y="1307880"/>
              <a:ext cx="72360" cy="46440"/>
            </a:xfrm>
            <a:custGeom>
              <a:avLst/>
              <a:gdLst/>
              <a:ahLst/>
              <a:rect l="l" t="t" r="r" b="b"/>
              <a:pathLst>
                <a:path w="2521" h="1639">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style>
            <a:lnRef idx="0"/>
            <a:fillRef idx="0"/>
            <a:effectRef idx="0"/>
            <a:fontRef idx="minor"/>
          </p:style>
        </p:sp>
      </p:grpSp>
      <p:grpSp>
        <p:nvGrpSpPr>
          <p:cNvPr id="7289" name="Group 5"/>
          <p:cNvGrpSpPr/>
          <p:nvPr/>
        </p:nvGrpSpPr>
        <p:grpSpPr>
          <a:xfrm>
            <a:off x="848160" y="1776600"/>
            <a:ext cx="376920" cy="336240"/>
            <a:chOff x="848160" y="1776600"/>
            <a:chExt cx="376920" cy="336240"/>
          </a:xfrm>
        </p:grpSpPr>
        <p:sp>
          <p:nvSpPr>
            <p:cNvPr id="7290" name="CustomShape 6"/>
            <p:cNvSpPr/>
            <p:nvPr/>
          </p:nvSpPr>
          <p:spPr>
            <a:xfrm>
              <a:off x="943920" y="1776600"/>
              <a:ext cx="281160" cy="278280"/>
            </a:xfrm>
            <a:custGeom>
              <a:avLst/>
              <a:gdLst/>
              <a:ahLst/>
              <a:rect l="l" t="t" r="r" b="b"/>
              <a:pathLst>
                <a:path w="9673" h="9571">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style>
            <a:lnRef idx="0"/>
            <a:fillRef idx="0"/>
            <a:effectRef idx="0"/>
            <a:fontRef idx="minor"/>
          </p:style>
        </p:sp>
        <p:sp>
          <p:nvSpPr>
            <p:cNvPr id="7291" name="CustomShape 7"/>
            <p:cNvSpPr/>
            <p:nvPr/>
          </p:nvSpPr>
          <p:spPr>
            <a:xfrm>
              <a:off x="906120" y="1952280"/>
              <a:ext cx="137520" cy="137520"/>
            </a:xfrm>
            <a:custGeom>
              <a:avLst/>
              <a:gdLst/>
              <a:ahLst/>
              <a:rect l="l" t="t" r="r" b="b"/>
              <a:pathLst>
                <a:path w="4758" h="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style>
            <a:lnRef idx="0"/>
            <a:fillRef idx="0"/>
            <a:effectRef idx="0"/>
            <a:fontRef idx="minor"/>
          </p:style>
        </p:sp>
        <p:sp>
          <p:nvSpPr>
            <p:cNvPr id="7292" name="CustomShape 8"/>
            <p:cNvSpPr/>
            <p:nvPr/>
          </p:nvSpPr>
          <p:spPr>
            <a:xfrm>
              <a:off x="848160" y="2061000"/>
              <a:ext cx="89640" cy="51840"/>
            </a:xfrm>
            <a:custGeom>
              <a:avLst/>
              <a:gdLst/>
              <a:ahLst/>
              <a:rect l="l" t="t" r="r" b="b"/>
              <a:pathLst>
                <a:path w="3120" h="1828">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style>
            <a:lnRef idx="0"/>
            <a:fillRef idx="0"/>
            <a:effectRef idx="0"/>
            <a:fontRef idx="minor"/>
          </p:style>
        </p:sp>
      </p:grpSp>
      <p:grpSp>
        <p:nvGrpSpPr>
          <p:cNvPr id="7293" name="Group 9"/>
          <p:cNvGrpSpPr/>
          <p:nvPr/>
        </p:nvGrpSpPr>
        <p:grpSpPr>
          <a:xfrm>
            <a:off x="851040" y="2185920"/>
            <a:ext cx="371160" cy="369720"/>
            <a:chOff x="851040" y="2185920"/>
            <a:chExt cx="371160" cy="369720"/>
          </a:xfrm>
        </p:grpSpPr>
        <p:sp>
          <p:nvSpPr>
            <p:cNvPr id="7294" name="CustomShape 10"/>
            <p:cNvSpPr/>
            <p:nvPr/>
          </p:nvSpPr>
          <p:spPr>
            <a:xfrm>
              <a:off x="925560" y="2507400"/>
              <a:ext cx="222120" cy="48240"/>
            </a:xfrm>
            <a:custGeom>
              <a:avLst/>
              <a:gdLst/>
              <a:ahLst/>
              <a:rect l="l" t="t" r="r" b="b"/>
              <a:pathLst>
                <a:path w="7657" h="1702">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style>
            <a:lnRef idx="0"/>
            <a:fillRef idx="0"/>
            <a:effectRef idx="0"/>
            <a:fontRef idx="minor"/>
          </p:style>
        </p:sp>
        <p:sp>
          <p:nvSpPr>
            <p:cNvPr id="7295" name="CustomShape 11"/>
            <p:cNvSpPr/>
            <p:nvPr/>
          </p:nvSpPr>
          <p:spPr>
            <a:xfrm>
              <a:off x="951480" y="2435400"/>
              <a:ext cx="172440" cy="48240"/>
            </a:xfrm>
            <a:custGeom>
              <a:avLst/>
              <a:gdLst/>
              <a:ahLst/>
              <a:rect l="l" t="t" r="r" b="b"/>
              <a:pathLst>
                <a:path w="5956" h="1702">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style>
            <a:lnRef idx="0"/>
            <a:fillRef idx="0"/>
            <a:effectRef idx="0"/>
            <a:fontRef idx="minor"/>
          </p:style>
        </p:sp>
        <p:sp>
          <p:nvSpPr>
            <p:cNvPr id="7296" name="CustomShape 12"/>
            <p:cNvSpPr/>
            <p:nvPr/>
          </p:nvSpPr>
          <p:spPr>
            <a:xfrm>
              <a:off x="851040" y="2185920"/>
              <a:ext cx="371160" cy="245160"/>
            </a:xfrm>
            <a:custGeom>
              <a:avLst/>
              <a:gdLst/>
              <a:ahLst/>
              <a:rect l="l" t="t" r="r" b="b"/>
              <a:pathLst>
                <a:path w="12761" h="8445">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style>
            <a:lnRef idx="0"/>
            <a:fillRef idx="0"/>
            <a:effectRef idx="0"/>
            <a:fontRef idx="minor"/>
          </p:style>
        </p:sp>
      </p:grpSp>
      <p:grpSp>
        <p:nvGrpSpPr>
          <p:cNvPr id="7297" name="Group 13"/>
          <p:cNvGrpSpPr/>
          <p:nvPr/>
        </p:nvGrpSpPr>
        <p:grpSpPr>
          <a:xfrm>
            <a:off x="3004560" y="1333080"/>
            <a:ext cx="370080" cy="369360"/>
            <a:chOff x="3004560" y="1333080"/>
            <a:chExt cx="370080" cy="369360"/>
          </a:xfrm>
        </p:grpSpPr>
        <p:sp>
          <p:nvSpPr>
            <p:cNvPr id="7298" name="CustomShape 14"/>
            <p:cNvSpPr/>
            <p:nvPr/>
          </p:nvSpPr>
          <p:spPr>
            <a:xfrm>
              <a:off x="3004560" y="1333080"/>
              <a:ext cx="168840" cy="167760"/>
            </a:xfrm>
            <a:custGeom>
              <a:avLst/>
              <a:gdLst/>
              <a:ahLst/>
              <a:rect l="l" t="t" r="r" b="b"/>
              <a:pathLst>
                <a:path w="5829" h="5797">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style>
            <a:lnRef idx="0"/>
            <a:fillRef idx="0"/>
            <a:effectRef idx="0"/>
            <a:fontRef idx="minor"/>
          </p:style>
        </p:sp>
        <p:sp>
          <p:nvSpPr>
            <p:cNvPr id="7299" name="CustomShape 15"/>
            <p:cNvSpPr/>
            <p:nvPr/>
          </p:nvSpPr>
          <p:spPr>
            <a:xfrm>
              <a:off x="3005280" y="1535400"/>
              <a:ext cx="169920" cy="167040"/>
            </a:xfrm>
            <a:custGeom>
              <a:avLst/>
              <a:gdLst/>
              <a:ahLst/>
              <a:rect l="l" t="t" r="r" b="b"/>
              <a:pathLst>
                <a:path w="5861" h="5766">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style>
            <a:lnRef idx="0"/>
            <a:fillRef idx="0"/>
            <a:effectRef idx="0"/>
            <a:fontRef idx="minor"/>
          </p:style>
        </p:sp>
        <p:sp>
          <p:nvSpPr>
            <p:cNvPr id="7300" name="CustomShape 16"/>
            <p:cNvSpPr/>
            <p:nvPr/>
          </p:nvSpPr>
          <p:spPr>
            <a:xfrm>
              <a:off x="3205800" y="1333080"/>
              <a:ext cx="168840" cy="167760"/>
            </a:xfrm>
            <a:custGeom>
              <a:avLst/>
              <a:gdLst/>
              <a:ahLst/>
              <a:rect l="l" t="t" r="r" b="b"/>
              <a:pathLst>
                <a:path w="5829" h="5797">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style>
            <a:lnRef idx="0"/>
            <a:fillRef idx="0"/>
            <a:effectRef idx="0"/>
            <a:fontRef idx="minor"/>
          </p:style>
        </p:sp>
        <p:sp>
          <p:nvSpPr>
            <p:cNvPr id="7301" name="CustomShape 17"/>
            <p:cNvSpPr/>
            <p:nvPr/>
          </p:nvSpPr>
          <p:spPr>
            <a:xfrm>
              <a:off x="3205800" y="1534320"/>
              <a:ext cx="168840" cy="167760"/>
            </a:xfrm>
            <a:custGeom>
              <a:avLst/>
              <a:gdLst/>
              <a:ahLst/>
              <a:rect l="l" t="t" r="r" b="b"/>
              <a:pathLst>
                <a:path w="5829" h="5798">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style>
            <a:lnRef idx="0"/>
            <a:fillRef idx="0"/>
            <a:effectRef idx="0"/>
            <a:fontRef idx="minor"/>
          </p:style>
        </p:sp>
      </p:grpSp>
      <p:grpSp>
        <p:nvGrpSpPr>
          <p:cNvPr id="7302" name="Group 18"/>
          <p:cNvGrpSpPr/>
          <p:nvPr/>
        </p:nvGrpSpPr>
        <p:grpSpPr>
          <a:xfrm>
            <a:off x="3000600" y="1768320"/>
            <a:ext cx="378000" cy="369720"/>
            <a:chOff x="3000600" y="1768320"/>
            <a:chExt cx="378000" cy="369720"/>
          </a:xfrm>
        </p:grpSpPr>
        <p:sp>
          <p:nvSpPr>
            <p:cNvPr id="7303" name="CustomShape 19"/>
            <p:cNvSpPr/>
            <p:nvPr/>
          </p:nvSpPr>
          <p:spPr>
            <a:xfrm>
              <a:off x="3118680" y="1768320"/>
              <a:ext cx="122760" cy="121680"/>
            </a:xfrm>
            <a:custGeom>
              <a:avLst/>
              <a:gdLst/>
              <a:ahLst/>
              <a:rect l="l" t="t" r="r" b="b"/>
              <a:pathLst>
                <a:path w="4254" h="4215">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style>
            <a:lnRef idx="0"/>
            <a:fillRef idx="0"/>
            <a:effectRef idx="0"/>
            <a:fontRef idx="minor"/>
          </p:style>
        </p:sp>
        <p:sp>
          <p:nvSpPr>
            <p:cNvPr id="7304" name="CustomShape 20"/>
            <p:cNvSpPr/>
            <p:nvPr/>
          </p:nvSpPr>
          <p:spPr>
            <a:xfrm>
              <a:off x="3254760" y="1903680"/>
              <a:ext cx="123840" cy="121680"/>
            </a:xfrm>
            <a:custGeom>
              <a:avLst/>
              <a:gdLst/>
              <a:ahLst/>
              <a:rect l="l" t="t" r="r" b="b"/>
              <a:pathLst>
                <a:path w="4285" h="421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style>
            <a:lnRef idx="0"/>
            <a:fillRef idx="0"/>
            <a:effectRef idx="0"/>
            <a:fontRef idx="minor"/>
          </p:style>
        </p:sp>
        <p:sp>
          <p:nvSpPr>
            <p:cNvPr id="7305" name="CustomShape 21"/>
            <p:cNvSpPr/>
            <p:nvPr/>
          </p:nvSpPr>
          <p:spPr>
            <a:xfrm>
              <a:off x="3000600" y="1841760"/>
              <a:ext cx="304920" cy="296280"/>
            </a:xfrm>
            <a:custGeom>
              <a:avLst/>
              <a:gdLst/>
              <a:ahLst/>
              <a:rect l="l" t="t" r="r" b="b"/>
              <a:pathLst>
                <a:path w="10492" h="10187">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style>
            <a:lnRef idx="0"/>
            <a:fillRef idx="0"/>
            <a:effectRef idx="0"/>
            <a:fontRef idx="minor"/>
          </p:style>
        </p:sp>
      </p:grpSp>
      <p:sp>
        <p:nvSpPr>
          <p:cNvPr id="7306" name="CustomShape 22"/>
          <p:cNvSpPr/>
          <p:nvPr/>
        </p:nvSpPr>
        <p:spPr>
          <a:xfrm>
            <a:off x="3006720" y="2217960"/>
            <a:ext cx="371160" cy="360360"/>
          </a:xfrm>
          <a:custGeom>
            <a:avLst/>
            <a:gdLst/>
            <a:ahLst/>
            <a:rect l="l" t="t" r="r" b="b"/>
            <a:pathLst>
              <a:path w="12760" h="12382">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style>
          <a:lnRef idx="0"/>
          <a:fillRef idx="0"/>
          <a:effectRef idx="0"/>
          <a:fontRef idx="minor"/>
        </p:style>
      </p:sp>
      <p:grpSp>
        <p:nvGrpSpPr>
          <p:cNvPr id="7307" name="Group 23"/>
          <p:cNvGrpSpPr/>
          <p:nvPr/>
        </p:nvGrpSpPr>
        <p:grpSpPr>
          <a:xfrm>
            <a:off x="1827000" y="2660040"/>
            <a:ext cx="214920" cy="370440"/>
            <a:chOff x="1827000" y="2660040"/>
            <a:chExt cx="214920" cy="370440"/>
          </a:xfrm>
        </p:grpSpPr>
        <p:sp>
          <p:nvSpPr>
            <p:cNvPr id="7308" name="CustomShape 24"/>
            <p:cNvSpPr/>
            <p:nvPr/>
          </p:nvSpPr>
          <p:spPr>
            <a:xfrm>
              <a:off x="1827000" y="2660040"/>
              <a:ext cx="214920" cy="129240"/>
            </a:xfrm>
            <a:custGeom>
              <a:avLst/>
              <a:gdLst/>
              <a:ahLst/>
              <a:rect l="l" t="t" r="r" b="b"/>
              <a:pathLst>
                <a:path w="7404" h="4475">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style>
            <a:lnRef idx="0"/>
            <a:fillRef idx="0"/>
            <a:effectRef idx="0"/>
            <a:fontRef idx="minor"/>
          </p:style>
        </p:sp>
        <p:sp>
          <p:nvSpPr>
            <p:cNvPr id="7309" name="CustomShape 25"/>
            <p:cNvSpPr/>
            <p:nvPr/>
          </p:nvSpPr>
          <p:spPr>
            <a:xfrm>
              <a:off x="1850760" y="2815560"/>
              <a:ext cx="167760" cy="214920"/>
            </a:xfrm>
            <a:custGeom>
              <a:avLst/>
              <a:gdLst/>
              <a:ahLst/>
              <a:rect l="l" t="t" r="r" b="b"/>
              <a:pathLst>
                <a:path w="5798" h="7404">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style>
            <a:lnRef idx="0"/>
            <a:fillRef idx="0"/>
            <a:effectRef idx="0"/>
            <a:fontRef idx="minor"/>
          </p:style>
        </p:sp>
      </p:grpSp>
      <p:grpSp>
        <p:nvGrpSpPr>
          <p:cNvPr id="7310" name="Group 26"/>
          <p:cNvGrpSpPr/>
          <p:nvPr/>
        </p:nvGrpSpPr>
        <p:grpSpPr>
          <a:xfrm>
            <a:off x="1792440" y="3120120"/>
            <a:ext cx="298800" cy="367920"/>
            <a:chOff x="1792440" y="3120120"/>
            <a:chExt cx="298800" cy="367920"/>
          </a:xfrm>
        </p:grpSpPr>
        <p:sp>
          <p:nvSpPr>
            <p:cNvPr id="7311" name="CustomShape 27"/>
            <p:cNvSpPr/>
            <p:nvPr/>
          </p:nvSpPr>
          <p:spPr>
            <a:xfrm>
              <a:off x="1792440" y="3120120"/>
              <a:ext cx="298440" cy="367920"/>
            </a:xfrm>
            <a:custGeom>
              <a:avLst/>
              <a:gdLst/>
              <a:ahLst/>
              <a:rect l="l" t="t" r="r" b="b"/>
              <a:pathLst>
                <a:path w="10271" h="12642">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style>
            <a:lnRef idx="0"/>
            <a:fillRef idx="0"/>
            <a:effectRef idx="0"/>
            <a:fontRef idx="minor"/>
          </p:style>
        </p:sp>
        <p:sp>
          <p:nvSpPr>
            <p:cNvPr id="7312" name="CustomShape 28"/>
            <p:cNvSpPr/>
            <p:nvPr/>
          </p:nvSpPr>
          <p:spPr>
            <a:xfrm>
              <a:off x="1994040" y="3232440"/>
              <a:ext cx="97200" cy="92520"/>
            </a:xfrm>
            <a:custGeom>
              <a:avLst/>
              <a:gdLst/>
              <a:ahLst/>
              <a:rect l="l" t="t" r="r" b="b"/>
              <a:pathLst>
                <a:path w="3372" h="321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style>
            <a:lnRef idx="0"/>
            <a:fillRef idx="0"/>
            <a:effectRef idx="0"/>
            <a:fontRef idx="minor"/>
          </p:style>
        </p:sp>
      </p:grpSp>
      <p:sp>
        <p:nvSpPr>
          <p:cNvPr id="7313" name="CustomShape 29"/>
          <p:cNvSpPr/>
          <p:nvPr/>
        </p:nvSpPr>
        <p:spPr>
          <a:xfrm>
            <a:off x="1763640" y="3575520"/>
            <a:ext cx="362160" cy="369360"/>
          </a:xfrm>
          <a:custGeom>
            <a:avLst/>
            <a:gdLst/>
            <a:ahLst/>
            <a:rect l="l" t="t" r="r" b="b"/>
            <a:pathLst>
              <a:path w="12446" h="12698">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style>
          <a:lnRef idx="0"/>
          <a:fillRef idx="0"/>
          <a:effectRef idx="0"/>
          <a:fontRef idx="minor"/>
        </p:style>
      </p:sp>
      <p:sp>
        <p:nvSpPr>
          <p:cNvPr id="7314" name="CustomShape 30"/>
          <p:cNvSpPr/>
          <p:nvPr/>
        </p:nvSpPr>
        <p:spPr>
          <a:xfrm>
            <a:off x="3953160" y="2647080"/>
            <a:ext cx="368640" cy="367200"/>
          </a:xfrm>
          <a:custGeom>
            <a:avLst/>
            <a:gdLst/>
            <a:ahLst/>
            <a:rect l="l" t="t" r="r" b="b"/>
            <a:pathLst>
              <a:path w="12666" h="12619">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style>
          <a:lnRef idx="0"/>
          <a:fillRef idx="0"/>
          <a:effectRef idx="0"/>
          <a:fontRef idx="minor"/>
        </p:style>
      </p:sp>
      <p:grpSp>
        <p:nvGrpSpPr>
          <p:cNvPr id="7315" name="Group 31"/>
          <p:cNvGrpSpPr/>
          <p:nvPr/>
        </p:nvGrpSpPr>
        <p:grpSpPr>
          <a:xfrm>
            <a:off x="1243080" y="1307880"/>
            <a:ext cx="428040" cy="369360"/>
            <a:chOff x="1243080" y="1307880"/>
            <a:chExt cx="428040" cy="369360"/>
          </a:xfrm>
        </p:grpSpPr>
        <p:sp>
          <p:nvSpPr>
            <p:cNvPr id="7316" name="CustomShape 32"/>
            <p:cNvSpPr/>
            <p:nvPr/>
          </p:nvSpPr>
          <p:spPr>
            <a:xfrm>
              <a:off x="1243080" y="1332720"/>
              <a:ext cx="428040" cy="344520"/>
            </a:xfrm>
            <a:custGeom>
              <a:avLst/>
              <a:gdLst/>
              <a:ahLst/>
              <a:rect l="l" t="t" r="r" b="b"/>
              <a:pathLst>
                <a:path w="14704" h="11847">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style>
            <a:lnRef idx="0"/>
            <a:fillRef idx="0"/>
            <a:effectRef idx="0"/>
            <a:fontRef idx="minor"/>
          </p:style>
        </p:sp>
        <p:sp>
          <p:nvSpPr>
            <p:cNvPr id="7317" name="CustomShape 33"/>
            <p:cNvSpPr/>
            <p:nvPr/>
          </p:nvSpPr>
          <p:spPr>
            <a:xfrm>
              <a:off x="1514520" y="1307880"/>
              <a:ext cx="122760" cy="122760"/>
            </a:xfrm>
            <a:custGeom>
              <a:avLst/>
              <a:gdLst/>
              <a:ahLst/>
              <a:rect l="l" t="t" r="r" b="b"/>
              <a:pathLst>
                <a:path w="4254" h="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style>
            <a:lnRef idx="0"/>
            <a:fillRef idx="0"/>
            <a:effectRef idx="0"/>
            <a:fontRef idx="minor"/>
          </p:style>
        </p:sp>
        <p:sp>
          <p:nvSpPr>
            <p:cNvPr id="7318" name="CustomShape 34"/>
            <p:cNvSpPr/>
            <p:nvPr/>
          </p:nvSpPr>
          <p:spPr>
            <a:xfrm>
              <a:off x="1276200" y="1308960"/>
              <a:ext cx="122760" cy="122760"/>
            </a:xfrm>
            <a:custGeom>
              <a:avLst/>
              <a:gdLst/>
              <a:ahLst/>
              <a:rect l="l" t="t" r="r" b="b"/>
              <a:pathLst>
                <a:path w="4254" h="4255">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style>
            <a:lnRef idx="0"/>
            <a:fillRef idx="0"/>
            <a:effectRef idx="0"/>
            <a:fontRef idx="minor"/>
          </p:style>
        </p:sp>
        <p:sp>
          <p:nvSpPr>
            <p:cNvPr id="7319" name="CustomShape 35"/>
            <p:cNvSpPr/>
            <p:nvPr/>
          </p:nvSpPr>
          <p:spPr>
            <a:xfrm>
              <a:off x="1348920" y="1379880"/>
              <a:ext cx="215640" cy="216720"/>
            </a:xfrm>
            <a:custGeom>
              <a:avLst/>
              <a:gdLst/>
              <a:ahLst/>
              <a:rect l="l" t="t" r="r" b="b"/>
              <a:pathLst>
                <a:path w="7436" h="7468">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style>
            <a:lnRef idx="0"/>
            <a:fillRef idx="0"/>
            <a:effectRef idx="0"/>
            <a:fontRef idx="minor"/>
          </p:style>
        </p:sp>
      </p:grpSp>
      <p:grpSp>
        <p:nvGrpSpPr>
          <p:cNvPr id="7320" name="Group 36"/>
          <p:cNvGrpSpPr/>
          <p:nvPr/>
        </p:nvGrpSpPr>
        <p:grpSpPr>
          <a:xfrm>
            <a:off x="1278720" y="1747800"/>
            <a:ext cx="357120" cy="361800"/>
            <a:chOff x="1278720" y="1747800"/>
            <a:chExt cx="357120" cy="361800"/>
          </a:xfrm>
        </p:grpSpPr>
        <p:sp>
          <p:nvSpPr>
            <p:cNvPr id="7321" name="CustomShape 37"/>
            <p:cNvSpPr/>
            <p:nvPr/>
          </p:nvSpPr>
          <p:spPr>
            <a:xfrm>
              <a:off x="1278720" y="1747800"/>
              <a:ext cx="357120" cy="361800"/>
            </a:xfrm>
            <a:custGeom>
              <a:avLst/>
              <a:gdLst/>
              <a:ahLst/>
              <a:rect l="l" t="t" r="r" b="b"/>
              <a:pathLst>
                <a:path w="12278" h="12435">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style>
            <a:lnRef idx="0"/>
            <a:fillRef idx="0"/>
            <a:effectRef idx="0"/>
            <a:fontRef idx="minor"/>
          </p:style>
        </p:sp>
        <p:sp>
          <p:nvSpPr>
            <p:cNvPr id="7322" name="CustomShape 38"/>
            <p:cNvSpPr/>
            <p:nvPr/>
          </p:nvSpPr>
          <p:spPr>
            <a:xfrm>
              <a:off x="1414800" y="1893240"/>
              <a:ext cx="72360" cy="71280"/>
            </a:xfrm>
            <a:custGeom>
              <a:avLst/>
              <a:gdLst/>
              <a:ahLst/>
              <a:rect l="l" t="t" r="r" b="b"/>
              <a:pathLst>
                <a:path w="2521" h="249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style>
            <a:lnRef idx="0"/>
            <a:fillRef idx="0"/>
            <a:effectRef idx="0"/>
            <a:fontRef idx="minor"/>
          </p:style>
        </p:sp>
      </p:grpSp>
      <p:sp>
        <p:nvSpPr>
          <p:cNvPr id="7323" name="CustomShape 39"/>
          <p:cNvSpPr/>
          <p:nvPr/>
        </p:nvSpPr>
        <p:spPr>
          <a:xfrm>
            <a:off x="1275120" y="2186640"/>
            <a:ext cx="370440" cy="368640"/>
          </a:xfrm>
          <a:custGeom>
            <a:avLst/>
            <a:gdLst/>
            <a:ahLst/>
            <a:rect l="l" t="t" r="r" b="b"/>
            <a:pathLst>
              <a:path w="12728" h="12666">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style>
          <a:lnRef idx="0"/>
          <a:fillRef idx="0"/>
          <a:effectRef idx="0"/>
          <a:fontRef idx="minor"/>
        </p:style>
      </p:sp>
      <p:grpSp>
        <p:nvGrpSpPr>
          <p:cNvPr id="7324" name="Group 40"/>
          <p:cNvGrpSpPr/>
          <p:nvPr/>
        </p:nvGrpSpPr>
        <p:grpSpPr>
          <a:xfrm>
            <a:off x="3450600" y="1332360"/>
            <a:ext cx="375480" cy="368640"/>
            <a:chOff x="3450600" y="1332360"/>
            <a:chExt cx="375480" cy="368640"/>
          </a:xfrm>
        </p:grpSpPr>
        <p:sp>
          <p:nvSpPr>
            <p:cNvPr id="7325" name="CustomShape 41"/>
            <p:cNvSpPr/>
            <p:nvPr/>
          </p:nvSpPr>
          <p:spPr>
            <a:xfrm>
              <a:off x="3495600" y="1373400"/>
              <a:ext cx="97200" cy="97200"/>
            </a:xfrm>
            <a:custGeom>
              <a:avLst/>
              <a:gdLst/>
              <a:ahLst/>
              <a:rect l="l" t="t" r="r" b="b"/>
              <a:pathLst>
                <a:path w="3372" h="3372">
                  <a:moveTo>
                    <a:pt x="2710" y="0"/>
                  </a:moveTo>
                  <a:lnTo>
                    <a:pt x="1" y="2710"/>
                  </a:lnTo>
                  <a:lnTo>
                    <a:pt x="694" y="3371"/>
                  </a:lnTo>
                  <a:lnTo>
                    <a:pt x="3372" y="662"/>
                  </a:lnTo>
                  <a:lnTo>
                    <a:pt x="2710" y="0"/>
                  </a:lnTo>
                  <a:close/>
                </a:path>
              </a:pathLst>
            </a:custGeom>
            <a:solidFill>
              <a:srgbClr val="5f7d95"/>
            </a:solidFill>
            <a:ln>
              <a:noFill/>
            </a:ln>
          </p:spPr>
          <p:style>
            <a:lnRef idx="0"/>
            <a:fillRef idx="0"/>
            <a:effectRef idx="0"/>
            <a:fontRef idx="minor"/>
          </p:style>
        </p:sp>
        <p:sp>
          <p:nvSpPr>
            <p:cNvPr id="7326" name="CustomShape 42"/>
            <p:cNvSpPr/>
            <p:nvPr/>
          </p:nvSpPr>
          <p:spPr>
            <a:xfrm>
              <a:off x="3648240" y="1342440"/>
              <a:ext cx="175320" cy="173160"/>
            </a:xfrm>
            <a:custGeom>
              <a:avLst/>
              <a:gdLst/>
              <a:ahLst/>
              <a:rect l="l" t="t" r="r" b="b"/>
              <a:pathLst>
                <a:path w="6050" h="5979">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style>
            <a:lnRef idx="0"/>
            <a:fillRef idx="0"/>
            <a:effectRef idx="0"/>
            <a:fontRef idx="minor"/>
          </p:style>
        </p:sp>
        <p:sp>
          <p:nvSpPr>
            <p:cNvPr id="7327" name="CustomShape 43"/>
            <p:cNvSpPr/>
            <p:nvPr/>
          </p:nvSpPr>
          <p:spPr>
            <a:xfrm>
              <a:off x="3532320" y="1410120"/>
              <a:ext cx="248040" cy="248040"/>
            </a:xfrm>
            <a:custGeom>
              <a:avLst/>
              <a:gdLst/>
              <a:ahLst/>
              <a:rect l="l" t="t" r="r" b="b"/>
              <a:pathLst>
                <a:path w="8539" h="8539">
                  <a:moveTo>
                    <a:pt x="2679" y="0"/>
                  </a:moveTo>
                  <a:lnTo>
                    <a:pt x="1" y="2678"/>
                  </a:lnTo>
                  <a:lnTo>
                    <a:pt x="5861" y="8538"/>
                  </a:lnTo>
                  <a:lnTo>
                    <a:pt x="8539" y="5860"/>
                  </a:lnTo>
                  <a:lnTo>
                    <a:pt x="2679" y="0"/>
                  </a:lnTo>
                  <a:close/>
                </a:path>
              </a:pathLst>
            </a:custGeom>
            <a:solidFill>
              <a:srgbClr val="5f7d95"/>
            </a:solidFill>
            <a:ln>
              <a:noFill/>
            </a:ln>
          </p:spPr>
          <p:style>
            <a:lnRef idx="0"/>
            <a:fillRef idx="0"/>
            <a:effectRef idx="0"/>
            <a:fontRef idx="minor"/>
          </p:style>
        </p:sp>
        <p:sp>
          <p:nvSpPr>
            <p:cNvPr id="7328" name="CustomShape 44"/>
            <p:cNvSpPr/>
            <p:nvPr/>
          </p:nvSpPr>
          <p:spPr>
            <a:xfrm>
              <a:off x="3724920" y="1602360"/>
              <a:ext cx="101160" cy="98640"/>
            </a:xfrm>
            <a:custGeom>
              <a:avLst/>
              <a:gdLst/>
              <a:ahLst/>
              <a:rect l="l" t="t" r="r" b="b"/>
              <a:pathLst>
                <a:path w="3515" h="3432">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style>
            <a:lnRef idx="0"/>
            <a:fillRef idx="0"/>
            <a:effectRef idx="0"/>
            <a:fontRef idx="minor"/>
          </p:style>
        </p:sp>
        <p:sp>
          <p:nvSpPr>
            <p:cNvPr id="7329" name="CustomShape 45"/>
            <p:cNvSpPr/>
            <p:nvPr/>
          </p:nvSpPr>
          <p:spPr>
            <a:xfrm>
              <a:off x="3462480" y="1526040"/>
              <a:ext cx="174240" cy="173160"/>
            </a:xfrm>
            <a:custGeom>
              <a:avLst/>
              <a:gdLst/>
              <a:ahLst/>
              <a:rect l="l" t="t" r="r" b="b"/>
              <a:pathLst>
                <a:path w="6018" h="5979">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style>
            <a:lnRef idx="0"/>
            <a:fillRef idx="0"/>
            <a:effectRef idx="0"/>
            <a:fontRef idx="minor"/>
          </p:style>
        </p:sp>
        <p:sp>
          <p:nvSpPr>
            <p:cNvPr id="7330" name="CustomShape 46"/>
            <p:cNvSpPr/>
            <p:nvPr/>
          </p:nvSpPr>
          <p:spPr>
            <a:xfrm>
              <a:off x="3450600" y="1332360"/>
              <a:ext cx="106200" cy="101160"/>
            </a:xfrm>
            <a:custGeom>
              <a:avLst/>
              <a:gdLst/>
              <a:ahLst/>
              <a:rect l="l" t="t" r="r" b="b"/>
              <a:pathLst>
                <a:path w="3687" h="3514">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style>
            <a:lnRef idx="0"/>
            <a:fillRef idx="0"/>
            <a:effectRef idx="0"/>
            <a:fontRef idx="minor"/>
          </p:style>
        </p:sp>
      </p:grpSp>
      <p:grpSp>
        <p:nvGrpSpPr>
          <p:cNvPr id="7331" name="Group 47"/>
          <p:cNvGrpSpPr/>
          <p:nvPr/>
        </p:nvGrpSpPr>
        <p:grpSpPr>
          <a:xfrm>
            <a:off x="3453120" y="1800360"/>
            <a:ext cx="370440" cy="337320"/>
            <a:chOff x="3453120" y="1800360"/>
            <a:chExt cx="370440" cy="337320"/>
          </a:xfrm>
        </p:grpSpPr>
        <p:sp>
          <p:nvSpPr>
            <p:cNvPr id="7332" name="CustomShape 48"/>
            <p:cNvSpPr/>
            <p:nvPr/>
          </p:nvSpPr>
          <p:spPr>
            <a:xfrm>
              <a:off x="3453120" y="1800360"/>
              <a:ext cx="349200" cy="95040"/>
            </a:xfrm>
            <a:custGeom>
              <a:avLst/>
              <a:gdLst/>
              <a:ahLst/>
              <a:rect l="l" t="t" r="r" b="b"/>
              <a:pathLst>
                <a:path w="12005" h="3309">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style>
            <a:lnRef idx="0"/>
            <a:fillRef idx="0"/>
            <a:effectRef idx="0"/>
            <a:fontRef idx="minor"/>
          </p:style>
        </p:sp>
        <p:sp>
          <p:nvSpPr>
            <p:cNvPr id="7333" name="CustomShape 49"/>
            <p:cNvSpPr/>
            <p:nvPr/>
          </p:nvSpPr>
          <p:spPr>
            <a:xfrm>
              <a:off x="3729960" y="1920960"/>
              <a:ext cx="23400" cy="95040"/>
            </a:xfrm>
            <a:custGeom>
              <a:avLst/>
              <a:gdLst/>
              <a:ahLst/>
              <a:rect l="l" t="t" r="r" b="b"/>
              <a:pathLst>
                <a:path w="852" h="3309">
                  <a:moveTo>
                    <a:pt x="1" y="1"/>
                  </a:moveTo>
                  <a:lnTo>
                    <a:pt x="1" y="3309"/>
                  </a:lnTo>
                  <a:lnTo>
                    <a:pt x="852" y="3309"/>
                  </a:lnTo>
                  <a:lnTo>
                    <a:pt x="852" y="1"/>
                  </a:lnTo>
                  <a:close/>
                </a:path>
              </a:pathLst>
            </a:custGeom>
            <a:solidFill>
              <a:srgbClr val="5f7d95"/>
            </a:solidFill>
            <a:ln>
              <a:noFill/>
            </a:ln>
          </p:spPr>
          <p:style>
            <a:lnRef idx="0"/>
            <a:fillRef idx="0"/>
            <a:effectRef idx="0"/>
            <a:fontRef idx="minor"/>
          </p:style>
        </p:sp>
        <p:sp>
          <p:nvSpPr>
            <p:cNvPr id="7334" name="CustomShape 50"/>
            <p:cNvSpPr/>
            <p:nvPr/>
          </p:nvSpPr>
          <p:spPr>
            <a:xfrm>
              <a:off x="3778920" y="1922040"/>
              <a:ext cx="44640" cy="95040"/>
            </a:xfrm>
            <a:custGeom>
              <a:avLst/>
              <a:gdLst/>
              <a:ahLst/>
              <a:rect l="l" t="t" r="r" b="b"/>
              <a:pathLst>
                <a:path w="1576" h="3309">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style>
            <a:lnRef idx="0"/>
            <a:fillRef idx="0"/>
            <a:effectRef idx="0"/>
            <a:fontRef idx="minor"/>
          </p:style>
        </p:sp>
        <p:sp>
          <p:nvSpPr>
            <p:cNvPr id="7335" name="CustomShape 51"/>
            <p:cNvSpPr/>
            <p:nvPr/>
          </p:nvSpPr>
          <p:spPr>
            <a:xfrm>
              <a:off x="3478680" y="1920960"/>
              <a:ext cx="225720" cy="95040"/>
            </a:xfrm>
            <a:custGeom>
              <a:avLst/>
              <a:gdLst/>
              <a:ahLst/>
              <a:rect l="l" t="t" r="r" b="b"/>
              <a:pathLst>
                <a:path w="7782" h="3309">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style>
            <a:lnRef idx="0"/>
            <a:fillRef idx="0"/>
            <a:effectRef idx="0"/>
            <a:fontRef idx="minor"/>
          </p:style>
        </p:sp>
        <p:sp>
          <p:nvSpPr>
            <p:cNvPr id="7336" name="CustomShape 52"/>
            <p:cNvSpPr/>
            <p:nvPr/>
          </p:nvSpPr>
          <p:spPr>
            <a:xfrm>
              <a:off x="3527640" y="2041560"/>
              <a:ext cx="23400" cy="95040"/>
            </a:xfrm>
            <a:custGeom>
              <a:avLst/>
              <a:gdLst/>
              <a:ahLst/>
              <a:rect l="l" t="t" r="r" b="b"/>
              <a:pathLst>
                <a:path w="852" h="3309">
                  <a:moveTo>
                    <a:pt x="1" y="1"/>
                  </a:moveTo>
                  <a:lnTo>
                    <a:pt x="1" y="3309"/>
                  </a:lnTo>
                  <a:lnTo>
                    <a:pt x="851" y="3309"/>
                  </a:lnTo>
                  <a:lnTo>
                    <a:pt x="851" y="1"/>
                  </a:lnTo>
                  <a:close/>
                </a:path>
              </a:pathLst>
            </a:custGeom>
            <a:solidFill>
              <a:srgbClr val="5f7d95"/>
            </a:solidFill>
            <a:ln>
              <a:noFill/>
            </a:ln>
          </p:spPr>
          <p:style>
            <a:lnRef idx="0"/>
            <a:fillRef idx="0"/>
            <a:effectRef idx="0"/>
            <a:fontRef idx="minor"/>
          </p:style>
        </p:sp>
        <p:sp>
          <p:nvSpPr>
            <p:cNvPr id="7337" name="CustomShape 53"/>
            <p:cNvSpPr/>
            <p:nvPr/>
          </p:nvSpPr>
          <p:spPr>
            <a:xfrm>
              <a:off x="3576240" y="2043360"/>
              <a:ext cx="221400" cy="94320"/>
            </a:xfrm>
            <a:custGeom>
              <a:avLst/>
              <a:gdLst/>
              <a:ahLst/>
              <a:rect l="l" t="t" r="r" b="b"/>
              <a:pathLst>
                <a:path w="7625" h="3278">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style>
            <a:lnRef idx="0"/>
            <a:fillRef idx="0"/>
            <a:effectRef idx="0"/>
            <a:fontRef idx="minor"/>
          </p:style>
        </p:sp>
        <p:sp>
          <p:nvSpPr>
            <p:cNvPr id="7338" name="CustomShape 54"/>
            <p:cNvSpPr/>
            <p:nvPr/>
          </p:nvSpPr>
          <p:spPr>
            <a:xfrm>
              <a:off x="3453120" y="2042640"/>
              <a:ext cx="49320" cy="95040"/>
            </a:xfrm>
            <a:custGeom>
              <a:avLst/>
              <a:gdLst/>
              <a:ahLst/>
              <a:rect l="l" t="t" r="r" b="b"/>
              <a:pathLst>
                <a:path w="1734" h="3309">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style>
            <a:lnRef idx="0"/>
            <a:fillRef idx="0"/>
            <a:effectRef idx="0"/>
            <a:fontRef idx="minor"/>
          </p:style>
        </p:sp>
      </p:grpSp>
      <p:grpSp>
        <p:nvGrpSpPr>
          <p:cNvPr id="7339" name="Group 55"/>
          <p:cNvGrpSpPr/>
          <p:nvPr/>
        </p:nvGrpSpPr>
        <p:grpSpPr>
          <a:xfrm>
            <a:off x="3457080" y="2211480"/>
            <a:ext cx="362160" cy="368640"/>
            <a:chOff x="3457080" y="2211480"/>
            <a:chExt cx="362160" cy="368640"/>
          </a:xfrm>
        </p:grpSpPr>
        <p:sp>
          <p:nvSpPr>
            <p:cNvPr id="7340" name="CustomShape 56"/>
            <p:cNvSpPr/>
            <p:nvPr/>
          </p:nvSpPr>
          <p:spPr>
            <a:xfrm>
              <a:off x="3507840" y="2382120"/>
              <a:ext cx="263520" cy="117360"/>
            </a:xfrm>
            <a:custGeom>
              <a:avLst/>
              <a:gdLst/>
              <a:ahLst/>
              <a:rect l="l" t="t" r="r" b="b"/>
              <a:pathLst>
                <a:path w="9074" h="4065">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style>
            <a:lnRef idx="0"/>
            <a:fillRef idx="0"/>
            <a:effectRef idx="0"/>
            <a:fontRef idx="minor"/>
          </p:style>
        </p:sp>
        <p:sp>
          <p:nvSpPr>
            <p:cNvPr id="7341" name="CustomShape 57"/>
            <p:cNvSpPr/>
            <p:nvPr/>
          </p:nvSpPr>
          <p:spPr>
            <a:xfrm>
              <a:off x="3457080" y="2211480"/>
              <a:ext cx="362160" cy="368640"/>
            </a:xfrm>
            <a:custGeom>
              <a:avLst/>
              <a:gdLst/>
              <a:ahLst/>
              <a:rect l="l" t="t" r="r" b="b"/>
              <a:pathLst>
                <a:path w="12445" h="12673">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style>
            <a:lnRef idx="0"/>
            <a:fillRef idx="0"/>
            <a:effectRef idx="0"/>
            <a:fontRef idx="minor"/>
          </p:style>
        </p:sp>
      </p:grpSp>
      <p:grpSp>
        <p:nvGrpSpPr>
          <p:cNvPr id="7342" name="Group 58"/>
          <p:cNvGrpSpPr/>
          <p:nvPr/>
        </p:nvGrpSpPr>
        <p:grpSpPr>
          <a:xfrm>
            <a:off x="2239920" y="2661840"/>
            <a:ext cx="265320" cy="368640"/>
            <a:chOff x="2239920" y="2661840"/>
            <a:chExt cx="265320" cy="368640"/>
          </a:xfrm>
        </p:grpSpPr>
        <p:sp>
          <p:nvSpPr>
            <p:cNvPr id="7343" name="CustomShape 59"/>
            <p:cNvSpPr/>
            <p:nvPr/>
          </p:nvSpPr>
          <p:spPr>
            <a:xfrm>
              <a:off x="2385360" y="2662920"/>
              <a:ext cx="119880" cy="142920"/>
            </a:xfrm>
            <a:custGeom>
              <a:avLst/>
              <a:gdLst/>
              <a:ahLst/>
              <a:rect l="l" t="t" r="r" b="b"/>
              <a:pathLst>
                <a:path w="4159" h="4947">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style>
            <a:lnRef idx="0"/>
            <a:fillRef idx="0"/>
            <a:effectRef idx="0"/>
            <a:fontRef idx="minor"/>
          </p:style>
        </p:sp>
        <p:sp>
          <p:nvSpPr>
            <p:cNvPr id="7344" name="CustomShape 60"/>
            <p:cNvSpPr/>
            <p:nvPr/>
          </p:nvSpPr>
          <p:spPr>
            <a:xfrm>
              <a:off x="2361240" y="2756520"/>
              <a:ext cx="24480" cy="72360"/>
            </a:xfrm>
            <a:custGeom>
              <a:avLst/>
              <a:gdLst/>
              <a:ahLst/>
              <a:rect l="l" t="t" r="r" b="b"/>
              <a:pathLst>
                <a:path w="883" h="2522">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style>
            <a:lnRef idx="0"/>
            <a:fillRef idx="0"/>
            <a:effectRef idx="0"/>
            <a:fontRef idx="minor"/>
          </p:style>
        </p:sp>
        <p:sp>
          <p:nvSpPr>
            <p:cNvPr id="7345" name="CustomShape 61"/>
            <p:cNvSpPr/>
            <p:nvPr/>
          </p:nvSpPr>
          <p:spPr>
            <a:xfrm>
              <a:off x="2240640" y="2661840"/>
              <a:ext cx="119160" cy="142200"/>
            </a:xfrm>
            <a:custGeom>
              <a:avLst/>
              <a:gdLst/>
              <a:ahLst/>
              <a:rect l="l" t="t" r="r" b="b"/>
              <a:pathLst>
                <a:path w="4128" h="4916">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style>
            <a:lnRef idx="0"/>
            <a:fillRef idx="0"/>
            <a:effectRef idx="0"/>
            <a:fontRef idx="minor"/>
          </p:style>
        </p:sp>
        <p:sp>
          <p:nvSpPr>
            <p:cNvPr id="7346" name="CustomShape 62"/>
            <p:cNvSpPr/>
            <p:nvPr/>
          </p:nvSpPr>
          <p:spPr>
            <a:xfrm>
              <a:off x="2239920" y="2832120"/>
              <a:ext cx="265320" cy="198360"/>
            </a:xfrm>
            <a:custGeom>
              <a:avLst/>
              <a:gdLst/>
              <a:ahLst/>
              <a:rect l="l" t="t" r="r" b="b"/>
              <a:pathLst>
                <a:path w="9137" h="68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style>
            <a:lnRef idx="0"/>
            <a:fillRef idx="0"/>
            <a:effectRef idx="0"/>
            <a:fontRef idx="minor"/>
          </p:style>
        </p:sp>
      </p:grpSp>
      <p:grpSp>
        <p:nvGrpSpPr>
          <p:cNvPr id="7347" name="Group 63"/>
          <p:cNvGrpSpPr/>
          <p:nvPr/>
        </p:nvGrpSpPr>
        <p:grpSpPr>
          <a:xfrm>
            <a:off x="2190600" y="3123720"/>
            <a:ext cx="378720" cy="365760"/>
            <a:chOff x="2190600" y="3123720"/>
            <a:chExt cx="378720" cy="365760"/>
          </a:xfrm>
        </p:grpSpPr>
        <p:sp>
          <p:nvSpPr>
            <p:cNvPr id="7348" name="CustomShape 64"/>
            <p:cNvSpPr/>
            <p:nvPr/>
          </p:nvSpPr>
          <p:spPr>
            <a:xfrm>
              <a:off x="2410560" y="3123720"/>
              <a:ext cx="158760" cy="152280"/>
            </a:xfrm>
            <a:custGeom>
              <a:avLst/>
              <a:gdLst/>
              <a:ahLst/>
              <a:rect l="l" t="t" r="r" b="b"/>
              <a:pathLst>
                <a:path w="5482" h="5265">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style>
            <a:lnRef idx="0"/>
            <a:fillRef idx="0"/>
            <a:effectRef idx="0"/>
            <a:fontRef idx="minor"/>
          </p:style>
        </p:sp>
        <p:sp>
          <p:nvSpPr>
            <p:cNvPr id="7349" name="CustomShape 65"/>
            <p:cNvSpPr/>
            <p:nvPr/>
          </p:nvSpPr>
          <p:spPr>
            <a:xfrm>
              <a:off x="2190600" y="3337560"/>
              <a:ext cx="158760" cy="151920"/>
            </a:xfrm>
            <a:custGeom>
              <a:avLst/>
              <a:gdLst/>
              <a:ahLst/>
              <a:rect l="l" t="t" r="r" b="b"/>
              <a:pathLst>
                <a:path w="5483" h="5256">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style>
            <a:lnRef idx="0"/>
            <a:fillRef idx="0"/>
            <a:effectRef idx="0"/>
            <a:fontRef idx="minor"/>
          </p:style>
        </p:sp>
        <p:sp>
          <p:nvSpPr>
            <p:cNvPr id="7350" name="CustomShape 66"/>
            <p:cNvSpPr/>
            <p:nvPr/>
          </p:nvSpPr>
          <p:spPr>
            <a:xfrm>
              <a:off x="2207160" y="3132360"/>
              <a:ext cx="347400" cy="350280"/>
            </a:xfrm>
            <a:custGeom>
              <a:avLst/>
              <a:gdLst/>
              <a:ahLst/>
              <a:rect l="l" t="t" r="r" b="b"/>
              <a:pathLst>
                <a:path w="11941" h="12036">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style>
            <a:lnRef idx="0"/>
            <a:fillRef idx="0"/>
            <a:effectRef idx="0"/>
            <a:fontRef idx="minor"/>
          </p:style>
        </p:sp>
      </p:grpSp>
      <p:sp>
        <p:nvSpPr>
          <p:cNvPr id="7351" name="CustomShape 67"/>
          <p:cNvSpPr/>
          <p:nvPr/>
        </p:nvSpPr>
        <p:spPr>
          <a:xfrm>
            <a:off x="2198520" y="3633480"/>
            <a:ext cx="368640" cy="311400"/>
          </a:xfrm>
          <a:custGeom>
            <a:avLst/>
            <a:gdLst/>
            <a:ahLst/>
            <a:rect l="l" t="t" r="r" b="b"/>
            <a:pathLst>
              <a:path w="12666" h="10713">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style>
          <a:lnRef idx="0"/>
          <a:fillRef idx="0"/>
          <a:effectRef idx="0"/>
          <a:fontRef idx="minor"/>
        </p:style>
      </p:sp>
      <p:grpSp>
        <p:nvGrpSpPr>
          <p:cNvPr id="7352" name="Group 68"/>
          <p:cNvGrpSpPr/>
          <p:nvPr/>
        </p:nvGrpSpPr>
        <p:grpSpPr>
          <a:xfrm>
            <a:off x="3997440" y="3108960"/>
            <a:ext cx="289440" cy="368280"/>
            <a:chOff x="3997440" y="3108960"/>
            <a:chExt cx="289440" cy="368280"/>
          </a:xfrm>
        </p:grpSpPr>
        <p:sp>
          <p:nvSpPr>
            <p:cNvPr id="7353" name="CustomShape 69"/>
            <p:cNvSpPr/>
            <p:nvPr/>
          </p:nvSpPr>
          <p:spPr>
            <a:xfrm>
              <a:off x="4116960" y="3216240"/>
              <a:ext cx="96120" cy="95040"/>
            </a:xfrm>
            <a:custGeom>
              <a:avLst/>
              <a:gdLst/>
              <a:ahLst/>
              <a:rect l="l" t="t" r="r" b="b"/>
              <a:pathLst>
                <a:path w="3341" h="330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style>
            <a:lnRef idx="0"/>
            <a:fillRef idx="0"/>
            <a:effectRef idx="0"/>
            <a:fontRef idx="minor"/>
          </p:style>
        </p:sp>
        <p:sp>
          <p:nvSpPr>
            <p:cNvPr id="7354" name="CustomShape 70"/>
            <p:cNvSpPr/>
            <p:nvPr/>
          </p:nvSpPr>
          <p:spPr>
            <a:xfrm>
              <a:off x="3997440" y="3108960"/>
              <a:ext cx="289440" cy="368280"/>
            </a:xfrm>
            <a:custGeom>
              <a:avLst/>
              <a:gdLst/>
              <a:ahLst/>
              <a:rect l="l" t="t" r="r" b="b"/>
              <a:pathLst>
                <a:path w="9956" h="12658">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style>
            <a:lnRef idx="0"/>
            <a:fillRef idx="0"/>
            <a:effectRef idx="0"/>
            <a:fontRef idx="minor"/>
          </p:style>
        </p:sp>
      </p:grpSp>
      <p:sp>
        <p:nvSpPr>
          <p:cNvPr id="7355" name="CustomShape 71"/>
          <p:cNvSpPr/>
          <p:nvPr/>
        </p:nvSpPr>
        <p:spPr>
          <a:xfrm>
            <a:off x="1697400" y="1308600"/>
            <a:ext cx="362880" cy="367920"/>
          </a:xfrm>
          <a:custGeom>
            <a:avLst/>
            <a:gdLst/>
            <a:ahLst/>
            <a:rect l="l" t="t" r="r" b="b"/>
            <a:pathLst>
              <a:path w="12477" h="1264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style>
          <a:lnRef idx="0"/>
          <a:fillRef idx="0"/>
          <a:effectRef idx="0"/>
          <a:fontRef idx="minor"/>
        </p:style>
      </p:sp>
      <p:sp>
        <p:nvSpPr>
          <p:cNvPr id="7356" name="CustomShape 72"/>
          <p:cNvSpPr/>
          <p:nvPr/>
        </p:nvSpPr>
        <p:spPr>
          <a:xfrm>
            <a:off x="1722240" y="1744200"/>
            <a:ext cx="313200" cy="370440"/>
          </a:xfrm>
          <a:custGeom>
            <a:avLst/>
            <a:gdLst/>
            <a:ahLst/>
            <a:rect l="l" t="t" r="r" b="b"/>
            <a:pathLst>
              <a:path w="10776" h="12729">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style>
          <a:lnRef idx="0"/>
          <a:fillRef idx="0"/>
          <a:effectRef idx="0"/>
          <a:fontRef idx="minor"/>
        </p:style>
      </p:sp>
      <p:grpSp>
        <p:nvGrpSpPr>
          <p:cNvPr id="7357" name="Group 73"/>
          <p:cNvGrpSpPr/>
          <p:nvPr/>
        </p:nvGrpSpPr>
        <p:grpSpPr>
          <a:xfrm>
            <a:off x="1690920" y="2187000"/>
            <a:ext cx="370440" cy="368640"/>
            <a:chOff x="1690920" y="2187000"/>
            <a:chExt cx="370440" cy="368640"/>
          </a:xfrm>
        </p:grpSpPr>
        <p:sp>
          <p:nvSpPr>
            <p:cNvPr id="7358" name="CustomShape 74"/>
            <p:cNvSpPr/>
            <p:nvPr/>
          </p:nvSpPr>
          <p:spPr>
            <a:xfrm>
              <a:off x="1692720" y="2187000"/>
              <a:ext cx="368640" cy="142920"/>
            </a:xfrm>
            <a:custGeom>
              <a:avLst/>
              <a:gdLst/>
              <a:ahLst/>
              <a:rect l="l" t="t" r="r" b="b"/>
              <a:pathLst>
                <a:path w="12666" h="4947">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style>
            <a:lnRef idx="0"/>
            <a:fillRef idx="0"/>
            <a:effectRef idx="0"/>
            <a:fontRef idx="minor"/>
          </p:style>
        </p:sp>
        <p:sp>
          <p:nvSpPr>
            <p:cNvPr id="7359" name="CustomShape 75"/>
            <p:cNvSpPr/>
            <p:nvPr/>
          </p:nvSpPr>
          <p:spPr>
            <a:xfrm>
              <a:off x="1690920" y="2357280"/>
              <a:ext cx="368640" cy="198360"/>
            </a:xfrm>
            <a:custGeom>
              <a:avLst/>
              <a:gdLst/>
              <a:ahLst/>
              <a:rect l="l" t="t" r="r" b="b"/>
              <a:pathLst>
                <a:path w="12666" h="6838">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style>
            <a:lnRef idx="0"/>
            <a:fillRef idx="0"/>
            <a:effectRef idx="0"/>
            <a:fontRef idx="minor"/>
          </p:style>
        </p:sp>
      </p:grpSp>
      <p:grpSp>
        <p:nvGrpSpPr>
          <p:cNvPr id="7360" name="Group 76"/>
          <p:cNvGrpSpPr/>
          <p:nvPr/>
        </p:nvGrpSpPr>
        <p:grpSpPr>
          <a:xfrm>
            <a:off x="3889080" y="1366200"/>
            <a:ext cx="369720" cy="335880"/>
            <a:chOff x="3889080" y="1366200"/>
            <a:chExt cx="369720" cy="335880"/>
          </a:xfrm>
        </p:grpSpPr>
        <p:sp>
          <p:nvSpPr>
            <p:cNvPr id="7361" name="CustomShape 77"/>
            <p:cNvSpPr/>
            <p:nvPr/>
          </p:nvSpPr>
          <p:spPr>
            <a:xfrm>
              <a:off x="4075200" y="1413720"/>
              <a:ext cx="183600" cy="288360"/>
            </a:xfrm>
            <a:custGeom>
              <a:avLst/>
              <a:gdLst/>
              <a:ahLst/>
              <a:rect l="l" t="t" r="r" b="b"/>
              <a:pathLst>
                <a:path w="6333" h="9925">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style>
            <a:lnRef idx="0"/>
            <a:fillRef idx="0"/>
            <a:effectRef idx="0"/>
            <a:fontRef idx="minor"/>
          </p:style>
        </p:sp>
        <p:sp>
          <p:nvSpPr>
            <p:cNvPr id="7362" name="CustomShape 78"/>
            <p:cNvSpPr/>
            <p:nvPr/>
          </p:nvSpPr>
          <p:spPr>
            <a:xfrm>
              <a:off x="3961080" y="1366200"/>
              <a:ext cx="99720" cy="299520"/>
            </a:xfrm>
            <a:custGeom>
              <a:avLst/>
              <a:gdLst/>
              <a:ahLst/>
              <a:rect l="l" t="t" r="r" b="b"/>
              <a:pathLst>
                <a:path w="3467" h="10303">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style>
            <a:lnRef idx="0"/>
            <a:fillRef idx="0"/>
            <a:effectRef idx="0"/>
            <a:fontRef idx="minor"/>
          </p:style>
        </p:sp>
        <p:sp>
          <p:nvSpPr>
            <p:cNvPr id="7363" name="CustomShape 79"/>
            <p:cNvSpPr/>
            <p:nvPr/>
          </p:nvSpPr>
          <p:spPr>
            <a:xfrm>
              <a:off x="4086000" y="1366200"/>
              <a:ext cx="99720" cy="299520"/>
            </a:xfrm>
            <a:custGeom>
              <a:avLst/>
              <a:gdLst/>
              <a:ahLst/>
              <a:rect l="l" t="t" r="r" b="b"/>
              <a:pathLst>
                <a:path w="3466" h="10303">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style>
            <a:lnRef idx="0"/>
            <a:fillRef idx="0"/>
            <a:effectRef idx="0"/>
            <a:fontRef idx="minor"/>
          </p:style>
        </p:sp>
        <p:sp>
          <p:nvSpPr>
            <p:cNvPr id="7364" name="CustomShape 80"/>
            <p:cNvSpPr/>
            <p:nvPr/>
          </p:nvSpPr>
          <p:spPr>
            <a:xfrm>
              <a:off x="3889080" y="1413720"/>
              <a:ext cx="182520" cy="288360"/>
            </a:xfrm>
            <a:custGeom>
              <a:avLst/>
              <a:gdLst/>
              <a:ahLst/>
              <a:rect l="l" t="t" r="r" b="b"/>
              <a:pathLst>
                <a:path w="6302" h="9925">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style>
            <a:lnRef idx="0"/>
            <a:fillRef idx="0"/>
            <a:effectRef idx="0"/>
            <a:fontRef idx="minor"/>
          </p:style>
        </p:sp>
      </p:grpSp>
      <p:grpSp>
        <p:nvGrpSpPr>
          <p:cNvPr id="7365" name="Group 81"/>
          <p:cNvGrpSpPr/>
          <p:nvPr/>
        </p:nvGrpSpPr>
        <p:grpSpPr>
          <a:xfrm>
            <a:off x="3892680" y="1767240"/>
            <a:ext cx="362160" cy="368640"/>
            <a:chOff x="3892680" y="1767240"/>
            <a:chExt cx="362160" cy="368640"/>
          </a:xfrm>
        </p:grpSpPr>
        <p:sp>
          <p:nvSpPr>
            <p:cNvPr id="7366" name="CustomShape 82"/>
            <p:cNvSpPr/>
            <p:nvPr/>
          </p:nvSpPr>
          <p:spPr>
            <a:xfrm>
              <a:off x="3892680" y="1767240"/>
              <a:ext cx="362160" cy="155520"/>
            </a:xfrm>
            <a:custGeom>
              <a:avLst/>
              <a:gdLst/>
              <a:ahLst/>
              <a:rect l="l" t="t" r="r" b="b"/>
              <a:pathLst>
                <a:path w="12446" h="5379">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style>
            <a:lnRef idx="0"/>
            <a:fillRef idx="0"/>
            <a:effectRef idx="0"/>
            <a:fontRef idx="minor"/>
          </p:style>
        </p:sp>
        <p:sp>
          <p:nvSpPr>
            <p:cNvPr id="7367" name="CustomShape 83"/>
            <p:cNvSpPr/>
            <p:nvPr/>
          </p:nvSpPr>
          <p:spPr>
            <a:xfrm>
              <a:off x="3962880" y="1914480"/>
              <a:ext cx="214920" cy="221400"/>
            </a:xfrm>
            <a:custGeom>
              <a:avLst/>
              <a:gdLst/>
              <a:ahLst/>
              <a:rect l="l" t="t" r="r" b="b"/>
              <a:pathLst>
                <a:path w="7404" h="7625">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style>
            <a:lnRef idx="0"/>
            <a:fillRef idx="0"/>
            <a:effectRef idx="0"/>
            <a:fontRef idx="minor"/>
          </p:style>
        </p:sp>
        <p:sp>
          <p:nvSpPr>
            <p:cNvPr id="7368" name="CustomShape 84"/>
            <p:cNvSpPr/>
            <p:nvPr/>
          </p:nvSpPr>
          <p:spPr>
            <a:xfrm>
              <a:off x="4035600" y="1864800"/>
              <a:ext cx="76680" cy="22680"/>
            </a:xfrm>
            <a:custGeom>
              <a:avLst/>
              <a:gdLst/>
              <a:ahLst/>
              <a:rect l="l" t="t" r="r" b="b"/>
              <a:pathLst>
                <a:path w="2678" h="82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style>
            <a:lnRef idx="0"/>
            <a:fillRef idx="0"/>
            <a:effectRef idx="0"/>
            <a:fontRef idx="minor"/>
          </p:style>
        </p:sp>
      </p:grpSp>
      <p:sp>
        <p:nvSpPr>
          <p:cNvPr id="7369" name="CustomShape 85"/>
          <p:cNvSpPr/>
          <p:nvPr/>
        </p:nvSpPr>
        <p:spPr>
          <a:xfrm>
            <a:off x="3896280" y="2210760"/>
            <a:ext cx="361080" cy="370440"/>
          </a:xfrm>
          <a:custGeom>
            <a:avLst/>
            <a:gdLst/>
            <a:ahLst/>
            <a:rect l="l" t="t" r="r" b="b"/>
            <a:pathLst>
              <a:path w="12414" h="12732">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style>
          <a:lnRef idx="0"/>
          <a:fillRef idx="0"/>
          <a:effectRef idx="0"/>
          <a:fontRef idx="minor"/>
        </p:style>
      </p:sp>
      <p:grpSp>
        <p:nvGrpSpPr>
          <p:cNvPr id="7370" name="Group 86"/>
          <p:cNvGrpSpPr/>
          <p:nvPr/>
        </p:nvGrpSpPr>
        <p:grpSpPr>
          <a:xfrm>
            <a:off x="2616840" y="2660040"/>
            <a:ext cx="397440" cy="370800"/>
            <a:chOff x="2616840" y="2660040"/>
            <a:chExt cx="397440" cy="370800"/>
          </a:xfrm>
        </p:grpSpPr>
        <p:sp>
          <p:nvSpPr>
            <p:cNvPr id="7371" name="CustomShape 87"/>
            <p:cNvSpPr/>
            <p:nvPr/>
          </p:nvSpPr>
          <p:spPr>
            <a:xfrm>
              <a:off x="2616840" y="2917800"/>
              <a:ext cx="117360" cy="113040"/>
            </a:xfrm>
            <a:custGeom>
              <a:avLst/>
              <a:gdLst/>
              <a:ahLst/>
              <a:rect l="l" t="t" r="r" b="b"/>
              <a:pathLst>
                <a:path w="4070" h="3919">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style>
            <a:lnRef idx="0"/>
            <a:fillRef idx="0"/>
            <a:effectRef idx="0"/>
            <a:fontRef idx="minor"/>
          </p:style>
        </p:sp>
        <p:sp>
          <p:nvSpPr>
            <p:cNvPr id="7372" name="CustomShape 88"/>
            <p:cNvSpPr/>
            <p:nvPr/>
          </p:nvSpPr>
          <p:spPr>
            <a:xfrm>
              <a:off x="2672280" y="2816280"/>
              <a:ext cx="164160" cy="163440"/>
            </a:xfrm>
            <a:custGeom>
              <a:avLst/>
              <a:gdLst/>
              <a:ahLst/>
              <a:rect l="l" t="t" r="r" b="b"/>
              <a:pathLst>
                <a:path w="5672" h="5641">
                  <a:moveTo>
                    <a:pt x="2742" y="1"/>
                  </a:moveTo>
                  <a:lnTo>
                    <a:pt x="1" y="2710"/>
                  </a:lnTo>
                  <a:lnTo>
                    <a:pt x="2931" y="5640"/>
                  </a:lnTo>
                  <a:lnTo>
                    <a:pt x="5671" y="2899"/>
                  </a:lnTo>
                  <a:lnTo>
                    <a:pt x="2742" y="1"/>
                  </a:lnTo>
                  <a:close/>
                </a:path>
              </a:pathLst>
            </a:custGeom>
            <a:solidFill>
              <a:srgbClr val="5f7d95"/>
            </a:solidFill>
            <a:ln>
              <a:noFill/>
            </a:ln>
          </p:spPr>
          <p:style>
            <a:lnRef idx="0"/>
            <a:fillRef idx="0"/>
            <a:effectRef idx="0"/>
            <a:fontRef idx="minor"/>
          </p:style>
        </p:sp>
        <p:sp>
          <p:nvSpPr>
            <p:cNvPr id="7373" name="CustomShape 89"/>
            <p:cNvSpPr/>
            <p:nvPr/>
          </p:nvSpPr>
          <p:spPr>
            <a:xfrm>
              <a:off x="2745360" y="2660040"/>
              <a:ext cx="268920" cy="223200"/>
            </a:xfrm>
            <a:custGeom>
              <a:avLst/>
              <a:gdLst/>
              <a:ahLst/>
              <a:rect l="l" t="t" r="r" b="b"/>
              <a:pathLst>
                <a:path w="9253" h="7689">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style>
            <a:lnRef idx="0"/>
            <a:fillRef idx="0"/>
            <a:effectRef idx="0"/>
            <a:fontRef idx="minor"/>
          </p:style>
        </p:sp>
      </p:grpSp>
      <p:grpSp>
        <p:nvGrpSpPr>
          <p:cNvPr id="7374" name="Group 90"/>
          <p:cNvGrpSpPr/>
          <p:nvPr/>
        </p:nvGrpSpPr>
        <p:grpSpPr>
          <a:xfrm>
            <a:off x="2638800" y="3119400"/>
            <a:ext cx="368640" cy="367560"/>
            <a:chOff x="2638800" y="3119400"/>
            <a:chExt cx="368640" cy="367560"/>
          </a:xfrm>
        </p:grpSpPr>
        <p:sp>
          <p:nvSpPr>
            <p:cNvPr id="7375" name="CustomShape 91"/>
            <p:cNvSpPr/>
            <p:nvPr/>
          </p:nvSpPr>
          <p:spPr>
            <a:xfrm>
              <a:off x="2883600" y="3273120"/>
              <a:ext cx="22680" cy="47520"/>
            </a:xfrm>
            <a:custGeom>
              <a:avLst/>
              <a:gdLst/>
              <a:ahLst/>
              <a:rect l="l" t="t" r="r" b="b"/>
              <a:pathLst>
                <a:path w="820" h="167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style>
            <a:lnRef idx="0"/>
            <a:fillRef idx="0"/>
            <a:effectRef idx="0"/>
            <a:fontRef idx="minor"/>
          </p:style>
        </p:sp>
        <p:sp>
          <p:nvSpPr>
            <p:cNvPr id="7376" name="CustomShape 92"/>
            <p:cNvSpPr/>
            <p:nvPr/>
          </p:nvSpPr>
          <p:spPr>
            <a:xfrm>
              <a:off x="2738160" y="3273120"/>
              <a:ext cx="23400" cy="47520"/>
            </a:xfrm>
            <a:custGeom>
              <a:avLst/>
              <a:gdLst/>
              <a:ahLst/>
              <a:rect l="l" t="t" r="r" b="b"/>
              <a:pathLst>
                <a:path w="852" h="167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style>
            <a:lnRef idx="0"/>
            <a:fillRef idx="0"/>
            <a:effectRef idx="0"/>
            <a:fontRef idx="minor"/>
          </p:style>
        </p:sp>
        <p:sp>
          <p:nvSpPr>
            <p:cNvPr id="7377" name="CustomShape 93"/>
            <p:cNvSpPr/>
            <p:nvPr/>
          </p:nvSpPr>
          <p:spPr>
            <a:xfrm>
              <a:off x="2662560" y="3319920"/>
              <a:ext cx="320760" cy="167040"/>
            </a:xfrm>
            <a:custGeom>
              <a:avLst/>
              <a:gdLst/>
              <a:ahLst/>
              <a:rect l="l" t="t" r="r" b="b"/>
              <a:pathLst>
                <a:path w="11028" h="5767">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style>
            <a:lnRef idx="0"/>
            <a:fillRef idx="0"/>
            <a:effectRef idx="0"/>
            <a:fontRef idx="minor"/>
          </p:style>
        </p:sp>
        <p:sp>
          <p:nvSpPr>
            <p:cNvPr id="7378" name="CustomShape 94"/>
            <p:cNvSpPr/>
            <p:nvPr/>
          </p:nvSpPr>
          <p:spPr>
            <a:xfrm>
              <a:off x="2638800" y="3119400"/>
              <a:ext cx="368640" cy="175320"/>
            </a:xfrm>
            <a:custGeom>
              <a:avLst/>
              <a:gdLst/>
              <a:ahLst/>
              <a:rect l="l" t="t" r="r" b="b"/>
              <a:pathLst>
                <a:path w="12666" h="605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style>
            <a:lnRef idx="0"/>
            <a:fillRef idx="0"/>
            <a:effectRef idx="0"/>
            <a:fontRef idx="minor"/>
          </p:style>
        </p:sp>
      </p:grpSp>
      <p:grpSp>
        <p:nvGrpSpPr>
          <p:cNvPr id="7379" name="Group 95"/>
          <p:cNvGrpSpPr/>
          <p:nvPr/>
        </p:nvGrpSpPr>
        <p:grpSpPr>
          <a:xfrm>
            <a:off x="2637720" y="3576960"/>
            <a:ext cx="370440" cy="368280"/>
            <a:chOff x="2637720" y="3576960"/>
            <a:chExt cx="370440" cy="368280"/>
          </a:xfrm>
        </p:grpSpPr>
        <p:sp>
          <p:nvSpPr>
            <p:cNvPr id="7380" name="CustomShape 96"/>
            <p:cNvSpPr/>
            <p:nvPr/>
          </p:nvSpPr>
          <p:spPr>
            <a:xfrm>
              <a:off x="2637720" y="3576960"/>
              <a:ext cx="295920" cy="294840"/>
            </a:xfrm>
            <a:custGeom>
              <a:avLst/>
              <a:gdLst/>
              <a:ahLst/>
              <a:rect l="l" t="t" r="r" b="b"/>
              <a:pathLst>
                <a:path w="10177" h="10145">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style>
            <a:lnRef idx="0"/>
            <a:fillRef idx="0"/>
            <a:effectRef idx="0"/>
            <a:fontRef idx="minor"/>
          </p:style>
        </p:sp>
        <p:sp>
          <p:nvSpPr>
            <p:cNvPr id="7381" name="CustomShape 97"/>
            <p:cNvSpPr/>
            <p:nvPr/>
          </p:nvSpPr>
          <p:spPr>
            <a:xfrm>
              <a:off x="2687400" y="3725640"/>
              <a:ext cx="320760" cy="219600"/>
            </a:xfrm>
            <a:custGeom>
              <a:avLst/>
              <a:gdLst/>
              <a:ahLst/>
              <a:rect l="l" t="t" r="r" b="b"/>
              <a:pathLst>
                <a:path w="11028" h="7567">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style>
            <a:lnRef idx="0"/>
            <a:fillRef idx="0"/>
            <a:effectRef idx="0"/>
            <a:fontRef idx="minor"/>
          </p:style>
        </p:sp>
      </p:grpSp>
      <p:grpSp>
        <p:nvGrpSpPr>
          <p:cNvPr id="7382" name="Group 98"/>
          <p:cNvGrpSpPr/>
          <p:nvPr/>
        </p:nvGrpSpPr>
        <p:grpSpPr>
          <a:xfrm>
            <a:off x="3954960" y="3571920"/>
            <a:ext cx="374400" cy="370440"/>
            <a:chOff x="3954960" y="3571920"/>
            <a:chExt cx="374400" cy="370440"/>
          </a:xfrm>
        </p:grpSpPr>
        <p:sp>
          <p:nvSpPr>
            <p:cNvPr id="7383" name="CustomShape 99"/>
            <p:cNvSpPr/>
            <p:nvPr/>
          </p:nvSpPr>
          <p:spPr>
            <a:xfrm>
              <a:off x="4182480" y="3800160"/>
              <a:ext cx="146880" cy="142200"/>
            </a:xfrm>
            <a:custGeom>
              <a:avLst/>
              <a:gdLst/>
              <a:ahLst/>
              <a:rect l="l" t="t" r="r" b="b"/>
              <a:pathLst>
                <a:path w="5073" h="4916">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style>
            <a:lnRef idx="0"/>
            <a:fillRef idx="0"/>
            <a:effectRef idx="0"/>
            <a:fontRef idx="minor"/>
          </p:style>
        </p:sp>
        <p:sp>
          <p:nvSpPr>
            <p:cNvPr id="7384" name="CustomShape 100"/>
            <p:cNvSpPr/>
            <p:nvPr/>
          </p:nvSpPr>
          <p:spPr>
            <a:xfrm>
              <a:off x="3954960" y="3571920"/>
              <a:ext cx="288360" cy="289440"/>
            </a:xfrm>
            <a:custGeom>
              <a:avLst/>
              <a:gdLst/>
              <a:ahLst/>
              <a:rect l="l" t="t" r="r" b="b"/>
              <a:pathLst>
                <a:path w="9925" h="9958">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style>
            <a:lnRef idx="0"/>
            <a:fillRef idx="0"/>
            <a:effectRef idx="0"/>
            <a:fontRef idx="minor"/>
          </p:style>
        </p:sp>
      </p:grpSp>
      <p:grpSp>
        <p:nvGrpSpPr>
          <p:cNvPr id="7385" name="Group 101"/>
          <p:cNvGrpSpPr/>
          <p:nvPr/>
        </p:nvGrpSpPr>
        <p:grpSpPr>
          <a:xfrm>
            <a:off x="2130840" y="1307520"/>
            <a:ext cx="369720" cy="369000"/>
            <a:chOff x="2130840" y="1307520"/>
            <a:chExt cx="369720" cy="369000"/>
          </a:xfrm>
        </p:grpSpPr>
        <p:sp>
          <p:nvSpPr>
            <p:cNvPr id="7386" name="CustomShape 102"/>
            <p:cNvSpPr/>
            <p:nvPr/>
          </p:nvSpPr>
          <p:spPr>
            <a:xfrm>
              <a:off x="2130840" y="1373400"/>
              <a:ext cx="47520" cy="285840"/>
            </a:xfrm>
            <a:custGeom>
              <a:avLst/>
              <a:gdLst/>
              <a:ahLst/>
              <a:rect l="l" t="t" r="r" b="b"/>
              <a:pathLst>
                <a:path w="1671" h="9830">
                  <a:moveTo>
                    <a:pt x="1" y="0"/>
                  </a:moveTo>
                  <a:lnTo>
                    <a:pt x="1" y="9830"/>
                  </a:lnTo>
                  <a:lnTo>
                    <a:pt x="1670" y="8192"/>
                  </a:lnTo>
                  <a:lnTo>
                    <a:pt x="1670" y="1639"/>
                  </a:lnTo>
                  <a:lnTo>
                    <a:pt x="1" y="0"/>
                  </a:lnTo>
                  <a:close/>
                </a:path>
              </a:pathLst>
            </a:custGeom>
            <a:solidFill>
              <a:srgbClr val="5f7d95"/>
            </a:solidFill>
            <a:ln>
              <a:noFill/>
            </a:ln>
          </p:spPr>
          <p:style>
            <a:lnRef idx="0"/>
            <a:fillRef idx="0"/>
            <a:effectRef idx="0"/>
            <a:fontRef idx="minor"/>
          </p:style>
        </p:sp>
        <p:sp>
          <p:nvSpPr>
            <p:cNvPr id="7387" name="CustomShape 103"/>
            <p:cNvSpPr/>
            <p:nvPr/>
          </p:nvSpPr>
          <p:spPr>
            <a:xfrm>
              <a:off x="2453040" y="1373400"/>
              <a:ext cx="47520" cy="285840"/>
            </a:xfrm>
            <a:custGeom>
              <a:avLst/>
              <a:gdLst/>
              <a:ahLst/>
              <a:rect l="l" t="t" r="r" b="b"/>
              <a:pathLst>
                <a:path w="1671" h="9830">
                  <a:moveTo>
                    <a:pt x="1670" y="0"/>
                  </a:moveTo>
                  <a:lnTo>
                    <a:pt x="0" y="1639"/>
                  </a:lnTo>
                  <a:lnTo>
                    <a:pt x="0" y="8192"/>
                  </a:lnTo>
                  <a:lnTo>
                    <a:pt x="1670" y="9830"/>
                  </a:lnTo>
                  <a:lnTo>
                    <a:pt x="1670" y="0"/>
                  </a:lnTo>
                  <a:close/>
                </a:path>
              </a:pathLst>
            </a:custGeom>
            <a:solidFill>
              <a:srgbClr val="5f7d95"/>
            </a:solidFill>
            <a:ln>
              <a:noFill/>
            </a:ln>
          </p:spPr>
          <p:style>
            <a:lnRef idx="0"/>
            <a:fillRef idx="0"/>
            <a:effectRef idx="0"/>
            <a:fontRef idx="minor"/>
          </p:style>
        </p:sp>
        <p:sp>
          <p:nvSpPr>
            <p:cNvPr id="7388" name="CustomShape 104"/>
            <p:cNvSpPr/>
            <p:nvPr/>
          </p:nvSpPr>
          <p:spPr>
            <a:xfrm>
              <a:off x="2203560" y="1428480"/>
              <a:ext cx="223920" cy="175320"/>
            </a:xfrm>
            <a:custGeom>
              <a:avLst/>
              <a:gdLst/>
              <a:ahLst/>
              <a:rect l="l" t="t" r="r" b="b"/>
              <a:pathLst>
                <a:path w="7720" h="605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style>
            <a:lnRef idx="0"/>
            <a:fillRef idx="0"/>
            <a:effectRef idx="0"/>
            <a:fontRef idx="minor"/>
          </p:style>
        </p:sp>
        <p:sp>
          <p:nvSpPr>
            <p:cNvPr id="7389" name="CustomShape 105"/>
            <p:cNvSpPr/>
            <p:nvPr/>
          </p:nvSpPr>
          <p:spPr>
            <a:xfrm>
              <a:off x="2148120" y="1630080"/>
              <a:ext cx="334440" cy="46440"/>
            </a:xfrm>
            <a:custGeom>
              <a:avLst/>
              <a:gdLst/>
              <a:ahLst/>
              <a:rect l="l" t="t" r="r" b="b"/>
              <a:pathLst>
                <a:path w="11500" h="1639">
                  <a:moveTo>
                    <a:pt x="1639" y="0"/>
                  </a:moveTo>
                  <a:lnTo>
                    <a:pt x="0" y="1638"/>
                  </a:lnTo>
                  <a:lnTo>
                    <a:pt x="11500" y="1638"/>
                  </a:lnTo>
                  <a:lnTo>
                    <a:pt x="9830" y="0"/>
                  </a:lnTo>
                  <a:close/>
                </a:path>
              </a:pathLst>
            </a:custGeom>
            <a:solidFill>
              <a:srgbClr val="5f7d95"/>
            </a:solidFill>
            <a:ln>
              <a:noFill/>
            </a:ln>
          </p:spPr>
          <p:style>
            <a:lnRef idx="0"/>
            <a:fillRef idx="0"/>
            <a:effectRef idx="0"/>
            <a:fontRef idx="minor"/>
          </p:style>
        </p:sp>
        <p:sp>
          <p:nvSpPr>
            <p:cNvPr id="7390" name="CustomShape 106"/>
            <p:cNvSpPr/>
            <p:nvPr/>
          </p:nvSpPr>
          <p:spPr>
            <a:xfrm>
              <a:off x="2147400" y="1307520"/>
              <a:ext cx="335520" cy="95760"/>
            </a:xfrm>
            <a:custGeom>
              <a:avLst/>
              <a:gdLst/>
              <a:ahLst/>
              <a:rect l="l" t="t" r="r" b="b"/>
              <a:pathLst>
                <a:path w="11532" h="3333">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style>
            <a:lnRef idx="0"/>
            <a:fillRef idx="0"/>
            <a:effectRef idx="0"/>
            <a:fontRef idx="minor"/>
          </p:style>
        </p:sp>
      </p:grpSp>
      <p:grpSp>
        <p:nvGrpSpPr>
          <p:cNvPr id="7391" name="Group 107"/>
          <p:cNvGrpSpPr/>
          <p:nvPr/>
        </p:nvGrpSpPr>
        <p:grpSpPr>
          <a:xfrm>
            <a:off x="2130480" y="1744200"/>
            <a:ext cx="370080" cy="368640"/>
            <a:chOff x="2130480" y="1744200"/>
            <a:chExt cx="370080" cy="368640"/>
          </a:xfrm>
        </p:grpSpPr>
        <p:sp>
          <p:nvSpPr>
            <p:cNvPr id="7392" name="CustomShape 108"/>
            <p:cNvSpPr/>
            <p:nvPr/>
          </p:nvSpPr>
          <p:spPr>
            <a:xfrm>
              <a:off x="2207520" y="1897200"/>
              <a:ext cx="216720" cy="215640"/>
            </a:xfrm>
            <a:custGeom>
              <a:avLst/>
              <a:gdLst/>
              <a:ahLst/>
              <a:rect l="l" t="t" r="r" b="b"/>
              <a:pathLst>
                <a:path w="7467" h="7436">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style>
            <a:lnRef idx="0"/>
            <a:fillRef idx="0"/>
            <a:effectRef idx="0"/>
            <a:fontRef idx="minor"/>
          </p:style>
        </p:sp>
        <p:sp>
          <p:nvSpPr>
            <p:cNvPr id="7393" name="CustomShape 109"/>
            <p:cNvSpPr/>
            <p:nvPr/>
          </p:nvSpPr>
          <p:spPr>
            <a:xfrm>
              <a:off x="2325240" y="1746360"/>
              <a:ext cx="175320" cy="171360"/>
            </a:xfrm>
            <a:custGeom>
              <a:avLst/>
              <a:gdLst/>
              <a:ahLst/>
              <a:rect l="l" t="t" r="r" b="b"/>
              <a:pathLst>
                <a:path w="6050" h="5912">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style>
            <a:lnRef idx="0"/>
            <a:fillRef idx="0"/>
            <a:effectRef idx="0"/>
            <a:fontRef idx="minor"/>
          </p:style>
        </p:sp>
        <p:sp>
          <p:nvSpPr>
            <p:cNvPr id="7394" name="CustomShape 110"/>
            <p:cNvSpPr/>
            <p:nvPr/>
          </p:nvSpPr>
          <p:spPr>
            <a:xfrm>
              <a:off x="2229840" y="1744200"/>
              <a:ext cx="171720" cy="103680"/>
            </a:xfrm>
            <a:custGeom>
              <a:avLst/>
              <a:gdLst/>
              <a:ahLst/>
              <a:rect l="l" t="t" r="r" b="b"/>
              <a:pathLst>
                <a:path w="5924" h="3593">
                  <a:moveTo>
                    <a:pt x="0" y="1"/>
                  </a:moveTo>
                  <a:lnTo>
                    <a:pt x="2962" y="3592"/>
                  </a:lnTo>
                  <a:lnTo>
                    <a:pt x="5923" y="1"/>
                  </a:lnTo>
                  <a:close/>
                </a:path>
              </a:pathLst>
            </a:custGeom>
            <a:solidFill>
              <a:srgbClr val="5f7d95"/>
            </a:solidFill>
            <a:ln>
              <a:noFill/>
            </a:ln>
          </p:spPr>
          <p:style>
            <a:lnRef idx="0"/>
            <a:fillRef idx="0"/>
            <a:effectRef idx="0"/>
            <a:fontRef idx="minor"/>
          </p:style>
        </p:sp>
        <p:sp>
          <p:nvSpPr>
            <p:cNvPr id="7395" name="CustomShape 111"/>
            <p:cNvSpPr/>
            <p:nvPr/>
          </p:nvSpPr>
          <p:spPr>
            <a:xfrm>
              <a:off x="2130480" y="1746360"/>
              <a:ext cx="172440" cy="170280"/>
            </a:xfrm>
            <a:custGeom>
              <a:avLst/>
              <a:gdLst/>
              <a:ahLst/>
              <a:rect l="l" t="t" r="r" b="b"/>
              <a:pathLst>
                <a:path w="5955" h="5881">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style>
            <a:lnRef idx="0"/>
            <a:fillRef idx="0"/>
            <a:effectRef idx="0"/>
            <a:fontRef idx="minor"/>
          </p:style>
        </p:sp>
      </p:grpSp>
      <p:sp>
        <p:nvSpPr>
          <p:cNvPr id="7396" name="CustomShape 112"/>
          <p:cNvSpPr/>
          <p:nvPr/>
        </p:nvSpPr>
        <p:spPr>
          <a:xfrm>
            <a:off x="2133360" y="2188440"/>
            <a:ext cx="370440" cy="367920"/>
          </a:xfrm>
          <a:custGeom>
            <a:avLst/>
            <a:gdLst/>
            <a:ahLst/>
            <a:rect l="l" t="t" r="r" b="b"/>
            <a:pathLst>
              <a:path w="12729" h="12643">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style>
          <a:lnRef idx="0"/>
          <a:fillRef idx="0"/>
          <a:effectRef idx="0"/>
          <a:fontRef idx="minor"/>
        </p:style>
      </p:sp>
      <p:sp>
        <p:nvSpPr>
          <p:cNvPr id="7397" name="CustomShape 113"/>
          <p:cNvSpPr/>
          <p:nvPr/>
        </p:nvSpPr>
        <p:spPr>
          <a:xfrm>
            <a:off x="844920" y="2680920"/>
            <a:ext cx="437400" cy="367560"/>
          </a:xfrm>
          <a:custGeom>
            <a:avLst/>
            <a:gdLst/>
            <a:ahLst/>
            <a:rect l="l" t="t" r="r" b="b"/>
            <a:pathLst>
              <a:path w="15029" h="12634">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style>
          <a:lnRef idx="0"/>
          <a:fillRef idx="0"/>
          <a:effectRef idx="0"/>
          <a:fontRef idx="minor"/>
        </p:style>
      </p:sp>
      <p:grpSp>
        <p:nvGrpSpPr>
          <p:cNvPr id="7398" name="Group 114"/>
          <p:cNvGrpSpPr/>
          <p:nvPr/>
        </p:nvGrpSpPr>
        <p:grpSpPr>
          <a:xfrm>
            <a:off x="900360" y="3139560"/>
            <a:ext cx="336240" cy="369720"/>
            <a:chOff x="900360" y="3139560"/>
            <a:chExt cx="336240" cy="369720"/>
          </a:xfrm>
        </p:grpSpPr>
        <p:sp>
          <p:nvSpPr>
            <p:cNvPr id="7399" name="CustomShape 115"/>
            <p:cNvSpPr/>
            <p:nvPr/>
          </p:nvSpPr>
          <p:spPr>
            <a:xfrm>
              <a:off x="900360" y="3366720"/>
              <a:ext cx="336240" cy="142560"/>
            </a:xfrm>
            <a:custGeom>
              <a:avLst/>
              <a:gdLst/>
              <a:ahLst/>
              <a:rect l="l" t="t" r="r" b="b"/>
              <a:pathLst>
                <a:path w="11555" h="4927">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style>
            <a:lnRef idx="0"/>
            <a:fillRef idx="0"/>
            <a:effectRef idx="0"/>
            <a:fontRef idx="minor"/>
          </p:style>
        </p:sp>
        <p:sp>
          <p:nvSpPr>
            <p:cNvPr id="7400" name="CustomShape 116"/>
            <p:cNvSpPr/>
            <p:nvPr/>
          </p:nvSpPr>
          <p:spPr>
            <a:xfrm>
              <a:off x="967320" y="3139560"/>
              <a:ext cx="186480" cy="246240"/>
            </a:xfrm>
            <a:custGeom>
              <a:avLst/>
              <a:gdLst/>
              <a:ahLst/>
              <a:rect l="l" t="t" r="r" b="b"/>
              <a:pathLst>
                <a:path w="6428" h="8482">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style>
            <a:lnRef idx="0"/>
            <a:fillRef idx="0"/>
            <a:effectRef idx="0"/>
            <a:fontRef idx="minor"/>
          </p:style>
        </p:sp>
      </p:grpSp>
      <p:grpSp>
        <p:nvGrpSpPr>
          <p:cNvPr id="7401" name="Group 117"/>
          <p:cNvGrpSpPr/>
          <p:nvPr/>
        </p:nvGrpSpPr>
        <p:grpSpPr>
          <a:xfrm>
            <a:off x="884160" y="3598200"/>
            <a:ext cx="368640" cy="368640"/>
            <a:chOff x="884160" y="3598200"/>
            <a:chExt cx="368640" cy="368640"/>
          </a:xfrm>
        </p:grpSpPr>
        <p:sp>
          <p:nvSpPr>
            <p:cNvPr id="7402" name="CustomShape 118"/>
            <p:cNvSpPr/>
            <p:nvPr/>
          </p:nvSpPr>
          <p:spPr>
            <a:xfrm>
              <a:off x="884160" y="3598200"/>
              <a:ext cx="368640" cy="270000"/>
            </a:xfrm>
            <a:custGeom>
              <a:avLst/>
              <a:gdLst/>
              <a:ahLst/>
              <a:rect l="l" t="t" r="r" b="b"/>
              <a:pathLst>
                <a:path w="12666" h="9294">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style>
            <a:lnRef idx="0"/>
            <a:fillRef idx="0"/>
            <a:effectRef idx="0"/>
            <a:fontRef idx="minor"/>
          </p:style>
        </p:sp>
        <p:sp>
          <p:nvSpPr>
            <p:cNvPr id="7403" name="CustomShape 119"/>
            <p:cNvSpPr/>
            <p:nvPr/>
          </p:nvSpPr>
          <p:spPr>
            <a:xfrm>
              <a:off x="955080" y="3894480"/>
              <a:ext cx="226080" cy="72360"/>
            </a:xfrm>
            <a:custGeom>
              <a:avLst/>
              <a:gdLst/>
              <a:ahLst/>
              <a:rect l="l" t="t" r="r" b="b"/>
              <a:pathLst>
                <a:path w="7783" h="2521">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style>
            <a:lnRef idx="0"/>
            <a:fillRef idx="0"/>
            <a:effectRef idx="0"/>
            <a:fontRef idx="minor"/>
          </p:style>
        </p:sp>
      </p:grpSp>
      <p:grpSp>
        <p:nvGrpSpPr>
          <p:cNvPr id="7404" name="Group 120"/>
          <p:cNvGrpSpPr/>
          <p:nvPr/>
        </p:nvGrpSpPr>
        <p:grpSpPr>
          <a:xfrm>
            <a:off x="3116160" y="2662920"/>
            <a:ext cx="265320" cy="367560"/>
            <a:chOff x="3116160" y="2662920"/>
            <a:chExt cx="265320" cy="367560"/>
          </a:xfrm>
        </p:grpSpPr>
        <p:sp>
          <p:nvSpPr>
            <p:cNvPr id="7405" name="CustomShape 121"/>
            <p:cNvSpPr/>
            <p:nvPr/>
          </p:nvSpPr>
          <p:spPr>
            <a:xfrm>
              <a:off x="3116160" y="2662920"/>
              <a:ext cx="265320" cy="264600"/>
            </a:xfrm>
            <a:custGeom>
              <a:avLst/>
              <a:gdLst/>
              <a:ahLst/>
              <a:rect l="l" t="t" r="r" b="b"/>
              <a:pathLst>
                <a:path w="9138" h="9106">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style>
            <a:lnRef idx="0"/>
            <a:fillRef idx="0"/>
            <a:effectRef idx="0"/>
            <a:fontRef idx="minor"/>
          </p:style>
        </p:sp>
        <p:sp>
          <p:nvSpPr>
            <p:cNvPr id="7406" name="CustomShape 122"/>
            <p:cNvSpPr/>
            <p:nvPr/>
          </p:nvSpPr>
          <p:spPr>
            <a:xfrm>
              <a:off x="3188880" y="2952720"/>
              <a:ext cx="119160" cy="77760"/>
            </a:xfrm>
            <a:custGeom>
              <a:avLst/>
              <a:gdLst/>
              <a:ahLst/>
              <a:rect l="l" t="t" r="r" b="b"/>
              <a:pathLst>
                <a:path w="4128" h="271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style>
            <a:lnRef idx="0"/>
            <a:fillRef idx="0"/>
            <a:effectRef idx="0"/>
            <a:fontRef idx="minor"/>
          </p:style>
        </p:sp>
      </p:grpSp>
      <p:grpSp>
        <p:nvGrpSpPr>
          <p:cNvPr id="7407" name="Group 123"/>
          <p:cNvGrpSpPr/>
          <p:nvPr/>
        </p:nvGrpSpPr>
        <p:grpSpPr>
          <a:xfrm>
            <a:off x="3071160" y="3119400"/>
            <a:ext cx="370080" cy="368280"/>
            <a:chOff x="3071160" y="3119400"/>
            <a:chExt cx="370080" cy="368280"/>
          </a:xfrm>
        </p:grpSpPr>
        <p:sp>
          <p:nvSpPr>
            <p:cNvPr id="7408" name="CustomShape 124"/>
            <p:cNvSpPr/>
            <p:nvPr/>
          </p:nvSpPr>
          <p:spPr>
            <a:xfrm>
              <a:off x="3072960" y="3320280"/>
              <a:ext cx="113760" cy="105120"/>
            </a:xfrm>
            <a:custGeom>
              <a:avLst/>
              <a:gdLst/>
              <a:ahLst/>
              <a:rect l="l" t="t" r="r" b="b"/>
              <a:pathLst>
                <a:path w="3939" h="3642">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style>
            <a:lnRef idx="0"/>
            <a:fillRef idx="0"/>
            <a:effectRef idx="0"/>
            <a:fontRef idx="minor"/>
          </p:style>
        </p:sp>
        <p:sp>
          <p:nvSpPr>
            <p:cNvPr id="7409" name="CustomShape 125"/>
            <p:cNvSpPr/>
            <p:nvPr/>
          </p:nvSpPr>
          <p:spPr>
            <a:xfrm>
              <a:off x="3071160" y="3182040"/>
              <a:ext cx="167040" cy="155160"/>
            </a:xfrm>
            <a:custGeom>
              <a:avLst/>
              <a:gdLst/>
              <a:ahLst/>
              <a:rect l="l" t="t" r="r" b="b"/>
              <a:pathLst>
                <a:path w="5766" h="535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style>
            <a:lnRef idx="0"/>
            <a:fillRef idx="0"/>
            <a:effectRef idx="0"/>
            <a:fontRef idx="minor"/>
          </p:style>
        </p:sp>
        <p:sp>
          <p:nvSpPr>
            <p:cNvPr id="7410" name="CustomShape 126"/>
            <p:cNvSpPr/>
            <p:nvPr/>
          </p:nvSpPr>
          <p:spPr>
            <a:xfrm>
              <a:off x="3135600" y="3375360"/>
              <a:ext cx="88920" cy="109080"/>
            </a:xfrm>
            <a:custGeom>
              <a:avLst/>
              <a:gdLst/>
              <a:ahLst/>
              <a:rect l="l" t="t" r="r" b="b"/>
              <a:pathLst>
                <a:path w="3088" h="3781">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style>
            <a:lnRef idx="0"/>
            <a:fillRef idx="0"/>
            <a:effectRef idx="0"/>
            <a:fontRef idx="minor"/>
          </p:style>
        </p:sp>
        <p:sp>
          <p:nvSpPr>
            <p:cNvPr id="7411" name="CustomShape 127"/>
            <p:cNvSpPr/>
            <p:nvPr/>
          </p:nvSpPr>
          <p:spPr>
            <a:xfrm>
              <a:off x="3275280" y="3269160"/>
              <a:ext cx="165960" cy="156960"/>
            </a:xfrm>
            <a:custGeom>
              <a:avLst/>
              <a:gdLst/>
              <a:ahLst/>
              <a:rect l="l" t="t" r="r" b="b"/>
              <a:pathLst>
                <a:path w="5734" h="542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style>
            <a:lnRef idx="0"/>
            <a:fillRef idx="0"/>
            <a:effectRef idx="0"/>
            <a:fontRef idx="minor"/>
          </p:style>
        </p:sp>
        <p:sp>
          <p:nvSpPr>
            <p:cNvPr id="7412" name="CustomShape 128"/>
            <p:cNvSpPr/>
            <p:nvPr/>
          </p:nvSpPr>
          <p:spPr>
            <a:xfrm>
              <a:off x="3220920" y="3321720"/>
              <a:ext cx="156960" cy="165960"/>
            </a:xfrm>
            <a:custGeom>
              <a:avLst/>
              <a:gdLst/>
              <a:ahLst/>
              <a:rect l="l" t="t" r="r" b="b"/>
              <a:pathLst>
                <a:path w="5420" h="5735">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style>
            <a:lnRef idx="0"/>
            <a:fillRef idx="0"/>
            <a:effectRef idx="0"/>
            <a:fontRef idx="minor"/>
          </p:style>
        </p:sp>
        <p:sp>
          <p:nvSpPr>
            <p:cNvPr id="7413" name="CustomShape 129"/>
            <p:cNvSpPr/>
            <p:nvPr/>
          </p:nvSpPr>
          <p:spPr>
            <a:xfrm>
              <a:off x="3275280" y="3120120"/>
              <a:ext cx="102600" cy="112680"/>
            </a:xfrm>
            <a:custGeom>
              <a:avLst/>
              <a:gdLst/>
              <a:ahLst/>
              <a:rect l="l" t="t" r="r" b="b"/>
              <a:pathLst>
                <a:path w="3561" h="3907">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style>
            <a:lnRef idx="0"/>
            <a:fillRef idx="0"/>
            <a:effectRef idx="0"/>
            <a:fontRef idx="minor"/>
          </p:style>
        </p:sp>
        <p:sp>
          <p:nvSpPr>
            <p:cNvPr id="7414" name="CustomShape 130"/>
            <p:cNvSpPr/>
            <p:nvPr/>
          </p:nvSpPr>
          <p:spPr>
            <a:xfrm>
              <a:off x="3135600" y="3119400"/>
              <a:ext cx="156960" cy="165960"/>
            </a:xfrm>
            <a:custGeom>
              <a:avLst/>
              <a:gdLst/>
              <a:ahLst/>
              <a:rect l="l" t="t" r="r" b="b"/>
              <a:pathLst>
                <a:path w="5420" h="5735">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style>
            <a:lnRef idx="0"/>
            <a:fillRef idx="0"/>
            <a:effectRef idx="0"/>
            <a:fontRef idx="minor"/>
          </p:style>
        </p:sp>
        <p:sp>
          <p:nvSpPr>
            <p:cNvPr id="7415" name="CustomShape 131"/>
            <p:cNvSpPr/>
            <p:nvPr/>
          </p:nvSpPr>
          <p:spPr>
            <a:xfrm>
              <a:off x="3327840" y="3182040"/>
              <a:ext cx="112680" cy="99360"/>
            </a:xfrm>
            <a:custGeom>
              <a:avLst/>
              <a:gdLst/>
              <a:ahLst/>
              <a:rect l="l" t="t" r="r" b="b"/>
              <a:pathLst>
                <a:path w="3908" h="3454">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style>
            <a:lnRef idx="0"/>
            <a:fillRef idx="0"/>
            <a:effectRef idx="0"/>
            <a:fontRef idx="minor"/>
          </p:style>
        </p:sp>
      </p:grpSp>
      <p:grpSp>
        <p:nvGrpSpPr>
          <p:cNvPr id="7416" name="Group 132"/>
          <p:cNvGrpSpPr/>
          <p:nvPr/>
        </p:nvGrpSpPr>
        <p:grpSpPr>
          <a:xfrm>
            <a:off x="3146760" y="3577680"/>
            <a:ext cx="218520" cy="368640"/>
            <a:chOff x="3146760" y="3577680"/>
            <a:chExt cx="218520" cy="368640"/>
          </a:xfrm>
        </p:grpSpPr>
        <p:sp>
          <p:nvSpPr>
            <p:cNvPr id="7417" name="CustomShape 133"/>
            <p:cNvSpPr/>
            <p:nvPr/>
          </p:nvSpPr>
          <p:spPr>
            <a:xfrm>
              <a:off x="3146760" y="3577680"/>
              <a:ext cx="218520" cy="256320"/>
            </a:xfrm>
            <a:custGeom>
              <a:avLst/>
              <a:gdLst/>
              <a:ahLst/>
              <a:rect l="l" t="t" r="r" b="b"/>
              <a:pathLst>
                <a:path w="7531" h="8823">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style>
            <a:lnRef idx="0"/>
            <a:fillRef idx="0"/>
            <a:effectRef idx="0"/>
            <a:fontRef idx="minor"/>
          </p:style>
        </p:sp>
        <p:sp>
          <p:nvSpPr>
            <p:cNvPr id="7418" name="CustomShape 134"/>
            <p:cNvSpPr/>
            <p:nvPr/>
          </p:nvSpPr>
          <p:spPr>
            <a:xfrm>
              <a:off x="3196440" y="3859560"/>
              <a:ext cx="120960" cy="86760"/>
            </a:xfrm>
            <a:custGeom>
              <a:avLst/>
              <a:gdLst/>
              <a:ahLst/>
              <a:rect l="l" t="t" r="r" b="b"/>
              <a:pathLst>
                <a:path w="4191" h="3025">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style>
            <a:lnRef idx="0"/>
            <a:fillRef idx="0"/>
            <a:effectRef idx="0"/>
            <a:fontRef idx="minor"/>
          </p:style>
        </p:sp>
      </p:grpSp>
      <p:sp>
        <p:nvSpPr>
          <p:cNvPr id="7419" name="CustomShape 135"/>
          <p:cNvSpPr/>
          <p:nvPr/>
        </p:nvSpPr>
        <p:spPr>
          <a:xfrm>
            <a:off x="2248560" y="4037400"/>
            <a:ext cx="382320" cy="369000"/>
          </a:xfrm>
          <a:custGeom>
            <a:avLst/>
            <a:gdLst/>
            <a:ahLst/>
            <a:rect l="l" t="t" r="r" b="b"/>
            <a:pathLst>
              <a:path w="13139" h="12676">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style>
          <a:lnRef idx="0"/>
          <a:fillRef idx="0"/>
          <a:effectRef idx="0"/>
          <a:fontRef idx="minor"/>
        </p:style>
      </p:sp>
      <p:grpSp>
        <p:nvGrpSpPr>
          <p:cNvPr id="7420" name="Group 136"/>
          <p:cNvGrpSpPr/>
          <p:nvPr/>
        </p:nvGrpSpPr>
        <p:grpSpPr>
          <a:xfrm>
            <a:off x="2562480" y="1309320"/>
            <a:ext cx="372240" cy="367560"/>
            <a:chOff x="2562480" y="1309320"/>
            <a:chExt cx="372240" cy="367560"/>
          </a:xfrm>
        </p:grpSpPr>
        <p:sp>
          <p:nvSpPr>
            <p:cNvPr id="7421" name="CustomShape 137"/>
            <p:cNvSpPr/>
            <p:nvPr/>
          </p:nvSpPr>
          <p:spPr>
            <a:xfrm>
              <a:off x="2562480" y="1447920"/>
              <a:ext cx="231480" cy="228960"/>
            </a:xfrm>
            <a:custGeom>
              <a:avLst/>
              <a:gdLst/>
              <a:ahLst/>
              <a:rect l="l" t="t" r="r" b="b"/>
              <a:pathLst>
                <a:path w="7972" h="7885">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style>
            <a:lnRef idx="0"/>
            <a:fillRef idx="0"/>
            <a:effectRef idx="0"/>
            <a:fontRef idx="minor"/>
          </p:style>
        </p:sp>
        <p:sp>
          <p:nvSpPr>
            <p:cNvPr id="7422" name="CustomShape 138"/>
            <p:cNvSpPr/>
            <p:nvPr/>
          </p:nvSpPr>
          <p:spPr>
            <a:xfrm>
              <a:off x="2673720" y="1309320"/>
              <a:ext cx="261000" cy="257760"/>
            </a:xfrm>
            <a:custGeom>
              <a:avLst/>
              <a:gdLst/>
              <a:ahLst/>
              <a:rect l="l" t="t" r="r" b="b"/>
              <a:pathLst>
                <a:path w="8980" h="8878">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style>
            <a:lnRef idx="0"/>
            <a:fillRef idx="0"/>
            <a:effectRef idx="0"/>
            <a:fontRef idx="minor"/>
          </p:style>
        </p:sp>
      </p:grpSp>
      <p:grpSp>
        <p:nvGrpSpPr>
          <p:cNvPr id="7423" name="Group 139"/>
          <p:cNvGrpSpPr/>
          <p:nvPr/>
        </p:nvGrpSpPr>
        <p:grpSpPr>
          <a:xfrm>
            <a:off x="2564640" y="1824480"/>
            <a:ext cx="367560" cy="287280"/>
            <a:chOff x="2564640" y="1824480"/>
            <a:chExt cx="367560" cy="287280"/>
          </a:xfrm>
        </p:grpSpPr>
        <p:sp>
          <p:nvSpPr>
            <p:cNvPr id="7424" name="CustomShape 140"/>
            <p:cNvSpPr/>
            <p:nvPr/>
          </p:nvSpPr>
          <p:spPr>
            <a:xfrm>
              <a:off x="2564640" y="2066400"/>
              <a:ext cx="367560" cy="45360"/>
            </a:xfrm>
            <a:custGeom>
              <a:avLst/>
              <a:gdLst/>
              <a:ahLst/>
              <a:rect l="l" t="t" r="r" b="b"/>
              <a:pathLst>
                <a:path w="12635" h="1608">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style>
            <a:lnRef idx="0"/>
            <a:fillRef idx="0"/>
            <a:effectRef idx="0"/>
            <a:fontRef idx="minor"/>
          </p:style>
        </p:sp>
        <p:sp>
          <p:nvSpPr>
            <p:cNvPr id="7425" name="CustomShape 141"/>
            <p:cNvSpPr/>
            <p:nvPr/>
          </p:nvSpPr>
          <p:spPr>
            <a:xfrm>
              <a:off x="2587680" y="1824480"/>
              <a:ext cx="320760" cy="216720"/>
            </a:xfrm>
            <a:custGeom>
              <a:avLst/>
              <a:gdLst/>
              <a:ahLst/>
              <a:rect l="l" t="t" r="r" b="b"/>
              <a:pathLst>
                <a:path w="11028" h="746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style>
            <a:lnRef idx="0"/>
            <a:fillRef idx="0"/>
            <a:effectRef idx="0"/>
            <a:fontRef idx="minor"/>
          </p:style>
        </p:sp>
      </p:grpSp>
      <p:grpSp>
        <p:nvGrpSpPr>
          <p:cNvPr id="7426" name="Group 142"/>
          <p:cNvGrpSpPr/>
          <p:nvPr/>
        </p:nvGrpSpPr>
        <p:grpSpPr>
          <a:xfrm>
            <a:off x="2566080" y="2187000"/>
            <a:ext cx="364680" cy="368640"/>
            <a:chOff x="2566080" y="2187000"/>
            <a:chExt cx="364680" cy="368640"/>
          </a:xfrm>
        </p:grpSpPr>
        <p:sp>
          <p:nvSpPr>
            <p:cNvPr id="7427" name="CustomShape 143"/>
            <p:cNvSpPr/>
            <p:nvPr/>
          </p:nvSpPr>
          <p:spPr>
            <a:xfrm>
              <a:off x="2616480" y="2292840"/>
              <a:ext cx="262800" cy="262800"/>
            </a:xfrm>
            <a:custGeom>
              <a:avLst/>
              <a:gdLst/>
              <a:ahLst/>
              <a:rect l="l" t="t" r="r" b="b"/>
              <a:pathLst>
                <a:path w="9043" h="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style>
            <a:lnRef idx="0"/>
            <a:fillRef idx="0"/>
            <a:effectRef idx="0"/>
            <a:fontRef idx="minor"/>
          </p:style>
        </p:sp>
        <p:sp>
          <p:nvSpPr>
            <p:cNvPr id="7428" name="CustomShape 144"/>
            <p:cNvSpPr/>
            <p:nvPr/>
          </p:nvSpPr>
          <p:spPr>
            <a:xfrm>
              <a:off x="2687400" y="2378520"/>
              <a:ext cx="120960" cy="120960"/>
            </a:xfrm>
            <a:custGeom>
              <a:avLst/>
              <a:gdLst/>
              <a:ahLst/>
              <a:rect l="l" t="t" r="r" b="b"/>
              <a:pathLst>
                <a:path w="4191" h="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style>
            <a:lnRef idx="0"/>
            <a:fillRef idx="0"/>
            <a:effectRef idx="0"/>
            <a:fontRef idx="minor"/>
          </p:style>
        </p:sp>
        <p:sp>
          <p:nvSpPr>
            <p:cNvPr id="7429" name="CustomShape 145"/>
            <p:cNvSpPr/>
            <p:nvPr/>
          </p:nvSpPr>
          <p:spPr>
            <a:xfrm>
              <a:off x="2566080" y="2187000"/>
              <a:ext cx="364680" cy="191880"/>
            </a:xfrm>
            <a:custGeom>
              <a:avLst/>
              <a:gdLst/>
              <a:ahLst/>
              <a:rect l="l" t="t" r="r" b="b"/>
              <a:pathLst>
                <a:path w="12540" h="6623">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style>
            <a:lnRef idx="0"/>
            <a:fillRef idx="0"/>
            <a:effectRef idx="0"/>
            <a:fontRef idx="minor"/>
          </p:style>
        </p:sp>
      </p:grpSp>
      <p:grpSp>
        <p:nvGrpSpPr>
          <p:cNvPr id="7430" name="Group 146"/>
          <p:cNvGrpSpPr/>
          <p:nvPr/>
        </p:nvGrpSpPr>
        <p:grpSpPr>
          <a:xfrm>
            <a:off x="1331280" y="2681280"/>
            <a:ext cx="338040" cy="370440"/>
            <a:chOff x="1331280" y="2681280"/>
            <a:chExt cx="338040" cy="370440"/>
          </a:xfrm>
        </p:grpSpPr>
        <p:sp>
          <p:nvSpPr>
            <p:cNvPr id="7431" name="CustomShape 147"/>
            <p:cNvSpPr/>
            <p:nvPr/>
          </p:nvSpPr>
          <p:spPr>
            <a:xfrm>
              <a:off x="1331280" y="2681280"/>
              <a:ext cx="338040" cy="370440"/>
            </a:xfrm>
            <a:custGeom>
              <a:avLst/>
              <a:gdLst/>
              <a:ahLst/>
              <a:rect l="l" t="t" r="r" b="b"/>
              <a:pathLst>
                <a:path w="11626" h="12729">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style>
            <a:lnRef idx="0"/>
            <a:fillRef idx="0"/>
            <a:effectRef idx="0"/>
            <a:fontRef idx="minor"/>
          </p:style>
        </p:sp>
        <p:sp>
          <p:nvSpPr>
            <p:cNvPr id="7432" name="CustomShape 148"/>
            <p:cNvSpPr/>
            <p:nvPr/>
          </p:nvSpPr>
          <p:spPr>
            <a:xfrm>
              <a:off x="1453680" y="2787120"/>
              <a:ext cx="95040" cy="264600"/>
            </a:xfrm>
            <a:custGeom>
              <a:avLst/>
              <a:gdLst/>
              <a:ahLst/>
              <a:rect l="l" t="t" r="r" b="b"/>
              <a:pathLst>
                <a:path w="3309" h="9106">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style>
            <a:lnRef idx="0"/>
            <a:fillRef idx="0"/>
            <a:effectRef idx="0"/>
            <a:fontRef idx="minor"/>
          </p:style>
        </p:sp>
      </p:grpSp>
      <p:sp>
        <p:nvSpPr>
          <p:cNvPr id="7433" name="CustomShape 149"/>
          <p:cNvSpPr/>
          <p:nvPr/>
        </p:nvSpPr>
        <p:spPr>
          <a:xfrm>
            <a:off x="1353600" y="3140280"/>
            <a:ext cx="314280" cy="368640"/>
          </a:xfrm>
          <a:custGeom>
            <a:avLst/>
            <a:gdLst/>
            <a:ahLst/>
            <a:rect l="l" t="t" r="r" b="b"/>
            <a:pathLst>
              <a:path w="10807" h="12666">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style>
          <a:lnRef idx="0"/>
          <a:fillRef idx="0"/>
          <a:effectRef idx="0"/>
          <a:fontRef idx="minor"/>
        </p:style>
      </p:sp>
      <p:grpSp>
        <p:nvGrpSpPr>
          <p:cNvPr id="7434" name="Group 150"/>
          <p:cNvGrpSpPr/>
          <p:nvPr/>
        </p:nvGrpSpPr>
        <p:grpSpPr>
          <a:xfrm>
            <a:off x="1325160" y="3597480"/>
            <a:ext cx="365040" cy="369000"/>
            <a:chOff x="1325160" y="3597480"/>
            <a:chExt cx="365040" cy="369000"/>
          </a:xfrm>
        </p:grpSpPr>
        <p:sp>
          <p:nvSpPr>
            <p:cNvPr id="7435" name="CustomShape 151"/>
            <p:cNvSpPr/>
            <p:nvPr/>
          </p:nvSpPr>
          <p:spPr>
            <a:xfrm>
              <a:off x="1325160" y="3597480"/>
              <a:ext cx="109800" cy="178560"/>
            </a:xfrm>
            <a:custGeom>
              <a:avLst/>
              <a:gdLst/>
              <a:ahLst/>
              <a:rect l="l" t="t" r="r" b="b"/>
              <a:pathLst>
                <a:path w="3813" h="6159">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style>
            <a:lnRef idx="0"/>
            <a:fillRef idx="0"/>
            <a:effectRef idx="0"/>
            <a:fontRef idx="minor"/>
          </p:style>
        </p:sp>
        <p:sp>
          <p:nvSpPr>
            <p:cNvPr id="7436" name="CustomShape 152"/>
            <p:cNvSpPr/>
            <p:nvPr/>
          </p:nvSpPr>
          <p:spPr>
            <a:xfrm>
              <a:off x="1393560" y="3643920"/>
              <a:ext cx="251640" cy="322560"/>
            </a:xfrm>
            <a:custGeom>
              <a:avLst/>
              <a:gdLst/>
              <a:ahLst/>
              <a:rect l="l" t="t" r="r" b="b"/>
              <a:pathLst>
                <a:path w="8664" h="11092">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style>
            <a:lnRef idx="0"/>
            <a:fillRef idx="0"/>
            <a:effectRef idx="0"/>
            <a:fontRef idx="minor"/>
          </p:style>
        </p:sp>
        <p:sp>
          <p:nvSpPr>
            <p:cNvPr id="7437" name="CustomShape 153"/>
            <p:cNvSpPr/>
            <p:nvPr/>
          </p:nvSpPr>
          <p:spPr>
            <a:xfrm>
              <a:off x="1616040" y="3716640"/>
              <a:ext cx="74160" cy="82080"/>
            </a:xfrm>
            <a:custGeom>
              <a:avLst/>
              <a:gdLst/>
              <a:ahLst/>
              <a:rect l="l" t="t" r="r" b="b"/>
              <a:pathLst>
                <a:path w="2584" h="286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style>
            <a:lnRef idx="0"/>
            <a:fillRef idx="0"/>
            <a:effectRef idx="0"/>
            <a:fontRef idx="minor"/>
          </p:style>
        </p:sp>
      </p:grpSp>
      <p:grpSp>
        <p:nvGrpSpPr>
          <p:cNvPr id="7438" name="Group 154"/>
          <p:cNvGrpSpPr/>
          <p:nvPr/>
        </p:nvGrpSpPr>
        <p:grpSpPr>
          <a:xfrm>
            <a:off x="3494520" y="2661480"/>
            <a:ext cx="374040" cy="369720"/>
            <a:chOff x="3494520" y="2661480"/>
            <a:chExt cx="374040" cy="369720"/>
          </a:xfrm>
        </p:grpSpPr>
        <p:sp>
          <p:nvSpPr>
            <p:cNvPr id="7439" name="CustomShape 155"/>
            <p:cNvSpPr/>
            <p:nvPr/>
          </p:nvSpPr>
          <p:spPr>
            <a:xfrm>
              <a:off x="3494520" y="2746440"/>
              <a:ext cx="304200" cy="284760"/>
            </a:xfrm>
            <a:custGeom>
              <a:avLst/>
              <a:gdLst/>
              <a:ahLst/>
              <a:rect l="l" t="t" r="r" b="b"/>
              <a:pathLst>
                <a:path w="10460" h="9798">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style>
            <a:lnRef idx="0"/>
            <a:fillRef idx="0"/>
            <a:effectRef idx="0"/>
            <a:fontRef idx="minor"/>
          </p:style>
        </p:sp>
        <p:sp>
          <p:nvSpPr>
            <p:cNvPr id="7440" name="CustomShape 156"/>
            <p:cNvSpPr/>
            <p:nvPr/>
          </p:nvSpPr>
          <p:spPr>
            <a:xfrm>
              <a:off x="3736440" y="2661480"/>
              <a:ext cx="132120" cy="128520"/>
            </a:xfrm>
            <a:custGeom>
              <a:avLst/>
              <a:gdLst/>
              <a:ahLst/>
              <a:rect l="l" t="t" r="r" b="b"/>
              <a:pathLst>
                <a:path w="4569" h="4451">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style>
            <a:lnRef idx="0"/>
            <a:fillRef idx="0"/>
            <a:effectRef idx="0"/>
            <a:fontRef idx="minor"/>
          </p:style>
        </p:sp>
      </p:grpSp>
      <p:grpSp>
        <p:nvGrpSpPr>
          <p:cNvPr id="7441" name="Group 157"/>
          <p:cNvGrpSpPr/>
          <p:nvPr/>
        </p:nvGrpSpPr>
        <p:grpSpPr>
          <a:xfrm>
            <a:off x="3503160" y="3183480"/>
            <a:ext cx="371160" cy="239760"/>
            <a:chOff x="3503160" y="3183480"/>
            <a:chExt cx="371160" cy="239760"/>
          </a:xfrm>
        </p:grpSpPr>
        <p:sp>
          <p:nvSpPr>
            <p:cNvPr id="7442" name="CustomShape 158"/>
            <p:cNvSpPr/>
            <p:nvPr/>
          </p:nvSpPr>
          <p:spPr>
            <a:xfrm>
              <a:off x="3726720" y="3319920"/>
              <a:ext cx="71280" cy="71280"/>
            </a:xfrm>
            <a:custGeom>
              <a:avLst/>
              <a:gdLst/>
              <a:ahLst/>
              <a:rect l="l" t="t" r="r" b="b"/>
              <a:pathLst>
                <a:path w="2490" h="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style>
            <a:lnRef idx="0"/>
            <a:fillRef idx="0"/>
            <a:effectRef idx="0"/>
            <a:fontRef idx="minor"/>
          </p:style>
        </p:sp>
        <p:sp>
          <p:nvSpPr>
            <p:cNvPr id="7443" name="CustomShape 159"/>
            <p:cNvSpPr/>
            <p:nvPr/>
          </p:nvSpPr>
          <p:spPr>
            <a:xfrm>
              <a:off x="3503160" y="3183480"/>
              <a:ext cx="371160" cy="239760"/>
            </a:xfrm>
            <a:custGeom>
              <a:avLst/>
              <a:gdLst/>
              <a:ahLst/>
              <a:rect l="l" t="t" r="r" b="b"/>
              <a:pathLst>
                <a:path w="12761" h="8256">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style>
            <a:lnRef idx="0"/>
            <a:fillRef idx="0"/>
            <a:effectRef idx="0"/>
            <a:fontRef idx="minor"/>
          </p:style>
        </p:sp>
      </p:grpSp>
      <p:grpSp>
        <p:nvGrpSpPr>
          <p:cNvPr id="7444" name="Group 160"/>
          <p:cNvGrpSpPr/>
          <p:nvPr/>
        </p:nvGrpSpPr>
        <p:grpSpPr>
          <a:xfrm>
            <a:off x="3505680" y="3575880"/>
            <a:ext cx="366480" cy="370440"/>
            <a:chOff x="3505680" y="3575880"/>
            <a:chExt cx="366480" cy="370440"/>
          </a:xfrm>
        </p:grpSpPr>
        <p:sp>
          <p:nvSpPr>
            <p:cNvPr id="7445" name="CustomShape 161"/>
            <p:cNvSpPr/>
            <p:nvPr/>
          </p:nvSpPr>
          <p:spPr>
            <a:xfrm>
              <a:off x="3728160" y="3577680"/>
              <a:ext cx="144000" cy="216000"/>
            </a:xfrm>
            <a:custGeom>
              <a:avLst/>
              <a:gdLst/>
              <a:ahLst/>
              <a:rect l="l" t="t" r="r" b="b"/>
              <a:pathLst>
                <a:path w="4978" h="744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style>
            <a:lnRef idx="0"/>
            <a:fillRef idx="0"/>
            <a:effectRef idx="0"/>
            <a:fontRef idx="minor"/>
          </p:style>
        </p:sp>
        <p:sp>
          <p:nvSpPr>
            <p:cNvPr id="7446" name="CustomShape 162"/>
            <p:cNvSpPr/>
            <p:nvPr/>
          </p:nvSpPr>
          <p:spPr>
            <a:xfrm>
              <a:off x="3556080" y="3899880"/>
              <a:ext cx="314280" cy="46440"/>
            </a:xfrm>
            <a:custGeom>
              <a:avLst/>
              <a:gdLst/>
              <a:ahLst/>
              <a:rect l="l" t="t" r="r" b="b"/>
              <a:pathLst>
                <a:path w="10807" h="1639">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style>
            <a:lnRef idx="0"/>
            <a:fillRef idx="0"/>
            <a:effectRef idx="0"/>
            <a:fontRef idx="minor"/>
          </p:style>
        </p:sp>
        <p:sp>
          <p:nvSpPr>
            <p:cNvPr id="7447" name="CustomShape 163"/>
            <p:cNvSpPr/>
            <p:nvPr/>
          </p:nvSpPr>
          <p:spPr>
            <a:xfrm>
              <a:off x="3505680" y="3575880"/>
              <a:ext cx="318960" cy="344160"/>
            </a:xfrm>
            <a:custGeom>
              <a:avLst/>
              <a:gdLst/>
              <a:ahLst/>
              <a:rect l="l" t="t" r="r" b="b"/>
              <a:pathLst>
                <a:path w="10965" h="11827">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style>
            <a:lnRef idx="0"/>
            <a:fillRef idx="0"/>
            <a:effectRef idx="0"/>
            <a:fontRef idx="minor"/>
          </p:style>
        </p:sp>
      </p:grpSp>
      <p:sp>
        <p:nvSpPr>
          <p:cNvPr id="7448" name="CustomShape 164"/>
          <p:cNvSpPr/>
          <p:nvPr/>
        </p:nvSpPr>
        <p:spPr>
          <a:xfrm>
            <a:off x="2754360" y="4040640"/>
            <a:ext cx="264600" cy="367560"/>
          </a:xfrm>
          <a:custGeom>
            <a:avLst/>
            <a:gdLst/>
            <a:ahLst/>
            <a:rect l="l" t="t" r="r" b="b"/>
            <a:pathLst>
              <a:path w="9106" h="12634">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style>
          <a:lnRef idx="0"/>
          <a:fillRef idx="0"/>
          <a:effectRef idx="0"/>
          <a:fontRef idx="minor"/>
        </p:style>
      </p:sp>
      <p:grpSp>
        <p:nvGrpSpPr>
          <p:cNvPr id="7449" name="Group 165"/>
          <p:cNvGrpSpPr/>
          <p:nvPr/>
        </p:nvGrpSpPr>
        <p:grpSpPr>
          <a:xfrm>
            <a:off x="4861080" y="1328400"/>
            <a:ext cx="354240" cy="307440"/>
            <a:chOff x="4861080" y="1328400"/>
            <a:chExt cx="354240" cy="307440"/>
          </a:xfrm>
        </p:grpSpPr>
        <p:sp>
          <p:nvSpPr>
            <p:cNvPr id="7450" name="CustomShape 166"/>
            <p:cNvSpPr/>
            <p:nvPr/>
          </p:nvSpPr>
          <p:spPr>
            <a:xfrm>
              <a:off x="4863960" y="1429920"/>
              <a:ext cx="351360" cy="123480"/>
            </a:xfrm>
            <a:custGeom>
              <a:avLst/>
              <a:gdLst/>
              <a:ahLst/>
              <a:rect l="l" t="t" r="r" b="b"/>
              <a:pathLst>
                <a:path w="11847" h="4191">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style>
            <a:lnRef idx="0"/>
            <a:fillRef idx="0"/>
            <a:effectRef idx="0"/>
            <a:fontRef idx="minor"/>
          </p:style>
        </p:sp>
        <p:sp>
          <p:nvSpPr>
            <p:cNvPr id="7451" name="CustomShape 167"/>
            <p:cNvSpPr/>
            <p:nvPr/>
          </p:nvSpPr>
          <p:spPr>
            <a:xfrm>
              <a:off x="4861080" y="1328400"/>
              <a:ext cx="350640" cy="147960"/>
            </a:xfrm>
            <a:custGeom>
              <a:avLst/>
              <a:gdLst/>
              <a:ahLst/>
              <a:rect l="l" t="t" r="r" b="b"/>
              <a:pathLst>
                <a:path w="11816" h="5011">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style>
            <a:lnRef idx="0"/>
            <a:fillRef idx="0"/>
            <a:effectRef idx="0"/>
            <a:fontRef idx="minor"/>
          </p:style>
        </p:sp>
        <p:sp>
          <p:nvSpPr>
            <p:cNvPr id="7452" name="CustomShape 168"/>
            <p:cNvSpPr/>
            <p:nvPr/>
          </p:nvSpPr>
          <p:spPr>
            <a:xfrm>
              <a:off x="4928400" y="1519920"/>
              <a:ext cx="221040" cy="115920"/>
            </a:xfrm>
            <a:custGeom>
              <a:avLst/>
              <a:gdLst/>
              <a:ahLst/>
              <a:rect l="l" t="t" r="r" b="b"/>
              <a:pathLst>
                <a:path w="7467" h="3939">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style>
            <a:lnRef idx="0"/>
            <a:fillRef idx="0"/>
            <a:effectRef idx="0"/>
            <a:fontRef idx="minor"/>
          </p:style>
        </p:sp>
      </p:grpSp>
      <p:grpSp>
        <p:nvGrpSpPr>
          <p:cNvPr id="7453" name="Group 169"/>
          <p:cNvGrpSpPr/>
          <p:nvPr/>
        </p:nvGrpSpPr>
        <p:grpSpPr>
          <a:xfrm>
            <a:off x="4861800" y="1763280"/>
            <a:ext cx="352440" cy="351360"/>
            <a:chOff x="4861800" y="1763280"/>
            <a:chExt cx="352440" cy="351360"/>
          </a:xfrm>
        </p:grpSpPr>
        <p:sp>
          <p:nvSpPr>
            <p:cNvPr id="7454" name="CustomShape 170"/>
            <p:cNvSpPr/>
            <p:nvPr/>
          </p:nvSpPr>
          <p:spPr>
            <a:xfrm>
              <a:off x="4861800" y="1907640"/>
              <a:ext cx="39960" cy="61560"/>
            </a:xfrm>
            <a:custGeom>
              <a:avLst/>
              <a:gdLst/>
              <a:ahLst/>
              <a:rect l="l" t="t" r="r" b="b"/>
              <a:pathLst>
                <a:path w="1387" h="2111">
                  <a:moveTo>
                    <a:pt x="0" y="0"/>
                  </a:moveTo>
                  <a:lnTo>
                    <a:pt x="0" y="2111"/>
                  </a:lnTo>
                  <a:lnTo>
                    <a:pt x="1386" y="2111"/>
                  </a:lnTo>
                  <a:lnTo>
                    <a:pt x="1386" y="0"/>
                  </a:lnTo>
                  <a:close/>
                </a:path>
              </a:pathLst>
            </a:custGeom>
            <a:solidFill>
              <a:srgbClr val="5f7d95"/>
            </a:solidFill>
            <a:ln>
              <a:noFill/>
            </a:ln>
          </p:spPr>
          <p:style>
            <a:lnRef idx="0"/>
            <a:fillRef idx="0"/>
            <a:effectRef idx="0"/>
            <a:fontRef idx="minor"/>
          </p:style>
        </p:sp>
        <p:sp>
          <p:nvSpPr>
            <p:cNvPr id="7455" name="CustomShape 171"/>
            <p:cNvSpPr/>
            <p:nvPr/>
          </p:nvSpPr>
          <p:spPr>
            <a:xfrm>
              <a:off x="4861800" y="1992240"/>
              <a:ext cx="61560" cy="19080"/>
            </a:xfrm>
            <a:custGeom>
              <a:avLst/>
              <a:gdLst/>
              <a:ahLst/>
              <a:rect l="l" t="t" r="r" b="b"/>
              <a:pathLst>
                <a:path w="2111" h="694">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style>
            <a:lnRef idx="0"/>
            <a:fillRef idx="0"/>
            <a:effectRef idx="0"/>
            <a:fontRef idx="minor"/>
          </p:style>
        </p:sp>
        <p:sp>
          <p:nvSpPr>
            <p:cNvPr id="7456" name="CustomShape 172"/>
            <p:cNvSpPr/>
            <p:nvPr/>
          </p:nvSpPr>
          <p:spPr>
            <a:xfrm>
              <a:off x="4861800" y="1866600"/>
              <a:ext cx="61560" cy="19080"/>
            </a:xfrm>
            <a:custGeom>
              <a:avLst/>
              <a:gdLst/>
              <a:ahLst/>
              <a:rect l="l" t="t" r="r" b="b"/>
              <a:pathLst>
                <a:path w="2111" h="695">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style>
            <a:lnRef idx="0"/>
            <a:fillRef idx="0"/>
            <a:effectRef idx="0"/>
            <a:fontRef idx="minor"/>
          </p:style>
        </p:sp>
        <p:sp>
          <p:nvSpPr>
            <p:cNvPr id="7457" name="CustomShape 173"/>
            <p:cNvSpPr/>
            <p:nvPr/>
          </p:nvSpPr>
          <p:spPr>
            <a:xfrm>
              <a:off x="4862880" y="1763280"/>
              <a:ext cx="351360" cy="351360"/>
            </a:xfrm>
            <a:custGeom>
              <a:avLst/>
              <a:gdLst/>
              <a:ahLst/>
              <a:rect l="l" t="t" r="r" b="b"/>
              <a:pathLst>
                <a:path w="11847" h="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style>
            <a:lnRef idx="0"/>
            <a:fillRef idx="0"/>
            <a:effectRef idx="0"/>
            <a:fontRef idx="minor"/>
          </p:style>
        </p:sp>
        <p:sp>
          <p:nvSpPr>
            <p:cNvPr id="7458" name="CustomShape 174"/>
            <p:cNvSpPr/>
            <p:nvPr/>
          </p:nvSpPr>
          <p:spPr>
            <a:xfrm>
              <a:off x="4997160" y="1887120"/>
              <a:ext cx="101880" cy="101880"/>
            </a:xfrm>
            <a:custGeom>
              <a:avLst/>
              <a:gdLst/>
              <a:ahLst/>
              <a:rect l="l" t="t" r="r" b="b"/>
              <a:pathLst>
                <a:path w="3467" h="3466">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style>
            <a:lnRef idx="0"/>
            <a:fillRef idx="0"/>
            <a:effectRef idx="0"/>
            <a:fontRef idx="minor"/>
          </p:style>
        </p:sp>
        <p:sp>
          <p:nvSpPr>
            <p:cNvPr id="7459" name="CustomShape 175"/>
            <p:cNvSpPr/>
            <p:nvPr/>
          </p:nvSpPr>
          <p:spPr>
            <a:xfrm>
              <a:off x="4924800" y="1825200"/>
              <a:ext cx="226440" cy="227520"/>
            </a:xfrm>
            <a:custGeom>
              <a:avLst/>
              <a:gdLst/>
              <a:ahLst/>
              <a:rect l="l" t="t" r="r" b="b"/>
              <a:pathLst>
                <a:path w="7656" h="7688">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style>
            <a:lnRef idx="0"/>
            <a:fillRef idx="0"/>
            <a:effectRef idx="0"/>
            <a:fontRef idx="minor"/>
          </p:style>
        </p:sp>
      </p:grpSp>
      <p:grpSp>
        <p:nvGrpSpPr>
          <p:cNvPr id="7460" name="Group 176"/>
          <p:cNvGrpSpPr/>
          <p:nvPr/>
        </p:nvGrpSpPr>
        <p:grpSpPr>
          <a:xfrm>
            <a:off x="4858200" y="2213280"/>
            <a:ext cx="360000" cy="351360"/>
            <a:chOff x="4858200" y="2213280"/>
            <a:chExt cx="360000" cy="351360"/>
          </a:xfrm>
        </p:grpSpPr>
        <p:sp>
          <p:nvSpPr>
            <p:cNvPr id="7461" name="CustomShape 177"/>
            <p:cNvSpPr/>
            <p:nvPr/>
          </p:nvSpPr>
          <p:spPr>
            <a:xfrm>
              <a:off x="5013000" y="2383200"/>
              <a:ext cx="101880" cy="75600"/>
            </a:xfrm>
            <a:custGeom>
              <a:avLst/>
              <a:gdLst/>
              <a:ahLst/>
              <a:rect l="l" t="t" r="r" b="b"/>
              <a:pathLst>
                <a:path w="3466" h="258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style>
            <a:lnRef idx="0"/>
            <a:fillRef idx="0"/>
            <a:effectRef idx="0"/>
            <a:fontRef idx="minor"/>
          </p:style>
        </p:sp>
        <p:sp>
          <p:nvSpPr>
            <p:cNvPr id="7462" name="CustomShape 178"/>
            <p:cNvSpPr/>
            <p:nvPr/>
          </p:nvSpPr>
          <p:spPr>
            <a:xfrm>
              <a:off x="4858200" y="2213280"/>
              <a:ext cx="360000" cy="351360"/>
            </a:xfrm>
            <a:custGeom>
              <a:avLst/>
              <a:gdLst/>
              <a:ahLst/>
              <a:rect l="l" t="t" r="r" b="b"/>
              <a:pathLst>
                <a:path w="12131" h="11846">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style>
            <a:lnRef idx="0"/>
            <a:fillRef idx="0"/>
            <a:effectRef idx="0"/>
            <a:fontRef idx="minor"/>
          </p:style>
        </p:sp>
      </p:grpSp>
      <p:grpSp>
        <p:nvGrpSpPr>
          <p:cNvPr id="7463" name="Group 179"/>
          <p:cNvGrpSpPr/>
          <p:nvPr/>
        </p:nvGrpSpPr>
        <p:grpSpPr>
          <a:xfrm>
            <a:off x="7093080" y="1369440"/>
            <a:ext cx="350280" cy="225720"/>
            <a:chOff x="7093080" y="1369440"/>
            <a:chExt cx="350280" cy="225720"/>
          </a:xfrm>
        </p:grpSpPr>
        <p:sp>
          <p:nvSpPr>
            <p:cNvPr id="7464" name="CustomShape 180"/>
            <p:cNvSpPr/>
            <p:nvPr/>
          </p:nvSpPr>
          <p:spPr>
            <a:xfrm>
              <a:off x="7381800" y="1492920"/>
              <a:ext cx="61560" cy="80640"/>
            </a:xfrm>
            <a:custGeom>
              <a:avLst/>
              <a:gdLst/>
              <a:ahLst/>
              <a:rect l="l" t="t" r="r" b="b"/>
              <a:pathLst>
                <a:path w="2111" h="275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style>
            <a:lnRef idx="0"/>
            <a:fillRef idx="0"/>
            <a:effectRef idx="0"/>
            <a:fontRef idx="minor"/>
          </p:style>
        </p:sp>
        <p:sp>
          <p:nvSpPr>
            <p:cNvPr id="7465" name="CustomShape 181"/>
            <p:cNvSpPr/>
            <p:nvPr/>
          </p:nvSpPr>
          <p:spPr>
            <a:xfrm>
              <a:off x="7093080" y="1369440"/>
              <a:ext cx="347760" cy="225720"/>
            </a:xfrm>
            <a:custGeom>
              <a:avLst/>
              <a:gdLst/>
              <a:ahLst/>
              <a:rect l="l" t="t" r="r" b="b"/>
              <a:pathLst>
                <a:path w="11721" h="7625">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style>
            <a:lnRef idx="0"/>
            <a:fillRef idx="0"/>
            <a:effectRef idx="0"/>
            <a:fontRef idx="minor"/>
          </p:style>
        </p:sp>
      </p:grpSp>
      <p:grpSp>
        <p:nvGrpSpPr>
          <p:cNvPr id="7466" name="Group 182"/>
          <p:cNvGrpSpPr/>
          <p:nvPr/>
        </p:nvGrpSpPr>
        <p:grpSpPr>
          <a:xfrm>
            <a:off x="7093080" y="1763640"/>
            <a:ext cx="350280" cy="350640"/>
            <a:chOff x="7093080" y="1763640"/>
            <a:chExt cx="350280" cy="350640"/>
          </a:xfrm>
        </p:grpSpPr>
        <p:sp>
          <p:nvSpPr>
            <p:cNvPr id="7467" name="CustomShape 183"/>
            <p:cNvSpPr/>
            <p:nvPr/>
          </p:nvSpPr>
          <p:spPr>
            <a:xfrm>
              <a:off x="7222320" y="1826640"/>
              <a:ext cx="90360" cy="44280"/>
            </a:xfrm>
            <a:custGeom>
              <a:avLst/>
              <a:gdLst/>
              <a:ahLst/>
              <a:rect l="l" t="t" r="r" b="b"/>
              <a:pathLst>
                <a:path w="3088" h="1537">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style>
            <a:lnRef idx="0"/>
            <a:fillRef idx="0"/>
            <a:effectRef idx="0"/>
            <a:fontRef idx="minor"/>
          </p:style>
        </p:sp>
        <p:sp>
          <p:nvSpPr>
            <p:cNvPr id="7468" name="CustomShape 184"/>
            <p:cNvSpPr/>
            <p:nvPr/>
          </p:nvSpPr>
          <p:spPr>
            <a:xfrm>
              <a:off x="7257960" y="1930680"/>
              <a:ext cx="19080" cy="19080"/>
            </a:xfrm>
            <a:custGeom>
              <a:avLst/>
              <a:gdLst/>
              <a:ahLst/>
              <a:rect l="l" t="t" r="r" b="b"/>
              <a:pathLst>
                <a:path w="694" h="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style>
            <a:lnRef idx="0"/>
            <a:fillRef idx="0"/>
            <a:effectRef idx="0"/>
            <a:fontRef idx="minor"/>
          </p:style>
        </p:sp>
        <p:sp>
          <p:nvSpPr>
            <p:cNvPr id="7469" name="CustomShape 185"/>
            <p:cNvSpPr/>
            <p:nvPr/>
          </p:nvSpPr>
          <p:spPr>
            <a:xfrm>
              <a:off x="7155720" y="1951200"/>
              <a:ext cx="65160" cy="79200"/>
            </a:xfrm>
            <a:custGeom>
              <a:avLst/>
              <a:gdLst/>
              <a:ahLst/>
              <a:rect l="l" t="t" r="r" b="b"/>
              <a:pathLst>
                <a:path w="2238" h="2711">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style>
            <a:lnRef idx="0"/>
            <a:fillRef idx="0"/>
            <a:effectRef idx="0"/>
            <a:fontRef idx="minor"/>
          </p:style>
        </p:sp>
        <p:sp>
          <p:nvSpPr>
            <p:cNvPr id="7470" name="CustomShape 186"/>
            <p:cNvSpPr/>
            <p:nvPr/>
          </p:nvSpPr>
          <p:spPr>
            <a:xfrm>
              <a:off x="7314480" y="1950480"/>
              <a:ext cx="65160" cy="79200"/>
            </a:xfrm>
            <a:custGeom>
              <a:avLst/>
              <a:gdLst/>
              <a:ahLst/>
              <a:rect l="l" t="t" r="r" b="b"/>
              <a:pathLst>
                <a:path w="2238" h="271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style>
            <a:lnRef idx="0"/>
            <a:fillRef idx="0"/>
            <a:effectRef idx="0"/>
            <a:fontRef idx="minor"/>
          </p:style>
        </p:sp>
        <p:sp>
          <p:nvSpPr>
            <p:cNvPr id="7471" name="CustomShape 187"/>
            <p:cNvSpPr/>
            <p:nvPr/>
          </p:nvSpPr>
          <p:spPr>
            <a:xfrm>
              <a:off x="7093080" y="1763640"/>
              <a:ext cx="350280" cy="350640"/>
            </a:xfrm>
            <a:custGeom>
              <a:avLst/>
              <a:gdLst/>
              <a:ahLst/>
              <a:rect l="l" t="t" r="r" b="b"/>
              <a:pathLst>
                <a:path w="11815" h="11816">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style>
            <a:lnRef idx="0"/>
            <a:fillRef idx="0"/>
            <a:effectRef idx="0"/>
            <a:fontRef idx="minor"/>
          </p:style>
        </p:sp>
      </p:grpSp>
      <p:grpSp>
        <p:nvGrpSpPr>
          <p:cNvPr id="7472" name="Group 188"/>
          <p:cNvGrpSpPr/>
          <p:nvPr/>
        </p:nvGrpSpPr>
        <p:grpSpPr>
          <a:xfrm>
            <a:off x="7081200" y="2213640"/>
            <a:ext cx="374040" cy="350640"/>
            <a:chOff x="7081200" y="2213640"/>
            <a:chExt cx="374040" cy="350640"/>
          </a:xfrm>
        </p:grpSpPr>
        <p:sp>
          <p:nvSpPr>
            <p:cNvPr id="7473" name="CustomShape 189"/>
            <p:cNvSpPr/>
            <p:nvPr/>
          </p:nvSpPr>
          <p:spPr>
            <a:xfrm>
              <a:off x="7283880" y="2215080"/>
              <a:ext cx="171360" cy="159480"/>
            </a:xfrm>
            <a:custGeom>
              <a:avLst/>
              <a:gdLst/>
              <a:ahLst/>
              <a:rect l="l" t="t" r="r" b="b"/>
              <a:pathLst>
                <a:path w="5797" h="5405">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style>
            <a:lnRef idx="0"/>
            <a:fillRef idx="0"/>
            <a:effectRef idx="0"/>
            <a:fontRef idx="minor"/>
          </p:style>
        </p:sp>
        <p:sp>
          <p:nvSpPr>
            <p:cNvPr id="7474" name="CustomShape 190"/>
            <p:cNvSpPr/>
            <p:nvPr/>
          </p:nvSpPr>
          <p:spPr>
            <a:xfrm>
              <a:off x="7220880" y="2344320"/>
              <a:ext cx="92520" cy="90720"/>
            </a:xfrm>
            <a:custGeom>
              <a:avLst/>
              <a:gdLst/>
              <a:ahLst/>
              <a:rect l="l" t="t" r="r" b="b"/>
              <a:pathLst>
                <a:path w="3151" h="3089">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style>
            <a:lnRef idx="0"/>
            <a:fillRef idx="0"/>
            <a:effectRef idx="0"/>
            <a:fontRef idx="minor"/>
          </p:style>
        </p:sp>
        <p:sp>
          <p:nvSpPr>
            <p:cNvPr id="7475" name="CustomShape 191"/>
            <p:cNvSpPr/>
            <p:nvPr/>
          </p:nvSpPr>
          <p:spPr>
            <a:xfrm>
              <a:off x="7081200" y="2404440"/>
              <a:ext cx="171360" cy="159120"/>
            </a:xfrm>
            <a:custGeom>
              <a:avLst/>
              <a:gdLst/>
              <a:ahLst/>
              <a:rect l="l" t="t" r="r" b="b"/>
              <a:pathLst>
                <a:path w="5797" h="5388">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style>
            <a:lnRef idx="0"/>
            <a:fillRef idx="0"/>
            <a:effectRef idx="0"/>
            <a:fontRef idx="minor"/>
          </p:style>
        </p:sp>
        <p:sp>
          <p:nvSpPr>
            <p:cNvPr id="7476" name="CustomShape 192"/>
            <p:cNvSpPr/>
            <p:nvPr/>
          </p:nvSpPr>
          <p:spPr>
            <a:xfrm>
              <a:off x="7084080" y="2213640"/>
              <a:ext cx="369360" cy="350640"/>
            </a:xfrm>
            <a:custGeom>
              <a:avLst/>
              <a:gdLst/>
              <a:ahLst/>
              <a:rect l="l" t="t" r="r" b="b"/>
              <a:pathLst>
                <a:path w="12445" h="11824">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style>
            <a:lnRef idx="0"/>
            <a:fillRef idx="0"/>
            <a:effectRef idx="0"/>
            <a:fontRef idx="minor"/>
          </p:style>
        </p:sp>
      </p:grpSp>
      <p:sp>
        <p:nvSpPr>
          <p:cNvPr id="7477" name="CustomShape 193"/>
          <p:cNvSpPr/>
          <p:nvPr/>
        </p:nvSpPr>
        <p:spPr>
          <a:xfrm>
            <a:off x="5748480" y="2694240"/>
            <a:ext cx="351360" cy="350280"/>
          </a:xfrm>
          <a:custGeom>
            <a:avLst/>
            <a:gdLst/>
            <a:ahLst/>
            <a:rect l="l" t="t" r="r" b="b"/>
            <a:pathLst>
              <a:path w="11847" h="11815">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style>
          <a:lnRef idx="0"/>
          <a:fillRef idx="0"/>
          <a:effectRef idx="0"/>
          <a:fontRef idx="minor"/>
        </p:style>
      </p:sp>
      <p:grpSp>
        <p:nvGrpSpPr>
          <p:cNvPr id="7478" name="Group 194"/>
          <p:cNvGrpSpPr/>
          <p:nvPr/>
        </p:nvGrpSpPr>
        <p:grpSpPr>
          <a:xfrm>
            <a:off x="5779800" y="3172680"/>
            <a:ext cx="287640" cy="351360"/>
            <a:chOff x="5779800" y="3172680"/>
            <a:chExt cx="287640" cy="351360"/>
          </a:xfrm>
        </p:grpSpPr>
        <p:sp>
          <p:nvSpPr>
            <p:cNvPr id="7479" name="CustomShape 195"/>
            <p:cNvSpPr/>
            <p:nvPr/>
          </p:nvSpPr>
          <p:spPr>
            <a:xfrm>
              <a:off x="5779800" y="3236400"/>
              <a:ext cx="122400" cy="132840"/>
            </a:xfrm>
            <a:custGeom>
              <a:avLst/>
              <a:gdLst/>
              <a:ahLst/>
              <a:rect l="l" t="t" r="r" b="b"/>
              <a:pathLst>
                <a:path w="4160" h="4506">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style>
            <a:lnRef idx="0"/>
            <a:fillRef idx="0"/>
            <a:effectRef idx="0"/>
            <a:fontRef idx="minor"/>
          </p:style>
        </p:sp>
        <p:sp>
          <p:nvSpPr>
            <p:cNvPr id="7480" name="CustomShape 196"/>
            <p:cNvSpPr/>
            <p:nvPr/>
          </p:nvSpPr>
          <p:spPr>
            <a:xfrm>
              <a:off x="5945040" y="3327480"/>
              <a:ext cx="122400" cy="133560"/>
            </a:xfrm>
            <a:custGeom>
              <a:avLst/>
              <a:gdLst/>
              <a:ahLst/>
              <a:rect l="l" t="t" r="r" b="b"/>
              <a:pathLst>
                <a:path w="4160" h="4538">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style>
            <a:lnRef idx="0"/>
            <a:fillRef idx="0"/>
            <a:effectRef idx="0"/>
            <a:fontRef idx="minor"/>
          </p:style>
        </p:sp>
        <p:sp>
          <p:nvSpPr>
            <p:cNvPr id="7481" name="CustomShape 197"/>
            <p:cNvSpPr/>
            <p:nvPr/>
          </p:nvSpPr>
          <p:spPr>
            <a:xfrm>
              <a:off x="5779800" y="3391200"/>
              <a:ext cx="122400" cy="132840"/>
            </a:xfrm>
            <a:custGeom>
              <a:avLst/>
              <a:gdLst/>
              <a:ahLst/>
              <a:rect l="l" t="t" r="r" b="b"/>
              <a:pathLst>
                <a:path w="4160" h="4507">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style>
            <a:lnRef idx="0"/>
            <a:fillRef idx="0"/>
            <a:effectRef idx="0"/>
            <a:fontRef idx="minor"/>
          </p:style>
        </p:sp>
        <p:sp>
          <p:nvSpPr>
            <p:cNvPr id="7482" name="CustomShape 198"/>
            <p:cNvSpPr/>
            <p:nvPr/>
          </p:nvSpPr>
          <p:spPr>
            <a:xfrm>
              <a:off x="5945040" y="3172680"/>
              <a:ext cx="122400" cy="133560"/>
            </a:xfrm>
            <a:custGeom>
              <a:avLst/>
              <a:gdLst/>
              <a:ahLst/>
              <a:rect l="l" t="t" r="r" b="b"/>
              <a:pathLst>
                <a:path w="4160" h="4537">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style>
            <a:lnRef idx="0"/>
            <a:fillRef idx="0"/>
            <a:effectRef idx="0"/>
            <a:fontRef idx="minor"/>
          </p:style>
        </p:sp>
      </p:grpSp>
      <p:grpSp>
        <p:nvGrpSpPr>
          <p:cNvPr id="7483" name="Group 199"/>
          <p:cNvGrpSpPr/>
          <p:nvPr/>
        </p:nvGrpSpPr>
        <p:grpSpPr>
          <a:xfrm>
            <a:off x="5779440" y="3622680"/>
            <a:ext cx="288360" cy="351360"/>
            <a:chOff x="5779440" y="3622680"/>
            <a:chExt cx="288360" cy="351360"/>
          </a:xfrm>
        </p:grpSpPr>
        <p:sp>
          <p:nvSpPr>
            <p:cNvPr id="7484" name="CustomShape 200"/>
            <p:cNvSpPr/>
            <p:nvPr/>
          </p:nvSpPr>
          <p:spPr>
            <a:xfrm>
              <a:off x="5923800" y="3622680"/>
              <a:ext cx="124200" cy="269640"/>
            </a:xfrm>
            <a:custGeom>
              <a:avLst/>
              <a:gdLst/>
              <a:ahLst/>
              <a:rect l="l" t="t" r="r" b="b"/>
              <a:pathLst>
                <a:path w="4223" h="9106">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style>
            <a:lnRef idx="0"/>
            <a:fillRef idx="0"/>
            <a:effectRef idx="0"/>
            <a:fontRef idx="minor"/>
          </p:style>
        </p:sp>
        <p:sp>
          <p:nvSpPr>
            <p:cNvPr id="7485" name="CustomShape 201"/>
            <p:cNvSpPr/>
            <p:nvPr/>
          </p:nvSpPr>
          <p:spPr>
            <a:xfrm>
              <a:off x="5984640" y="3912480"/>
              <a:ext cx="83160" cy="19080"/>
            </a:xfrm>
            <a:custGeom>
              <a:avLst/>
              <a:gdLst/>
              <a:ahLst/>
              <a:rect l="l" t="t" r="r" b="b"/>
              <a:pathLst>
                <a:path w="2836" h="694">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style>
            <a:lnRef idx="0"/>
            <a:fillRef idx="0"/>
            <a:effectRef idx="0"/>
            <a:fontRef idx="minor"/>
          </p:style>
        </p:sp>
        <p:sp>
          <p:nvSpPr>
            <p:cNvPr id="7486" name="CustomShape 202"/>
            <p:cNvSpPr/>
            <p:nvPr/>
          </p:nvSpPr>
          <p:spPr>
            <a:xfrm>
              <a:off x="5779440" y="3711960"/>
              <a:ext cx="247320" cy="262080"/>
            </a:xfrm>
            <a:custGeom>
              <a:avLst/>
              <a:gdLst/>
              <a:ahLst/>
              <a:rect l="l" t="t" r="r" b="b"/>
              <a:pathLst>
                <a:path w="8350" h="8854">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style>
            <a:lnRef idx="0"/>
            <a:fillRef idx="0"/>
            <a:effectRef idx="0"/>
            <a:fontRef idx="minor"/>
          </p:style>
        </p:sp>
      </p:grpSp>
      <p:grpSp>
        <p:nvGrpSpPr>
          <p:cNvPr id="7487" name="Group 203"/>
          <p:cNvGrpSpPr/>
          <p:nvPr/>
        </p:nvGrpSpPr>
        <p:grpSpPr>
          <a:xfrm>
            <a:off x="7979400" y="2695320"/>
            <a:ext cx="354960" cy="348120"/>
            <a:chOff x="7979400" y="2695320"/>
            <a:chExt cx="354960" cy="348120"/>
          </a:xfrm>
        </p:grpSpPr>
        <p:sp>
          <p:nvSpPr>
            <p:cNvPr id="7488" name="CustomShape 204"/>
            <p:cNvSpPr/>
            <p:nvPr/>
          </p:nvSpPr>
          <p:spPr>
            <a:xfrm>
              <a:off x="7979400" y="2695320"/>
              <a:ext cx="354960" cy="348120"/>
            </a:xfrm>
            <a:custGeom>
              <a:avLst/>
              <a:gdLst/>
              <a:ahLst/>
              <a:rect l="l" t="t" r="r" b="b"/>
              <a:pathLst>
                <a:path w="11972" h="11737">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style>
            <a:lnRef idx="0"/>
            <a:fillRef idx="0"/>
            <a:effectRef idx="0"/>
            <a:fontRef idx="minor"/>
          </p:style>
        </p:sp>
        <p:sp>
          <p:nvSpPr>
            <p:cNvPr id="7489" name="CustomShape 205"/>
            <p:cNvSpPr/>
            <p:nvPr/>
          </p:nvSpPr>
          <p:spPr>
            <a:xfrm>
              <a:off x="8126640" y="2797920"/>
              <a:ext cx="60480" cy="59760"/>
            </a:xfrm>
            <a:custGeom>
              <a:avLst/>
              <a:gdLst/>
              <a:ahLst/>
              <a:rect l="l" t="t" r="r" b="b"/>
              <a:pathLst>
                <a:path w="2080" h="2049">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style>
            <a:lnRef idx="0"/>
            <a:fillRef idx="0"/>
            <a:effectRef idx="0"/>
            <a:fontRef idx="minor"/>
          </p:style>
        </p:sp>
        <p:sp>
          <p:nvSpPr>
            <p:cNvPr id="7490" name="CustomShape 206"/>
            <p:cNvSpPr/>
            <p:nvPr/>
          </p:nvSpPr>
          <p:spPr>
            <a:xfrm>
              <a:off x="8168040" y="2921760"/>
              <a:ext cx="19080" cy="20160"/>
            </a:xfrm>
            <a:custGeom>
              <a:avLst/>
              <a:gdLst/>
              <a:ahLst/>
              <a:rect l="l" t="t" r="r" b="b"/>
              <a:pathLst>
                <a:path w="694" h="725">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style>
            <a:lnRef idx="0"/>
            <a:fillRef idx="0"/>
            <a:effectRef idx="0"/>
            <a:fontRef idx="minor"/>
          </p:style>
        </p:sp>
      </p:grpSp>
      <p:grpSp>
        <p:nvGrpSpPr>
          <p:cNvPr id="7491" name="Group 207"/>
          <p:cNvGrpSpPr/>
          <p:nvPr/>
        </p:nvGrpSpPr>
        <p:grpSpPr>
          <a:xfrm>
            <a:off x="5322240" y="1306440"/>
            <a:ext cx="308880" cy="351360"/>
            <a:chOff x="5322240" y="1306440"/>
            <a:chExt cx="308880" cy="351360"/>
          </a:xfrm>
        </p:grpSpPr>
        <p:sp>
          <p:nvSpPr>
            <p:cNvPr id="7492" name="CustomShape 208"/>
            <p:cNvSpPr/>
            <p:nvPr/>
          </p:nvSpPr>
          <p:spPr>
            <a:xfrm>
              <a:off x="5334480" y="1326960"/>
              <a:ext cx="29520" cy="82080"/>
            </a:xfrm>
            <a:custGeom>
              <a:avLst/>
              <a:gdLst/>
              <a:ahLst/>
              <a:rect l="l" t="t" r="r" b="b"/>
              <a:pathLst>
                <a:path w="1041" h="2805">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style>
            <a:lnRef idx="0"/>
            <a:fillRef idx="0"/>
            <a:effectRef idx="0"/>
            <a:fontRef idx="minor"/>
          </p:style>
        </p:sp>
        <p:sp>
          <p:nvSpPr>
            <p:cNvPr id="7493" name="CustomShape 209"/>
            <p:cNvSpPr/>
            <p:nvPr/>
          </p:nvSpPr>
          <p:spPr>
            <a:xfrm>
              <a:off x="5592240" y="1326960"/>
              <a:ext cx="29520" cy="81000"/>
            </a:xfrm>
            <a:custGeom>
              <a:avLst/>
              <a:gdLst/>
              <a:ahLst/>
              <a:rect l="l" t="t" r="r" b="b"/>
              <a:pathLst>
                <a:path w="1041" h="2773">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style>
            <a:lnRef idx="0"/>
            <a:fillRef idx="0"/>
            <a:effectRef idx="0"/>
            <a:fontRef idx="minor"/>
          </p:style>
        </p:sp>
        <p:sp>
          <p:nvSpPr>
            <p:cNvPr id="7494" name="CustomShape 210"/>
            <p:cNvSpPr/>
            <p:nvPr/>
          </p:nvSpPr>
          <p:spPr>
            <a:xfrm>
              <a:off x="5437440" y="1338480"/>
              <a:ext cx="29520" cy="66960"/>
            </a:xfrm>
            <a:custGeom>
              <a:avLst/>
              <a:gdLst/>
              <a:ahLst/>
              <a:rect l="l" t="t" r="r" b="b"/>
              <a:pathLst>
                <a:path w="1040" h="2301">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style>
            <a:lnRef idx="0"/>
            <a:fillRef idx="0"/>
            <a:effectRef idx="0"/>
            <a:fontRef idx="minor"/>
          </p:style>
        </p:sp>
        <p:sp>
          <p:nvSpPr>
            <p:cNvPr id="7495" name="CustomShape 211"/>
            <p:cNvSpPr/>
            <p:nvPr/>
          </p:nvSpPr>
          <p:spPr>
            <a:xfrm>
              <a:off x="5489280" y="1338480"/>
              <a:ext cx="29520" cy="66960"/>
            </a:xfrm>
            <a:custGeom>
              <a:avLst/>
              <a:gdLst/>
              <a:ahLst/>
              <a:rect l="l" t="t" r="r" b="b"/>
              <a:pathLst>
                <a:path w="1040" h="2301">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style>
            <a:lnRef idx="0"/>
            <a:fillRef idx="0"/>
            <a:effectRef idx="0"/>
            <a:fontRef idx="minor"/>
          </p:style>
        </p:sp>
        <p:sp>
          <p:nvSpPr>
            <p:cNvPr id="7496" name="CustomShape 212"/>
            <p:cNvSpPr/>
            <p:nvPr/>
          </p:nvSpPr>
          <p:spPr>
            <a:xfrm>
              <a:off x="5385960" y="1306440"/>
              <a:ext cx="29520" cy="107280"/>
            </a:xfrm>
            <a:custGeom>
              <a:avLst/>
              <a:gdLst/>
              <a:ahLst/>
              <a:rect l="l" t="t" r="r" b="b"/>
              <a:pathLst>
                <a:path w="1041" h="3655">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style>
            <a:lnRef idx="0"/>
            <a:fillRef idx="0"/>
            <a:effectRef idx="0"/>
            <a:fontRef idx="minor"/>
          </p:style>
        </p:sp>
        <p:sp>
          <p:nvSpPr>
            <p:cNvPr id="7497" name="CustomShape 213"/>
            <p:cNvSpPr/>
            <p:nvPr/>
          </p:nvSpPr>
          <p:spPr>
            <a:xfrm>
              <a:off x="5540760" y="1307520"/>
              <a:ext cx="29520" cy="107280"/>
            </a:xfrm>
            <a:custGeom>
              <a:avLst/>
              <a:gdLst/>
              <a:ahLst/>
              <a:rect l="l" t="t" r="r" b="b"/>
              <a:pathLst>
                <a:path w="1041" h="3656">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style>
            <a:lnRef idx="0"/>
            <a:fillRef idx="0"/>
            <a:effectRef idx="0"/>
            <a:fontRef idx="minor"/>
          </p:style>
        </p:sp>
        <p:sp>
          <p:nvSpPr>
            <p:cNvPr id="7498" name="CustomShape 214"/>
            <p:cNvSpPr/>
            <p:nvPr/>
          </p:nvSpPr>
          <p:spPr>
            <a:xfrm>
              <a:off x="5384160" y="1418040"/>
              <a:ext cx="190800" cy="157320"/>
            </a:xfrm>
            <a:custGeom>
              <a:avLst/>
              <a:gdLst/>
              <a:ahLst/>
              <a:rect l="l" t="t" r="r" b="b"/>
              <a:pathLst>
                <a:path w="6459" h="5325">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style>
            <a:lnRef idx="0"/>
            <a:fillRef idx="0"/>
            <a:effectRef idx="0"/>
            <a:fontRef idx="minor"/>
          </p:style>
        </p:sp>
        <p:sp>
          <p:nvSpPr>
            <p:cNvPr id="7499" name="CustomShape 215"/>
            <p:cNvSpPr/>
            <p:nvPr/>
          </p:nvSpPr>
          <p:spPr>
            <a:xfrm>
              <a:off x="5488200" y="1419120"/>
              <a:ext cx="142920" cy="238680"/>
            </a:xfrm>
            <a:custGeom>
              <a:avLst/>
              <a:gdLst/>
              <a:ahLst/>
              <a:rect l="l" t="t" r="r" b="b"/>
              <a:pathLst>
                <a:path w="4853" h="8066">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style>
            <a:lnRef idx="0"/>
            <a:fillRef idx="0"/>
            <a:effectRef idx="0"/>
            <a:fontRef idx="minor"/>
          </p:style>
        </p:sp>
        <p:sp>
          <p:nvSpPr>
            <p:cNvPr id="7500" name="CustomShape 216"/>
            <p:cNvSpPr/>
            <p:nvPr/>
          </p:nvSpPr>
          <p:spPr>
            <a:xfrm>
              <a:off x="5322240" y="1420920"/>
              <a:ext cx="145080" cy="236880"/>
            </a:xfrm>
            <a:custGeom>
              <a:avLst/>
              <a:gdLst/>
              <a:ahLst/>
              <a:rect l="l" t="t" r="r" b="b"/>
              <a:pathLst>
                <a:path w="4915" h="8003">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style>
            <a:lnRef idx="0"/>
            <a:fillRef idx="0"/>
            <a:effectRef idx="0"/>
            <a:fontRef idx="minor"/>
          </p:style>
        </p:sp>
      </p:grpSp>
      <p:sp>
        <p:nvSpPr>
          <p:cNvPr id="7501" name="CustomShape 217"/>
          <p:cNvSpPr/>
          <p:nvPr/>
        </p:nvSpPr>
        <p:spPr>
          <a:xfrm>
            <a:off x="5301720" y="1764360"/>
            <a:ext cx="351360" cy="349200"/>
          </a:xfrm>
          <a:custGeom>
            <a:avLst/>
            <a:gdLst/>
            <a:ahLst/>
            <a:rect l="l" t="t" r="r" b="b"/>
            <a:pathLst>
              <a:path w="11846" h="1177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style>
          <a:lnRef idx="0"/>
          <a:fillRef idx="0"/>
          <a:effectRef idx="0"/>
          <a:fontRef idx="minor"/>
        </p:style>
      </p:sp>
      <p:grpSp>
        <p:nvGrpSpPr>
          <p:cNvPr id="7502" name="Group 218"/>
          <p:cNvGrpSpPr/>
          <p:nvPr/>
        </p:nvGrpSpPr>
        <p:grpSpPr>
          <a:xfrm>
            <a:off x="5363280" y="2213640"/>
            <a:ext cx="226440" cy="350280"/>
            <a:chOff x="5363280" y="2213640"/>
            <a:chExt cx="226440" cy="350280"/>
          </a:xfrm>
        </p:grpSpPr>
        <p:sp>
          <p:nvSpPr>
            <p:cNvPr id="7503" name="CustomShape 219"/>
            <p:cNvSpPr/>
            <p:nvPr/>
          </p:nvSpPr>
          <p:spPr>
            <a:xfrm>
              <a:off x="5405760" y="2213640"/>
              <a:ext cx="142200" cy="59760"/>
            </a:xfrm>
            <a:custGeom>
              <a:avLst/>
              <a:gdLst/>
              <a:ahLst/>
              <a:rect l="l" t="t" r="r" b="b"/>
              <a:pathLst>
                <a:path w="4821" h="2049">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style>
            <a:lnRef idx="0"/>
            <a:fillRef idx="0"/>
            <a:effectRef idx="0"/>
            <a:fontRef idx="minor"/>
          </p:style>
        </p:sp>
        <p:sp>
          <p:nvSpPr>
            <p:cNvPr id="7504" name="CustomShape 220"/>
            <p:cNvSpPr/>
            <p:nvPr/>
          </p:nvSpPr>
          <p:spPr>
            <a:xfrm>
              <a:off x="5363280" y="2420280"/>
              <a:ext cx="226440" cy="143640"/>
            </a:xfrm>
            <a:custGeom>
              <a:avLst/>
              <a:gdLst/>
              <a:ahLst/>
              <a:rect l="l" t="t" r="r" b="b"/>
              <a:pathLst>
                <a:path w="7657" h="4874">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style>
            <a:lnRef idx="0"/>
            <a:fillRef idx="0"/>
            <a:effectRef idx="0"/>
            <a:fontRef idx="minor"/>
          </p:style>
        </p:sp>
        <p:sp>
          <p:nvSpPr>
            <p:cNvPr id="7505" name="CustomShape 221"/>
            <p:cNvSpPr/>
            <p:nvPr/>
          </p:nvSpPr>
          <p:spPr>
            <a:xfrm>
              <a:off x="5371920" y="2296440"/>
              <a:ext cx="215280" cy="144000"/>
            </a:xfrm>
            <a:custGeom>
              <a:avLst/>
              <a:gdLst/>
              <a:ahLst/>
              <a:rect l="l" t="t" r="r" b="b"/>
              <a:pathLst>
                <a:path w="7278" h="4879">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style>
            <a:lnRef idx="0"/>
            <a:fillRef idx="0"/>
            <a:effectRef idx="0"/>
            <a:fontRef idx="minor"/>
          </p:style>
        </p:sp>
      </p:grpSp>
      <p:grpSp>
        <p:nvGrpSpPr>
          <p:cNvPr id="7506" name="Group 222"/>
          <p:cNvGrpSpPr/>
          <p:nvPr/>
        </p:nvGrpSpPr>
        <p:grpSpPr>
          <a:xfrm>
            <a:off x="7528680" y="1306440"/>
            <a:ext cx="351360" cy="351360"/>
            <a:chOff x="7528680" y="1306440"/>
            <a:chExt cx="351360" cy="351360"/>
          </a:xfrm>
        </p:grpSpPr>
        <p:sp>
          <p:nvSpPr>
            <p:cNvPr id="7507" name="CustomShape 223"/>
            <p:cNvSpPr/>
            <p:nvPr/>
          </p:nvSpPr>
          <p:spPr>
            <a:xfrm>
              <a:off x="7670520" y="1306440"/>
              <a:ext cx="59400" cy="268920"/>
            </a:xfrm>
            <a:custGeom>
              <a:avLst/>
              <a:gdLst/>
              <a:ahLst/>
              <a:rect l="l" t="t" r="r" b="b"/>
              <a:pathLst>
                <a:path w="2048" h="9075">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style>
            <a:lnRef idx="0"/>
            <a:fillRef idx="0"/>
            <a:effectRef idx="0"/>
            <a:fontRef idx="minor"/>
          </p:style>
        </p:sp>
        <p:sp>
          <p:nvSpPr>
            <p:cNvPr id="7508" name="CustomShape 224"/>
            <p:cNvSpPr/>
            <p:nvPr/>
          </p:nvSpPr>
          <p:spPr>
            <a:xfrm>
              <a:off x="7528680" y="1474560"/>
              <a:ext cx="351360" cy="183240"/>
            </a:xfrm>
            <a:custGeom>
              <a:avLst/>
              <a:gdLst/>
              <a:ahLst/>
              <a:rect l="l" t="t" r="r" b="b"/>
              <a:pathLst>
                <a:path w="11847" h="620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style>
            <a:lnRef idx="0"/>
            <a:fillRef idx="0"/>
            <a:effectRef idx="0"/>
            <a:fontRef idx="minor"/>
          </p:style>
        </p:sp>
      </p:grpSp>
      <p:grpSp>
        <p:nvGrpSpPr>
          <p:cNvPr id="7509" name="Group 225"/>
          <p:cNvGrpSpPr/>
          <p:nvPr/>
        </p:nvGrpSpPr>
        <p:grpSpPr>
          <a:xfrm>
            <a:off x="7528320" y="1763640"/>
            <a:ext cx="352440" cy="350280"/>
            <a:chOff x="7528320" y="1763640"/>
            <a:chExt cx="352440" cy="350280"/>
          </a:xfrm>
        </p:grpSpPr>
        <p:sp>
          <p:nvSpPr>
            <p:cNvPr id="7510" name="CustomShape 226"/>
            <p:cNvSpPr/>
            <p:nvPr/>
          </p:nvSpPr>
          <p:spPr>
            <a:xfrm>
              <a:off x="7529400" y="1909080"/>
              <a:ext cx="351360" cy="204840"/>
            </a:xfrm>
            <a:custGeom>
              <a:avLst/>
              <a:gdLst/>
              <a:ahLst/>
              <a:rect l="l" t="t" r="r" b="b"/>
              <a:pathLst>
                <a:path w="11847" h="6932">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style>
            <a:lnRef idx="0"/>
            <a:fillRef idx="0"/>
            <a:effectRef idx="0"/>
            <a:fontRef idx="minor"/>
          </p:style>
        </p:sp>
        <p:sp>
          <p:nvSpPr>
            <p:cNvPr id="7511" name="CustomShape 227"/>
            <p:cNvSpPr/>
            <p:nvPr/>
          </p:nvSpPr>
          <p:spPr>
            <a:xfrm>
              <a:off x="7528320" y="1763640"/>
              <a:ext cx="352440" cy="144000"/>
            </a:xfrm>
            <a:custGeom>
              <a:avLst/>
              <a:gdLst/>
              <a:ahLst/>
              <a:rect l="l" t="t" r="r" b="b"/>
              <a:pathLst>
                <a:path w="11879" h="4884">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style>
            <a:lnRef idx="0"/>
            <a:fillRef idx="0"/>
            <a:effectRef idx="0"/>
            <a:fontRef idx="minor"/>
          </p:style>
        </p:sp>
      </p:grpSp>
      <p:sp>
        <p:nvSpPr>
          <p:cNvPr id="7512" name="CustomShape 228"/>
          <p:cNvSpPr/>
          <p:nvPr/>
        </p:nvSpPr>
        <p:spPr>
          <a:xfrm>
            <a:off x="7561080" y="2213280"/>
            <a:ext cx="287640" cy="351360"/>
          </a:xfrm>
          <a:custGeom>
            <a:avLst/>
            <a:gdLst/>
            <a:ahLst/>
            <a:rect l="l" t="t" r="r" b="b"/>
            <a:pathLst>
              <a:path w="9704" h="11847">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style>
          <a:lnRef idx="0"/>
          <a:fillRef idx="0"/>
          <a:effectRef idx="0"/>
          <a:fontRef idx="minor"/>
        </p:style>
      </p:sp>
      <p:grpSp>
        <p:nvGrpSpPr>
          <p:cNvPr id="7513" name="Group 229"/>
          <p:cNvGrpSpPr/>
          <p:nvPr/>
        </p:nvGrpSpPr>
        <p:grpSpPr>
          <a:xfrm>
            <a:off x="6199560" y="2693520"/>
            <a:ext cx="343800" cy="351360"/>
            <a:chOff x="6199560" y="2693520"/>
            <a:chExt cx="343800" cy="351360"/>
          </a:xfrm>
        </p:grpSpPr>
        <p:sp>
          <p:nvSpPr>
            <p:cNvPr id="7514" name="CustomShape 230"/>
            <p:cNvSpPr/>
            <p:nvPr/>
          </p:nvSpPr>
          <p:spPr>
            <a:xfrm>
              <a:off x="6337440" y="2841120"/>
              <a:ext cx="60480" cy="59760"/>
            </a:xfrm>
            <a:custGeom>
              <a:avLst/>
              <a:gdLst/>
              <a:ahLst/>
              <a:rect l="l" t="t" r="r" b="b"/>
              <a:pathLst>
                <a:path w="2081" h="2049">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style>
            <a:lnRef idx="0"/>
            <a:fillRef idx="0"/>
            <a:effectRef idx="0"/>
            <a:fontRef idx="minor"/>
          </p:style>
        </p:sp>
        <p:sp>
          <p:nvSpPr>
            <p:cNvPr id="7515" name="CustomShape 231"/>
            <p:cNvSpPr/>
            <p:nvPr/>
          </p:nvSpPr>
          <p:spPr>
            <a:xfrm>
              <a:off x="6199560" y="2693520"/>
              <a:ext cx="343800" cy="351360"/>
            </a:xfrm>
            <a:custGeom>
              <a:avLst/>
              <a:gdLst/>
              <a:ahLst/>
              <a:rect l="l" t="t" r="r" b="b"/>
              <a:pathLst>
                <a:path w="11595" h="11847">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style>
            <a:lnRef idx="0"/>
            <a:fillRef idx="0"/>
            <a:effectRef idx="0"/>
            <a:fontRef idx="minor"/>
          </p:style>
        </p:sp>
      </p:grpSp>
      <p:grpSp>
        <p:nvGrpSpPr>
          <p:cNvPr id="7516" name="Group 232"/>
          <p:cNvGrpSpPr/>
          <p:nvPr/>
        </p:nvGrpSpPr>
        <p:grpSpPr>
          <a:xfrm>
            <a:off x="6207480" y="3173040"/>
            <a:ext cx="327960" cy="350640"/>
            <a:chOff x="6207480" y="3173040"/>
            <a:chExt cx="327960" cy="350640"/>
          </a:xfrm>
        </p:grpSpPr>
        <p:sp>
          <p:nvSpPr>
            <p:cNvPr id="7517" name="CustomShape 233"/>
            <p:cNvSpPr/>
            <p:nvPr/>
          </p:nvSpPr>
          <p:spPr>
            <a:xfrm>
              <a:off x="6331320" y="3214440"/>
              <a:ext cx="81000" cy="39600"/>
            </a:xfrm>
            <a:custGeom>
              <a:avLst/>
              <a:gdLst/>
              <a:ahLst/>
              <a:rect l="l" t="t" r="r" b="b"/>
              <a:pathLst>
                <a:path w="2773" h="1378">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style>
            <a:lnRef idx="0"/>
            <a:fillRef idx="0"/>
            <a:effectRef idx="0"/>
            <a:fontRef idx="minor"/>
          </p:style>
        </p:sp>
        <p:sp>
          <p:nvSpPr>
            <p:cNvPr id="7518" name="CustomShape 234"/>
            <p:cNvSpPr/>
            <p:nvPr/>
          </p:nvSpPr>
          <p:spPr>
            <a:xfrm>
              <a:off x="6207480" y="3173040"/>
              <a:ext cx="327960" cy="350640"/>
            </a:xfrm>
            <a:custGeom>
              <a:avLst/>
              <a:gdLst/>
              <a:ahLst/>
              <a:rect l="l" t="t" r="r" b="b"/>
              <a:pathLst>
                <a:path w="11059" h="11816">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style>
            <a:lnRef idx="0"/>
            <a:fillRef idx="0"/>
            <a:effectRef idx="0"/>
            <a:fontRef idx="minor"/>
          </p:style>
        </p:sp>
      </p:grpSp>
      <p:grpSp>
        <p:nvGrpSpPr>
          <p:cNvPr id="7519" name="Group 235"/>
          <p:cNvGrpSpPr/>
          <p:nvPr/>
        </p:nvGrpSpPr>
        <p:grpSpPr>
          <a:xfrm>
            <a:off x="6197040" y="3624840"/>
            <a:ext cx="348480" cy="346680"/>
            <a:chOff x="6197040" y="3624840"/>
            <a:chExt cx="348480" cy="346680"/>
          </a:xfrm>
        </p:grpSpPr>
        <p:sp>
          <p:nvSpPr>
            <p:cNvPr id="7520" name="CustomShape 236"/>
            <p:cNvSpPr/>
            <p:nvPr/>
          </p:nvSpPr>
          <p:spPr>
            <a:xfrm>
              <a:off x="6318360" y="3769560"/>
              <a:ext cx="103680" cy="76320"/>
            </a:xfrm>
            <a:custGeom>
              <a:avLst/>
              <a:gdLst/>
              <a:ahLst/>
              <a:rect l="l" t="t" r="r" b="b"/>
              <a:pathLst>
                <a:path w="3529" h="2616">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style>
            <a:lnRef idx="0"/>
            <a:fillRef idx="0"/>
            <a:effectRef idx="0"/>
            <a:fontRef idx="minor"/>
          </p:style>
        </p:sp>
        <p:sp>
          <p:nvSpPr>
            <p:cNvPr id="7521" name="CustomShape 237"/>
            <p:cNvSpPr/>
            <p:nvPr/>
          </p:nvSpPr>
          <p:spPr>
            <a:xfrm>
              <a:off x="6197040" y="3624840"/>
              <a:ext cx="348480" cy="346680"/>
            </a:xfrm>
            <a:custGeom>
              <a:avLst/>
              <a:gdLst/>
              <a:ahLst/>
              <a:rect l="l" t="t" r="r" b="b"/>
              <a:pathLst>
                <a:path w="11752" h="11689">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style>
            <a:lnRef idx="0"/>
            <a:fillRef idx="0"/>
            <a:effectRef idx="0"/>
            <a:fontRef idx="minor"/>
          </p:style>
        </p:sp>
      </p:grpSp>
      <p:grpSp>
        <p:nvGrpSpPr>
          <p:cNvPr id="7522" name="Group 238"/>
          <p:cNvGrpSpPr/>
          <p:nvPr/>
        </p:nvGrpSpPr>
        <p:grpSpPr>
          <a:xfrm>
            <a:off x="7980840" y="3173400"/>
            <a:ext cx="352080" cy="349920"/>
            <a:chOff x="7980840" y="3173400"/>
            <a:chExt cx="352080" cy="349920"/>
          </a:xfrm>
        </p:grpSpPr>
        <p:sp>
          <p:nvSpPr>
            <p:cNvPr id="7523" name="CustomShape 239"/>
            <p:cNvSpPr/>
            <p:nvPr/>
          </p:nvSpPr>
          <p:spPr>
            <a:xfrm>
              <a:off x="8167320" y="3173400"/>
              <a:ext cx="165600" cy="349920"/>
            </a:xfrm>
            <a:custGeom>
              <a:avLst/>
              <a:gdLst/>
              <a:ahLst/>
              <a:rect l="l" t="t" r="r" b="b"/>
              <a:pathLst>
                <a:path w="5608" h="1180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style>
            <a:lnRef idx="0"/>
            <a:fillRef idx="0"/>
            <a:effectRef idx="0"/>
            <a:fontRef idx="minor"/>
          </p:style>
        </p:sp>
        <p:sp>
          <p:nvSpPr>
            <p:cNvPr id="7524" name="CustomShape 240"/>
            <p:cNvSpPr/>
            <p:nvPr/>
          </p:nvSpPr>
          <p:spPr>
            <a:xfrm>
              <a:off x="7980840" y="3173400"/>
              <a:ext cx="164520" cy="349200"/>
            </a:xfrm>
            <a:custGeom>
              <a:avLst/>
              <a:gdLst/>
              <a:ahLst/>
              <a:rect l="l" t="t" r="r" b="b"/>
              <a:pathLst>
                <a:path w="5577" h="1177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style>
            <a:lnRef idx="0"/>
            <a:fillRef idx="0"/>
            <a:effectRef idx="0"/>
            <a:fontRef idx="minor"/>
          </p:style>
        </p:sp>
      </p:grpSp>
      <p:grpSp>
        <p:nvGrpSpPr>
          <p:cNvPr id="7525" name="Group 241"/>
          <p:cNvGrpSpPr/>
          <p:nvPr/>
        </p:nvGrpSpPr>
        <p:grpSpPr>
          <a:xfrm>
            <a:off x="5774040" y="1306800"/>
            <a:ext cx="298080" cy="350640"/>
            <a:chOff x="5774040" y="1306800"/>
            <a:chExt cx="298080" cy="350640"/>
          </a:xfrm>
        </p:grpSpPr>
        <p:sp>
          <p:nvSpPr>
            <p:cNvPr id="7526" name="CustomShape 242"/>
            <p:cNvSpPr/>
            <p:nvPr/>
          </p:nvSpPr>
          <p:spPr>
            <a:xfrm>
              <a:off x="6010200" y="1453320"/>
              <a:ext cx="20160" cy="20160"/>
            </a:xfrm>
            <a:custGeom>
              <a:avLst/>
              <a:gdLst/>
              <a:ahLst/>
              <a:rect l="l" t="t" r="r" b="b"/>
              <a:pathLst>
                <a:path w="725" h="726">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style>
            <a:lnRef idx="0"/>
            <a:fillRef idx="0"/>
            <a:effectRef idx="0"/>
            <a:fontRef idx="minor"/>
          </p:style>
        </p:sp>
        <p:sp>
          <p:nvSpPr>
            <p:cNvPr id="7527" name="CustomShape 243"/>
            <p:cNvSpPr/>
            <p:nvPr/>
          </p:nvSpPr>
          <p:spPr>
            <a:xfrm>
              <a:off x="5866920" y="1306800"/>
              <a:ext cx="70920" cy="124200"/>
            </a:xfrm>
            <a:custGeom>
              <a:avLst/>
              <a:gdLst/>
              <a:ahLst/>
              <a:rect l="l" t="t" r="r" b="b"/>
              <a:pathLst>
                <a:path w="2426" h="4222">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style>
            <a:lnRef idx="0"/>
            <a:fillRef idx="0"/>
            <a:effectRef idx="0"/>
            <a:fontRef idx="minor"/>
          </p:style>
        </p:sp>
        <p:sp>
          <p:nvSpPr>
            <p:cNvPr id="7528" name="CustomShape 244"/>
            <p:cNvSpPr/>
            <p:nvPr/>
          </p:nvSpPr>
          <p:spPr>
            <a:xfrm>
              <a:off x="5774040" y="1306800"/>
              <a:ext cx="70920" cy="124200"/>
            </a:xfrm>
            <a:custGeom>
              <a:avLst/>
              <a:gdLst/>
              <a:ahLst/>
              <a:rect l="l" t="t" r="r" b="b"/>
              <a:pathLst>
                <a:path w="2426" h="4222">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style>
            <a:lnRef idx="0"/>
            <a:fillRef idx="0"/>
            <a:effectRef idx="0"/>
            <a:fontRef idx="minor"/>
          </p:style>
        </p:sp>
        <p:sp>
          <p:nvSpPr>
            <p:cNvPr id="7529" name="CustomShape 245"/>
            <p:cNvSpPr/>
            <p:nvPr/>
          </p:nvSpPr>
          <p:spPr>
            <a:xfrm>
              <a:off x="5774040" y="1411920"/>
              <a:ext cx="298080" cy="245520"/>
            </a:xfrm>
            <a:custGeom>
              <a:avLst/>
              <a:gdLst/>
              <a:ahLst/>
              <a:rect l="l" t="t" r="r" b="b"/>
              <a:pathLst>
                <a:path w="10051" h="8287">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style>
            <a:lnRef idx="0"/>
            <a:fillRef idx="0"/>
            <a:effectRef idx="0"/>
            <a:fontRef idx="minor"/>
          </p:style>
        </p:sp>
      </p:grpSp>
      <p:grpSp>
        <p:nvGrpSpPr>
          <p:cNvPr id="7530" name="Group 246"/>
          <p:cNvGrpSpPr/>
          <p:nvPr/>
        </p:nvGrpSpPr>
        <p:grpSpPr>
          <a:xfrm>
            <a:off x="5746320" y="1825560"/>
            <a:ext cx="353160" cy="226440"/>
            <a:chOff x="5746320" y="1825560"/>
            <a:chExt cx="353160" cy="226440"/>
          </a:xfrm>
        </p:grpSpPr>
        <p:sp>
          <p:nvSpPr>
            <p:cNvPr id="7531" name="CustomShape 247"/>
            <p:cNvSpPr/>
            <p:nvPr/>
          </p:nvSpPr>
          <p:spPr>
            <a:xfrm>
              <a:off x="5871960" y="1889280"/>
              <a:ext cx="101880" cy="101880"/>
            </a:xfrm>
            <a:custGeom>
              <a:avLst/>
              <a:gdLst/>
              <a:ahLst/>
              <a:rect l="l" t="t" r="r" b="b"/>
              <a:pathLst>
                <a:path w="3466" h="3467">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style>
            <a:lnRef idx="0"/>
            <a:fillRef idx="0"/>
            <a:effectRef idx="0"/>
            <a:fontRef idx="minor"/>
          </p:style>
        </p:sp>
        <p:sp>
          <p:nvSpPr>
            <p:cNvPr id="7532" name="CustomShape 248"/>
            <p:cNvSpPr/>
            <p:nvPr/>
          </p:nvSpPr>
          <p:spPr>
            <a:xfrm>
              <a:off x="5746320" y="1825560"/>
              <a:ext cx="353160" cy="226440"/>
            </a:xfrm>
            <a:custGeom>
              <a:avLst/>
              <a:gdLst/>
              <a:ahLst/>
              <a:rect l="l" t="t" r="r" b="b"/>
              <a:pathLst>
                <a:path w="11910" h="7656">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style>
            <a:lnRef idx="0"/>
            <a:fillRef idx="0"/>
            <a:effectRef idx="0"/>
            <a:fontRef idx="minor"/>
          </p:style>
        </p:sp>
      </p:grpSp>
      <p:grpSp>
        <p:nvGrpSpPr>
          <p:cNvPr id="7533" name="Group 249"/>
          <p:cNvGrpSpPr/>
          <p:nvPr/>
        </p:nvGrpSpPr>
        <p:grpSpPr>
          <a:xfrm>
            <a:off x="5747400" y="2219040"/>
            <a:ext cx="350640" cy="339480"/>
            <a:chOff x="5747400" y="2219040"/>
            <a:chExt cx="350640" cy="339480"/>
          </a:xfrm>
        </p:grpSpPr>
        <p:sp>
          <p:nvSpPr>
            <p:cNvPr id="7534" name="CustomShape 250"/>
            <p:cNvSpPr/>
            <p:nvPr/>
          </p:nvSpPr>
          <p:spPr>
            <a:xfrm>
              <a:off x="5893920" y="2219040"/>
              <a:ext cx="204120" cy="192240"/>
            </a:xfrm>
            <a:custGeom>
              <a:avLst/>
              <a:gdLst/>
              <a:ahLst/>
              <a:rect l="l" t="t" r="r" b="b"/>
              <a:pathLst>
                <a:path w="6901" h="6503">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style>
            <a:lnRef idx="0"/>
            <a:fillRef idx="0"/>
            <a:effectRef idx="0"/>
            <a:fontRef idx="minor"/>
          </p:style>
        </p:sp>
        <p:sp>
          <p:nvSpPr>
            <p:cNvPr id="7535" name="CustomShape 251"/>
            <p:cNvSpPr/>
            <p:nvPr/>
          </p:nvSpPr>
          <p:spPr>
            <a:xfrm>
              <a:off x="5747400" y="2372400"/>
              <a:ext cx="186120" cy="186120"/>
            </a:xfrm>
            <a:custGeom>
              <a:avLst/>
              <a:gdLst/>
              <a:ahLst/>
              <a:rect l="l" t="t" r="r" b="b"/>
              <a:pathLst>
                <a:path w="6302" h="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style>
            <a:lnRef idx="0"/>
            <a:fillRef idx="0"/>
            <a:effectRef idx="0"/>
            <a:fontRef idx="minor"/>
          </p:style>
        </p:sp>
      </p:grpSp>
      <p:grpSp>
        <p:nvGrpSpPr>
          <p:cNvPr id="7536" name="Group 252"/>
          <p:cNvGrpSpPr/>
          <p:nvPr/>
        </p:nvGrpSpPr>
        <p:grpSpPr>
          <a:xfrm>
            <a:off x="7968960" y="1306080"/>
            <a:ext cx="352080" cy="352440"/>
            <a:chOff x="7968960" y="1306080"/>
            <a:chExt cx="352080" cy="352440"/>
          </a:xfrm>
        </p:grpSpPr>
        <p:sp>
          <p:nvSpPr>
            <p:cNvPr id="7537" name="CustomShape 253"/>
            <p:cNvSpPr/>
            <p:nvPr/>
          </p:nvSpPr>
          <p:spPr>
            <a:xfrm>
              <a:off x="8217360" y="1472040"/>
              <a:ext cx="81000" cy="100800"/>
            </a:xfrm>
            <a:custGeom>
              <a:avLst/>
              <a:gdLst/>
              <a:ahLst/>
              <a:rect l="l" t="t" r="r" b="b"/>
              <a:pathLst>
                <a:path w="2773" h="3435">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style>
            <a:lnRef idx="0"/>
            <a:fillRef idx="0"/>
            <a:effectRef idx="0"/>
            <a:fontRef idx="minor"/>
          </p:style>
        </p:sp>
        <p:sp>
          <p:nvSpPr>
            <p:cNvPr id="7538" name="CustomShape 254"/>
            <p:cNvSpPr/>
            <p:nvPr/>
          </p:nvSpPr>
          <p:spPr>
            <a:xfrm>
              <a:off x="8094600" y="1306080"/>
              <a:ext cx="226440" cy="352440"/>
            </a:xfrm>
            <a:custGeom>
              <a:avLst/>
              <a:gdLst/>
              <a:ahLst/>
              <a:rect l="l" t="t" r="r" b="b"/>
              <a:pathLst>
                <a:path w="7657" h="11878">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style>
            <a:lnRef idx="0"/>
            <a:fillRef idx="0"/>
            <a:effectRef idx="0"/>
            <a:fontRef idx="minor"/>
          </p:style>
        </p:sp>
        <p:sp>
          <p:nvSpPr>
            <p:cNvPr id="7539" name="CustomShape 255"/>
            <p:cNvSpPr/>
            <p:nvPr/>
          </p:nvSpPr>
          <p:spPr>
            <a:xfrm>
              <a:off x="7968960" y="1512360"/>
              <a:ext cx="81000" cy="113040"/>
            </a:xfrm>
            <a:custGeom>
              <a:avLst/>
              <a:gdLst/>
              <a:ahLst/>
              <a:rect l="l" t="t" r="r" b="b"/>
              <a:pathLst>
                <a:path w="2773" h="3844">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style>
            <a:lnRef idx="0"/>
            <a:fillRef idx="0"/>
            <a:effectRef idx="0"/>
            <a:fontRef idx="minor"/>
          </p:style>
        </p:sp>
        <p:sp>
          <p:nvSpPr>
            <p:cNvPr id="7540" name="CustomShape 256"/>
            <p:cNvSpPr/>
            <p:nvPr/>
          </p:nvSpPr>
          <p:spPr>
            <a:xfrm>
              <a:off x="8010000" y="1533960"/>
              <a:ext cx="123480" cy="122400"/>
            </a:xfrm>
            <a:custGeom>
              <a:avLst/>
              <a:gdLst/>
              <a:ahLst/>
              <a:rect l="l" t="t" r="r" b="b"/>
              <a:pathLst>
                <a:path w="4191" h="416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style>
            <a:lnRef idx="0"/>
            <a:fillRef idx="0"/>
            <a:effectRef idx="0"/>
            <a:fontRef idx="minor"/>
          </p:style>
        </p:sp>
        <p:sp>
          <p:nvSpPr>
            <p:cNvPr id="7541" name="CustomShape 257"/>
            <p:cNvSpPr/>
            <p:nvPr/>
          </p:nvSpPr>
          <p:spPr>
            <a:xfrm>
              <a:off x="8114400" y="1473120"/>
              <a:ext cx="39960" cy="101880"/>
            </a:xfrm>
            <a:custGeom>
              <a:avLst/>
              <a:gdLst/>
              <a:ahLst/>
              <a:rect l="l" t="t" r="r" b="b"/>
              <a:pathLst>
                <a:path w="1387" h="3466">
                  <a:moveTo>
                    <a:pt x="1" y="0"/>
                  </a:moveTo>
                  <a:lnTo>
                    <a:pt x="1" y="1764"/>
                  </a:lnTo>
                  <a:cubicBezTo>
                    <a:pt x="631" y="2111"/>
                    <a:pt x="1072" y="2709"/>
                    <a:pt x="1261" y="3466"/>
                  </a:cubicBezTo>
                  <a:lnTo>
                    <a:pt x="1387" y="3466"/>
                  </a:lnTo>
                  <a:lnTo>
                    <a:pt x="1387" y="0"/>
                  </a:lnTo>
                  <a:close/>
                </a:path>
              </a:pathLst>
            </a:custGeom>
            <a:solidFill>
              <a:srgbClr val="5f7d95"/>
            </a:solidFill>
            <a:ln>
              <a:noFill/>
            </a:ln>
          </p:spPr>
          <p:style>
            <a:lnRef idx="0"/>
            <a:fillRef idx="0"/>
            <a:effectRef idx="0"/>
            <a:fontRef idx="minor"/>
          </p:style>
        </p:sp>
      </p:grpSp>
      <p:grpSp>
        <p:nvGrpSpPr>
          <p:cNvPr id="7542" name="Group 258"/>
          <p:cNvGrpSpPr/>
          <p:nvPr/>
        </p:nvGrpSpPr>
        <p:grpSpPr>
          <a:xfrm>
            <a:off x="7968960" y="1774080"/>
            <a:ext cx="352080" cy="329760"/>
            <a:chOff x="7968960" y="1774080"/>
            <a:chExt cx="352080" cy="329760"/>
          </a:xfrm>
        </p:grpSpPr>
        <p:sp>
          <p:nvSpPr>
            <p:cNvPr id="7543" name="CustomShape 259"/>
            <p:cNvSpPr/>
            <p:nvPr/>
          </p:nvSpPr>
          <p:spPr>
            <a:xfrm>
              <a:off x="8136000" y="1940040"/>
              <a:ext cx="19080" cy="19080"/>
            </a:xfrm>
            <a:custGeom>
              <a:avLst/>
              <a:gdLst/>
              <a:ahLst/>
              <a:rect l="l" t="t" r="r" b="b"/>
              <a:pathLst>
                <a:path w="694" h="695">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style>
            <a:lnRef idx="0"/>
            <a:fillRef idx="0"/>
            <a:effectRef idx="0"/>
            <a:fontRef idx="minor"/>
          </p:style>
        </p:sp>
        <p:sp>
          <p:nvSpPr>
            <p:cNvPr id="7544" name="CustomShape 260"/>
            <p:cNvSpPr/>
            <p:nvPr/>
          </p:nvSpPr>
          <p:spPr>
            <a:xfrm>
              <a:off x="8258760" y="1940040"/>
              <a:ext cx="62280" cy="20160"/>
            </a:xfrm>
            <a:custGeom>
              <a:avLst/>
              <a:gdLst/>
              <a:ahLst/>
              <a:rect l="l" t="t" r="r" b="b"/>
              <a:pathLst>
                <a:path w="2143" h="726">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style>
            <a:lnRef idx="0"/>
            <a:fillRef idx="0"/>
            <a:effectRef idx="0"/>
            <a:fontRef idx="minor"/>
          </p:style>
        </p:sp>
        <p:sp>
          <p:nvSpPr>
            <p:cNvPr id="7545" name="CustomShape 261"/>
            <p:cNvSpPr/>
            <p:nvPr/>
          </p:nvSpPr>
          <p:spPr>
            <a:xfrm>
              <a:off x="7968960" y="1940040"/>
              <a:ext cx="62280" cy="20160"/>
            </a:xfrm>
            <a:custGeom>
              <a:avLst/>
              <a:gdLst/>
              <a:ahLst/>
              <a:rect l="l" t="t" r="r" b="b"/>
              <a:pathLst>
                <a:path w="2143" h="726">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style>
            <a:lnRef idx="0"/>
            <a:fillRef idx="0"/>
            <a:effectRef idx="0"/>
            <a:fontRef idx="minor"/>
          </p:style>
        </p:sp>
        <p:sp>
          <p:nvSpPr>
            <p:cNvPr id="7546" name="CustomShape 262"/>
            <p:cNvSpPr/>
            <p:nvPr/>
          </p:nvSpPr>
          <p:spPr>
            <a:xfrm>
              <a:off x="8134920" y="1774080"/>
              <a:ext cx="19080" cy="61560"/>
            </a:xfrm>
            <a:custGeom>
              <a:avLst/>
              <a:gdLst/>
              <a:ahLst/>
              <a:rect l="l" t="t" r="r" b="b"/>
              <a:pathLst>
                <a:path w="694" h="2112">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style>
            <a:lnRef idx="0"/>
            <a:fillRef idx="0"/>
            <a:effectRef idx="0"/>
            <a:fontRef idx="minor"/>
          </p:style>
        </p:sp>
        <p:sp>
          <p:nvSpPr>
            <p:cNvPr id="7547" name="CustomShape 263"/>
            <p:cNvSpPr/>
            <p:nvPr/>
          </p:nvSpPr>
          <p:spPr>
            <a:xfrm>
              <a:off x="8018640" y="1823760"/>
              <a:ext cx="49320" cy="47520"/>
            </a:xfrm>
            <a:custGeom>
              <a:avLst/>
              <a:gdLst/>
              <a:ahLst/>
              <a:rect l="l" t="t" r="r" b="b"/>
              <a:pathLst>
                <a:path w="1702" h="1639">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style>
            <a:lnRef idx="0"/>
            <a:fillRef idx="0"/>
            <a:effectRef idx="0"/>
            <a:fontRef idx="minor"/>
          </p:style>
        </p:sp>
        <p:sp>
          <p:nvSpPr>
            <p:cNvPr id="7548" name="CustomShape 264"/>
            <p:cNvSpPr/>
            <p:nvPr/>
          </p:nvSpPr>
          <p:spPr>
            <a:xfrm>
              <a:off x="8222040" y="1823760"/>
              <a:ext cx="50040" cy="47520"/>
            </a:xfrm>
            <a:custGeom>
              <a:avLst/>
              <a:gdLst/>
              <a:ahLst/>
              <a:rect l="l" t="t" r="r" b="b"/>
              <a:pathLst>
                <a:path w="1734" h="1639">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style>
            <a:lnRef idx="0"/>
            <a:fillRef idx="0"/>
            <a:effectRef idx="0"/>
            <a:fontRef idx="minor"/>
          </p:style>
        </p:sp>
        <p:sp>
          <p:nvSpPr>
            <p:cNvPr id="7549" name="CustomShape 265"/>
            <p:cNvSpPr/>
            <p:nvPr/>
          </p:nvSpPr>
          <p:spPr>
            <a:xfrm>
              <a:off x="8029800" y="2063160"/>
              <a:ext cx="227520" cy="40680"/>
            </a:xfrm>
            <a:custGeom>
              <a:avLst/>
              <a:gdLst/>
              <a:ahLst/>
              <a:rect l="l" t="t" r="r" b="b"/>
              <a:pathLst>
                <a:path w="7688" h="141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style>
            <a:lnRef idx="0"/>
            <a:fillRef idx="0"/>
            <a:effectRef idx="0"/>
            <a:fontRef idx="minor"/>
          </p:style>
        </p:sp>
        <p:sp>
          <p:nvSpPr>
            <p:cNvPr id="7550" name="CustomShape 266"/>
            <p:cNvSpPr/>
            <p:nvPr/>
          </p:nvSpPr>
          <p:spPr>
            <a:xfrm>
              <a:off x="8052480" y="1858320"/>
              <a:ext cx="181440" cy="183240"/>
            </a:xfrm>
            <a:custGeom>
              <a:avLst/>
              <a:gdLst/>
              <a:ahLst/>
              <a:rect l="l" t="t" r="r" b="b"/>
              <a:pathLst>
                <a:path w="6144" h="6207">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style>
            <a:lnRef idx="0"/>
            <a:fillRef idx="0"/>
            <a:effectRef idx="0"/>
            <a:fontRef idx="minor"/>
          </p:style>
        </p:sp>
      </p:grpSp>
      <p:grpSp>
        <p:nvGrpSpPr>
          <p:cNvPr id="7551" name="Group 267"/>
          <p:cNvGrpSpPr/>
          <p:nvPr/>
        </p:nvGrpSpPr>
        <p:grpSpPr>
          <a:xfrm>
            <a:off x="7966800" y="2213280"/>
            <a:ext cx="356040" cy="351360"/>
            <a:chOff x="7966800" y="2213280"/>
            <a:chExt cx="356040" cy="351360"/>
          </a:xfrm>
        </p:grpSpPr>
        <p:sp>
          <p:nvSpPr>
            <p:cNvPr id="7552" name="CustomShape 268"/>
            <p:cNvSpPr/>
            <p:nvPr/>
          </p:nvSpPr>
          <p:spPr>
            <a:xfrm>
              <a:off x="8153640" y="2213280"/>
              <a:ext cx="169200" cy="162720"/>
            </a:xfrm>
            <a:custGeom>
              <a:avLst/>
              <a:gdLst/>
              <a:ahLst/>
              <a:rect l="l" t="t" r="r" b="b"/>
              <a:pathLst>
                <a:path w="5735" h="5507">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style>
            <a:lnRef idx="0"/>
            <a:fillRef idx="0"/>
            <a:effectRef idx="0"/>
            <a:fontRef idx="minor"/>
          </p:style>
        </p:sp>
        <p:sp>
          <p:nvSpPr>
            <p:cNvPr id="7553" name="CustomShape 269"/>
            <p:cNvSpPr/>
            <p:nvPr/>
          </p:nvSpPr>
          <p:spPr>
            <a:xfrm>
              <a:off x="7966800" y="2513520"/>
              <a:ext cx="50040" cy="51120"/>
            </a:xfrm>
            <a:custGeom>
              <a:avLst/>
              <a:gdLst/>
              <a:ahLst/>
              <a:rect l="l" t="t" r="r" b="b"/>
              <a:pathLst>
                <a:path w="1734" h="1765">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style>
            <a:lnRef idx="0"/>
            <a:fillRef idx="0"/>
            <a:effectRef idx="0"/>
            <a:fontRef idx="minor"/>
          </p:style>
        </p:sp>
        <p:sp>
          <p:nvSpPr>
            <p:cNvPr id="7554" name="CustomShape 270"/>
            <p:cNvSpPr/>
            <p:nvPr/>
          </p:nvSpPr>
          <p:spPr>
            <a:xfrm>
              <a:off x="8007480" y="2280600"/>
              <a:ext cx="244440" cy="246240"/>
            </a:xfrm>
            <a:custGeom>
              <a:avLst/>
              <a:gdLst/>
              <a:ahLst/>
              <a:rect l="l" t="t" r="r" b="b"/>
              <a:pathLst>
                <a:path w="8255" h="8318">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style>
            <a:lnRef idx="0"/>
            <a:fillRef idx="0"/>
            <a:effectRef idx="0"/>
            <a:fontRef idx="minor"/>
          </p:style>
        </p:sp>
      </p:grpSp>
      <p:grpSp>
        <p:nvGrpSpPr>
          <p:cNvPr id="7555" name="Group 271"/>
          <p:cNvGrpSpPr/>
          <p:nvPr/>
        </p:nvGrpSpPr>
        <p:grpSpPr>
          <a:xfrm>
            <a:off x="6702480" y="2694600"/>
            <a:ext cx="227160" cy="349560"/>
            <a:chOff x="6702480" y="2694600"/>
            <a:chExt cx="227160" cy="349560"/>
          </a:xfrm>
        </p:grpSpPr>
        <p:sp>
          <p:nvSpPr>
            <p:cNvPr id="7556" name="CustomShape 272"/>
            <p:cNvSpPr/>
            <p:nvPr/>
          </p:nvSpPr>
          <p:spPr>
            <a:xfrm>
              <a:off x="6703200" y="2694600"/>
              <a:ext cx="226440" cy="40680"/>
            </a:xfrm>
            <a:custGeom>
              <a:avLst/>
              <a:gdLst/>
              <a:ahLst/>
              <a:rect l="l" t="t" r="r" b="b"/>
              <a:pathLst>
                <a:path w="7656" h="1419">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style>
            <a:lnRef idx="0"/>
            <a:fillRef idx="0"/>
            <a:effectRef idx="0"/>
            <a:fontRef idx="minor"/>
          </p:style>
        </p:sp>
        <p:sp>
          <p:nvSpPr>
            <p:cNvPr id="7557" name="CustomShape 273"/>
            <p:cNvSpPr/>
            <p:nvPr/>
          </p:nvSpPr>
          <p:spPr>
            <a:xfrm>
              <a:off x="6764400" y="2799720"/>
              <a:ext cx="101880" cy="101880"/>
            </a:xfrm>
            <a:custGeom>
              <a:avLst/>
              <a:gdLst/>
              <a:ahLst/>
              <a:rect l="l" t="t" r="r" b="b"/>
              <a:pathLst>
                <a:path w="3466" h="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style>
            <a:lnRef idx="0"/>
            <a:fillRef idx="0"/>
            <a:effectRef idx="0"/>
            <a:fontRef idx="minor"/>
          </p:style>
        </p:sp>
        <p:sp>
          <p:nvSpPr>
            <p:cNvPr id="7558" name="CustomShape 274"/>
            <p:cNvSpPr/>
            <p:nvPr/>
          </p:nvSpPr>
          <p:spPr>
            <a:xfrm>
              <a:off x="6702480" y="2963880"/>
              <a:ext cx="225720" cy="80280"/>
            </a:xfrm>
            <a:custGeom>
              <a:avLst/>
              <a:gdLst/>
              <a:ahLst/>
              <a:rect l="l" t="t" r="r" b="b"/>
              <a:pathLst>
                <a:path w="7625" h="2743">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style>
            <a:lnRef idx="0"/>
            <a:fillRef idx="0"/>
            <a:effectRef idx="0"/>
            <a:fontRef idx="minor"/>
          </p:style>
        </p:sp>
        <p:sp>
          <p:nvSpPr>
            <p:cNvPr id="7559" name="CustomShape 275"/>
            <p:cNvSpPr/>
            <p:nvPr/>
          </p:nvSpPr>
          <p:spPr>
            <a:xfrm>
              <a:off x="6702480" y="2757600"/>
              <a:ext cx="225720" cy="184320"/>
            </a:xfrm>
            <a:custGeom>
              <a:avLst/>
              <a:gdLst/>
              <a:ahLst/>
              <a:rect l="l" t="t" r="r" b="b"/>
              <a:pathLst>
                <a:path w="7625" h="6239">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style>
            <a:lnRef idx="0"/>
            <a:fillRef idx="0"/>
            <a:effectRef idx="0"/>
            <a:fontRef idx="minor"/>
          </p:style>
        </p:sp>
      </p:grpSp>
      <p:grpSp>
        <p:nvGrpSpPr>
          <p:cNvPr id="7560" name="Group 276"/>
          <p:cNvGrpSpPr/>
          <p:nvPr/>
        </p:nvGrpSpPr>
        <p:grpSpPr>
          <a:xfrm>
            <a:off x="6659280" y="3173040"/>
            <a:ext cx="313920" cy="350280"/>
            <a:chOff x="6659280" y="3173040"/>
            <a:chExt cx="313920" cy="350280"/>
          </a:xfrm>
        </p:grpSpPr>
        <p:sp>
          <p:nvSpPr>
            <p:cNvPr id="7561" name="CustomShape 277"/>
            <p:cNvSpPr/>
            <p:nvPr/>
          </p:nvSpPr>
          <p:spPr>
            <a:xfrm>
              <a:off x="6660360" y="3246120"/>
              <a:ext cx="312840" cy="277200"/>
            </a:xfrm>
            <a:custGeom>
              <a:avLst/>
              <a:gdLst/>
              <a:ahLst/>
              <a:rect l="l" t="t" r="r" b="b"/>
              <a:pathLst>
                <a:path w="10555" h="9358">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style>
            <a:lnRef idx="0"/>
            <a:fillRef idx="0"/>
            <a:effectRef idx="0"/>
            <a:fontRef idx="minor"/>
          </p:style>
        </p:sp>
        <p:sp>
          <p:nvSpPr>
            <p:cNvPr id="7562" name="CustomShape 278"/>
            <p:cNvSpPr/>
            <p:nvPr/>
          </p:nvSpPr>
          <p:spPr>
            <a:xfrm>
              <a:off x="6659280" y="3173040"/>
              <a:ext cx="187200" cy="144000"/>
            </a:xfrm>
            <a:custGeom>
              <a:avLst/>
              <a:gdLst/>
              <a:ahLst/>
              <a:rect l="l" t="t" r="r" b="b"/>
              <a:pathLst>
                <a:path w="6334" h="4885">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style>
            <a:lnRef idx="0"/>
            <a:fillRef idx="0"/>
            <a:effectRef idx="0"/>
            <a:fontRef idx="minor"/>
          </p:style>
        </p:sp>
      </p:grpSp>
      <p:sp>
        <p:nvSpPr>
          <p:cNvPr id="7563" name="CustomShape 279"/>
          <p:cNvSpPr/>
          <p:nvPr/>
        </p:nvSpPr>
        <p:spPr>
          <a:xfrm>
            <a:off x="6629760" y="3626640"/>
            <a:ext cx="374040" cy="343080"/>
          </a:xfrm>
          <a:custGeom>
            <a:avLst/>
            <a:gdLst/>
            <a:ahLst/>
            <a:rect l="l" t="t" r="r" b="b"/>
            <a:pathLst>
              <a:path w="12603" h="11565">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style>
          <a:lnRef idx="0"/>
          <a:fillRef idx="0"/>
          <a:effectRef idx="0"/>
          <a:fontRef idx="minor"/>
        </p:style>
      </p:sp>
      <p:grpSp>
        <p:nvGrpSpPr>
          <p:cNvPr id="7564" name="Group 280"/>
          <p:cNvGrpSpPr/>
          <p:nvPr/>
        </p:nvGrpSpPr>
        <p:grpSpPr>
          <a:xfrm>
            <a:off x="8038080" y="3623040"/>
            <a:ext cx="237600" cy="350640"/>
            <a:chOff x="8038080" y="3623040"/>
            <a:chExt cx="237600" cy="350640"/>
          </a:xfrm>
        </p:grpSpPr>
        <p:sp>
          <p:nvSpPr>
            <p:cNvPr id="7565" name="CustomShape 281"/>
            <p:cNvSpPr/>
            <p:nvPr/>
          </p:nvSpPr>
          <p:spPr>
            <a:xfrm>
              <a:off x="8052840" y="3933720"/>
              <a:ext cx="76320" cy="39960"/>
            </a:xfrm>
            <a:custGeom>
              <a:avLst/>
              <a:gdLst/>
              <a:ahLst/>
              <a:rect l="l" t="t" r="r" b="b"/>
              <a:pathLst>
                <a:path w="2616" h="1387">
                  <a:moveTo>
                    <a:pt x="32" y="1"/>
                  </a:moveTo>
                  <a:cubicBezTo>
                    <a:pt x="1" y="883"/>
                    <a:pt x="631" y="1387"/>
                    <a:pt x="1292" y="1387"/>
                  </a:cubicBezTo>
                  <a:cubicBezTo>
                    <a:pt x="1985" y="1387"/>
                    <a:pt x="2615" y="851"/>
                    <a:pt x="2552" y="1"/>
                  </a:cubicBezTo>
                  <a:close/>
                </a:path>
              </a:pathLst>
            </a:custGeom>
            <a:solidFill>
              <a:srgbClr val="5f7d95"/>
            </a:solidFill>
            <a:ln>
              <a:noFill/>
            </a:ln>
          </p:spPr>
          <p:style>
            <a:lnRef idx="0"/>
            <a:fillRef idx="0"/>
            <a:effectRef idx="0"/>
            <a:fontRef idx="minor"/>
          </p:style>
        </p:sp>
        <p:sp>
          <p:nvSpPr>
            <p:cNvPr id="7566" name="CustomShape 282"/>
            <p:cNvSpPr/>
            <p:nvPr/>
          </p:nvSpPr>
          <p:spPr>
            <a:xfrm>
              <a:off x="8179560" y="3623400"/>
              <a:ext cx="96120" cy="289440"/>
            </a:xfrm>
            <a:custGeom>
              <a:avLst/>
              <a:gdLst/>
              <a:ahLst/>
              <a:rect l="l" t="t" r="r" b="b"/>
              <a:pathLst>
                <a:path w="3278" h="9764">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style>
            <a:lnRef idx="0"/>
            <a:fillRef idx="0"/>
            <a:effectRef idx="0"/>
            <a:fontRef idx="minor"/>
          </p:style>
        </p:sp>
        <p:sp>
          <p:nvSpPr>
            <p:cNvPr id="7567" name="CustomShape 283"/>
            <p:cNvSpPr/>
            <p:nvPr/>
          </p:nvSpPr>
          <p:spPr>
            <a:xfrm>
              <a:off x="8038080" y="3623040"/>
              <a:ext cx="102600" cy="289440"/>
            </a:xfrm>
            <a:custGeom>
              <a:avLst/>
              <a:gdLst/>
              <a:ahLst/>
              <a:rect l="l" t="t" r="r" b="b"/>
              <a:pathLst>
                <a:path w="3498" h="976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style>
            <a:lnRef idx="0"/>
            <a:fillRef idx="0"/>
            <a:effectRef idx="0"/>
            <a:fontRef idx="minor"/>
          </p:style>
        </p:sp>
        <p:sp>
          <p:nvSpPr>
            <p:cNvPr id="7568" name="CustomShape 284"/>
            <p:cNvSpPr/>
            <p:nvPr/>
          </p:nvSpPr>
          <p:spPr>
            <a:xfrm>
              <a:off x="8177760" y="3933720"/>
              <a:ext cx="75600" cy="39960"/>
            </a:xfrm>
            <a:custGeom>
              <a:avLst/>
              <a:gdLst/>
              <a:ahLst/>
              <a:rect l="l" t="t" r="r" b="b"/>
              <a:pathLst>
                <a:path w="2585" h="1387">
                  <a:moveTo>
                    <a:pt x="32" y="1"/>
                  </a:moveTo>
                  <a:cubicBezTo>
                    <a:pt x="1" y="883"/>
                    <a:pt x="631" y="1387"/>
                    <a:pt x="1292" y="1387"/>
                  </a:cubicBezTo>
                  <a:cubicBezTo>
                    <a:pt x="1954" y="1387"/>
                    <a:pt x="2584" y="851"/>
                    <a:pt x="2553" y="1"/>
                  </a:cubicBezTo>
                  <a:close/>
                </a:path>
              </a:pathLst>
            </a:custGeom>
            <a:solidFill>
              <a:srgbClr val="5f7d95"/>
            </a:solidFill>
            <a:ln>
              <a:noFill/>
            </a:ln>
          </p:spPr>
          <p:style>
            <a:lnRef idx="0"/>
            <a:fillRef idx="0"/>
            <a:effectRef idx="0"/>
            <a:fontRef idx="minor"/>
          </p:style>
        </p:sp>
      </p:grpSp>
      <p:grpSp>
        <p:nvGrpSpPr>
          <p:cNvPr id="7569" name="Group 285"/>
          <p:cNvGrpSpPr/>
          <p:nvPr/>
        </p:nvGrpSpPr>
        <p:grpSpPr>
          <a:xfrm>
            <a:off x="6193080" y="1306440"/>
            <a:ext cx="353520" cy="351360"/>
            <a:chOff x="6193080" y="1306440"/>
            <a:chExt cx="353520" cy="351360"/>
          </a:xfrm>
        </p:grpSpPr>
        <p:sp>
          <p:nvSpPr>
            <p:cNvPr id="7570" name="CustomShape 286"/>
            <p:cNvSpPr/>
            <p:nvPr/>
          </p:nvSpPr>
          <p:spPr>
            <a:xfrm>
              <a:off x="6193080" y="1306440"/>
              <a:ext cx="352440" cy="186120"/>
            </a:xfrm>
            <a:custGeom>
              <a:avLst/>
              <a:gdLst/>
              <a:ahLst/>
              <a:rect l="l" t="t" r="r" b="b"/>
              <a:pathLst>
                <a:path w="11879" h="6302">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style>
            <a:lnRef idx="0"/>
            <a:fillRef idx="0"/>
            <a:effectRef idx="0"/>
            <a:fontRef idx="minor"/>
          </p:style>
        </p:sp>
        <p:sp>
          <p:nvSpPr>
            <p:cNvPr id="7571" name="CustomShape 287"/>
            <p:cNvSpPr/>
            <p:nvPr/>
          </p:nvSpPr>
          <p:spPr>
            <a:xfrm>
              <a:off x="6464520" y="1494000"/>
              <a:ext cx="19080" cy="60480"/>
            </a:xfrm>
            <a:custGeom>
              <a:avLst/>
              <a:gdLst/>
              <a:ahLst/>
              <a:rect l="l" t="t" r="r" b="b"/>
              <a:pathLst>
                <a:path w="694" h="208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style>
            <a:lnRef idx="0"/>
            <a:fillRef idx="0"/>
            <a:effectRef idx="0"/>
            <a:fontRef idx="minor"/>
          </p:style>
        </p:sp>
        <p:sp>
          <p:nvSpPr>
            <p:cNvPr id="7572" name="CustomShape 288"/>
            <p:cNvSpPr/>
            <p:nvPr/>
          </p:nvSpPr>
          <p:spPr>
            <a:xfrm>
              <a:off x="6194160" y="1514880"/>
              <a:ext cx="352440" cy="142920"/>
            </a:xfrm>
            <a:custGeom>
              <a:avLst/>
              <a:gdLst/>
              <a:ahLst/>
              <a:rect l="l" t="t" r="r" b="b"/>
              <a:pathLst>
                <a:path w="11878" h="4852">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style>
            <a:lnRef idx="0"/>
            <a:fillRef idx="0"/>
            <a:effectRef idx="0"/>
            <a:fontRef idx="minor"/>
          </p:style>
        </p:sp>
        <p:sp>
          <p:nvSpPr>
            <p:cNvPr id="7573" name="CustomShape 289"/>
            <p:cNvSpPr/>
            <p:nvPr/>
          </p:nvSpPr>
          <p:spPr>
            <a:xfrm>
              <a:off x="6255000" y="1494000"/>
              <a:ext cx="20160" cy="60480"/>
            </a:xfrm>
            <a:custGeom>
              <a:avLst/>
              <a:gdLst/>
              <a:ahLst/>
              <a:rect l="l" t="t" r="r" b="b"/>
              <a:pathLst>
                <a:path w="725" h="208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style>
            <a:lnRef idx="0"/>
            <a:fillRef idx="0"/>
            <a:effectRef idx="0"/>
            <a:fontRef idx="minor"/>
          </p:style>
        </p:sp>
      </p:grpSp>
      <p:grpSp>
        <p:nvGrpSpPr>
          <p:cNvPr id="7574" name="Group 290"/>
          <p:cNvGrpSpPr/>
          <p:nvPr/>
        </p:nvGrpSpPr>
        <p:grpSpPr>
          <a:xfrm>
            <a:off x="6235920" y="1763280"/>
            <a:ext cx="267840" cy="351720"/>
            <a:chOff x="6235920" y="1763280"/>
            <a:chExt cx="267840" cy="351720"/>
          </a:xfrm>
        </p:grpSpPr>
        <p:sp>
          <p:nvSpPr>
            <p:cNvPr id="7575" name="CustomShape 291"/>
            <p:cNvSpPr/>
            <p:nvPr/>
          </p:nvSpPr>
          <p:spPr>
            <a:xfrm>
              <a:off x="6246360" y="1826280"/>
              <a:ext cx="247320" cy="204840"/>
            </a:xfrm>
            <a:custGeom>
              <a:avLst/>
              <a:gdLst/>
              <a:ahLst/>
              <a:rect l="l" t="t" r="r" b="b"/>
              <a:pathLst>
                <a:path w="8350" h="6924">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style>
            <a:lnRef idx="0"/>
            <a:fillRef idx="0"/>
            <a:effectRef idx="0"/>
            <a:fontRef idx="minor"/>
          </p:style>
        </p:sp>
        <p:sp>
          <p:nvSpPr>
            <p:cNvPr id="7576" name="CustomShape 292"/>
            <p:cNvSpPr/>
            <p:nvPr/>
          </p:nvSpPr>
          <p:spPr>
            <a:xfrm>
              <a:off x="6235920" y="2031840"/>
              <a:ext cx="267840" cy="83160"/>
            </a:xfrm>
            <a:custGeom>
              <a:avLst/>
              <a:gdLst/>
              <a:ahLst/>
              <a:rect l="l" t="t" r="r" b="b"/>
              <a:pathLst>
                <a:path w="9042" h="2837">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style>
            <a:lnRef idx="0"/>
            <a:fillRef idx="0"/>
            <a:effectRef idx="0"/>
            <a:fontRef idx="minor"/>
          </p:style>
        </p:sp>
        <p:sp>
          <p:nvSpPr>
            <p:cNvPr id="7577" name="CustomShape 293"/>
            <p:cNvSpPr/>
            <p:nvPr/>
          </p:nvSpPr>
          <p:spPr>
            <a:xfrm>
              <a:off x="6298920" y="1763280"/>
              <a:ext cx="144000" cy="59760"/>
            </a:xfrm>
            <a:custGeom>
              <a:avLst/>
              <a:gdLst/>
              <a:ahLst/>
              <a:rect l="l" t="t" r="r" b="b"/>
              <a:pathLst>
                <a:path w="4884" h="2057">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style>
            <a:lnRef idx="0"/>
            <a:fillRef idx="0"/>
            <a:effectRef idx="0"/>
            <a:fontRef idx="minor"/>
          </p:style>
        </p:sp>
      </p:grpSp>
      <p:grpSp>
        <p:nvGrpSpPr>
          <p:cNvPr id="7578" name="Group 294"/>
          <p:cNvGrpSpPr/>
          <p:nvPr/>
        </p:nvGrpSpPr>
        <p:grpSpPr>
          <a:xfrm>
            <a:off x="6193080" y="2211480"/>
            <a:ext cx="353520" cy="354960"/>
            <a:chOff x="6193080" y="2211480"/>
            <a:chExt cx="353520" cy="354960"/>
          </a:xfrm>
        </p:grpSpPr>
        <p:sp>
          <p:nvSpPr>
            <p:cNvPr id="7579" name="CustomShape 295"/>
            <p:cNvSpPr/>
            <p:nvPr/>
          </p:nvSpPr>
          <p:spPr>
            <a:xfrm>
              <a:off x="6193080" y="2382120"/>
              <a:ext cx="181440" cy="184320"/>
            </a:xfrm>
            <a:custGeom>
              <a:avLst/>
              <a:gdLst/>
              <a:ahLst/>
              <a:rect l="l" t="t" r="r" b="b"/>
              <a:pathLst>
                <a:path w="6145" h="6239">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style>
            <a:lnRef idx="0"/>
            <a:fillRef idx="0"/>
            <a:effectRef idx="0"/>
            <a:fontRef idx="minor"/>
          </p:style>
        </p:sp>
        <p:sp>
          <p:nvSpPr>
            <p:cNvPr id="7580" name="CustomShape 296"/>
            <p:cNvSpPr/>
            <p:nvPr/>
          </p:nvSpPr>
          <p:spPr>
            <a:xfrm>
              <a:off x="6305760" y="2211480"/>
              <a:ext cx="240840" cy="239760"/>
            </a:xfrm>
            <a:custGeom>
              <a:avLst/>
              <a:gdLst/>
              <a:ahLst/>
              <a:rect l="l" t="t" r="r" b="b"/>
              <a:pathLst>
                <a:path w="8129" h="8098">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style>
            <a:lnRef idx="0"/>
            <a:fillRef idx="0"/>
            <a:effectRef idx="0"/>
            <a:fontRef idx="minor"/>
          </p:style>
        </p:sp>
      </p:grpSp>
      <p:grpSp>
        <p:nvGrpSpPr>
          <p:cNvPr id="7581" name="Group 297"/>
          <p:cNvGrpSpPr/>
          <p:nvPr/>
        </p:nvGrpSpPr>
        <p:grpSpPr>
          <a:xfrm>
            <a:off x="4880520" y="2693520"/>
            <a:ext cx="317880" cy="351720"/>
            <a:chOff x="4880520" y="2693520"/>
            <a:chExt cx="317880" cy="351720"/>
          </a:xfrm>
        </p:grpSpPr>
        <p:sp>
          <p:nvSpPr>
            <p:cNvPr id="7582" name="CustomShape 298"/>
            <p:cNvSpPr/>
            <p:nvPr/>
          </p:nvSpPr>
          <p:spPr>
            <a:xfrm>
              <a:off x="4880520" y="2921760"/>
              <a:ext cx="145800" cy="123480"/>
            </a:xfrm>
            <a:custGeom>
              <a:avLst/>
              <a:gdLst/>
              <a:ahLst/>
              <a:rect l="l" t="t" r="r" b="b"/>
              <a:pathLst>
                <a:path w="4947" h="4191">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style>
            <a:lnRef idx="0"/>
            <a:fillRef idx="0"/>
            <a:effectRef idx="0"/>
            <a:fontRef idx="minor"/>
          </p:style>
        </p:sp>
        <p:sp>
          <p:nvSpPr>
            <p:cNvPr id="7583" name="CustomShape 299"/>
            <p:cNvSpPr/>
            <p:nvPr/>
          </p:nvSpPr>
          <p:spPr>
            <a:xfrm>
              <a:off x="4937040" y="2693520"/>
              <a:ext cx="261360" cy="351720"/>
            </a:xfrm>
            <a:custGeom>
              <a:avLst/>
              <a:gdLst/>
              <a:ahLst/>
              <a:rect l="l" t="t" r="r" b="b"/>
              <a:pathLst>
                <a:path w="8822" h="11854">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style>
            <a:lnRef idx="0"/>
            <a:fillRef idx="0"/>
            <a:effectRef idx="0"/>
            <a:fontRef idx="minor"/>
          </p:style>
        </p:sp>
        <p:sp>
          <p:nvSpPr>
            <p:cNvPr id="7584" name="CustomShape 300"/>
            <p:cNvSpPr/>
            <p:nvPr/>
          </p:nvSpPr>
          <p:spPr>
            <a:xfrm>
              <a:off x="5019480" y="2736000"/>
              <a:ext cx="40680" cy="41760"/>
            </a:xfrm>
            <a:custGeom>
              <a:avLst/>
              <a:gdLst/>
              <a:ahLst/>
              <a:rect l="l" t="t" r="r" b="b"/>
              <a:pathLst>
                <a:path w="1419" h="145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style>
            <a:lnRef idx="0"/>
            <a:fillRef idx="0"/>
            <a:effectRef idx="0"/>
            <a:fontRef idx="minor"/>
          </p:style>
        </p:sp>
      </p:grpSp>
      <p:grpSp>
        <p:nvGrpSpPr>
          <p:cNvPr id="7585" name="Group 301"/>
          <p:cNvGrpSpPr/>
          <p:nvPr/>
        </p:nvGrpSpPr>
        <p:grpSpPr>
          <a:xfrm>
            <a:off x="4862520" y="3183840"/>
            <a:ext cx="354240" cy="329040"/>
            <a:chOff x="4862520" y="3183840"/>
            <a:chExt cx="354240" cy="329040"/>
          </a:xfrm>
        </p:grpSpPr>
        <p:sp>
          <p:nvSpPr>
            <p:cNvPr id="7586" name="CustomShape 302"/>
            <p:cNvSpPr/>
            <p:nvPr/>
          </p:nvSpPr>
          <p:spPr>
            <a:xfrm>
              <a:off x="4924440" y="3183840"/>
              <a:ext cx="204120" cy="122400"/>
            </a:xfrm>
            <a:custGeom>
              <a:avLst/>
              <a:gdLst/>
              <a:ahLst/>
              <a:rect l="l" t="t" r="r" b="b"/>
              <a:pathLst>
                <a:path w="6900" h="4159">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style>
            <a:lnRef idx="0"/>
            <a:fillRef idx="0"/>
            <a:effectRef idx="0"/>
            <a:fontRef idx="minor"/>
          </p:style>
        </p:sp>
        <p:sp>
          <p:nvSpPr>
            <p:cNvPr id="7587" name="CustomShape 303"/>
            <p:cNvSpPr/>
            <p:nvPr/>
          </p:nvSpPr>
          <p:spPr>
            <a:xfrm>
              <a:off x="4862520" y="3285360"/>
              <a:ext cx="354240" cy="227520"/>
            </a:xfrm>
            <a:custGeom>
              <a:avLst/>
              <a:gdLst/>
              <a:ahLst/>
              <a:rect l="l" t="t" r="r" b="b"/>
              <a:pathLst>
                <a:path w="11941" h="7688">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style>
            <a:lnRef idx="0"/>
            <a:fillRef idx="0"/>
            <a:effectRef idx="0"/>
            <a:fontRef idx="minor"/>
          </p:style>
        </p:sp>
      </p:grpSp>
      <p:grpSp>
        <p:nvGrpSpPr>
          <p:cNvPr id="7588" name="Group 304"/>
          <p:cNvGrpSpPr/>
          <p:nvPr/>
        </p:nvGrpSpPr>
        <p:grpSpPr>
          <a:xfrm>
            <a:off x="4861800" y="3623400"/>
            <a:ext cx="355320" cy="349560"/>
            <a:chOff x="4861800" y="3623400"/>
            <a:chExt cx="355320" cy="349560"/>
          </a:xfrm>
        </p:grpSpPr>
        <p:sp>
          <p:nvSpPr>
            <p:cNvPr id="7589" name="CustomShape 305"/>
            <p:cNvSpPr/>
            <p:nvPr/>
          </p:nvSpPr>
          <p:spPr>
            <a:xfrm>
              <a:off x="5039280" y="3623400"/>
              <a:ext cx="177840" cy="176400"/>
            </a:xfrm>
            <a:custGeom>
              <a:avLst/>
              <a:gdLst/>
              <a:ahLst/>
              <a:rect l="l" t="t" r="r" b="b"/>
              <a:pathLst>
                <a:path w="6018" h="5967">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style>
            <a:lnRef idx="0"/>
            <a:fillRef idx="0"/>
            <a:effectRef idx="0"/>
            <a:fontRef idx="minor"/>
          </p:style>
        </p:sp>
        <p:sp>
          <p:nvSpPr>
            <p:cNvPr id="7590" name="CustomShape 306"/>
            <p:cNvSpPr/>
            <p:nvPr/>
          </p:nvSpPr>
          <p:spPr>
            <a:xfrm>
              <a:off x="4861800" y="3727800"/>
              <a:ext cx="247320" cy="245160"/>
            </a:xfrm>
            <a:custGeom>
              <a:avLst/>
              <a:gdLst/>
              <a:ahLst/>
              <a:rect l="l" t="t" r="r" b="b"/>
              <a:pathLst>
                <a:path w="8349" h="8286">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style>
            <a:lnRef idx="0"/>
            <a:fillRef idx="0"/>
            <a:effectRef idx="0"/>
            <a:fontRef idx="minor"/>
          </p:style>
        </p:sp>
      </p:grpSp>
      <p:grpSp>
        <p:nvGrpSpPr>
          <p:cNvPr id="7591" name="Group 307"/>
          <p:cNvGrpSpPr/>
          <p:nvPr/>
        </p:nvGrpSpPr>
        <p:grpSpPr>
          <a:xfrm>
            <a:off x="7089480" y="2693520"/>
            <a:ext cx="350280" cy="351360"/>
            <a:chOff x="7089480" y="2693520"/>
            <a:chExt cx="350280" cy="351360"/>
          </a:xfrm>
        </p:grpSpPr>
        <p:sp>
          <p:nvSpPr>
            <p:cNvPr id="7592" name="CustomShape 308"/>
            <p:cNvSpPr/>
            <p:nvPr/>
          </p:nvSpPr>
          <p:spPr>
            <a:xfrm>
              <a:off x="7233840" y="2736000"/>
              <a:ext cx="61560" cy="62280"/>
            </a:xfrm>
            <a:custGeom>
              <a:avLst/>
              <a:gdLst/>
              <a:ahLst/>
              <a:rect l="l" t="t" r="r" b="b"/>
              <a:pathLst>
                <a:path w="2111" h="2144">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style>
            <a:lnRef idx="0"/>
            <a:fillRef idx="0"/>
            <a:effectRef idx="0"/>
            <a:fontRef idx="minor"/>
          </p:style>
        </p:sp>
        <p:sp>
          <p:nvSpPr>
            <p:cNvPr id="7593" name="CustomShape 309"/>
            <p:cNvSpPr/>
            <p:nvPr/>
          </p:nvSpPr>
          <p:spPr>
            <a:xfrm>
              <a:off x="7089480" y="2836440"/>
              <a:ext cx="39960" cy="204840"/>
            </a:xfrm>
            <a:custGeom>
              <a:avLst/>
              <a:gdLst/>
              <a:ahLst/>
              <a:rect l="l" t="t" r="r" b="b"/>
              <a:pathLst>
                <a:path w="1387" h="6932">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style>
            <a:lnRef idx="0"/>
            <a:fillRef idx="0"/>
            <a:effectRef idx="0"/>
            <a:fontRef idx="minor"/>
          </p:style>
        </p:sp>
        <p:sp>
          <p:nvSpPr>
            <p:cNvPr id="7594" name="CustomShape 310"/>
            <p:cNvSpPr/>
            <p:nvPr/>
          </p:nvSpPr>
          <p:spPr>
            <a:xfrm>
              <a:off x="7399800" y="2838960"/>
              <a:ext cx="39960" cy="204840"/>
            </a:xfrm>
            <a:custGeom>
              <a:avLst/>
              <a:gdLst/>
              <a:ahLst/>
              <a:rect l="l" t="t" r="r" b="b"/>
              <a:pathLst>
                <a:path w="1387" h="6932">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style>
            <a:lnRef idx="0"/>
            <a:fillRef idx="0"/>
            <a:effectRef idx="0"/>
            <a:fontRef idx="minor"/>
          </p:style>
        </p:sp>
        <p:sp>
          <p:nvSpPr>
            <p:cNvPr id="7595" name="CustomShape 311"/>
            <p:cNvSpPr/>
            <p:nvPr/>
          </p:nvSpPr>
          <p:spPr>
            <a:xfrm>
              <a:off x="7152120" y="2693520"/>
              <a:ext cx="226440" cy="351360"/>
            </a:xfrm>
            <a:custGeom>
              <a:avLst/>
              <a:gdLst/>
              <a:ahLst/>
              <a:rect l="l" t="t" r="r" b="b"/>
              <a:pathLst>
                <a:path w="7656" h="1184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style>
            <a:lnRef idx="0"/>
            <a:fillRef idx="0"/>
            <a:effectRef idx="0"/>
            <a:fontRef idx="minor"/>
          </p:style>
        </p:sp>
      </p:grpSp>
      <p:sp>
        <p:nvSpPr>
          <p:cNvPr id="7596" name="CustomShape 312"/>
          <p:cNvSpPr/>
          <p:nvPr/>
        </p:nvSpPr>
        <p:spPr>
          <a:xfrm>
            <a:off x="7087320" y="3171960"/>
            <a:ext cx="355320" cy="352440"/>
          </a:xfrm>
          <a:custGeom>
            <a:avLst/>
            <a:gdLst/>
            <a:ahLst/>
            <a:rect l="l" t="t" r="r" b="b"/>
            <a:pathLst>
              <a:path w="11973" h="11882">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style>
          <a:lnRef idx="0"/>
          <a:fillRef idx="0"/>
          <a:effectRef idx="0"/>
          <a:fontRef idx="minor"/>
        </p:style>
      </p:sp>
      <p:grpSp>
        <p:nvGrpSpPr>
          <p:cNvPr id="7597" name="Group 313"/>
          <p:cNvGrpSpPr/>
          <p:nvPr/>
        </p:nvGrpSpPr>
        <p:grpSpPr>
          <a:xfrm>
            <a:off x="7088760" y="3633120"/>
            <a:ext cx="351360" cy="330480"/>
            <a:chOff x="7088760" y="3633120"/>
            <a:chExt cx="351360" cy="330480"/>
          </a:xfrm>
        </p:grpSpPr>
        <p:sp>
          <p:nvSpPr>
            <p:cNvPr id="7598" name="CustomShape 314"/>
            <p:cNvSpPr/>
            <p:nvPr/>
          </p:nvSpPr>
          <p:spPr>
            <a:xfrm>
              <a:off x="7088760" y="3690360"/>
              <a:ext cx="351360" cy="229320"/>
            </a:xfrm>
            <a:custGeom>
              <a:avLst/>
              <a:gdLst/>
              <a:ahLst/>
              <a:rect l="l" t="t" r="r" b="b"/>
              <a:pathLst>
                <a:path w="11847" h="7751">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style>
            <a:lnRef idx="0"/>
            <a:fillRef idx="0"/>
            <a:effectRef idx="0"/>
            <a:fontRef idx="minor"/>
          </p:style>
        </p:sp>
        <p:sp>
          <p:nvSpPr>
            <p:cNvPr id="7599" name="CustomShape 315"/>
            <p:cNvSpPr/>
            <p:nvPr/>
          </p:nvSpPr>
          <p:spPr>
            <a:xfrm>
              <a:off x="7088760" y="3633120"/>
              <a:ext cx="90360" cy="90720"/>
            </a:xfrm>
            <a:custGeom>
              <a:avLst/>
              <a:gdLst/>
              <a:ahLst/>
              <a:rect l="l" t="t" r="r" b="b"/>
              <a:pathLst>
                <a:path w="3088" h="3089">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style>
            <a:lnRef idx="0"/>
            <a:fillRef idx="0"/>
            <a:effectRef idx="0"/>
            <a:fontRef idx="minor"/>
          </p:style>
        </p:sp>
        <p:sp>
          <p:nvSpPr>
            <p:cNvPr id="7600" name="CustomShape 316"/>
            <p:cNvSpPr/>
            <p:nvPr/>
          </p:nvSpPr>
          <p:spPr>
            <a:xfrm>
              <a:off x="7174440" y="3944520"/>
              <a:ext cx="181440" cy="19080"/>
            </a:xfrm>
            <a:custGeom>
              <a:avLst/>
              <a:gdLst/>
              <a:ahLst/>
              <a:rect l="l" t="t" r="r" b="b"/>
              <a:pathLst>
                <a:path w="6144" h="69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style>
            <a:lnRef idx="0"/>
            <a:fillRef idx="0"/>
            <a:effectRef idx="0"/>
            <a:fontRef idx="minor"/>
          </p:style>
        </p:sp>
      </p:grpSp>
      <p:sp>
        <p:nvSpPr>
          <p:cNvPr id="7601" name="CustomShape 317"/>
          <p:cNvSpPr/>
          <p:nvPr/>
        </p:nvSpPr>
        <p:spPr>
          <a:xfrm>
            <a:off x="6207840" y="4065120"/>
            <a:ext cx="350280" cy="349560"/>
          </a:xfrm>
          <a:custGeom>
            <a:avLst/>
            <a:gdLst/>
            <a:ahLst/>
            <a:rect l="l" t="t" r="r" b="b"/>
            <a:pathLst>
              <a:path w="11815" h="11784">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style>
          <a:lnRef idx="0"/>
          <a:fillRef idx="0"/>
          <a:effectRef idx="0"/>
          <a:fontRef idx="minor"/>
        </p:style>
      </p:sp>
      <p:grpSp>
        <p:nvGrpSpPr>
          <p:cNvPr id="7602" name="Group 318"/>
          <p:cNvGrpSpPr/>
          <p:nvPr/>
        </p:nvGrpSpPr>
        <p:grpSpPr>
          <a:xfrm>
            <a:off x="6638040" y="1306440"/>
            <a:ext cx="352440" cy="351360"/>
            <a:chOff x="6638040" y="1306440"/>
            <a:chExt cx="352440" cy="351360"/>
          </a:xfrm>
        </p:grpSpPr>
        <p:sp>
          <p:nvSpPr>
            <p:cNvPr id="7603" name="CustomShape 319"/>
            <p:cNvSpPr/>
            <p:nvPr/>
          </p:nvSpPr>
          <p:spPr>
            <a:xfrm>
              <a:off x="6854760" y="1306440"/>
              <a:ext cx="135720" cy="134280"/>
            </a:xfrm>
            <a:custGeom>
              <a:avLst/>
              <a:gdLst/>
              <a:ahLst/>
              <a:rect l="l" t="t" r="r" b="b"/>
              <a:pathLst>
                <a:path w="4600" h="4561">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style>
            <a:lnRef idx="0"/>
            <a:fillRef idx="0"/>
            <a:effectRef idx="0"/>
            <a:fontRef idx="minor"/>
          </p:style>
        </p:sp>
        <p:sp>
          <p:nvSpPr>
            <p:cNvPr id="7604" name="CustomShape 320"/>
            <p:cNvSpPr/>
            <p:nvPr/>
          </p:nvSpPr>
          <p:spPr>
            <a:xfrm>
              <a:off x="6638040" y="1485720"/>
              <a:ext cx="199440" cy="172080"/>
            </a:xfrm>
            <a:custGeom>
              <a:avLst/>
              <a:gdLst/>
              <a:ahLst/>
              <a:rect l="l" t="t" r="r" b="b"/>
              <a:pathLst>
                <a:path w="6743" h="5829">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style>
            <a:lnRef idx="0"/>
            <a:fillRef idx="0"/>
            <a:effectRef idx="0"/>
            <a:fontRef idx="minor"/>
          </p:style>
        </p:sp>
        <p:sp>
          <p:nvSpPr>
            <p:cNvPr id="7605" name="CustomShape 321"/>
            <p:cNvSpPr/>
            <p:nvPr/>
          </p:nvSpPr>
          <p:spPr>
            <a:xfrm>
              <a:off x="6741000" y="1367280"/>
              <a:ext cx="188280" cy="162720"/>
            </a:xfrm>
            <a:custGeom>
              <a:avLst/>
              <a:gdLst/>
              <a:ahLst/>
              <a:rect l="l" t="t" r="r" b="b"/>
              <a:pathLst>
                <a:path w="6365" h="5514">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style>
            <a:lnRef idx="0"/>
            <a:fillRef idx="0"/>
            <a:effectRef idx="0"/>
            <a:fontRef idx="minor"/>
          </p:style>
        </p:sp>
      </p:grpSp>
      <p:sp>
        <p:nvSpPr>
          <p:cNvPr id="7606" name="CustomShape 322"/>
          <p:cNvSpPr/>
          <p:nvPr/>
        </p:nvSpPr>
        <p:spPr>
          <a:xfrm>
            <a:off x="6660360" y="1763640"/>
            <a:ext cx="308160" cy="350640"/>
          </a:xfrm>
          <a:custGeom>
            <a:avLst/>
            <a:gdLst/>
            <a:ahLst/>
            <a:rect l="l" t="t" r="r" b="b"/>
            <a:pathLst>
              <a:path w="10397" h="11816">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style>
          <a:lnRef idx="0"/>
          <a:fillRef idx="0"/>
          <a:effectRef idx="0"/>
          <a:fontRef idx="minor"/>
        </p:style>
      </p:sp>
      <p:grpSp>
        <p:nvGrpSpPr>
          <p:cNvPr id="7607" name="Group 323"/>
          <p:cNvGrpSpPr/>
          <p:nvPr/>
        </p:nvGrpSpPr>
        <p:grpSpPr>
          <a:xfrm>
            <a:off x="6638400" y="2245320"/>
            <a:ext cx="351360" cy="287280"/>
            <a:chOff x="6638400" y="2245320"/>
            <a:chExt cx="351360" cy="287280"/>
          </a:xfrm>
        </p:grpSpPr>
        <p:sp>
          <p:nvSpPr>
            <p:cNvPr id="7608" name="CustomShape 324"/>
            <p:cNvSpPr/>
            <p:nvPr/>
          </p:nvSpPr>
          <p:spPr>
            <a:xfrm>
              <a:off x="6642000" y="2245320"/>
              <a:ext cx="204840" cy="184320"/>
            </a:xfrm>
            <a:custGeom>
              <a:avLst/>
              <a:gdLst/>
              <a:ahLst/>
              <a:rect l="l" t="t" r="r" b="b"/>
              <a:pathLst>
                <a:path w="6932" h="6239">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style>
            <a:lnRef idx="0"/>
            <a:fillRef idx="0"/>
            <a:effectRef idx="0"/>
            <a:fontRef idx="minor"/>
          </p:style>
        </p:sp>
        <p:sp>
          <p:nvSpPr>
            <p:cNvPr id="7609" name="CustomShape 325"/>
            <p:cNvSpPr/>
            <p:nvPr/>
          </p:nvSpPr>
          <p:spPr>
            <a:xfrm>
              <a:off x="6638400" y="2450520"/>
              <a:ext cx="205920" cy="82080"/>
            </a:xfrm>
            <a:custGeom>
              <a:avLst/>
              <a:gdLst/>
              <a:ahLst/>
              <a:rect l="l" t="t" r="r" b="b"/>
              <a:pathLst>
                <a:path w="6963" h="2805">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style>
            <a:lnRef idx="0"/>
            <a:fillRef idx="0"/>
            <a:effectRef idx="0"/>
            <a:fontRef idx="minor"/>
          </p:style>
        </p:sp>
        <p:sp>
          <p:nvSpPr>
            <p:cNvPr id="7610" name="CustomShape 326"/>
            <p:cNvSpPr/>
            <p:nvPr/>
          </p:nvSpPr>
          <p:spPr>
            <a:xfrm>
              <a:off x="6866280" y="2305080"/>
              <a:ext cx="123480" cy="227520"/>
            </a:xfrm>
            <a:custGeom>
              <a:avLst/>
              <a:gdLst/>
              <a:ahLst/>
              <a:rect l="l" t="t" r="r" b="b"/>
              <a:pathLst>
                <a:path w="4191" h="7688">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style>
            <a:lnRef idx="0"/>
            <a:fillRef idx="0"/>
            <a:effectRef idx="0"/>
            <a:fontRef idx="minor"/>
          </p:style>
        </p:sp>
      </p:grpSp>
      <p:grpSp>
        <p:nvGrpSpPr>
          <p:cNvPr id="7611" name="Group 327"/>
          <p:cNvGrpSpPr/>
          <p:nvPr/>
        </p:nvGrpSpPr>
        <p:grpSpPr>
          <a:xfrm>
            <a:off x="5303520" y="2692800"/>
            <a:ext cx="350640" cy="353520"/>
            <a:chOff x="5303520" y="2692800"/>
            <a:chExt cx="350640" cy="353520"/>
          </a:xfrm>
        </p:grpSpPr>
        <p:sp>
          <p:nvSpPr>
            <p:cNvPr id="7612" name="CustomShape 328"/>
            <p:cNvSpPr/>
            <p:nvPr/>
          </p:nvSpPr>
          <p:spPr>
            <a:xfrm>
              <a:off x="5428440" y="2692800"/>
              <a:ext cx="102600" cy="144360"/>
            </a:xfrm>
            <a:custGeom>
              <a:avLst/>
              <a:gdLst/>
              <a:ahLst/>
              <a:rect l="l" t="t" r="r" b="b"/>
              <a:pathLst>
                <a:path w="3488" h="490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style>
            <a:lnRef idx="0"/>
            <a:fillRef idx="0"/>
            <a:effectRef idx="0"/>
            <a:fontRef idx="minor"/>
          </p:style>
        </p:sp>
        <p:sp>
          <p:nvSpPr>
            <p:cNvPr id="7613" name="CustomShape 329"/>
            <p:cNvSpPr/>
            <p:nvPr/>
          </p:nvSpPr>
          <p:spPr>
            <a:xfrm>
              <a:off x="5303520" y="2696400"/>
              <a:ext cx="350640" cy="345600"/>
            </a:xfrm>
            <a:custGeom>
              <a:avLst/>
              <a:gdLst/>
              <a:ahLst/>
              <a:rect l="l" t="t" r="r" b="b"/>
              <a:pathLst>
                <a:path w="11816" h="11658">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style>
            <a:lnRef idx="0"/>
            <a:fillRef idx="0"/>
            <a:effectRef idx="0"/>
            <a:fontRef idx="minor"/>
          </p:style>
        </p:sp>
        <p:sp>
          <p:nvSpPr>
            <p:cNvPr id="7614" name="CustomShape 330"/>
            <p:cNvSpPr/>
            <p:nvPr/>
          </p:nvSpPr>
          <p:spPr>
            <a:xfrm>
              <a:off x="5428440" y="2901240"/>
              <a:ext cx="102600" cy="145080"/>
            </a:xfrm>
            <a:custGeom>
              <a:avLst/>
              <a:gdLst/>
              <a:ahLst/>
              <a:rect l="l" t="t" r="r" b="b"/>
              <a:pathLst>
                <a:path w="3488" h="4914">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style>
            <a:lnRef idx="0"/>
            <a:fillRef idx="0"/>
            <a:effectRef idx="0"/>
            <a:fontRef idx="minor"/>
          </p:style>
        </p:sp>
      </p:grpSp>
      <p:grpSp>
        <p:nvGrpSpPr>
          <p:cNvPr id="7615" name="Group 331"/>
          <p:cNvGrpSpPr/>
          <p:nvPr/>
        </p:nvGrpSpPr>
        <p:grpSpPr>
          <a:xfrm>
            <a:off x="5303520" y="3173040"/>
            <a:ext cx="350280" cy="350280"/>
            <a:chOff x="5303520" y="3173040"/>
            <a:chExt cx="350280" cy="350280"/>
          </a:xfrm>
        </p:grpSpPr>
        <p:sp>
          <p:nvSpPr>
            <p:cNvPr id="7616" name="CustomShape 332"/>
            <p:cNvSpPr/>
            <p:nvPr/>
          </p:nvSpPr>
          <p:spPr>
            <a:xfrm>
              <a:off x="5427360" y="3213360"/>
              <a:ext cx="19080" cy="19080"/>
            </a:xfrm>
            <a:custGeom>
              <a:avLst/>
              <a:gdLst/>
              <a:ahLst/>
              <a:rect l="l" t="t" r="r" b="b"/>
              <a:pathLst>
                <a:path w="694" h="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7617" name="CustomShape 333"/>
            <p:cNvSpPr/>
            <p:nvPr/>
          </p:nvSpPr>
          <p:spPr>
            <a:xfrm>
              <a:off x="5366160" y="3317760"/>
              <a:ext cx="60480" cy="60480"/>
            </a:xfrm>
            <a:custGeom>
              <a:avLst/>
              <a:gdLst/>
              <a:ahLst/>
              <a:rect l="l" t="t" r="r" b="b"/>
              <a:pathLst>
                <a:path w="2081" h="2080">
                  <a:moveTo>
                    <a:pt x="1" y="0"/>
                  </a:moveTo>
                  <a:lnTo>
                    <a:pt x="1" y="2080"/>
                  </a:lnTo>
                  <a:lnTo>
                    <a:pt x="2080" y="2080"/>
                  </a:lnTo>
                  <a:lnTo>
                    <a:pt x="2080" y="0"/>
                  </a:lnTo>
                  <a:close/>
                </a:path>
              </a:pathLst>
            </a:custGeom>
            <a:solidFill>
              <a:srgbClr val="5f7d95"/>
            </a:solidFill>
            <a:ln>
              <a:noFill/>
            </a:ln>
          </p:spPr>
          <p:style>
            <a:lnRef idx="0"/>
            <a:fillRef idx="0"/>
            <a:effectRef idx="0"/>
            <a:fontRef idx="minor"/>
          </p:style>
        </p:sp>
        <p:sp>
          <p:nvSpPr>
            <p:cNvPr id="7618" name="CustomShape 334"/>
            <p:cNvSpPr/>
            <p:nvPr/>
          </p:nvSpPr>
          <p:spPr>
            <a:xfrm>
              <a:off x="5303520" y="3173040"/>
              <a:ext cx="266040" cy="350280"/>
            </a:xfrm>
            <a:custGeom>
              <a:avLst/>
              <a:gdLst/>
              <a:ahLst/>
              <a:rect l="l" t="t" r="r" b="b"/>
              <a:pathLst>
                <a:path w="8980" h="11815">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style>
            <a:lnRef idx="0"/>
            <a:fillRef idx="0"/>
            <a:effectRef idx="0"/>
            <a:fontRef idx="minor"/>
          </p:style>
        </p:sp>
        <p:sp>
          <p:nvSpPr>
            <p:cNvPr id="7619" name="CustomShape 335"/>
            <p:cNvSpPr/>
            <p:nvPr/>
          </p:nvSpPr>
          <p:spPr>
            <a:xfrm>
              <a:off x="5592240" y="3215160"/>
              <a:ext cx="61560" cy="225720"/>
            </a:xfrm>
            <a:custGeom>
              <a:avLst/>
              <a:gdLst/>
              <a:ahLst/>
              <a:rect l="l" t="t" r="r" b="b"/>
              <a:pathLst>
                <a:path w="2112" h="7633">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style>
            <a:lnRef idx="0"/>
            <a:fillRef idx="0"/>
            <a:effectRef idx="0"/>
            <a:fontRef idx="minor"/>
          </p:style>
        </p:sp>
        <p:sp>
          <p:nvSpPr>
            <p:cNvPr id="7620" name="CustomShape 336"/>
            <p:cNvSpPr/>
            <p:nvPr/>
          </p:nvSpPr>
          <p:spPr>
            <a:xfrm>
              <a:off x="5593320" y="3460320"/>
              <a:ext cx="60480" cy="62280"/>
            </a:xfrm>
            <a:custGeom>
              <a:avLst/>
              <a:gdLst/>
              <a:ahLst/>
              <a:rect l="l" t="t" r="r" b="b"/>
              <a:pathLst>
                <a:path w="2081" h="2144">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style>
            <a:lnRef idx="0"/>
            <a:fillRef idx="0"/>
            <a:effectRef idx="0"/>
            <a:fontRef idx="minor"/>
          </p:style>
        </p:sp>
      </p:grpSp>
      <p:sp>
        <p:nvSpPr>
          <p:cNvPr id="7621" name="CustomShape 337"/>
          <p:cNvSpPr/>
          <p:nvPr/>
        </p:nvSpPr>
        <p:spPr>
          <a:xfrm>
            <a:off x="5303520" y="3678120"/>
            <a:ext cx="351360" cy="240480"/>
          </a:xfrm>
          <a:custGeom>
            <a:avLst/>
            <a:gdLst/>
            <a:ahLst/>
            <a:rect l="l" t="t" r="r" b="b"/>
            <a:pathLst>
              <a:path w="11847" h="8121">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style>
          <a:lnRef idx="0"/>
          <a:fillRef idx="0"/>
          <a:effectRef idx="0"/>
          <a:fontRef idx="minor"/>
        </p:style>
      </p:sp>
      <p:grpSp>
        <p:nvGrpSpPr>
          <p:cNvPr id="7622" name="Group 338"/>
          <p:cNvGrpSpPr/>
          <p:nvPr/>
        </p:nvGrpSpPr>
        <p:grpSpPr>
          <a:xfrm>
            <a:off x="7535520" y="2693520"/>
            <a:ext cx="351360" cy="351360"/>
            <a:chOff x="7535520" y="2693520"/>
            <a:chExt cx="351360" cy="351360"/>
          </a:xfrm>
        </p:grpSpPr>
        <p:sp>
          <p:nvSpPr>
            <p:cNvPr id="7623" name="CustomShape 339"/>
            <p:cNvSpPr/>
            <p:nvPr/>
          </p:nvSpPr>
          <p:spPr>
            <a:xfrm>
              <a:off x="7598160" y="2816640"/>
              <a:ext cx="227520" cy="124200"/>
            </a:xfrm>
            <a:custGeom>
              <a:avLst/>
              <a:gdLst/>
              <a:ahLst/>
              <a:rect l="l" t="t" r="r" b="b"/>
              <a:pathLst>
                <a:path w="7689" h="4222">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style>
            <a:lnRef idx="0"/>
            <a:fillRef idx="0"/>
            <a:effectRef idx="0"/>
            <a:fontRef idx="minor"/>
          </p:style>
        </p:sp>
        <p:sp>
          <p:nvSpPr>
            <p:cNvPr id="7624" name="CustomShape 340"/>
            <p:cNvSpPr/>
            <p:nvPr/>
          </p:nvSpPr>
          <p:spPr>
            <a:xfrm>
              <a:off x="7597440" y="2755440"/>
              <a:ext cx="227520" cy="125280"/>
            </a:xfrm>
            <a:custGeom>
              <a:avLst/>
              <a:gdLst/>
              <a:ahLst/>
              <a:rect l="l" t="t" r="r" b="b"/>
              <a:pathLst>
                <a:path w="7688" h="4254">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style>
            <a:lnRef idx="0"/>
            <a:fillRef idx="0"/>
            <a:effectRef idx="0"/>
            <a:fontRef idx="minor"/>
          </p:style>
        </p:sp>
        <p:sp>
          <p:nvSpPr>
            <p:cNvPr id="7625" name="CustomShape 341"/>
            <p:cNvSpPr/>
            <p:nvPr/>
          </p:nvSpPr>
          <p:spPr>
            <a:xfrm>
              <a:off x="7535520" y="2693520"/>
              <a:ext cx="351360" cy="351360"/>
            </a:xfrm>
            <a:custGeom>
              <a:avLst/>
              <a:gdLst/>
              <a:ahLst/>
              <a:rect l="l" t="t" r="r" b="b"/>
              <a:pathLst>
                <a:path w="11846" h="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style>
            <a:lnRef idx="0"/>
            <a:fillRef idx="0"/>
            <a:effectRef idx="0"/>
            <a:fontRef idx="minor"/>
          </p:style>
        </p:sp>
      </p:grpSp>
      <p:sp>
        <p:nvSpPr>
          <p:cNvPr id="7626" name="CustomShape 342"/>
          <p:cNvSpPr/>
          <p:nvPr/>
        </p:nvSpPr>
        <p:spPr>
          <a:xfrm>
            <a:off x="7577640" y="3173040"/>
            <a:ext cx="267840" cy="350640"/>
          </a:xfrm>
          <a:custGeom>
            <a:avLst/>
            <a:gdLst/>
            <a:ahLst/>
            <a:rect l="l" t="t" r="r" b="b"/>
            <a:pathLst>
              <a:path w="9043" h="11816">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style>
          <a:lnRef idx="0"/>
          <a:fillRef idx="0"/>
          <a:effectRef idx="0"/>
          <a:fontRef idx="minor"/>
        </p:style>
      </p:sp>
      <p:grpSp>
        <p:nvGrpSpPr>
          <p:cNvPr id="7627" name="Group 343"/>
          <p:cNvGrpSpPr/>
          <p:nvPr/>
        </p:nvGrpSpPr>
        <p:grpSpPr>
          <a:xfrm>
            <a:off x="7535880" y="3622680"/>
            <a:ext cx="350280" cy="351360"/>
            <a:chOff x="7535880" y="3622680"/>
            <a:chExt cx="350280" cy="351360"/>
          </a:xfrm>
        </p:grpSpPr>
        <p:sp>
          <p:nvSpPr>
            <p:cNvPr id="7628" name="CustomShape 344"/>
            <p:cNvSpPr/>
            <p:nvPr/>
          </p:nvSpPr>
          <p:spPr>
            <a:xfrm>
              <a:off x="7701120" y="3707280"/>
              <a:ext cx="20160" cy="19080"/>
            </a:xfrm>
            <a:custGeom>
              <a:avLst/>
              <a:gdLst/>
              <a:ahLst/>
              <a:rect l="l" t="t" r="r" b="b"/>
              <a:pathLst>
                <a:path w="726" h="694">
                  <a:moveTo>
                    <a:pt x="0" y="0"/>
                  </a:moveTo>
                  <a:lnTo>
                    <a:pt x="0" y="694"/>
                  </a:lnTo>
                  <a:lnTo>
                    <a:pt x="725" y="694"/>
                  </a:lnTo>
                  <a:lnTo>
                    <a:pt x="725" y="0"/>
                  </a:lnTo>
                  <a:close/>
                </a:path>
              </a:pathLst>
            </a:custGeom>
            <a:solidFill>
              <a:srgbClr val="5f7d95"/>
            </a:solidFill>
            <a:ln>
              <a:noFill/>
            </a:ln>
          </p:spPr>
          <p:style>
            <a:lnRef idx="0"/>
            <a:fillRef idx="0"/>
            <a:effectRef idx="0"/>
            <a:fontRef idx="minor"/>
          </p:style>
        </p:sp>
        <p:sp>
          <p:nvSpPr>
            <p:cNvPr id="7629" name="CustomShape 345"/>
            <p:cNvSpPr/>
            <p:nvPr/>
          </p:nvSpPr>
          <p:spPr>
            <a:xfrm>
              <a:off x="7701120" y="3747600"/>
              <a:ext cx="20160" cy="20160"/>
            </a:xfrm>
            <a:custGeom>
              <a:avLst/>
              <a:gdLst/>
              <a:ahLst/>
              <a:rect l="l" t="t" r="r" b="b"/>
              <a:pathLst>
                <a:path w="726" h="725">
                  <a:moveTo>
                    <a:pt x="0" y="0"/>
                  </a:moveTo>
                  <a:lnTo>
                    <a:pt x="0" y="725"/>
                  </a:lnTo>
                  <a:lnTo>
                    <a:pt x="725" y="725"/>
                  </a:lnTo>
                  <a:lnTo>
                    <a:pt x="725" y="0"/>
                  </a:lnTo>
                  <a:close/>
                </a:path>
              </a:pathLst>
            </a:custGeom>
            <a:solidFill>
              <a:srgbClr val="5f7d95"/>
            </a:solidFill>
            <a:ln>
              <a:noFill/>
            </a:ln>
          </p:spPr>
          <p:style>
            <a:lnRef idx="0"/>
            <a:fillRef idx="0"/>
            <a:effectRef idx="0"/>
            <a:fontRef idx="minor"/>
          </p:style>
        </p:sp>
        <p:sp>
          <p:nvSpPr>
            <p:cNvPr id="7630" name="CustomShape 346"/>
            <p:cNvSpPr/>
            <p:nvPr/>
          </p:nvSpPr>
          <p:spPr>
            <a:xfrm>
              <a:off x="7701120" y="3831120"/>
              <a:ext cx="20160" cy="39960"/>
            </a:xfrm>
            <a:custGeom>
              <a:avLst/>
              <a:gdLst/>
              <a:ahLst/>
              <a:rect l="l" t="t" r="r" b="b"/>
              <a:pathLst>
                <a:path w="726" h="1387">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style>
            <a:lnRef idx="0"/>
            <a:fillRef idx="0"/>
            <a:effectRef idx="0"/>
            <a:fontRef idx="minor"/>
          </p:style>
        </p:sp>
        <p:sp>
          <p:nvSpPr>
            <p:cNvPr id="7631" name="CustomShape 347"/>
            <p:cNvSpPr/>
            <p:nvPr/>
          </p:nvSpPr>
          <p:spPr>
            <a:xfrm>
              <a:off x="7743240" y="3685680"/>
              <a:ext cx="61560" cy="30600"/>
            </a:xfrm>
            <a:custGeom>
              <a:avLst/>
              <a:gdLst/>
              <a:ahLst/>
              <a:rect l="l" t="t" r="r" b="b"/>
              <a:pathLst>
                <a:path w="2111" h="1073">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style>
            <a:lnRef idx="0"/>
            <a:fillRef idx="0"/>
            <a:effectRef idx="0"/>
            <a:fontRef idx="minor"/>
          </p:style>
        </p:sp>
        <p:sp>
          <p:nvSpPr>
            <p:cNvPr id="7632" name="CustomShape 348"/>
            <p:cNvSpPr/>
            <p:nvPr/>
          </p:nvSpPr>
          <p:spPr>
            <a:xfrm>
              <a:off x="7701120" y="3664800"/>
              <a:ext cx="20160" cy="19080"/>
            </a:xfrm>
            <a:custGeom>
              <a:avLst/>
              <a:gdLst/>
              <a:ahLst/>
              <a:rect l="l" t="t" r="r" b="b"/>
              <a:pathLst>
                <a:path w="726" h="694">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style>
            <a:lnRef idx="0"/>
            <a:fillRef idx="0"/>
            <a:effectRef idx="0"/>
            <a:fontRef idx="minor"/>
          </p:style>
        </p:sp>
        <p:sp>
          <p:nvSpPr>
            <p:cNvPr id="7633" name="CustomShape 349"/>
            <p:cNvSpPr/>
            <p:nvPr/>
          </p:nvSpPr>
          <p:spPr>
            <a:xfrm>
              <a:off x="7701120" y="3788640"/>
              <a:ext cx="20160" cy="20160"/>
            </a:xfrm>
            <a:custGeom>
              <a:avLst/>
              <a:gdLst/>
              <a:ahLst/>
              <a:rect l="l" t="t" r="r" b="b"/>
              <a:pathLst>
                <a:path w="726" h="725">
                  <a:moveTo>
                    <a:pt x="0" y="0"/>
                  </a:moveTo>
                  <a:lnTo>
                    <a:pt x="0" y="725"/>
                  </a:lnTo>
                  <a:lnTo>
                    <a:pt x="725" y="725"/>
                  </a:lnTo>
                  <a:lnTo>
                    <a:pt x="725" y="0"/>
                  </a:lnTo>
                  <a:close/>
                </a:path>
              </a:pathLst>
            </a:custGeom>
            <a:solidFill>
              <a:srgbClr val="5f7d95"/>
            </a:solidFill>
            <a:ln>
              <a:noFill/>
            </a:ln>
          </p:spPr>
          <p:style>
            <a:lnRef idx="0"/>
            <a:fillRef idx="0"/>
            <a:effectRef idx="0"/>
            <a:fontRef idx="minor"/>
          </p:style>
        </p:sp>
        <p:sp>
          <p:nvSpPr>
            <p:cNvPr id="7634" name="CustomShape 350"/>
            <p:cNvSpPr/>
            <p:nvPr/>
          </p:nvSpPr>
          <p:spPr>
            <a:xfrm>
              <a:off x="7535880" y="3622680"/>
              <a:ext cx="350280" cy="351360"/>
            </a:xfrm>
            <a:custGeom>
              <a:avLst/>
              <a:gdLst/>
              <a:ahLst/>
              <a:rect l="l" t="t" r="r" b="b"/>
              <a:pathLst>
                <a:path w="11815" h="11846">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style>
            <a:lnRef idx="0"/>
            <a:fillRef idx="0"/>
            <a:effectRef idx="0"/>
            <a:fontRef idx="minor"/>
          </p:style>
        </p:sp>
        <p:sp>
          <p:nvSpPr>
            <p:cNvPr id="7635" name="CustomShape 351"/>
            <p:cNvSpPr/>
            <p:nvPr/>
          </p:nvSpPr>
          <p:spPr>
            <a:xfrm>
              <a:off x="7743240" y="3726720"/>
              <a:ext cx="50040" cy="30600"/>
            </a:xfrm>
            <a:custGeom>
              <a:avLst/>
              <a:gdLst/>
              <a:ahLst/>
              <a:rect l="l" t="t" r="r" b="b"/>
              <a:pathLst>
                <a:path w="1733" h="1072">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style>
            <a:lnRef idx="0"/>
            <a:fillRef idx="0"/>
            <a:effectRef idx="0"/>
            <a:fontRef idx="minor"/>
          </p:style>
        </p:sp>
        <p:sp>
          <p:nvSpPr>
            <p:cNvPr id="7636" name="CustomShape 352"/>
            <p:cNvSpPr/>
            <p:nvPr/>
          </p:nvSpPr>
          <p:spPr>
            <a:xfrm>
              <a:off x="7639200" y="3872160"/>
              <a:ext cx="142920" cy="60480"/>
            </a:xfrm>
            <a:custGeom>
              <a:avLst/>
              <a:gdLst/>
              <a:ahLst/>
              <a:rect l="l" t="t" r="r" b="b"/>
              <a:pathLst>
                <a:path w="4852" h="208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style>
            <a:lnRef idx="0"/>
            <a:fillRef idx="0"/>
            <a:effectRef idx="0"/>
            <a:fontRef idx="minor"/>
          </p:style>
        </p:sp>
        <p:sp>
          <p:nvSpPr>
            <p:cNvPr id="7637" name="CustomShape 353"/>
            <p:cNvSpPr/>
            <p:nvPr/>
          </p:nvSpPr>
          <p:spPr>
            <a:xfrm>
              <a:off x="7617600" y="3685680"/>
              <a:ext cx="61560" cy="30600"/>
            </a:xfrm>
            <a:custGeom>
              <a:avLst/>
              <a:gdLst/>
              <a:ahLst/>
              <a:rect l="l" t="t" r="r" b="b"/>
              <a:pathLst>
                <a:path w="2112" h="1073">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style>
            <a:lnRef idx="0"/>
            <a:fillRef idx="0"/>
            <a:effectRef idx="0"/>
            <a:fontRef idx="minor"/>
          </p:style>
        </p:sp>
        <p:sp>
          <p:nvSpPr>
            <p:cNvPr id="7638" name="CustomShape 354"/>
            <p:cNvSpPr/>
            <p:nvPr/>
          </p:nvSpPr>
          <p:spPr>
            <a:xfrm>
              <a:off x="7629840" y="3727800"/>
              <a:ext cx="51120" cy="30600"/>
            </a:xfrm>
            <a:custGeom>
              <a:avLst/>
              <a:gdLst/>
              <a:ahLst/>
              <a:rect l="l" t="t" r="r" b="b"/>
              <a:pathLst>
                <a:path w="1765" h="1072">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style>
            <a:lnRef idx="0"/>
            <a:fillRef idx="0"/>
            <a:effectRef idx="0"/>
            <a:fontRef idx="minor"/>
          </p:style>
        </p:sp>
      </p:grpSp>
      <p:sp>
        <p:nvSpPr>
          <p:cNvPr id="7639" name="CustomShape 355"/>
          <p:cNvSpPr/>
          <p:nvPr/>
        </p:nvSpPr>
        <p:spPr>
          <a:xfrm>
            <a:off x="6612120" y="4063680"/>
            <a:ext cx="352440" cy="352440"/>
          </a:xfrm>
          <a:custGeom>
            <a:avLst/>
            <a:gdLst/>
            <a:ahLst/>
            <a:rect l="l" t="t" r="r" b="b"/>
            <a:pathLst>
              <a:path w="11879" h="11878">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style>
          <a:lnRef idx="0"/>
          <a:fillRef idx="0"/>
          <a:effectRef idx="0"/>
          <a:fontRef idx="minor"/>
        </p:style>
      </p:sp>
      <p:sp>
        <p:nvSpPr>
          <p:cNvPr id="7640" name="CustomShape 356"/>
          <p:cNvSpPr/>
          <p:nvPr/>
        </p:nvSpPr>
        <p:spPr>
          <a:xfrm>
            <a:off x="849600" y="722160"/>
            <a:ext cx="348084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Educational Icons</a:t>
            </a:r>
            <a:endParaRPr b="0" lang="fr-FR" sz="2400" spc="-1" strike="noStrike">
              <a:latin typeface="Arial"/>
            </a:endParaRPr>
          </a:p>
        </p:txBody>
      </p:sp>
      <p:sp>
        <p:nvSpPr>
          <p:cNvPr id="7641" name="CustomShape 357"/>
          <p:cNvSpPr/>
          <p:nvPr/>
        </p:nvSpPr>
        <p:spPr>
          <a:xfrm>
            <a:off x="4858560" y="722160"/>
            <a:ext cx="348084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Medical Icons</a:t>
            </a:r>
            <a:endParaRPr b="0" lang="fr-FR" sz="24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1" name="CustomShape 1"/>
          <p:cNvSpPr/>
          <p:nvPr/>
        </p:nvSpPr>
        <p:spPr>
          <a:xfrm>
            <a:off x="3312000" y="1440000"/>
            <a:ext cx="5038920" cy="2302920"/>
          </a:xfrm>
          <a:prstGeom prst="ellipse">
            <a:avLst/>
          </a:prstGeom>
          <a:noFill/>
          <a:ln w="28440">
            <a:solidFill>
              <a:srgbClr val="e84987"/>
            </a:solidFill>
            <a:round/>
          </a:ln>
        </p:spPr>
        <p:style>
          <a:lnRef idx="0"/>
          <a:fillRef idx="0"/>
          <a:effectRef idx="0"/>
          <a:fontRef idx="minor"/>
        </p:style>
      </p:sp>
      <p:sp>
        <p:nvSpPr>
          <p:cNvPr id="1642" name="CustomShape 2"/>
          <p:cNvSpPr/>
          <p:nvPr/>
        </p:nvSpPr>
        <p:spPr>
          <a:xfrm>
            <a:off x="830880" y="1469880"/>
            <a:ext cx="2208240" cy="2208240"/>
          </a:xfrm>
          <a:prstGeom prst="roundRect">
            <a:avLst>
              <a:gd name="adj" fmla="val 16667"/>
            </a:avLst>
          </a:prstGeom>
          <a:noFill/>
          <a:ln w="28440">
            <a:solidFill>
              <a:srgbClr val="ffffff"/>
            </a:solidFill>
            <a:round/>
          </a:ln>
        </p:spPr>
        <p:style>
          <a:lnRef idx="0"/>
          <a:fillRef idx="0"/>
          <a:effectRef idx="0"/>
          <a:fontRef idx="minor"/>
        </p:style>
      </p:sp>
      <p:sp>
        <p:nvSpPr>
          <p:cNvPr id="1643" name="CustomShape 3"/>
          <p:cNvSpPr/>
          <p:nvPr/>
        </p:nvSpPr>
        <p:spPr>
          <a:xfrm>
            <a:off x="3312000" y="1440000"/>
            <a:ext cx="5038920" cy="23029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spcBef>
                <a:spcPts val="1417"/>
              </a:spcBef>
              <a:spcAft>
                <a:spcPts val="3016"/>
              </a:spcAft>
              <a:tabLst>
                <a:tab algn="l" pos="0"/>
              </a:tabLst>
            </a:pPr>
            <a:r>
              <a:rPr b="1" lang="en" sz="2500" spc="-1" strike="noStrike">
                <a:solidFill>
                  <a:srgbClr val="000000"/>
                </a:solidFill>
                <a:latin typeface="Assistant Medium"/>
                <a:ea typeface="Assistant Medium"/>
              </a:rPr>
              <a:t>Problématique</a:t>
            </a:r>
            <a:br/>
            <a:r>
              <a:rPr b="1" lang="en" sz="2500" spc="-1" strike="noStrike">
                <a:solidFill>
                  <a:srgbClr val="000000"/>
                </a:solidFill>
                <a:latin typeface="Assistant Medium"/>
                <a:ea typeface="Assistant Medium"/>
              </a:rPr>
              <a:t>Solutions et objectifs</a:t>
            </a:r>
            <a:br/>
            <a:r>
              <a:rPr b="1" lang="en" sz="2500" spc="-1" strike="noStrike">
                <a:solidFill>
                  <a:srgbClr val="000000"/>
                </a:solidFill>
                <a:latin typeface="Assistant Medium"/>
                <a:ea typeface="Assistant Medium"/>
              </a:rPr>
              <a:t>Organisation du travail</a:t>
            </a:r>
            <a:endParaRPr b="0" lang="fr-FR" sz="2500" spc="-1" strike="noStrike">
              <a:latin typeface="Arial"/>
            </a:endParaRPr>
          </a:p>
        </p:txBody>
      </p:sp>
      <p:sp>
        <p:nvSpPr>
          <p:cNvPr id="1644" name="CustomShape 4"/>
          <p:cNvSpPr/>
          <p:nvPr/>
        </p:nvSpPr>
        <p:spPr>
          <a:xfrm>
            <a:off x="830880" y="1711080"/>
            <a:ext cx="2208240" cy="1725480"/>
          </a:xfrm>
          <a:prstGeom prst="rect">
            <a:avLst/>
          </a:prstGeom>
          <a:noFill/>
          <a:ln>
            <a:noFill/>
          </a:ln>
        </p:spPr>
        <p:style>
          <a:lnRef idx="0"/>
          <a:fillRef idx="0"/>
          <a:effectRef idx="0"/>
          <a:fontRef idx="minor"/>
        </p:style>
        <p:txBody>
          <a:bodyPr lIns="0" rIns="0" tIns="91440" bIns="91440" anchor="ctr">
            <a:noAutofit/>
          </a:bodyPr>
          <a:p>
            <a:pPr algn="ctr">
              <a:lnSpc>
                <a:spcPct val="100000"/>
              </a:lnSpc>
              <a:tabLst>
                <a:tab algn="l" pos="0"/>
              </a:tabLst>
            </a:pPr>
            <a:r>
              <a:rPr b="1" lang="en" sz="8500" spc="-1" strike="noStrike">
                <a:solidFill>
                  <a:srgbClr val="e84987"/>
                </a:solidFill>
                <a:latin typeface="Orbitron"/>
                <a:ea typeface="Orbitron"/>
              </a:rPr>
              <a:t>02</a:t>
            </a:r>
            <a:endParaRPr b="0" lang="fr-FR" sz="8500" spc="-1" strike="noStrike">
              <a:latin typeface="Arial"/>
            </a:endParaRPr>
          </a:p>
        </p:txBody>
      </p:sp>
      <p:sp>
        <p:nvSpPr>
          <p:cNvPr id="1645" name="CustomShape 5"/>
          <p:cNvSpPr/>
          <p:nvPr/>
        </p:nvSpPr>
        <p:spPr>
          <a:xfrm>
            <a:off x="7866360" y="4065480"/>
            <a:ext cx="563040" cy="63180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ffffff"/>
          </a:solidFill>
          <a:ln>
            <a:noFill/>
          </a:ln>
        </p:spPr>
        <p:style>
          <a:lnRef idx="0"/>
          <a:fillRef idx="0"/>
          <a:effectRef idx="0"/>
          <a:fontRef idx="minor"/>
        </p:style>
      </p:sp>
      <p:grpSp>
        <p:nvGrpSpPr>
          <p:cNvPr id="1646" name="Group 6"/>
          <p:cNvGrpSpPr/>
          <p:nvPr/>
        </p:nvGrpSpPr>
        <p:grpSpPr>
          <a:xfrm>
            <a:off x="713160" y="444960"/>
            <a:ext cx="7716240" cy="4249440"/>
            <a:chOff x="713160" y="444960"/>
            <a:chExt cx="7716240" cy="4249440"/>
          </a:xfrm>
        </p:grpSpPr>
        <p:sp>
          <p:nvSpPr>
            <p:cNvPr id="1647" name="CustomShape 7"/>
            <p:cNvSpPr/>
            <p:nvPr/>
          </p:nvSpPr>
          <p:spPr>
            <a:xfrm>
              <a:off x="713160" y="4587840"/>
              <a:ext cx="106560" cy="106560"/>
            </a:xfrm>
            <a:prstGeom prst="rect">
              <a:avLst/>
            </a:prstGeom>
            <a:solidFill>
              <a:srgbClr val="ffffff"/>
            </a:solidFill>
            <a:ln w="19080">
              <a:solidFill>
                <a:srgbClr val="ffffff"/>
              </a:solidFill>
              <a:round/>
            </a:ln>
          </p:spPr>
          <p:style>
            <a:lnRef idx="0"/>
            <a:fillRef idx="0"/>
            <a:effectRef idx="0"/>
            <a:fontRef idx="minor"/>
          </p:style>
        </p:sp>
        <p:sp>
          <p:nvSpPr>
            <p:cNvPr id="1648" name="CustomShape 8"/>
            <p:cNvSpPr/>
            <p:nvPr/>
          </p:nvSpPr>
          <p:spPr>
            <a:xfrm>
              <a:off x="8322840" y="444960"/>
              <a:ext cx="106560" cy="106560"/>
            </a:xfrm>
            <a:prstGeom prst="rect">
              <a:avLst/>
            </a:prstGeom>
            <a:solidFill>
              <a:srgbClr val="ffffff"/>
            </a:solidFill>
            <a:ln w="19080">
              <a:solidFill>
                <a:srgbClr val="ffffff"/>
              </a:solidFill>
              <a:round/>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7642" name="CustomShape 1"/>
          <p:cNvSpPr/>
          <p:nvPr/>
        </p:nvSpPr>
        <p:spPr>
          <a:xfrm>
            <a:off x="849960" y="1380600"/>
            <a:ext cx="365760" cy="365040"/>
          </a:xfrm>
          <a:custGeom>
            <a:avLst/>
            <a:gdLst/>
            <a:ahLst/>
            <a:rect l="l" t="t" r="r" b="b"/>
            <a:pathLst>
              <a:path w="12697" h="12666">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style>
          <a:lnRef idx="0"/>
          <a:fillRef idx="0"/>
          <a:effectRef idx="0"/>
          <a:fontRef idx="minor"/>
        </p:style>
      </p:sp>
      <p:grpSp>
        <p:nvGrpSpPr>
          <p:cNvPr id="7643" name="Group 2"/>
          <p:cNvGrpSpPr/>
          <p:nvPr/>
        </p:nvGrpSpPr>
        <p:grpSpPr>
          <a:xfrm>
            <a:off x="849960" y="1823040"/>
            <a:ext cx="365760" cy="365760"/>
            <a:chOff x="849960" y="1823040"/>
            <a:chExt cx="365760" cy="365760"/>
          </a:xfrm>
        </p:grpSpPr>
        <p:sp>
          <p:nvSpPr>
            <p:cNvPr id="7644" name="CustomShape 3"/>
            <p:cNvSpPr/>
            <p:nvPr/>
          </p:nvSpPr>
          <p:spPr>
            <a:xfrm>
              <a:off x="849960" y="1871280"/>
              <a:ext cx="317520" cy="317520"/>
            </a:xfrm>
            <a:custGeom>
              <a:avLst/>
              <a:gdLst/>
              <a:ahLst/>
              <a:rect l="l" t="t" r="r" b="b"/>
              <a:pathLst>
                <a:path w="11027" h="11028">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style>
            <a:lnRef idx="0"/>
            <a:fillRef idx="0"/>
            <a:effectRef idx="0"/>
            <a:fontRef idx="minor"/>
          </p:style>
        </p:sp>
        <p:sp>
          <p:nvSpPr>
            <p:cNvPr id="7645" name="CustomShape 4"/>
            <p:cNvSpPr/>
            <p:nvPr/>
          </p:nvSpPr>
          <p:spPr>
            <a:xfrm>
              <a:off x="1045080" y="1823040"/>
              <a:ext cx="170640" cy="168840"/>
            </a:xfrm>
            <a:custGeom>
              <a:avLst/>
              <a:gdLst/>
              <a:ahLst/>
              <a:rect l="l" t="t" r="r" b="b"/>
              <a:pathLst>
                <a:path w="5955" h="5892">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style>
            <a:lnRef idx="0"/>
            <a:fillRef idx="0"/>
            <a:effectRef idx="0"/>
            <a:fontRef idx="minor"/>
          </p:style>
        </p:sp>
      </p:grpSp>
      <p:grpSp>
        <p:nvGrpSpPr>
          <p:cNvPr id="7646" name="Group 5"/>
          <p:cNvGrpSpPr/>
          <p:nvPr/>
        </p:nvGrpSpPr>
        <p:grpSpPr>
          <a:xfrm>
            <a:off x="853200" y="2251800"/>
            <a:ext cx="359280" cy="366120"/>
            <a:chOff x="853200" y="2251800"/>
            <a:chExt cx="359280" cy="366120"/>
          </a:xfrm>
        </p:grpSpPr>
        <p:sp>
          <p:nvSpPr>
            <p:cNvPr id="7647" name="CustomShape 6"/>
            <p:cNvSpPr/>
            <p:nvPr/>
          </p:nvSpPr>
          <p:spPr>
            <a:xfrm>
              <a:off x="928080" y="2354760"/>
              <a:ext cx="213480" cy="213480"/>
            </a:xfrm>
            <a:custGeom>
              <a:avLst/>
              <a:gdLst/>
              <a:ahLst/>
              <a:rect l="l" t="t" r="r" b="b"/>
              <a:pathLst>
                <a:path w="7436" h="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style>
            <a:lnRef idx="0"/>
            <a:fillRef idx="0"/>
            <a:effectRef idx="0"/>
            <a:fontRef idx="minor"/>
          </p:style>
        </p:sp>
        <p:sp>
          <p:nvSpPr>
            <p:cNvPr id="7648" name="CustomShape 7"/>
            <p:cNvSpPr/>
            <p:nvPr/>
          </p:nvSpPr>
          <p:spPr>
            <a:xfrm>
              <a:off x="974520" y="2251800"/>
              <a:ext cx="119880" cy="21240"/>
            </a:xfrm>
            <a:custGeom>
              <a:avLst/>
              <a:gdLst/>
              <a:ahLst/>
              <a:rect l="l" t="t" r="r" b="b"/>
              <a:pathLst>
                <a:path w="4191" h="788">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style>
            <a:lnRef idx="0"/>
            <a:fillRef idx="0"/>
            <a:effectRef idx="0"/>
            <a:fontRef idx="minor"/>
          </p:style>
        </p:sp>
        <p:sp>
          <p:nvSpPr>
            <p:cNvPr id="7649" name="CustomShape 8"/>
            <p:cNvSpPr/>
            <p:nvPr/>
          </p:nvSpPr>
          <p:spPr>
            <a:xfrm>
              <a:off x="853200" y="2282760"/>
              <a:ext cx="359280" cy="335160"/>
            </a:xfrm>
            <a:custGeom>
              <a:avLst/>
              <a:gdLst/>
              <a:ahLst/>
              <a:rect l="l" t="t" r="r" b="b"/>
              <a:pathLst>
                <a:path w="12476" h="11634">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style>
            <a:lnRef idx="0"/>
            <a:fillRef idx="0"/>
            <a:effectRef idx="0"/>
            <a:fontRef idx="minor"/>
          </p:style>
        </p:sp>
      </p:grpSp>
      <p:sp>
        <p:nvSpPr>
          <p:cNvPr id="7650" name="CustomShape 9"/>
          <p:cNvSpPr/>
          <p:nvPr/>
        </p:nvSpPr>
        <p:spPr>
          <a:xfrm>
            <a:off x="3057480" y="1379160"/>
            <a:ext cx="367560" cy="367560"/>
          </a:xfrm>
          <a:custGeom>
            <a:avLst/>
            <a:gdLst/>
            <a:ahLst/>
            <a:rect l="l" t="t" r="r" b="b"/>
            <a:pathLst>
              <a:path w="12760" h="12761">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style>
          <a:lnRef idx="0"/>
          <a:fillRef idx="0"/>
          <a:effectRef idx="0"/>
          <a:fontRef idx="minor"/>
        </p:style>
      </p:sp>
      <p:grpSp>
        <p:nvGrpSpPr>
          <p:cNvPr id="7651" name="Group 10"/>
          <p:cNvGrpSpPr/>
          <p:nvPr/>
        </p:nvGrpSpPr>
        <p:grpSpPr>
          <a:xfrm>
            <a:off x="3056760" y="1822680"/>
            <a:ext cx="369360" cy="366480"/>
            <a:chOff x="3056760" y="1822680"/>
            <a:chExt cx="369360" cy="366480"/>
          </a:xfrm>
        </p:grpSpPr>
        <p:sp>
          <p:nvSpPr>
            <p:cNvPr id="7652" name="CustomShape 11"/>
            <p:cNvSpPr/>
            <p:nvPr/>
          </p:nvSpPr>
          <p:spPr>
            <a:xfrm>
              <a:off x="3200760" y="1822680"/>
              <a:ext cx="225360" cy="221760"/>
            </a:xfrm>
            <a:custGeom>
              <a:avLst/>
              <a:gdLst/>
              <a:ahLst/>
              <a:rect l="l" t="t" r="r" b="b"/>
              <a:pathLst>
                <a:path w="7837" h="7715">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style>
            <a:lnRef idx="0"/>
            <a:fillRef idx="0"/>
            <a:effectRef idx="0"/>
            <a:fontRef idx="minor"/>
          </p:style>
        </p:sp>
        <p:sp>
          <p:nvSpPr>
            <p:cNvPr id="7653" name="CustomShape 12"/>
            <p:cNvSpPr/>
            <p:nvPr/>
          </p:nvSpPr>
          <p:spPr>
            <a:xfrm>
              <a:off x="3126960" y="1903680"/>
              <a:ext cx="214560" cy="213480"/>
            </a:xfrm>
            <a:custGeom>
              <a:avLst/>
              <a:gdLst/>
              <a:ahLst/>
              <a:rect l="l" t="t" r="r" b="b"/>
              <a:pathLst>
                <a:path w="7467" h="7436">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style>
            <a:lnRef idx="0"/>
            <a:fillRef idx="0"/>
            <a:effectRef idx="0"/>
            <a:fontRef idx="minor"/>
          </p:style>
        </p:sp>
        <p:sp>
          <p:nvSpPr>
            <p:cNvPr id="7654" name="CustomShape 13"/>
            <p:cNvSpPr/>
            <p:nvPr/>
          </p:nvSpPr>
          <p:spPr>
            <a:xfrm>
              <a:off x="3056760" y="1830600"/>
              <a:ext cx="358560" cy="358560"/>
            </a:xfrm>
            <a:custGeom>
              <a:avLst/>
              <a:gdLst/>
              <a:ahLst/>
              <a:rect l="l" t="t" r="r" b="b"/>
              <a:pathLst>
                <a:path w="12445" h="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style>
            <a:lnRef idx="0"/>
            <a:fillRef idx="0"/>
            <a:effectRef idx="0"/>
            <a:fontRef idx="minor"/>
          </p:style>
        </p:sp>
      </p:grpSp>
      <p:grpSp>
        <p:nvGrpSpPr>
          <p:cNvPr id="7655" name="Group 14"/>
          <p:cNvGrpSpPr/>
          <p:nvPr/>
        </p:nvGrpSpPr>
        <p:grpSpPr>
          <a:xfrm>
            <a:off x="3058560" y="2251800"/>
            <a:ext cx="365760" cy="366120"/>
            <a:chOff x="3058560" y="2251800"/>
            <a:chExt cx="365760" cy="366120"/>
          </a:xfrm>
        </p:grpSpPr>
        <p:sp>
          <p:nvSpPr>
            <p:cNvPr id="7656" name="CustomShape 15"/>
            <p:cNvSpPr/>
            <p:nvPr/>
          </p:nvSpPr>
          <p:spPr>
            <a:xfrm>
              <a:off x="3340080" y="2302200"/>
              <a:ext cx="34200" cy="33120"/>
            </a:xfrm>
            <a:custGeom>
              <a:avLst/>
              <a:gdLst/>
              <a:ahLst/>
              <a:rect l="l" t="t" r="r" b="b"/>
              <a:pathLst>
                <a:path w="1229" h="119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style>
            <a:lnRef idx="0"/>
            <a:fillRef idx="0"/>
            <a:effectRef idx="0"/>
            <a:fontRef idx="minor"/>
          </p:style>
        </p:sp>
        <p:sp>
          <p:nvSpPr>
            <p:cNvPr id="7657" name="CustomShape 16"/>
            <p:cNvSpPr/>
            <p:nvPr/>
          </p:nvSpPr>
          <p:spPr>
            <a:xfrm>
              <a:off x="3113280" y="2308320"/>
              <a:ext cx="256320" cy="255600"/>
            </a:xfrm>
            <a:custGeom>
              <a:avLst/>
              <a:gdLst/>
              <a:ahLst/>
              <a:rect l="l" t="t" r="r" b="b"/>
              <a:pathLst>
                <a:path w="8917" h="8886">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style>
            <a:lnRef idx="0"/>
            <a:fillRef idx="0"/>
            <a:effectRef idx="0"/>
            <a:fontRef idx="minor"/>
          </p:style>
        </p:sp>
        <p:sp>
          <p:nvSpPr>
            <p:cNvPr id="7658" name="CustomShape 17"/>
            <p:cNvSpPr/>
            <p:nvPr/>
          </p:nvSpPr>
          <p:spPr>
            <a:xfrm>
              <a:off x="3229920" y="2589120"/>
              <a:ext cx="22320" cy="28800"/>
            </a:xfrm>
            <a:custGeom>
              <a:avLst/>
              <a:gdLst/>
              <a:ahLst/>
              <a:rect l="l" t="t" r="r" b="b"/>
              <a:pathLst>
                <a:path w="820" h="104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style>
            <a:lnRef idx="0"/>
            <a:fillRef idx="0"/>
            <a:effectRef idx="0"/>
            <a:fontRef idx="minor"/>
          </p:style>
        </p:sp>
        <p:sp>
          <p:nvSpPr>
            <p:cNvPr id="7659" name="CustomShape 18"/>
            <p:cNvSpPr/>
            <p:nvPr/>
          </p:nvSpPr>
          <p:spPr>
            <a:xfrm>
              <a:off x="3340800" y="2534400"/>
              <a:ext cx="33120" cy="33120"/>
            </a:xfrm>
            <a:custGeom>
              <a:avLst/>
              <a:gdLst/>
              <a:ahLst/>
              <a:rect l="l" t="t" r="r" b="b"/>
              <a:pathLst>
                <a:path w="1198" h="1199">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style>
            <a:lnRef idx="0"/>
            <a:fillRef idx="0"/>
            <a:effectRef idx="0"/>
            <a:fontRef idx="minor"/>
          </p:style>
        </p:sp>
        <p:sp>
          <p:nvSpPr>
            <p:cNvPr id="7660" name="CustomShape 19"/>
            <p:cNvSpPr/>
            <p:nvPr/>
          </p:nvSpPr>
          <p:spPr>
            <a:xfrm>
              <a:off x="3393720" y="2423160"/>
              <a:ext cx="30600" cy="22320"/>
            </a:xfrm>
            <a:custGeom>
              <a:avLst/>
              <a:gdLst/>
              <a:ahLst/>
              <a:rect l="l" t="t" r="r" b="b"/>
              <a:pathLst>
                <a:path w="1103" h="82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style>
            <a:lnRef idx="0"/>
            <a:fillRef idx="0"/>
            <a:effectRef idx="0"/>
            <a:fontRef idx="minor"/>
          </p:style>
        </p:sp>
        <p:sp>
          <p:nvSpPr>
            <p:cNvPr id="7661" name="CustomShape 20"/>
            <p:cNvSpPr/>
            <p:nvPr/>
          </p:nvSpPr>
          <p:spPr>
            <a:xfrm>
              <a:off x="3058560" y="2424240"/>
              <a:ext cx="29520" cy="22320"/>
            </a:xfrm>
            <a:custGeom>
              <a:avLst/>
              <a:gdLst/>
              <a:ahLst/>
              <a:rect l="l" t="t" r="r" b="b"/>
              <a:pathLst>
                <a:path w="1072" h="82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style>
            <a:lnRef idx="0"/>
            <a:fillRef idx="0"/>
            <a:effectRef idx="0"/>
            <a:fontRef idx="minor"/>
          </p:style>
        </p:sp>
        <p:sp>
          <p:nvSpPr>
            <p:cNvPr id="7662" name="CustomShape 21"/>
            <p:cNvSpPr/>
            <p:nvPr/>
          </p:nvSpPr>
          <p:spPr>
            <a:xfrm>
              <a:off x="3106800" y="2534400"/>
              <a:ext cx="32400" cy="33120"/>
            </a:xfrm>
            <a:custGeom>
              <a:avLst/>
              <a:gdLst/>
              <a:ahLst/>
              <a:rect l="l" t="t" r="r" b="b"/>
              <a:pathLst>
                <a:path w="1167" h="1199">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style>
            <a:lnRef idx="0"/>
            <a:fillRef idx="0"/>
            <a:effectRef idx="0"/>
            <a:fontRef idx="minor"/>
          </p:style>
        </p:sp>
        <p:sp>
          <p:nvSpPr>
            <p:cNvPr id="7663" name="CustomShape 22"/>
            <p:cNvSpPr/>
            <p:nvPr/>
          </p:nvSpPr>
          <p:spPr>
            <a:xfrm>
              <a:off x="3107520" y="2302200"/>
              <a:ext cx="34200" cy="33120"/>
            </a:xfrm>
            <a:custGeom>
              <a:avLst/>
              <a:gdLst/>
              <a:ahLst/>
              <a:rect l="l" t="t" r="r" b="b"/>
              <a:pathLst>
                <a:path w="1229" h="119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style>
            <a:lnRef idx="0"/>
            <a:fillRef idx="0"/>
            <a:effectRef idx="0"/>
            <a:fontRef idx="minor"/>
          </p:style>
        </p:sp>
        <p:sp>
          <p:nvSpPr>
            <p:cNvPr id="7664" name="CustomShape 23"/>
            <p:cNvSpPr/>
            <p:nvPr/>
          </p:nvSpPr>
          <p:spPr>
            <a:xfrm>
              <a:off x="3229920" y="2251800"/>
              <a:ext cx="22320" cy="30600"/>
            </a:xfrm>
            <a:custGeom>
              <a:avLst/>
              <a:gdLst/>
              <a:ahLst/>
              <a:rect l="l" t="t" r="r" b="b"/>
              <a:pathLst>
                <a:path w="820" h="1104">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style>
            <a:lnRef idx="0"/>
            <a:fillRef idx="0"/>
            <a:effectRef idx="0"/>
            <a:fontRef idx="minor"/>
          </p:style>
        </p:sp>
      </p:grpSp>
      <p:grpSp>
        <p:nvGrpSpPr>
          <p:cNvPr id="7665" name="Group 24"/>
          <p:cNvGrpSpPr/>
          <p:nvPr/>
        </p:nvGrpSpPr>
        <p:grpSpPr>
          <a:xfrm>
            <a:off x="1737360" y="2748960"/>
            <a:ext cx="357480" cy="357480"/>
            <a:chOff x="1737360" y="2748960"/>
            <a:chExt cx="357480" cy="357480"/>
          </a:xfrm>
        </p:grpSpPr>
        <p:sp>
          <p:nvSpPr>
            <p:cNvPr id="7666" name="CustomShape 25"/>
            <p:cNvSpPr/>
            <p:nvPr/>
          </p:nvSpPr>
          <p:spPr>
            <a:xfrm>
              <a:off x="1953360" y="2964600"/>
              <a:ext cx="21240" cy="21240"/>
            </a:xfrm>
            <a:custGeom>
              <a:avLst/>
              <a:gdLst/>
              <a:ahLst/>
              <a:rect l="l" t="t" r="r" b="b"/>
              <a:pathLst>
                <a:path w="788" h="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style>
            <a:lnRef idx="0"/>
            <a:fillRef idx="0"/>
            <a:effectRef idx="0"/>
            <a:fontRef idx="minor"/>
          </p:style>
        </p:sp>
        <p:sp>
          <p:nvSpPr>
            <p:cNvPr id="7667" name="CustomShape 26"/>
            <p:cNvSpPr/>
            <p:nvPr/>
          </p:nvSpPr>
          <p:spPr>
            <a:xfrm>
              <a:off x="1857960" y="2869200"/>
              <a:ext cx="21240" cy="21240"/>
            </a:xfrm>
            <a:custGeom>
              <a:avLst/>
              <a:gdLst/>
              <a:ahLst/>
              <a:rect l="l" t="t" r="r" b="b"/>
              <a:pathLst>
                <a:path w="788" h="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style>
            <a:lnRef idx="0"/>
            <a:fillRef idx="0"/>
            <a:effectRef idx="0"/>
            <a:fontRef idx="minor"/>
          </p:style>
        </p:sp>
        <p:sp>
          <p:nvSpPr>
            <p:cNvPr id="7668" name="CustomShape 27"/>
            <p:cNvSpPr/>
            <p:nvPr/>
          </p:nvSpPr>
          <p:spPr>
            <a:xfrm>
              <a:off x="1737360" y="2748960"/>
              <a:ext cx="357480" cy="357480"/>
            </a:xfrm>
            <a:custGeom>
              <a:avLst/>
              <a:gdLst/>
              <a:ahLst/>
              <a:rect l="l" t="t" r="r" b="b"/>
              <a:pathLst>
                <a:path w="12414" h="12406">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style>
            <a:lnRef idx="0"/>
            <a:fillRef idx="0"/>
            <a:effectRef idx="0"/>
            <a:fontRef idx="minor"/>
          </p:style>
        </p:sp>
      </p:grpSp>
      <p:grpSp>
        <p:nvGrpSpPr>
          <p:cNvPr id="7669" name="Group 28"/>
          <p:cNvGrpSpPr/>
          <p:nvPr/>
        </p:nvGrpSpPr>
        <p:grpSpPr>
          <a:xfrm>
            <a:off x="1733760" y="3211920"/>
            <a:ext cx="365040" cy="331920"/>
            <a:chOff x="1733760" y="3211920"/>
            <a:chExt cx="365040" cy="331920"/>
          </a:xfrm>
        </p:grpSpPr>
        <p:sp>
          <p:nvSpPr>
            <p:cNvPr id="7670" name="CustomShape 29"/>
            <p:cNvSpPr/>
            <p:nvPr/>
          </p:nvSpPr>
          <p:spPr>
            <a:xfrm>
              <a:off x="1912320" y="3355920"/>
              <a:ext cx="46800" cy="46080"/>
            </a:xfrm>
            <a:custGeom>
              <a:avLst/>
              <a:gdLst/>
              <a:ahLst/>
              <a:rect l="l" t="t" r="r" b="b"/>
              <a:pathLst>
                <a:path w="1671" h="164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style>
            <a:lnRef idx="0"/>
            <a:fillRef idx="0"/>
            <a:effectRef idx="0"/>
            <a:fontRef idx="minor"/>
          </p:style>
        </p:sp>
        <p:sp>
          <p:nvSpPr>
            <p:cNvPr id="7671" name="CustomShape 30"/>
            <p:cNvSpPr/>
            <p:nvPr/>
          </p:nvSpPr>
          <p:spPr>
            <a:xfrm>
              <a:off x="1805040" y="3283920"/>
              <a:ext cx="221760" cy="190080"/>
            </a:xfrm>
            <a:custGeom>
              <a:avLst/>
              <a:gdLst/>
              <a:ahLst/>
              <a:rect l="l" t="t" r="r" b="b"/>
              <a:pathLst>
                <a:path w="7719" h="6617">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style>
            <a:lnRef idx="0"/>
            <a:fillRef idx="0"/>
            <a:effectRef idx="0"/>
            <a:fontRef idx="minor"/>
          </p:style>
        </p:sp>
        <p:sp>
          <p:nvSpPr>
            <p:cNvPr id="7672" name="CustomShape 31"/>
            <p:cNvSpPr/>
            <p:nvPr/>
          </p:nvSpPr>
          <p:spPr>
            <a:xfrm>
              <a:off x="1733760" y="3211920"/>
              <a:ext cx="365040" cy="331920"/>
            </a:xfrm>
            <a:custGeom>
              <a:avLst/>
              <a:gdLst/>
              <a:ahLst/>
              <a:rect l="l" t="t" r="r" b="b"/>
              <a:pathLst>
                <a:path w="12666" h="11531">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style>
            <a:lnRef idx="0"/>
            <a:fillRef idx="0"/>
            <a:effectRef idx="0"/>
            <a:fontRef idx="minor"/>
          </p:style>
        </p:sp>
      </p:grpSp>
      <p:grpSp>
        <p:nvGrpSpPr>
          <p:cNvPr id="7673" name="Group 32"/>
          <p:cNvGrpSpPr/>
          <p:nvPr/>
        </p:nvGrpSpPr>
        <p:grpSpPr>
          <a:xfrm>
            <a:off x="1733760" y="3653640"/>
            <a:ext cx="365040" cy="365760"/>
            <a:chOff x="1733760" y="3653640"/>
            <a:chExt cx="365040" cy="365760"/>
          </a:xfrm>
        </p:grpSpPr>
        <p:sp>
          <p:nvSpPr>
            <p:cNvPr id="7674" name="CustomShape 33"/>
            <p:cNvSpPr/>
            <p:nvPr/>
          </p:nvSpPr>
          <p:spPr>
            <a:xfrm>
              <a:off x="1944360" y="3814200"/>
              <a:ext cx="70560" cy="167040"/>
            </a:xfrm>
            <a:custGeom>
              <a:avLst/>
              <a:gdLst/>
              <a:ahLst/>
              <a:rect l="l" t="t" r="r" b="b"/>
              <a:pathLst>
                <a:path w="2489" h="583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style>
            <a:lnRef idx="0"/>
            <a:fillRef idx="0"/>
            <a:effectRef idx="0"/>
            <a:fontRef idx="minor"/>
          </p:style>
        </p:sp>
        <p:sp>
          <p:nvSpPr>
            <p:cNvPr id="7675" name="CustomShape 34"/>
            <p:cNvSpPr/>
            <p:nvPr/>
          </p:nvSpPr>
          <p:spPr>
            <a:xfrm>
              <a:off x="1733760" y="3653640"/>
              <a:ext cx="365040" cy="365760"/>
            </a:xfrm>
            <a:custGeom>
              <a:avLst/>
              <a:gdLst/>
              <a:ahLst/>
              <a:rect l="l" t="t" r="r" b="b"/>
              <a:pathLst>
                <a:path w="12666" h="12698">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style>
            <a:lnRef idx="0"/>
            <a:fillRef idx="0"/>
            <a:effectRef idx="0"/>
            <a:fontRef idx="minor"/>
          </p:style>
        </p:sp>
      </p:grpSp>
      <p:grpSp>
        <p:nvGrpSpPr>
          <p:cNvPr id="7676" name="Group 35"/>
          <p:cNvGrpSpPr/>
          <p:nvPr/>
        </p:nvGrpSpPr>
        <p:grpSpPr>
          <a:xfrm>
            <a:off x="3950280" y="2745720"/>
            <a:ext cx="366840" cy="364320"/>
            <a:chOff x="3950280" y="2745720"/>
            <a:chExt cx="366840" cy="364320"/>
          </a:xfrm>
        </p:grpSpPr>
        <p:sp>
          <p:nvSpPr>
            <p:cNvPr id="7677" name="CustomShape 36"/>
            <p:cNvSpPr/>
            <p:nvPr/>
          </p:nvSpPr>
          <p:spPr>
            <a:xfrm>
              <a:off x="4026960" y="2992680"/>
              <a:ext cx="23040" cy="22320"/>
            </a:xfrm>
            <a:custGeom>
              <a:avLst/>
              <a:gdLst/>
              <a:ahLst/>
              <a:rect l="l" t="t" r="r" b="b"/>
              <a:pathLst>
                <a:path w="851" h="820">
                  <a:moveTo>
                    <a:pt x="0" y="1"/>
                  </a:moveTo>
                  <a:lnTo>
                    <a:pt x="0" y="820"/>
                  </a:lnTo>
                  <a:lnTo>
                    <a:pt x="851" y="820"/>
                  </a:lnTo>
                  <a:lnTo>
                    <a:pt x="851" y="1"/>
                  </a:lnTo>
                  <a:close/>
                </a:path>
              </a:pathLst>
            </a:custGeom>
            <a:solidFill>
              <a:srgbClr val="5f7d95"/>
            </a:solidFill>
            <a:ln>
              <a:noFill/>
            </a:ln>
          </p:spPr>
          <p:style>
            <a:lnRef idx="0"/>
            <a:fillRef idx="0"/>
            <a:effectRef idx="0"/>
            <a:fontRef idx="minor"/>
          </p:style>
        </p:sp>
        <p:sp>
          <p:nvSpPr>
            <p:cNvPr id="7678" name="CustomShape 37"/>
            <p:cNvSpPr/>
            <p:nvPr/>
          </p:nvSpPr>
          <p:spPr>
            <a:xfrm>
              <a:off x="4075200" y="2992680"/>
              <a:ext cx="22320" cy="22320"/>
            </a:xfrm>
            <a:custGeom>
              <a:avLst/>
              <a:gdLst/>
              <a:ahLst/>
              <a:rect l="l" t="t" r="r" b="b"/>
              <a:pathLst>
                <a:path w="820" h="820">
                  <a:moveTo>
                    <a:pt x="0" y="1"/>
                  </a:moveTo>
                  <a:lnTo>
                    <a:pt x="0" y="820"/>
                  </a:lnTo>
                  <a:lnTo>
                    <a:pt x="819" y="820"/>
                  </a:lnTo>
                  <a:lnTo>
                    <a:pt x="819" y="1"/>
                  </a:lnTo>
                  <a:close/>
                </a:path>
              </a:pathLst>
            </a:custGeom>
            <a:solidFill>
              <a:srgbClr val="5f7d95"/>
            </a:solidFill>
            <a:ln>
              <a:noFill/>
            </a:ln>
          </p:spPr>
          <p:style>
            <a:lnRef idx="0"/>
            <a:fillRef idx="0"/>
            <a:effectRef idx="0"/>
            <a:fontRef idx="minor"/>
          </p:style>
        </p:sp>
        <p:sp>
          <p:nvSpPr>
            <p:cNvPr id="7679" name="CustomShape 38"/>
            <p:cNvSpPr/>
            <p:nvPr/>
          </p:nvSpPr>
          <p:spPr>
            <a:xfrm>
              <a:off x="4122360" y="2992680"/>
              <a:ext cx="22320" cy="22320"/>
            </a:xfrm>
            <a:custGeom>
              <a:avLst/>
              <a:gdLst/>
              <a:ahLst/>
              <a:rect l="l" t="t" r="r" b="b"/>
              <a:pathLst>
                <a:path w="820" h="820">
                  <a:moveTo>
                    <a:pt x="0" y="1"/>
                  </a:moveTo>
                  <a:lnTo>
                    <a:pt x="0" y="820"/>
                  </a:lnTo>
                  <a:lnTo>
                    <a:pt x="820" y="820"/>
                  </a:lnTo>
                  <a:lnTo>
                    <a:pt x="820" y="1"/>
                  </a:lnTo>
                  <a:close/>
                </a:path>
              </a:pathLst>
            </a:custGeom>
            <a:solidFill>
              <a:srgbClr val="5f7d95"/>
            </a:solidFill>
            <a:ln>
              <a:noFill/>
            </a:ln>
          </p:spPr>
          <p:style>
            <a:lnRef idx="0"/>
            <a:fillRef idx="0"/>
            <a:effectRef idx="0"/>
            <a:fontRef idx="minor"/>
          </p:style>
        </p:sp>
        <p:sp>
          <p:nvSpPr>
            <p:cNvPr id="7680" name="CustomShape 39"/>
            <p:cNvSpPr/>
            <p:nvPr/>
          </p:nvSpPr>
          <p:spPr>
            <a:xfrm>
              <a:off x="4170960" y="2992680"/>
              <a:ext cx="22320" cy="22320"/>
            </a:xfrm>
            <a:custGeom>
              <a:avLst/>
              <a:gdLst/>
              <a:ahLst/>
              <a:rect l="l" t="t" r="r" b="b"/>
              <a:pathLst>
                <a:path w="820" h="820">
                  <a:moveTo>
                    <a:pt x="0" y="1"/>
                  </a:moveTo>
                  <a:lnTo>
                    <a:pt x="0" y="820"/>
                  </a:lnTo>
                  <a:lnTo>
                    <a:pt x="819" y="820"/>
                  </a:lnTo>
                  <a:lnTo>
                    <a:pt x="819" y="1"/>
                  </a:lnTo>
                  <a:close/>
                </a:path>
              </a:pathLst>
            </a:custGeom>
            <a:solidFill>
              <a:srgbClr val="5f7d95"/>
            </a:solidFill>
            <a:ln>
              <a:noFill/>
            </a:ln>
          </p:spPr>
          <p:style>
            <a:lnRef idx="0"/>
            <a:fillRef idx="0"/>
            <a:effectRef idx="0"/>
            <a:fontRef idx="minor"/>
          </p:style>
        </p:sp>
        <p:sp>
          <p:nvSpPr>
            <p:cNvPr id="7681" name="CustomShape 40"/>
            <p:cNvSpPr/>
            <p:nvPr/>
          </p:nvSpPr>
          <p:spPr>
            <a:xfrm>
              <a:off x="3950280" y="2872800"/>
              <a:ext cx="365760" cy="237240"/>
            </a:xfrm>
            <a:custGeom>
              <a:avLst/>
              <a:gdLst/>
              <a:ahLst/>
              <a:rect l="l" t="t" r="r" b="b"/>
              <a:pathLst>
                <a:path w="12697" h="8249">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style>
            <a:lnRef idx="0"/>
            <a:fillRef idx="0"/>
            <a:effectRef idx="0"/>
            <a:fontRef idx="minor"/>
          </p:style>
        </p:sp>
        <p:sp>
          <p:nvSpPr>
            <p:cNvPr id="7682" name="CustomShape 41"/>
            <p:cNvSpPr/>
            <p:nvPr/>
          </p:nvSpPr>
          <p:spPr>
            <a:xfrm>
              <a:off x="4218120" y="2992680"/>
              <a:ext cx="22320" cy="22320"/>
            </a:xfrm>
            <a:custGeom>
              <a:avLst/>
              <a:gdLst/>
              <a:ahLst/>
              <a:rect l="l" t="t" r="r" b="b"/>
              <a:pathLst>
                <a:path w="820" h="820">
                  <a:moveTo>
                    <a:pt x="0" y="1"/>
                  </a:moveTo>
                  <a:lnTo>
                    <a:pt x="0" y="820"/>
                  </a:lnTo>
                  <a:lnTo>
                    <a:pt x="820" y="820"/>
                  </a:lnTo>
                  <a:lnTo>
                    <a:pt x="820" y="1"/>
                  </a:lnTo>
                  <a:close/>
                </a:path>
              </a:pathLst>
            </a:custGeom>
            <a:solidFill>
              <a:srgbClr val="5f7d95"/>
            </a:solidFill>
            <a:ln>
              <a:noFill/>
            </a:ln>
          </p:spPr>
          <p:style>
            <a:lnRef idx="0"/>
            <a:fillRef idx="0"/>
            <a:effectRef idx="0"/>
            <a:fontRef idx="minor"/>
          </p:style>
        </p:sp>
        <p:sp>
          <p:nvSpPr>
            <p:cNvPr id="7683" name="CustomShape 42"/>
            <p:cNvSpPr/>
            <p:nvPr/>
          </p:nvSpPr>
          <p:spPr>
            <a:xfrm>
              <a:off x="4155480" y="2745720"/>
              <a:ext cx="121680" cy="46440"/>
            </a:xfrm>
            <a:custGeom>
              <a:avLst/>
              <a:gdLst/>
              <a:ahLst/>
              <a:rect l="l" t="t" r="r" b="b"/>
              <a:pathLst>
                <a:path w="4254" h="1656">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style>
            <a:lnRef idx="0"/>
            <a:fillRef idx="0"/>
            <a:effectRef idx="0"/>
            <a:fontRef idx="minor"/>
          </p:style>
        </p:sp>
        <p:sp>
          <p:nvSpPr>
            <p:cNvPr id="7684" name="CustomShape 43"/>
            <p:cNvSpPr/>
            <p:nvPr/>
          </p:nvSpPr>
          <p:spPr>
            <a:xfrm>
              <a:off x="4246560" y="2817720"/>
              <a:ext cx="70560" cy="77760"/>
            </a:xfrm>
            <a:custGeom>
              <a:avLst/>
              <a:gdLst/>
              <a:ahLst/>
              <a:rect l="l" t="t" r="r" b="b"/>
              <a:pathLst>
                <a:path w="2489" h="2742">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style>
            <a:lnRef idx="0"/>
            <a:fillRef idx="0"/>
            <a:effectRef idx="0"/>
            <a:fontRef idx="minor"/>
          </p:style>
        </p:sp>
        <p:sp>
          <p:nvSpPr>
            <p:cNvPr id="7685" name="CustomShape 44"/>
            <p:cNvSpPr/>
            <p:nvPr/>
          </p:nvSpPr>
          <p:spPr>
            <a:xfrm>
              <a:off x="4149720" y="2842200"/>
              <a:ext cx="70560" cy="54360"/>
            </a:xfrm>
            <a:custGeom>
              <a:avLst/>
              <a:gdLst/>
              <a:ahLst/>
              <a:rect l="l" t="t" r="r" b="b"/>
              <a:pathLst>
                <a:path w="2490" h="1926">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style>
            <a:lnRef idx="0"/>
            <a:fillRef idx="0"/>
            <a:effectRef idx="0"/>
            <a:fontRef idx="minor"/>
          </p:style>
        </p:sp>
      </p:grpSp>
      <p:grpSp>
        <p:nvGrpSpPr>
          <p:cNvPr id="7686" name="Group 45"/>
          <p:cNvGrpSpPr/>
          <p:nvPr/>
        </p:nvGrpSpPr>
        <p:grpSpPr>
          <a:xfrm>
            <a:off x="1295640" y="1381320"/>
            <a:ext cx="366120" cy="363240"/>
            <a:chOff x="1295640" y="1381320"/>
            <a:chExt cx="366120" cy="363240"/>
          </a:xfrm>
        </p:grpSpPr>
        <p:sp>
          <p:nvSpPr>
            <p:cNvPr id="7687" name="CustomShape 46"/>
            <p:cNvSpPr/>
            <p:nvPr/>
          </p:nvSpPr>
          <p:spPr>
            <a:xfrm>
              <a:off x="1314720" y="1413360"/>
              <a:ext cx="313920" cy="313920"/>
            </a:xfrm>
            <a:custGeom>
              <a:avLst/>
              <a:gdLst/>
              <a:ahLst/>
              <a:rect l="l" t="t" r="r" b="b"/>
              <a:pathLst>
                <a:path w="10902" h="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style>
            <a:lnRef idx="0"/>
            <a:fillRef idx="0"/>
            <a:effectRef idx="0"/>
            <a:fontRef idx="minor"/>
          </p:style>
        </p:sp>
        <p:sp>
          <p:nvSpPr>
            <p:cNvPr id="7688" name="CustomShape 47"/>
            <p:cNvSpPr/>
            <p:nvPr/>
          </p:nvSpPr>
          <p:spPr>
            <a:xfrm>
              <a:off x="1541880" y="1381320"/>
              <a:ext cx="119880" cy="120960"/>
            </a:xfrm>
            <a:custGeom>
              <a:avLst/>
              <a:gdLst/>
              <a:ahLst/>
              <a:rect l="l" t="t" r="r" b="b"/>
              <a:pathLst>
                <a:path w="4191" h="4227">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style>
            <a:lnRef idx="0"/>
            <a:fillRef idx="0"/>
            <a:effectRef idx="0"/>
            <a:fontRef idx="minor"/>
          </p:style>
        </p:sp>
        <p:sp>
          <p:nvSpPr>
            <p:cNvPr id="7689" name="CustomShape 48"/>
            <p:cNvSpPr/>
            <p:nvPr/>
          </p:nvSpPr>
          <p:spPr>
            <a:xfrm>
              <a:off x="1452600" y="1653840"/>
              <a:ext cx="97200" cy="90720"/>
            </a:xfrm>
            <a:custGeom>
              <a:avLst/>
              <a:gdLst/>
              <a:ahLst/>
              <a:rect l="l" t="t" r="r" b="b"/>
              <a:pathLst>
                <a:path w="3404" h="3183">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style>
            <a:lnRef idx="0"/>
            <a:fillRef idx="0"/>
            <a:effectRef idx="0"/>
            <a:fontRef idx="minor"/>
          </p:style>
        </p:sp>
        <p:sp>
          <p:nvSpPr>
            <p:cNvPr id="7690" name="CustomShape 49"/>
            <p:cNvSpPr/>
            <p:nvPr/>
          </p:nvSpPr>
          <p:spPr>
            <a:xfrm>
              <a:off x="1295640" y="1491840"/>
              <a:ext cx="91440" cy="96840"/>
            </a:xfrm>
            <a:custGeom>
              <a:avLst/>
              <a:gdLst/>
              <a:ahLst/>
              <a:rect l="l" t="t" r="r" b="b"/>
              <a:pathLst>
                <a:path w="3214" h="3403">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style>
            <a:lnRef idx="0"/>
            <a:fillRef idx="0"/>
            <a:effectRef idx="0"/>
            <a:fontRef idx="minor"/>
          </p:style>
        </p:sp>
      </p:grpSp>
      <p:sp>
        <p:nvSpPr>
          <p:cNvPr id="7691" name="CustomShape 50"/>
          <p:cNvSpPr/>
          <p:nvPr/>
        </p:nvSpPr>
        <p:spPr>
          <a:xfrm>
            <a:off x="1295640" y="1823760"/>
            <a:ext cx="365760" cy="363960"/>
          </a:xfrm>
          <a:custGeom>
            <a:avLst/>
            <a:gdLst/>
            <a:ahLst/>
            <a:rect l="l" t="t" r="r" b="b"/>
            <a:pathLst>
              <a:path w="12697" h="12634">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style>
          <a:lnRef idx="0"/>
          <a:fillRef idx="0"/>
          <a:effectRef idx="0"/>
          <a:fontRef idx="minor"/>
        </p:style>
      </p:sp>
      <p:sp>
        <p:nvSpPr>
          <p:cNvPr id="7692" name="CustomShape 51"/>
          <p:cNvSpPr/>
          <p:nvPr/>
        </p:nvSpPr>
        <p:spPr>
          <a:xfrm>
            <a:off x="1323000" y="2251800"/>
            <a:ext cx="311040" cy="365760"/>
          </a:xfrm>
          <a:custGeom>
            <a:avLst/>
            <a:gdLst/>
            <a:ahLst/>
            <a:rect l="l" t="t" r="r" b="b"/>
            <a:pathLst>
              <a:path w="10807" h="1269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style>
          <a:lnRef idx="0"/>
          <a:fillRef idx="0"/>
          <a:effectRef idx="0"/>
          <a:fontRef idx="minor"/>
        </p:style>
      </p:sp>
      <p:sp>
        <p:nvSpPr>
          <p:cNvPr id="7693" name="CustomShape 52"/>
          <p:cNvSpPr/>
          <p:nvPr/>
        </p:nvSpPr>
        <p:spPr>
          <a:xfrm>
            <a:off x="3508200" y="1420560"/>
            <a:ext cx="365040" cy="284760"/>
          </a:xfrm>
          <a:custGeom>
            <a:avLst/>
            <a:gdLst/>
            <a:ahLst/>
            <a:rect l="l" t="t" r="r" b="b"/>
            <a:pathLst>
              <a:path w="12665" h="9893">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style>
          <a:lnRef idx="0"/>
          <a:fillRef idx="0"/>
          <a:effectRef idx="0"/>
          <a:fontRef idx="minor"/>
        </p:style>
      </p:sp>
      <p:grpSp>
        <p:nvGrpSpPr>
          <p:cNvPr id="7694" name="Group 53"/>
          <p:cNvGrpSpPr/>
          <p:nvPr/>
        </p:nvGrpSpPr>
        <p:grpSpPr>
          <a:xfrm>
            <a:off x="3500280" y="1822680"/>
            <a:ext cx="381240" cy="366480"/>
            <a:chOff x="3500280" y="1822680"/>
            <a:chExt cx="381240" cy="366480"/>
          </a:xfrm>
        </p:grpSpPr>
        <p:sp>
          <p:nvSpPr>
            <p:cNvPr id="7695" name="CustomShape 54"/>
            <p:cNvSpPr/>
            <p:nvPr/>
          </p:nvSpPr>
          <p:spPr>
            <a:xfrm>
              <a:off x="3500280" y="1822680"/>
              <a:ext cx="361440" cy="225000"/>
            </a:xfrm>
            <a:custGeom>
              <a:avLst/>
              <a:gdLst/>
              <a:ahLst/>
              <a:rect l="l" t="t" r="r" b="b"/>
              <a:pathLst>
                <a:path w="12540" h="7833">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style>
            <a:lnRef idx="0"/>
            <a:fillRef idx="0"/>
            <a:effectRef idx="0"/>
            <a:fontRef idx="minor"/>
          </p:style>
        </p:sp>
        <p:sp>
          <p:nvSpPr>
            <p:cNvPr id="7696" name="CustomShape 55"/>
            <p:cNvSpPr/>
            <p:nvPr/>
          </p:nvSpPr>
          <p:spPr>
            <a:xfrm>
              <a:off x="3518280" y="1963440"/>
              <a:ext cx="363240" cy="225720"/>
            </a:xfrm>
            <a:custGeom>
              <a:avLst/>
              <a:gdLst/>
              <a:ahLst/>
              <a:rect l="l" t="t" r="r" b="b"/>
              <a:pathLst>
                <a:path w="12602" h="785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style>
            <a:lnRef idx="0"/>
            <a:fillRef idx="0"/>
            <a:effectRef idx="0"/>
            <a:fontRef idx="minor"/>
          </p:style>
        </p:sp>
        <p:sp>
          <p:nvSpPr>
            <p:cNvPr id="7697" name="CustomShape 56"/>
            <p:cNvSpPr/>
            <p:nvPr/>
          </p:nvSpPr>
          <p:spPr>
            <a:xfrm>
              <a:off x="3661560" y="1923480"/>
              <a:ext cx="16920" cy="29520"/>
            </a:xfrm>
            <a:custGeom>
              <a:avLst/>
              <a:gdLst/>
              <a:ahLst/>
              <a:rect l="l" t="t" r="r" b="b"/>
              <a:pathLst>
                <a:path w="631" h="1072">
                  <a:moveTo>
                    <a:pt x="630" y="1"/>
                  </a:moveTo>
                  <a:cubicBezTo>
                    <a:pt x="410" y="221"/>
                    <a:pt x="158" y="599"/>
                    <a:pt x="0" y="1072"/>
                  </a:cubicBezTo>
                  <a:lnTo>
                    <a:pt x="630" y="1072"/>
                  </a:lnTo>
                  <a:lnTo>
                    <a:pt x="630" y="1"/>
                  </a:lnTo>
                  <a:close/>
                </a:path>
              </a:pathLst>
            </a:custGeom>
            <a:solidFill>
              <a:srgbClr val="5f7d95"/>
            </a:solidFill>
            <a:ln>
              <a:noFill/>
            </a:ln>
          </p:spPr>
          <p:style>
            <a:lnRef idx="0"/>
            <a:fillRef idx="0"/>
            <a:effectRef idx="0"/>
            <a:fontRef idx="minor"/>
          </p:style>
        </p:sp>
        <p:sp>
          <p:nvSpPr>
            <p:cNvPr id="7698" name="CustomShape 57"/>
            <p:cNvSpPr/>
            <p:nvPr/>
          </p:nvSpPr>
          <p:spPr>
            <a:xfrm>
              <a:off x="3703320" y="2057400"/>
              <a:ext cx="16920" cy="28800"/>
            </a:xfrm>
            <a:custGeom>
              <a:avLst/>
              <a:gdLst/>
              <a:ahLst/>
              <a:rect l="l" t="t" r="r" b="b"/>
              <a:pathLst>
                <a:path w="631" h="1041">
                  <a:moveTo>
                    <a:pt x="1" y="1"/>
                  </a:moveTo>
                  <a:lnTo>
                    <a:pt x="1" y="1041"/>
                  </a:lnTo>
                  <a:cubicBezTo>
                    <a:pt x="253" y="852"/>
                    <a:pt x="473" y="473"/>
                    <a:pt x="631" y="1"/>
                  </a:cubicBezTo>
                  <a:close/>
                </a:path>
              </a:pathLst>
            </a:custGeom>
            <a:solidFill>
              <a:srgbClr val="5f7d95"/>
            </a:solidFill>
            <a:ln>
              <a:noFill/>
            </a:ln>
          </p:spPr>
          <p:style>
            <a:lnRef idx="0"/>
            <a:fillRef idx="0"/>
            <a:effectRef idx="0"/>
            <a:fontRef idx="minor"/>
          </p:style>
        </p:sp>
        <p:sp>
          <p:nvSpPr>
            <p:cNvPr id="7699" name="CustomShape 58"/>
            <p:cNvSpPr/>
            <p:nvPr/>
          </p:nvSpPr>
          <p:spPr>
            <a:xfrm>
              <a:off x="3661560" y="2057400"/>
              <a:ext cx="16920" cy="28800"/>
            </a:xfrm>
            <a:custGeom>
              <a:avLst/>
              <a:gdLst/>
              <a:ahLst/>
              <a:rect l="l" t="t" r="r" b="b"/>
              <a:pathLst>
                <a:path w="631" h="1041">
                  <a:moveTo>
                    <a:pt x="0" y="1"/>
                  </a:moveTo>
                  <a:cubicBezTo>
                    <a:pt x="158" y="473"/>
                    <a:pt x="410" y="852"/>
                    <a:pt x="630" y="1041"/>
                  </a:cubicBezTo>
                  <a:lnTo>
                    <a:pt x="630" y="1"/>
                  </a:lnTo>
                  <a:close/>
                </a:path>
              </a:pathLst>
            </a:custGeom>
            <a:solidFill>
              <a:srgbClr val="5f7d95"/>
            </a:solidFill>
            <a:ln>
              <a:noFill/>
            </a:ln>
          </p:spPr>
          <p:style>
            <a:lnRef idx="0"/>
            <a:fillRef idx="0"/>
            <a:effectRef idx="0"/>
            <a:fontRef idx="minor"/>
          </p:style>
        </p:sp>
        <p:sp>
          <p:nvSpPr>
            <p:cNvPr id="7700" name="CustomShape 59"/>
            <p:cNvSpPr/>
            <p:nvPr/>
          </p:nvSpPr>
          <p:spPr>
            <a:xfrm>
              <a:off x="3579480" y="1977120"/>
              <a:ext cx="49680" cy="54360"/>
            </a:xfrm>
            <a:custGeom>
              <a:avLst/>
              <a:gdLst/>
              <a:ahLst/>
              <a:rect l="l" t="t" r="r" b="b"/>
              <a:pathLst>
                <a:path w="1765" h="1923">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style>
            <a:lnRef idx="0"/>
            <a:fillRef idx="0"/>
            <a:effectRef idx="0"/>
            <a:fontRef idx="minor"/>
          </p:style>
        </p:sp>
        <p:sp>
          <p:nvSpPr>
            <p:cNvPr id="7701" name="CustomShape 60"/>
            <p:cNvSpPr/>
            <p:nvPr/>
          </p:nvSpPr>
          <p:spPr>
            <a:xfrm>
              <a:off x="3703320" y="1922760"/>
              <a:ext cx="16920" cy="29520"/>
            </a:xfrm>
            <a:custGeom>
              <a:avLst/>
              <a:gdLst/>
              <a:ahLst/>
              <a:rect l="l" t="t" r="r" b="b"/>
              <a:pathLst>
                <a:path w="631" h="1072">
                  <a:moveTo>
                    <a:pt x="1" y="0"/>
                  </a:moveTo>
                  <a:lnTo>
                    <a:pt x="1" y="1071"/>
                  </a:lnTo>
                  <a:lnTo>
                    <a:pt x="631" y="1071"/>
                  </a:lnTo>
                  <a:cubicBezTo>
                    <a:pt x="505" y="599"/>
                    <a:pt x="253" y="189"/>
                    <a:pt x="1" y="0"/>
                  </a:cubicBezTo>
                  <a:close/>
                </a:path>
              </a:pathLst>
            </a:custGeom>
            <a:solidFill>
              <a:srgbClr val="5f7d95"/>
            </a:solidFill>
            <a:ln>
              <a:noFill/>
            </a:ln>
          </p:spPr>
          <p:style>
            <a:lnRef idx="0"/>
            <a:fillRef idx="0"/>
            <a:effectRef idx="0"/>
            <a:fontRef idx="minor"/>
          </p:style>
        </p:sp>
        <p:sp>
          <p:nvSpPr>
            <p:cNvPr id="7702" name="CustomShape 61"/>
            <p:cNvSpPr/>
            <p:nvPr/>
          </p:nvSpPr>
          <p:spPr>
            <a:xfrm>
              <a:off x="3653280" y="1977120"/>
              <a:ext cx="25200" cy="54360"/>
            </a:xfrm>
            <a:custGeom>
              <a:avLst/>
              <a:gdLst/>
              <a:ahLst/>
              <a:rect l="l" t="t" r="r" b="b"/>
              <a:pathLst>
                <a:path w="915" h="1923">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style>
            <a:lnRef idx="0"/>
            <a:fillRef idx="0"/>
            <a:effectRef idx="0"/>
            <a:fontRef idx="minor"/>
          </p:style>
        </p:sp>
        <p:sp>
          <p:nvSpPr>
            <p:cNvPr id="7703" name="CustomShape 62"/>
            <p:cNvSpPr/>
            <p:nvPr/>
          </p:nvSpPr>
          <p:spPr>
            <a:xfrm>
              <a:off x="3703320" y="1894320"/>
              <a:ext cx="85320" cy="57960"/>
            </a:xfrm>
            <a:custGeom>
              <a:avLst/>
              <a:gdLst/>
              <a:ahLst/>
              <a:rect l="l" t="t" r="r" b="b"/>
              <a:pathLst>
                <a:path w="2994" h="2049">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style>
            <a:lnRef idx="0"/>
            <a:fillRef idx="0"/>
            <a:effectRef idx="0"/>
            <a:fontRef idx="minor"/>
          </p:style>
        </p:sp>
        <p:sp>
          <p:nvSpPr>
            <p:cNvPr id="7704" name="CustomShape 63"/>
            <p:cNvSpPr/>
            <p:nvPr/>
          </p:nvSpPr>
          <p:spPr>
            <a:xfrm>
              <a:off x="3702600" y="2057400"/>
              <a:ext cx="86040" cy="57960"/>
            </a:xfrm>
            <a:custGeom>
              <a:avLst/>
              <a:gdLst/>
              <a:ahLst/>
              <a:rect l="l" t="t" r="r" b="b"/>
              <a:pathLst>
                <a:path w="3025" h="2049">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style>
            <a:lnRef idx="0"/>
            <a:fillRef idx="0"/>
            <a:effectRef idx="0"/>
            <a:fontRef idx="minor"/>
          </p:style>
        </p:sp>
        <p:sp>
          <p:nvSpPr>
            <p:cNvPr id="7705" name="CustomShape 64"/>
            <p:cNvSpPr/>
            <p:nvPr/>
          </p:nvSpPr>
          <p:spPr>
            <a:xfrm>
              <a:off x="3592080" y="2056680"/>
              <a:ext cx="86040" cy="58680"/>
            </a:xfrm>
            <a:custGeom>
              <a:avLst/>
              <a:gdLst/>
              <a:ahLst/>
              <a:rect l="l" t="t" r="r" b="b"/>
              <a:pathLst>
                <a:path w="3026" h="208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style>
            <a:lnRef idx="0"/>
            <a:fillRef idx="0"/>
            <a:effectRef idx="0"/>
            <a:fontRef idx="minor"/>
          </p:style>
        </p:sp>
        <p:sp>
          <p:nvSpPr>
            <p:cNvPr id="7706" name="CustomShape 65"/>
            <p:cNvSpPr/>
            <p:nvPr/>
          </p:nvSpPr>
          <p:spPr>
            <a:xfrm>
              <a:off x="3751560" y="1977120"/>
              <a:ext cx="49680" cy="54360"/>
            </a:xfrm>
            <a:custGeom>
              <a:avLst/>
              <a:gdLst/>
              <a:ahLst/>
              <a:rect l="l" t="t" r="r" b="b"/>
              <a:pathLst>
                <a:path w="1765" h="1923">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style>
            <a:lnRef idx="0"/>
            <a:fillRef idx="0"/>
            <a:effectRef idx="0"/>
            <a:fontRef idx="minor"/>
          </p:style>
        </p:sp>
        <p:sp>
          <p:nvSpPr>
            <p:cNvPr id="7707" name="CustomShape 66"/>
            <p:cNvSpPr/>
            <p:nvPr/>
          </p:nvSpPr>
          <p:spPr>
            <a:xfrm>
              <a:off x="3593160" y="1895400"/>
              <a:ext cx="86040" cy="57960"/>
            </a:xfrm>
            <a:custGeom>
              <a:avLst/>
              <a:gdLst/>
              <a:ahLst/>
              <a:rect l="l" t="t" r="r" b="b"/>
              <a:pathLst>
                <a:path w="3025" h="2048">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style>
            <a:lnRef idx="0"/>
            <a:fillRef idx="0"/>
            <a:effectRef idx="0"/>
            <a:fontRef idx="minor"/>
          </p:style>
        </p:sp>
        <p:sp>
          <p:nvSpPr>
            <p:cNvPr id="7708" name="CustomShape 67"/>
            <p:cNvSpPr/>
            <p:nvPr/>
          </p:nvSpPr>
          <p:spPr>
            <a:xfrm>
              <a:off x="3703320" y="1977120"/>
              <a:ext cx="24840" cy="54360"/>
            </a:xfrm>
            <a:custGeom>
              <a:avLst/>
              <a:gdLst/>
              <a:ahLst/>
              <a:rect l="l" t="t" r="r" b="b"/>
              <a:pathLst>
                <a:path w="914" h="1923">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style>
            <a:lnRef idx="0"/>
            <a:fillRef idx="0"/>
            <a:effectRef idx="0"/>
            <a:fontRef idx="minor"/>
          </p:style>
        </p:sp>
      </p:grpSp>
      <p:grpSp>
        <p:nvGrpSpPr>
          <p:cNvPr id="7709" name="Group 68"/>
          <p:cNvGrpSpPr/>
          <p:nvPr/>
        </p:nvGrpSpPr>
        <p:grpSpPr>
          <a:xfrm>
            <a:off x="3507840" y="2252520"/>
            <a:ext cx="365760" cy="365040"/>
            <a:chOff x="3507840" y="2252520"/>
            <a:chExt cx="365760" cy="365040"/>
          </a:xfrm>
        </p:grpSpPr>
        <p:sp>
          <p:nvSpPr>
            <p:cNvPr id="7710" name="CustomShape 69"/>
            <p:cNvSpPr/>
            <p:nvPr/>
          </p:nvSpPr>
          <p:spPr>
            <a:xfrm>
              <a:off x="3507840" y="2499480"/>
              <a:ext cx="365760" cy="118080"/>
            </a:xfrm>
            <a:custGeom>
              <a:avLst/>
              <a:gdLst/>
              <a:ahLst/>
              <a:rect l="l" t="t" r="r" b="b"/>
              <a:pathLst>
                <a:path w="12697" h="4128">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style>
            <a:lnRef idx="0"/>
            <a:fillRef idx="0"/>
            <a:effectRef idx="0"/>
            <a:fontRef idx="minor"/>
          </p:style>
        </p:sp>
        <p:sp>
          <p:nvSpPr>
            <p:cNvPr id="7711" name="CustomShape 70"/>
            <p:cNvSpPr/>
            <p:nvPr/>
          </p:nvSpPr>
          <p:spPr>
            <a:xfrm>
              <a:off x="3507840" y="2252520"/>
              <a:ext cx="365760" cy="221760"/>
            </a:xfrm>
            <a:custGeom>
              <a:avLst/>
              <a:gdLst/>
              <a:ahLst/>
              <a:rect l="l" t="t" r="r" b="b"/>
              <a:pathLst>
                <a:path w="12697" h="772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style>
            <a:lnRef idx="0"/>
            <a:fillRef idx="0"/>
            <a:effectRef idx="0"/>
            <a:fontRef idx="minor"/>
          </p:style>
        </p:sp>
      </p:grpSp>
      <p:grpSp>
        <p:nvGrpSpPr>
          <p:cNvPr id="7712" name="Group 71"/>
          <p:cNvGrpSpPr/>
          <p:nvPr/>
        </p:nvGrpSpPr>
        <p:grpSpPr>
          <a:xfrm>
            <a:off x="2180520" y="2748600"/>
            <a:ext cx="363960" cy="358560"/>
            <a:chOff x="2180520" y="2748600"/>
            <a:chExt cx="363960" cy="358560"/>
          </a:xfrm>
        </p:grpSpPr>
        <p:sp>
          <p:nvSpPr>
            <p:cNvPr id="7713" name="CustomShape 72"/>
            <p:cNvSpPr/>
            <p:nvPr/>
          </p:nvSpPr>
          <p:spPr>
            <a:xfrm>
              <a:off x="2181240" y="2748600"/>
              <a:ext cx="363240" cy="358560"/>
            </a:xfrm>
            <a:custGeom>
              <a:avLst/>
              <a:gdLst/>
              <a:ahLst/>
              <a:rect l="l" t="t" r="r" b="b"/>
              <a:pathLst>
                <a:path w="12603" h="12446">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style>
            <a:lnRef idx="0"/>
            <a:fillRef idx="0"/>
            <a:effectRef idx="0"/>
            <a:fontRef idx="minor"/>
          </p:style>
        </p:sp>
        <p:sp>
          <p:nvSpPr>
            <p:cNvPr id="7714" name="CustomShape 73"/>
            <p:cNvSpPr/>
            <p:nvPr/>
          </p:nvSpPr>
          <p:spPr>
            <a:xfrm>
              <a:off x="2180520" y="2780280"/>
              <a:ext cx="200880" cy="101880"/>
            </a:xfrm>
            <a:custGeom>
              <a:avLst/>
              <a:gdLst/>
              <a:ahLst/>
              <a:rect l="l" t="t" r="r" b="b"/>
              <a:pathLst>
                <a:path w="6995" h="357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style>
            <a:lnRef idx="0"/>
            <a:fillRef idx="0"/>
            <a:effectRef idx="0"/>
            <a:fontRef idx="minor"/>
          </p:style>
        </p:sp>
        <p:sp>
          <p:nvSpPr>
            <p:cNvPr id="7715" name="CustomShape 74"/>
            <p:cNvSpPr/>
            <p:nvPr/>
          </p:nvSpPr>
          <p:spPr>
            <a:xfrm>
              <a:off x="2407320" y="2907000"/>
              <a:ext cx="101520" cy="199080"/>
            </a:xfrm>
            <a:custGeom>
              <a:avLst/>
              <a:gdLst/>
              <a:ahLst/>
              <a:rect l="l" t="t" r="r" b="b"/>
              <a:pathLst>
                <a:path w="3560" h="6932">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style>
            <a:lnRef idx="0"/>
            <a:fillRef idx="0"/>
            <a:effectRef idx="0"/>
            <a:fontRef idx="minor"/>
          </p:style>
        </p:sp>
      </p:grpSp>
      <p:grpSp>
        <p:nvGrpSpPr>
          <p:cNvPr id="7716" name="Group 75"/>
          <p:cNvGrpSpPr/>
          <p:nvPr/>
        </p:nvGrpSpPr>
        <p:grpSpPr>
          <a:xfrm>
            <a:off x="2180160" y="3199320"/>
            <a:ext cx="364680" cy="357480"/>
            <a:chOff x="2180160" y="3199320"/>
            <a:chExt cx="364680" cy="357480"/>
          </a:xfrm>
        </p:grpSpPr>
        <p:sp>
          <p:nvSpPr>
            <p:cNvPr id="7717" name="CustomShape 76"/>
            <p:cNvSpPr/>
            <p:nvPr/>
          </p:nvSpPr>
          <p:spPr>
            <a:xfrm>
              <a:off x="2180160" y="3199320"/>
              <a:ext cx="358560" cy="357480"/>
            </a:xfrm>
            <a:custGeom>
              <a:avLst/>
              <a:gdLst/>
              <a:ahLst/>
              <a:rect l="l" t="t" r="r" b="b"/>
              <a:pathLst>
                <a:path w="12445" h="12414">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style>
            <a:lnRef idx="0"/>
            <a:fillRef idx="0"/>
            <a:effectRef idx="0"/>
            <a:fontRef idx="minor"/>
          </p:style>
        </p:sp>
        <p:sp>
          <p:nvSpPr>
            <p:cNvPr id="7718" name="CustomShape 77"/>
            <p:cNvSpPr/>
            <p:nvPr/>
          </p:nvSpPr>
          <p:spPr>
            <a:xfrm>
              <a:off x="2465280" y="3407040"/>
              <a:ext cx="77760" cy="62280"/>
            </a:xfrm>
            <a:custGeom>
              <a:avLst/>
              <a:gdLst/>
              <a:ahLst/>
              <a:rect l="l" t="t" r="r" b="b"/>
              <a:pathLst>
                <a:path w="2742" h="2207">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style>
            <a:lnRef idx="0"/>
            <a:fillRef idx="0"/>
            <a:effectRef idx="0"/>
            <a:fontRef idx="minor"/>
          </p:style>
        </p:sp>
        <p:sp>
          <p:nvSpPr>
            <p:cNvPr id="7719" name="CustomShape 78"/>
            <p:cNvSpPr/>
            <p:nvPr/>
          </p:nvSpPr>
          <p:spPr>
            <a:xfrm>
              <a:off x="2467080" y="3200400"/>
              <a:ext cx="77760" cy="181800"/>
            </a:xfrm>
            <a:custGeom>
              <a:avLst/>
              <a:gdLst/>
              <a:ahLst/>
              <a:rect l="l" t="t" r="r" b="b"/>
              <a:pathLst>
                <a:path w="2742" h="6333">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style>
            <a:lnRef idx="0"/>
            <a:fillRef idx="0"/>
            <a:effectRef idx="0"/>
            <a:fontRef idx="minor"/>
          </p:style>
        </p:sp>
      </p:grpSp>
      <p:grpSp>
        <p:nvGrpSpPr>
          <p:cNvPr id="7720" name="Group 79"/>
          <p:cNvGrpSpPr/>
          <p:nvPr/>
        </p:nvGrpSpPr>
        <p:grpSpPr>
          <a:xfrm>
            <a:off x="2180160" y="3654720"/>
            <a:ext cx="364680" cy="363960"/>
            <a:chOff x="2180160" y="3654720"/>
            <a:chExt cx="364680" cy="363960"/>
          </a:xfrm>
        </p:grpSpPr>
        <p:sp>
          <p:nvSpPr>
            <p:cNvPr id="7721" name="CustomShape 80"/>
            <p:cNvSpPr/>
            <p:nvPr/>
          </p:nvSpPr>
          <p:spPr>
            <a:xfrm>
              <a:off x="2180160" y="3949920"/>
              <a:ext cx="363960" cy="68760"/>
            </a:xfrm>
            <a:custGeom>
              <a:avLst/>
              <a:gdLst/>
              <a:ahLst/>
              <a:rect l="l" t="t" r="r" b="b"/>
              <a:pathLst>
                <a:path w="12635" h="2427">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style>
            <a:lnRef idx="0"/>
            <a:fillRef idx="0"/>
            <a:effectRef idx="0"/>
            <a:fontRef idx="minor"/>
          </p:style>
        </p:sp>
        <p:sp>
          <p:nvSpPr>
            <p:cNvPr id="7722" name="CustomShape 81"/>
            <p:cNvSpPr/>
            <p:nvPr/>
          </p:nvSpPr>
          <p:spPr>
            <a:xfrm>
              <a:off x="2180880" y="3654720"/>
              <a:ext cx="363960" cy="141480"/>
            </a:xfrm>
            <a:custGeom>
              <a:avLst/>
              <a:gdLst/>
              <a:ahLst/>
              <a:rect l="l" t="t" r="r" b="b"/>
              <a:pathLst>
                <a:path w="12634" h="4939">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style>
            <a:lnRef idx="0"/>
            <a:fillRef idx="0"/>
            <a:effectRef idx="0"/>
            <a:fontRef idx="minor"/>
          </p:style>
        </p:sp>
        <p:sp>
          <p:nvSpPr>
            <p:cNvPr id="7723" name="CustomShape 82"/>
            <p:cNvSpPr/>
            <p:nvPr/>
          </p:nvSpPr>
          <p:spPr>
            <a:xfrm>
              <a:off x="2446920" y="3822120"/>
              <a:ext cx="69840" cy="101520"/>
            </a:xfrm>
            <a:custGeom>
              <a:avLst/>
              <a:gdLst/>
              <a:ahLst/>
              <a:rect l="l" t="t" r="r" b="b"/>
              <a:pathLst>
                <a:path w="2459" h="3561">
                  <a:moveTo>
                    <a:pt x="1" y="0"/>
                  </a:moveTo>
                  <a:lnTo>
                    <a:pt x="1" y="3560"/>
                  </a:lnTo>
                  <a:lnTo>
                    <a:pt x="2458" y="3560"/>
                  </a:lnTo>
                  <a:lnTo>
                    <a:pt x="2458" y="0"/>
                  </a:lnTo>
                  <a:close/>
                </a:path>
              </a:pathLst>
            </a:custGeom>
            <a:solidFill>
              <a:srgbClr val="5f7d95"/>
            </a:solidFill>
            <a:ln>
              <a:noFill/>
            </a:ln>
          </p:spPr>
          <p:style>
            <a:lnRef idx="0"/>
            <a:fillRef idx="0"/>
            <a:effectRef idx="0"/>
            <a:fontRef idx="minor"/>
          </p:style>
        </p:sp>
        <p:sp>
          <p:nvSpPr>
            <p:cNvPr id="7724" name="CustomShape 83"/>
            <p:cNvSpPr/>
            <p:nvPr/>
          </p:nvSpPr>
          <p:spPr>
            <a:xfrm>
              <a:off x="2326680" y="3822120"/>
              <a:ext cx="70560" cy="101520"/>
            </a:xfrm>
            <a:custGeom>
              <a:avLst/>
              <a:gdLst/>
              <a:ahLst/>
              <a:rect l="l" t="t" r="r" b="b"/>
              <a:pathLst>
                <a:path w="2489" h="3561">
                  <a:moveTo>
                    <a:pt x="0" y="0"/>
                  </a:moveTo>
                  <a:lnTo>
                    <a:pt x="0" y="3560"/>
                  </a:lnTo>
                  <a:lnTo>
                    <a:pt x="2489" y="3560"/>
                  </a:lnTo>
                  <a:lnTo>
                    <a:pt x="2489" y="0"/>
                  </a:lnTo>
                  <a:close/>
                </a:path>
              </a:pathLst>
            </a:custGeom>
            <a:solidFill>
              <a:srgbClr val="5f7d95"/>
            </a:solidFill>
            <a:ln>
              <a:noFill/>
            </a:ln>
          </p:spPr>
          <p:style>
            <a:lnRef idx="0"/>
            <a:fillRef idx="0"/>
            <a:effectRef idx="0"/>
            <a:fontRef idx="minor"/>
          </p:style>
        </p:sp>
        <p:sp>
          <p:nvSpPr>
            <p:cNvPr id="7725" name="CustomShape 84"/>
            <p:cNvSpPr/>
            <p:nvPr/>
          </p:nvSpPr>
          <p:spPr>
            <a:xfrm>
              <a:off x="2207520" y="3822120"/>
              <a:ext cx="70560" cy="101520"/>
            </a:xfrm>
            <a:custGeom>
              <a:avLst/>
              <a:gdLst/>
              <a:ahLst/>
              <a:rect l="l" t="t" r="r" b="b"/>
              <a:pathLst>
                <a:path w="2489" h="3561">
                  <a:moveTo>
                    <a:pt x="0" y="0"/>
                  </a:moveTo>
                  <a:lnTo>
                    <a:pt x="0" y="3560"/>
                  </a:lnTo>
                  <a:lnTo>
                    <a:pt x="2489" y="3560"/>
                  </a:lnTo>
                  <a:lnTo>
                    <a:pt x="2489" y="0"/>
                  </a:lnTo>
                  <a:close/>
                </a:path>
              </a:pathLst>
            </a:custGeom>
            <a:solidFill>
              <a:srgbClr val="5f7d95"/>
            </a:solidFill>
            <a:ln>
              <a:noFill/>
            </a:ln>
          </p:spPr>
          <p:style>
            <a:lnRef idx="0"/>
            <a:fillRef idx="0"/>
            <a:effectRef idx="0"/>
            <a:fontRef idx="minor"/>
          </p:style>
        </p:sp>
      </p:grpSp>
      <p:grpSp>
        <p:nvGrpSpPr>
          <p:cNvPr id="7726" name="Group 85"/>
          <p:cNvGrpSpPr/>
          <p:nvPr/>
        </p:nvGrpSpPr>
        <p:grpSpPr>
          <a:xfrm>
            <a:off x="3949920" y="3200400"/>
            <a:ext cx="367560" cy="355680"/>
            <a:chOff x="3949920" y="3200400"/>
            <a:chExt cx="367560" cy="355680"/>
          </a:xfrm>
        </p:grpSpPr>
        <p:sp>
          <p:nvSpPr>
            <p:cNvPr id="7727" name="CustomShape 86"/>
            <p:cNvSpPr/>
            <p:nvPr/>
          </p:nvSpPr>
          <p:spPr>
            <a:xfrm>
              <a:off x="4025520" y="3450960"/>
              <a:ext cx="90720" cy="33120"/>
            </a:xfrm>
            <a:custGeom>
              <a:avLst/>
              <a:gdLst/>
              <a:ahLst/>
              <a:rect l="l" t="t" r="r" b="b"/>
              <a:pathLst>
                <a:path w="3183" h="1198">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style>
            <a:lnRef idx="0"/>
            <a:fillRef idx="0"/>
            <a:effectRef idx="0"/>
            <a:fontRef idx="minor"/>
          </p:style>
        </p:sp>
        <p:sp>
          <p:nvSpPr>
            <p:cNvPr id="7728" name="CustomShape 87"/>
            <p:cNvSpPr/>
            <p:nvPr/>
          </p:nvSpPr>
          <p:spPr>
            <a:xfrm>
              <a:off x="4045680" y="3380040"/>
              <a:ext cx="48600" cy="45720"/>
            </a:xfrm>
            <a:custGeom>
              <a:avLst/>
              <a:gdLst/>
              <a:ahLst/>
              <a:rect l="l" t="t" r="r" b="b"/>
              <a:pathLst>
                <a:path w="1734" h="1636">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style>
            <a:lnRef idx="0"/>
            <a:fillRef idx="0"/>
            <a:effectRef idx="0"/>
            <a:fontRef idx="minor"/>
          </p:style>
        </p:sp>
        <p:sp>
          <p:nvSpPr>
            <p:cNvPr id="7729" name="CustomShape 88"/>
            <p:cNvSpPr/>
            <p:nvPr/>
          </p:nvSpPr>
          <p:spPr>
            <a:xfrm>
              <a:off x="3949920" y="3200400"/>
              <a:ext cx="367560" cy="355680"/>
            </a:xfrm>
            <a:custGeom>
              <a:avLst/>
              <a:gdLst/>
              <a:ahLst/>
              <a:rect l="l" t="t" r="r" b="b"/>
              <a:pathLst>
                <a:path w="12760" h="12351">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style>
            <a:lnRef idx="0"/>
            <a:fillRef idx="0"/>
            <a:effectRef idx="0"/>
            <a:fontRef idx="minor"/>
          </p:style>
        </p:sp>
        <p:sp>
          <p:nvSpPr>
            <p:cNvPr id="7730" name="CustomShape 89"/>
            <p:cNvSpPr/>
            <p:nvPr/>
          </p:nvSpPr>
          <p:spPr>
            <a:xfrm>
              <a:off x="4127400" y="3239280"/>
              <a:ext cx="15120" cy="15120"/>
            </a:xfrm>
            <a:custGeom>
              <a:avLst/>
              <a:gdLst/>
              <a:ahLst/>
              <a:rect l="l" t="t" r="r" b="b"/>
              <a:pathLst>
                <a:path w="567" h="568">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style>
            <a:lnRef idx="0"/>
            <a:fillRef idx="0"/>
            <a:effectRef idx="0"/>
            <a:fontRef idx="minor"/>
          </p:style>
        </p:sp>
      </p:grpSp>
      <p:grpSp>
        <p:nvGrpSpPr>
          <p:cNvPr id="7731" name="Group 90"/>
          <p:cNvGrpSpPr/>
          <p:nvPr/>
        </p:nvGrpSpPr>
        <p:grpSpPr>
          <a:xfrm>
            <a:off x="1738440" y="1381680"/>
            <a:ext cx="366840" cy="362520"/>
            <a:chOff x="1738440" y="1381680"/>
            <a:chExt cx="366840" cy="362520"/>
          </a:xfrm>
        </p:grpSpPr>
        <p:sp>
          <p:nvSpPr>
            <p:cNvPr id="7732" name="CustomShape 91"/>
            <p:cNvSpPr/>
            <p:nvPr/>
          </p:nvSpPr>
          <p:spPr>
            <a:xfrm>
              <a:off x="1824120" y="1381680"/>
              <a:ext cx="195480" cy="228960"/>
            </a:xfrm>
            <a:custGeom>
              <a:avLst/>
              <a:gdLst/>
              <a:ahLst/>
              <a:rect l="l" t="t" r="r" b="b"/>
              <a:pathLst>
                <a:path w="6806" h="7961">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style>
            <a:lnRef idx="0"/>
            <a:fillRef idx="0"/>
            <a:effectRef idx="0"/>
            <a:fontRef idx="minor"/>
          </p:style>
        </p:sp>
        <p:sp>
          <p:nvSpPr>
            <p:cNvPr id="7733" name="CustomShape 92"/>
            <p:cNvSpPr/>
            <p:nvPr/>
          </p:nvSpPr>
          <p:spPr>
            <a:xfrm>
              <a:off x="1738440" y="1609200"/>
              <a:ext cx="366840" cy="135000"/>
            </a:xfrm>
            <a:custGeom>
              <a:avLst/>
              <a:gdLst/>
              <a:ahLst/>
              <a:rect l="l" t="t" r="r" b="b"/>
              <a:pathLst>
                <a:path w="12729" h="471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style>
            <a:lnRef idx="0"/>
            <a:fillRef idx="0"/>
            <a:effectRef idx="0"/>
            <a:fontRef idx="minor"/>
          </p:style>
        </p:sp>
      </p:grpSp>
      <p:sp>
        <p:nvSpPr>
          <p:cNvPr id="7734" name="CustomShape 93"/>
          <p:cNvSpPr/>
          <p:nvPr/>
        </p:nvSpPr>
        <p:spPr>
          <a:xfrm>
            <a:off x="1801800" y="1823040"/>
            <a:ext cx="240120" cy="365760"/>
          </a:xfrm>
          <a:custGeom>
            <a:avLst/>
            <a:gdLst/>
            <a:ahLst/>
            <a:rect l="l" t="t" r="r" b="b"/>
            <a:pathLst>
              <a:path w="8350" h="12697">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style>
          <a:lnRef idx="0"/>
          <a:fillRef idx="0"/>
          <a:effectRef idx="0"/>
          <a:fontRef idx="minor"/>
        </p:style>
      </p:sp>
      <p:grpSp>
        <p:nvGrpSpPr>
          <p:cNvPr id="7735" name="Group 94"/>
          <p:cNvGrpSpPr/>
          <p:nvPr/>
        </p:nvGrpSpPr>
        <p:grpSpPr>
          <a:xfrm>
            <a:off x="1739160" y="2252520"/>
            <a:ext cx="365760" cy="364680"/>
            <a:chOff x="1739160" y="2252520"/>
            <a:chExt cx="365760" cy="364680"/>
          </a:xfrm>
        </p:grpSpPr>
        <p:sp>
          <p:nvSpPr>
            <p:cNvPr id="7736" name="CustomShape 95"/>
            <p:cNvSpPr/>
            <p:nvPr/>
          </p:nvSpPr>
          <p:spPr>
            <a:xfrm>
              <a:off x="1739160" y="2546640"/>
              <a:ext cx="365760" cy="70560"/>
            </a:xfrm>
            <a:custGeom>
              <a:avLst/>
              <a:gdLst/>
              <a:ahLst/>
              <a:rect l="l" t="t" r="r" b="b"/>
              <a:pathLst>
                <a:path w="12697" h="249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style>
            <a:lnRef idx="0"/>
            <a:fillRef idx="0"/>
            <a:effectRef idx="0"/>
            <a:fontRef idx="minor"/>
          </p:style>
        </p:sp>
        <p:sp>
          <p:nvSpPr>
            <p:cNvPr id="7737" name="CustomShape 96"/>
            <p:cNvSpPr/>
            <p:nvPr/>
          </p:nvSpPr>
          <p:spPr>
            <a:xfrm>
              <a:off x="1849320" y="2252520"/>
              <a:ext cx="139680" cy="221040"/>
            </a:xfrm>
            <a:custGeom>
              <a:avLst/>
              <a:gdLst/>
              <a:ahLst/>
              <a:rect l="l" t="t" r="r" b="b"/>
              <a:pathLst>
                <a:path w="4884" h="7688">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style>
            <a:lnRef idx="0"/>
            <a:fillRef idx="0"/>
            <a:effectRef idx="0"/>
            <a:fontRef idx="minor"/>
          </p:style>
        </p:sp>
        <p:sp>
          <p:nvSpPr>
            <p:cNvPr id="7738" name="CustomShape 97"/>
            <p:cNvSpPr/>
            <p:nvPr/>
          </p:nvSpPr>
          <p:spPr>
            <a:xfrm>
              <a:off x="1826640" y="2498400"/>
              <a:ext cx="185400" cy="23040"/>
            </a:xfrm>
            <a:custGeom>
              <a:avLst/>
              <a:gdLst/>
              <a:ahLst/>
              <a:rect l="l" t="t" r="r" b="b"/>
              <a:pathLst>
                <a:path w="6460" h="852">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style>
            <a:lnRef idx="0"/>
            <a:fillRef idx="0"/>
            <a:effectRef idx="0"/>
            <a:fontRef idx="minor"/>
          </p:style>
        </p:sp>
      </p:grpSp>
      <p:sp>
        <p:nvSpPr>
          <p:cNvPr id="7739" name="CustomShape 98"/>
          <p:cNvSpPr/>
          <p:nvPr/>
        </p:nvSpPr>
        <p:spPr>
          <a:xfrm>
            <a:off x="3983400" y="1379880"/>
            <a:ext cx="318600" cy="366120"/>
          </a:xfrm>
          <a:custGeom>
            <a:avLst/>
            <a:gdLst/>
            <a:ahLst/>
            <a:rect l="l" t="t" r="r" b="b"/>
            <a:pathLst>
              <a:path w="11059" h="12704">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style>
          <a:lnRef idx="0"/>
          <a:fillRef idx="0"/>
          <a:effectRef idx="0"/>
          <a:fontRef idx="minor"/>
        </p:style>
      </p:sp>
      <p:grpSp>
        <p:nvGrpSpPr>
          <p:cNvPr id="7740" name="Group 99"/>
          <p:cNvGrpSpPr/>
          <p:nvPr/>
        </p:nvGrpSpPr>
        <p:grpSpPr>
          <a:xfrm>
            <a:off x="3960720" y="1822320"/>
            <a:ext cx="363960" cy="366840"/>
            <a:chOff x="3960720" y="1822320"/>
            <a:chExt cx="363960" cy="366840"/>
          </a:xfrm>
        </p:grpSpPr>
        <p:sp>
          <p:nvSpPr>
            <p:cNvPr id="7741" name="CustomShape 100"/>
            <p:cNvSpPr/>
            <p:nvPr/>
          </p:nvSpPr>
          <p:spPr>
            <a:xfrm>
              <a:off x="4170960" y="1986480"/>
              <a:ext cx="70560" cy="167040"/>
            </a:xfrm>
            <a:custGeom>
              <a:avLst/>
              <a:gdLst/>
              <a:ahLst/>
              <a:rect l="l" t="t" r="r" b="b"/>
              <a:pathLst>
                <a:path w="2490" h="5829">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style>
            <a:lnRef idx="0"/>
            <a:fillRef idx="0"/>
            <a:effectRef idx="0"/>
            <a:fontRef idx="minor"/>
          </p:style>
        </p:sp>
        <p:sp>
          <p:nvSpPr>
            <p:cNvPr id="7742" name="CustomShape 101"/>
            <p:cNvSpPr/>
            <p:nvPr/>
          </p:nvSpPr>
          <p:spPr>
            <a:xfrm>
              <a:off x="3960720" y="1822320"/>
              <a:ext cx="363960" cy="366840"/>
            </a:xfrm>
            <a:custGeom>
              <a:avLst/>
              <a:gdLst/>
              <a:ahLst/>
              <a:rect l="l" t="t" r="r" b="b"/>
              <a:pathLst>
                <a:path w="12635" h="12736">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style>
            <a:lnRef idx="0"/>
            <a:fillRef idx="0"/>
            <a:effectRef idx="0"/>
            <a:fontRef idx="minor"/>
          </p:style>
        </p:sp>
      </p:grpSp>
      <p:grpSp>
        <p:nvGrpSpPr>
          <p:cNvPr id="7743" name="Group 102"/>
          <p:cNvGrpSpPr/>
          <p:nvPr/>
        </p:nvGrpSpPr>
        <p:grpSpPr>
          <a:xfrm>
            <a:off x="3967560" y="2272320"/>
            <a:ext cx="350280" cy="325080"/>
            <a:chOff x="3967560" y="2272320"/>
            <a:chExt cx="350280" cy="325080"/>
          </a:xfrm>
        </p:grpSpPr>
        <p:sp>
          <p:nvSpPr>
            <p:cNvPr id="7744" name="CustomShape 103"/>
            <p:cNvSpPr/>
            <p:nvPr/>
          </p:nvSpPr>
          <p:spPr>
            <a:xfrm>
              <a:off x="4080600" y="2359080"/>
              <a:ext cx="237240" cy="238320"/>
            </a:xfrm>
            <a:custGeom>
              <a:avLst/>
              <a:gdLst/>
              <a:ahLst/>
              <a:rect l="l" t="t" r="r" b="b"/>
              <a:pathLst>
                <a:path w="8255" h="8287">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style>
            <a:lnRef idx="0"/>
            <a:fillRef idx="0"/>
            <a:effectRef idx="0"/>
            <a:fontRef idx="minor"/>
          </p:style>
        </p:sp>
        <p:sp>
          <p:nvSpPr>
            <p:cNvPr id="7745" name="CustomShape 104"/>
            <p:cNvSpPr/>
            <p:nvPr/>
          </p:nvSpPr>
          <p:spPr>
            <a:xfrm>
              <a:off x="3968280" y="2272320"/>
              <a:ext cx="183600" cy="85320"/>
            </a:xfrm>
            <a:custGeom>
              <a:avLst/>
              <a:gdLst/>
              <a:ahLst/>
              <a:rect l="l" t="t" r="r" b="b"/>
              <a:pathLst>
                <a:path w="6396" h="2994">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style>
            <a:lnRef idx="0"/>
            <a:fillRef idx="0"/>
            <a:effectRef idx="0"/>
            <a:fontRef idx="minor"/>
          </p:style>
        </p:sp>
        <p:sp>
          <p:nvSpPr>
            <p:cNvPr id="7746" name="CustomShape 105"/>
            <p:cNvSpPr/>
            <p:nvPr/>
          </p:nvSpPr>
          <p:spPr>
            <a:xfrm>
              <a:off x="3968280" y="2362680"/>
              <a:ext cx="126000" cy="67680"/>
            </a:xfrm>
            <a:custGeom>
              <a:avLst/>
              <a:gdLst/>
              <a:ahLst/>
              <a:rect l="l" t="t" r="r" b="b"/>
              <a:pathLst>
                <a:path w="4411" h="2395">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style>
            <a:lnRef idx="0"/>
            <a:fillRef idx="0"/>
            <a:effectRef idx="0"/>
            <a:fontRef idx="minor"/>
          </p:style>
        </p:sp>
        <p:sp>
          <p:nvSpPr>
            <p:cNvPr id="7747" name="CustomShape 106"/>
            <p:cNvSpPr/>
            <p:nvPr/>
          </p:nvSpPr>
          <p:spPr>
            <a:xfrm>
              <a:off x="3968280" y="2504880"/>
              <a:ext cx="121680" cy="67680"/>
            </a:xfrm>
            <a:custGeom>
              <a:avLst/>
              <a:gdLst/>
              <a:ahLst/>
              <a:rect l="l" t="t" r="r" b="b"/>
              <a:pathLst>
                <a:path w="4254" h="2395">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style>
            <a:lnRef idx="0"/>
            <a:fillRef idx="0"/>
            <a:effectRef idx="0"/>
            <a:fontRef idx="minor"/>
          </p:style>
        </p:sp>
        <p:sp>
          <p:nvSpPr>
            <p:cNvPr id="7748" name="CustomShape 107"/>
            <p:cNvSpPr/>
            <p:nvPr/>
          </p:nvSpPr>
          <p:spPr>
            <a:xfrm>
              <a:off x="3967560" y="2433600"/>
              <a:ext cx="88920" cy="68760"/>
            </a:xfrm>
            <a:custGeom>
              <a:avLst/>
              <a:gdLst/>
              <a:ahLst/>
              <a:rect l="l" t="t" r="r" b="b"/>
              <a:pathLst>
                <a:path w="3120" h="2427">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style>
            <a:lnRef idx="0"/>
            <a:fillRef idx="0"/>
            <a:effectRef idx="0"/>
            <a:fontRef idx="minor"/>
          </p:style>
        </p:sp>
      </p:grpSp>
      <p:grpSp>
        <p:nvGrpSpPr>
          <p:cNvPr id="7749" name="Group 108"/>
          <p:cNvGrpSpPr/>
          <p:nvPr/>
        </p:nvGrpSpPr>
        <p:grpSpPr>
          <a:xfrm>
            <a:off x="2645640" y="2745000"/>
            <a:ext cx="309240" cy="365760"/>
            <a:chOff x="2645640" y="2745000"/>
            <a:chExt cx="309240" cy="365760"/>
          </a:xfrm>
        </p:grpSpPr>
        <p:sp>
          <p:nvSpPr>
            <p:cNvPr id="7750" name="CustomShape 109"/>
            <p:cNvSpPr/>
            <p:nvPr/>
          </p:nvSpPr>
          <p:spPr>
            <a:xfrm>
              <a:off x="2717640" y="2892600"/>
              <a:ext cx="237240" cy="94320"/>
            </a:xfrm>
            <a:custGeom>
              <a:avLst/>
              <a:gdLst/>
              <a:ahLst/>
              <a:rect l="l" t="t" r="r" b="b"/>
              <a:pathLst>
                <a:path w="8255" h="3309">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style>
            <a:lnRef idx="0"/>
            <a:fillRef idx="0"/>
            <a:effectRef idx="0"/>
            <a:fontRef idx="minor"/>
          </p:style>
        </p:sp>
        <p:sp>
          <p:nvSpPr>
            <p:cNvPr id="7751" name="CustomShape 110"/>
            <p:cNvSpPr/>
            <p:nvPr/>
          </p:nvSpPr>
          <p:spPr>
            <a:xfrm>
              <a:off x="2836800" y="2745000"/>
              <a:ext cx="22320" cy="53280"/>
            </a:xfrm>
            <a:custGeom>
              <a:avLst/>
              <a:gdLst/>
              <a:ahLst/>
              <a:rect l="l" t="t" r="r" b="b"/>
              <a:pathLst>
                <a:path w="820" h="1891">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style>
            <a:lnRef idx="0"/>
            <a:fillRef idx="0"/>
            <a:effectRef idx="0"/>
            <a:fontRef idx="minor"/>
          </p:style>
        </p:sp>
        <p:sp>
          <p:nvSpPr>
            <p:cNvPr id="7752" name="CustomShape 111"/>
            <p:cNvSpPr/>
            <p:nvPr/>
          </p:nvSpPr>
          <p:spPr>
            <a:xfrm>
              <a:off x="2717640" y="2745000"/>
              <a:ext cx="237240" cy="122400"/>
            </a:xfrm>
            <a:custGeom>
              <a:avLst/>
              <a:gdLst/>
              <a:ahLst/>
              <a:rect l="l" t="t" r="r" b="b"/>
              <a:pathLst>
                <a:path w="8255" h="4286">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style>
            <a:lnRef idx="0"/>
            <a:fillRef idx="0"/>
            <a:effectRef idx="0"/>
            <a:fontRef idx="minor"/>
          </p:style>
        </p:sp>
        <p:sp>
          <p:nvSpPr>
            <p:cNvPr id="7753" name="CustomShape 112"/>
            <p:cNvSpPr/>
            <p:nvPr/>
          </p:nvSpPr>
          <p:spPr>
            <a:xfrm>
              <a:off x="2645640" y="2745720"/>
              <a:ext cx="45000" cy="365040"/>
            </a:xfrm>
            <a:custGeom>
              <a:avLst/>
              <a:gdLst/>
              <a:ahLst/>
              <a:rect l="l" t="t" r="r" b="b"/>
              <a:pathLst>
                <a:path w="1608" h="12669">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style>
            <a:lnRef idx="0"/>
            <a:fillRef idx="0"/>
            <a:effectRef idx="0"/>
            <a:fontRef idx="minor"/>
          </p:style>
        </p:sp>
        <p:sp>
          <p:nvSpPr>
            <p:cNvPr id="7754" name="CustomShape 113"/>
            <p:cNvSpPr/>
            <p:nvPr/>
          </p:nvSpPr>
          <p:spPr>
            <a:xfrm>
              <a:off x="2717640" y="3011040"/>
              <a:ext cx="237240" cy="99000"/>
            </a:xfrm>
            <a:custGeom>
              <a:avLst/>
              <a:gdLst/>
              <a:ahLst/>
              <a:rect l="l" t="t" r="r" b="b"/>
              <a:pathLst>
                <a:path w="8255" h="3467">
                  <a:moveTo>
                    <a:pt x="1" y="1"/>
                  </a:moveTo>
                  <a:lnTo>
                    <a:pt x="1" y="3466"/>
                  </a:lnTo>
                  <a:lnTo>
                    <a:pt x="7026" y="3466"/>
                  </a:lnTo>
                  <a:cubicBezTo>
                    <a:pt x="7720" y="3466"/>
                    <a:pt x="8255" y="2931"/>
                    <a:pt x="8255" y="2206"/>
                  </a:cubicBezTo>
                  <a:lnTo>
                    <a:pt x="8255" y="1"/>
                  </a:lnTo>
                  <a:close/>
                </a:path>
              </a:pathLst>
            </a:custGeom>
            <a:solidFill>
              <a:srgbClr val="5f7d95"/>
            </a:solidFill>
            <a:ln>
              <a:noFill/>
            </a:ln>
          </p:spPr>
          <p:style>
            <a:lnRef idx="0"/>
            <a:fillRef idx="0"/>
            <a:effectRef idx="0"/>
            <a:fontRef idx="minor"/>
          </p:style>
        </p:sp>
      </p:grpSp>
      <p:sp>
        <p:nvSpPr>
          <p:cNvPr id="7755" name="CustomShape 114"/>
          <p:cNvSpPr/>
          <p:nvPr/>
        </p:nvSpPr>
        <p:spPr>
          <a:xfrm>
            <a:off x="2616120" y="3196440"/>
            <a:ext cx="367560" cy="363600"/>
          </a:xfrm>
          <a:custGeom>
            <a:avLst/>
            <a:gdLst/>
            <a:ahLst/>
            <a:rect l="l" t="t" r="r" b="b"/>
            <a:pathLst>
              <a:path w="12760" h="12619">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style>
          <a:lnRef idx="0"/>
          <a:fillRef idx="0"/>
          <a:effectRef idx="0"/>
          <a:fontRef idx="minor"/>
        </p:style>
      </p:sp>
      <p:grpSp>
        <p:nvGrpSpPr>
          <p:cNvPr id="7756" name="Group 115"/>
          <p:cNvGrpSpPr/>
          <p:nvPr/>
        </p:nvGrpSpPr>
        <p:grpSpPr>
          <a:xfrm>
            <a:off x="2617920" y="3706200"/>
            <a:ext cx="365040" cy="261000"/>
            <a:chOff x="2617920" y="3706200"/>
            <a:chExt cx="365040" cy="261000"/>
          </a:xfrm>
        </p:grpSpPr>
        <p:sp>
          <p:nvSpPr>
            <p:cNvPr id="7757" name="CustomShape 116"/>
            <p:cNvSpPr/>
            <p:nvPr/>
          </p:nvSpPr>
          <p:spPr>
            <a:xfrm>
              <a:off x="2800800" y="3826440"/>
              <a:ext cx="69480" cy="68760"/>
            </a:xfrm>
            <a:custGeom>
              <a:avLst/>
              <a:gdLst/>
              <a:ahLst/>
              <a:rect l="l" t="t" r="r" b="b"/>
              <a:pathLst>
                <a:path w="2458" h="2427">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style>
            <a:lnRef idx="0"/>
            <a:fillRef idx="0"/>
            <a:effectRef idx="0"/>
            <a:fontRef idx="minor"/>
          </p:style>
        </p:sp>
        <p:sp>
          <p:nvSpPr>
            <p:cNvPr id="7758" name="CustomShape 117"/>
            <p:cNvSpPr/>
            <p:nvPr/>
          </p:nvSpPr>
          <p:spPr>
            <a:xfrm>
              <a:off x="2728080" y="3826440"/>
              <a:ext cx="54360" cy="68760"/>
            </a:xfrm>
            <a:custGeom>
              <a:avLst/>
              <a:gdLst/>
              <a:ahLst/>
              <a:rect l="l" t="t" r="r" b="b"/>
              <a:pathLst>
                <a:path w="1923" h="2427">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style>
            <a:lnRef idx="0"/>
            <a:fillRef idx="0"/>
            <a:effectRef idx="0"/>
            <a:fontRef idx="minor"/>
          </p:style>
        </p:sp>
        <p:sp>
          <p:nvSpPr>
            <p:cNvPr id="7759" name="CustomShape 118"/>
            <p:cNvSpPr/>
            <p:nvPr/>
          </p:nvSpPr>
          <p:spPr>
            <a:xfrm>
              <a:off x="2617920" y="3706200"/>
              <a:ext cx="365040" cy="261000"/>
            </a:xfrm>
            <a:custGeom>
              <a:avLst/>
              <a:gdLst/>
              <a:ahLst/>
              <a:rect l="l" t="t" r="r" b="b"/>
              <a:pathLst>
                <a:path w="12666" h="9074">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style>
            <a:lnRef idx="0"/>
            <a:fillRef idx="0"/>
            <a:effectRef idx="0"/>
            <a:fontRef idx="minor"/>
          </p:style>
        </p:sp>
      </p:grpSp>
      <p:grpSp>
        <p:nvGrpSpPr>
          <p:cNvPr id="7760" name="Group 119"/>
          <p:cNvGrpSpPr/>
          <p:nvPr/>
        </p:nvGrpSpPr>
        <p:grpSpPr>
          <a:xfrm>
            <a:off x="3954240" y="3654720"/>
            <a:ext cx="358920" cy="363960"/>
            <a:chOff x="3954240" y="3654720"/>
            <a:chExt cx="358920" cy="363960"/>
          </a:xfrm>
        </p:grpSpPr>
        <p:sp>
          <p:nvSpPr>
            <p:cNvPr id="7761" name="CustomShape 120"/>
            <p:cNvSpPr/>
            <p:nvPr/>
          </p:nvSpPr>
          <p:spPr>
            <a:xfrm>
              <a:off x="3954240" y="3924360"/>
              <a:ext cx="102600" cy="94320"/>
            </a:xfrm>
            <a:custGeom>
              <a:avLst/>
              <a:gdLst/>
              <a:ahLst/>
              <a:rect l="l" t="t" r="r" b="b"/>
              <a:pathLst>
                <a:path w="3592" h="3309">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style>
            <a:lnRef idx="0"/>
            <a:fillRef idx="0"/>
            <a:effectRef idx="0"/>
            <a:fontRef idx="minor"/>
          </p:style>
        </p:sp>
        <p:sp>
          <p:nvSpPr>
            <p:cNvPr id="7762" name="CustomShape 121"/>
            <p:cNvSpPr/>
            <p:nvPr/>
          </p:nvSpPr>
          <p:spPr>
            <a:xfrm>
              <a:off x="3955320" y="3654720"/>
              <a:ext cx="102600" cy="244800"/>
            </a:xfrm>
            <a:custGeom>
              <a:avLst/>
              <a:gdLst/>
              <a:ahLst/>
              <a:rect l="l" t="t" r="r" b="b"/>
              <a:pathLst>
                <a:path w="3593" h="8508">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style>
            <a:lnRef idx="0"/>
            <a:fillRef idx="0"/>
            <a:effectRef idx="0"/>
            <a:fontRef idx="minor"/>
          </p:style>
        </p:sp>
        <p:sp>
          <p:nvSpPr>
            <p:cNvPr id="7763" name="CustomShape 122"/>
            <p:cNvSpPr/>
            <p:nvPr/>
          </p:nvSpPr>
          <p:spPr>
            <a:xfrm>
              <a:off x="4082040" y="3924360"/>
              <a:ext cx="102600" cy="94320"/>
            </a:xfrm>
            <a:custGeom>
              <a:avLst/>
              <a:gdLst/>
              <a:ahLst/>
              <a:rect l="l" t="t" r="r" b="b"/>
              <a:pathLst>
                <a:path w="3592" h="3309">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style>
            <a:lnRef idx="0"/>
            <a:fillRef idx="0"/>
            <a:effectRef idx="0"/>
            <a:fontRef idx="minor"/>
          </p:style>
        </p:sp>
        <p:sp>
          <p:nvSpPr>
            <p:cNvPr id="7764" name="CustomShape 123"/>
            <p:cNvSpPr/>
            <p:nvPr/>
          </p:nvSpPr>
          <p:spPr>
            <a:xfrm>
              <a:off x="4082040" y="3654720"/>
              <a:ext cx="102600" cy="244800"/>
            </a:xfrm>
            <a:custGeom>
              <a:avLst/>
              <a:gdLst/>
              <a:ahLst/>
              <a:rect l="l" t="t" r="r" b="b"/>
              <a:pathLst>
                <a:path w="3592" h="8508">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style>
            <a:lnRef idx="0"/>
            <a:fillRef idx="0"/>
            <a:effectRef idx="0"/>
            <a:fontRef idx="minor"/>
          </p:style>
        </p:sp>
        <p:sp>
          <p:nvSpPr>
            <p:cNvPr id="7765" name="CustomShape 124"/>
            <p:cNvSpPr/>
            <p:nvPr/>
          </p:nvSpPr>
          <p:spPr>
            <a:xfrm>
              <a:off x="4208760" y="3924360"/>
              <a:ext cx="102600" cy="94320"/>
            </a:xfrm>
            <a:custGeom>
              <a:avLst/>
              <a:gdLst/>
              <a:ahLst/>
              <a:rect l="l" t="t" r="r" b="b"/>
              <a:pathLst>
                <a:path w="3592" h="3309">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style>
            <a:lnRef idx="0"/>
            <a:fillRef idx="0"/>
            <a:effectRef idx="0"/>
            <a:fontRef idx="minor"/>
          </p:style>
        </p:sp>
        <p:sp>
          <p:nvSpPr>
            <p:cNvPr id="7766" name="CustomShape 125"/>
            <p:cNvSpPr/>
            <p:nvPr/>
          </p:nvSpPr>
          <p:spPr>
            <a:xfrm>
              <a:off x="4210560" y="3654720"/>
              <a:ext cx="102600" cy="244800"/>
            </a:xfrm>
            <a:custGeom>
              <a:avLst/>
              <a:gdLst/>
              <a:ahLst/>
              <a:rect l="l" t="t" r="r" b="b"/>
              <a:pathLst>
                <a:path w="3592" h="8508">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style>
            <a:lnRef idx="0"/>
            <a:fillRef idx="0"/>
            <a:effectRef idx="0"/>
            <a:fontRef idx="minor"/>
          </p:style>
        </p:sp>
      </p:grpSp>
      <p:grpSp>
        <p:nvGrpSpPr>
          <p:cNvPr id="7767" name="Group 126"/>
          <p:cNvGrpSpPr/>
          <p:nvPr/>
        </p:nvGrpSpPr>
        <p:grpSpPr>
          <a:xfrm>
            <a:off x="2178360" y="1380600"/>
            <a:ext cx="363960" cy="364680"/>
            <a:chOff x="2178360" y="1380600"/>
            <a:chExt cx="363960" cy="364680"/>
          </a:xfrm>
        </p:grpSpPr>
        <p:sp>
          <p:nvSpPr>
            <p:cNvPr id="7768" name="CustomShape 127"/>
            <p:cNvSpPr/>
            <p:nvPr/>
          </p:nvSpPr>
          <p:spPr>
            <a:xfrm>
              <a:off x="2253240" y="1580040"/>
              <a:ext cx="213480" cy="165240"/>
            </a:xfrm>
            <a:custGeom>
              <a:avLst/>
              <a:gdLst/>
              <a:ahLst/>
              <a:rect l="l" t="t" r="r" b="b"/>
              <a:pathLst>
                <a:path w="7436" h="576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style>
            <a:lnRef idx="0"/>
            <a:fillRef idx="0"/>
            <a:effectRef idx="0"/>
            <a:fontRef idx="minor"/>
          </p:style>
        </p:sp>
        <p:sp>
          <p:nvSpPr>
            <p:cNvPr id="7769" name="CustomShape 128"/>
            <p:cNvSpPr/>
            <p:nvPr/>
          </p:nvSpPr>
          <p:spPr>
            <a:xfrm>
              <a:off x="2178360" y="1380600"/>
              <a:ext cx="363960" cy="175320"/>
            </a:xfrm>
            <a:custGeom>
              <a:avLst/>
              <a:gdLst/>
              <a:ahLst/>
              <a:rect l="l" t="t" r="r" b="b"/>
              <a:pathLst>
                <a:path w="12634" h="6113">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style>
            <a:lnRef idx="0"/>
            <a:fillRef idx="0"/>
            <a:effectRef idx="0"/>
            <a:fontRef idx="minor"/>
          </p:style>
        </p:sp>
        <p:sp>
          <p:nvSpPr>
            <p:cNvPr id="7770" name="CustomShape 129"/>
            <p:cNvSpPr/>
            <p:nvPr/>
          </p:nvSpPr>
          <p:spPr>
            <a:xfrm>
              <a:off x="2293200" y="1436040"/>
              <a:ext cx="134280" cy="118080"/>
            </a:xfrm>
            <a:custGeom>
              <a:avLst/>
              <a:gdLst/>
              <a:ahLst/>
              <a:rect l="l" t="t" r="r" b="b"/>
              <a:pathLst>
                <a:path w="4695" h="4128">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style>
            <a:lnRef idx="0"/>
            <a:fillRef idx="0"/>
            <a:effectRef idx="0"/>
            <a:fontRef idx="minor"/>
          </p:style>
        </p:sp>
      </p:grpSp>
      <p:grpSp>
        <p:nvGrpSpPr>
          <p:cNvPr id="7771" name="Group 130"/>
          <p:cNvGrpSpPr/>
          <p:nvPr/>
        </p:nvGrpSpPr>
        <p:grpSpPr>
          <a:xfrm>
            <a:off x="2205000" y="1823040"/>
            <a:ext cx="311040" cy="365760"/>
            <a:chOff x="2205000" y="1823040"/>
            <a:chExt cx="311040" cy="365760"/>
          </a:xfrm>
        </p:grpSpPr>
        <p:sp>
          <p:nvSpPr>
            <p:cNvPr id="7772" name="CustomShape 131"/>
            <p:cNvSpPr/>
            <p:nvPr/>
          </p:nvSpPr>
          <p:spPr>
            <a:xfrm>
              <a:off x="2205000" y="2037240"/>
              <a:ext cx="311040" cy="103320"/>
            </a:xfrm>
            <a:custGeom>
              <a:avLst/>
              <a:gdLst/>
              <a:ahLst/>
              <a:rect l="l" t="t" r="r" b="b"/>
              <a:pathLst>
                <a:path w="10807" h="3624">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style>
            <a:lnRef idx="0"/>
            <a:fillRef idx="0"/>
            <a:effectRef idx="0"/>
            <a:fontRef idx="minor"/>
          </p:style>
        </p:sp>
        <p:sp>
          <p:nvSpPr>
            <p:cNvPr id="7773" name="CustomShape 132"/>
            <p:cNvSpPr/>
            <p:nvPr/>
          </p:nvSpPr>
          <p:spPr>
            <a:xfrm>
              <a:off x="2230560" y="2165760"/>
              <a:ext cx="262080" cy="23040"/>
            </a:xfrm>
            <a:custGeom>
              <a:avLst/>
              <a:gdLst/>
              <a:ahLst/>
              <a:rect l="l" t="t" r="r" b="b"/>
              <a:pathLst>
                <a:path w="9106" h="852">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style>
            <a:lnRef idx="0"/>
            <a:fillRef idx="0"/>
            <a:effectRef idx="0"/>
            <a:fontRef idx="minor"/>
          </p:style>
        </p:sp>
        <p:sp>
          <p:nvSpPr>
            <p:cNvPr id="7774" name="CustomShape 133"/>
            <p:cNvSpPr/>
            <p:nvPr/>
          </p:nvSpPr>
          <p:spPr>
            <a:xfrm>
              <a:off x="2277000" y="1823040"/>
              <a:ext cx="166320" cy="190080"/>
            </a:xfrm>
            <a:custGeom>
              <a:avLst/>
              <a:gdLst/>
              <a:ahLst/>
              <a:rect l="l" t="t" r="r" b="b"/>
              <a:pathLst>
                <a:path w="5797" h="661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style>
            <a:lnRef idx="0"/>
            <a:fillRef idx="0"/>
            <a:effectRef idx="0"/>
            <a:fontRef idx="minor"/>
          </p:style>
        </p:sp>
      </p:grpSp>
      <p:grpSp>
        <p:nvGrpSpPr>
          <p:cNvPr id="7775" name="Group 134"/>
          <p:cNvGrpSpPr/>
          <p:nvPr/>
        </p:nvGrpSpPr>
        <p:grpSpPr>
          <a:xfrm>
            <a:off x="2229120" y="2251800"/>
            <a:ext cx="262800" cy="365760"/>
            <a:chOff x="2229120" y="2251800"/>
            <a:chExt cx="262800" cy="365760"/>
          </a:xfrm>
        </p:grpSpPr>
        <p:sp>
          <p:nvSpPr>
            <p:cNvPr id="7776" name="CustomShape 135"/>
            <p:cNvSpPr/>
            <p:nvPr/>
          </p:nvSpPr>
          <p:spPr>
            <a:xfrm>
              <a:off x="2307600" y="2523600"/>
              <a:ext cx="106920" cy="46080"/>
            </a:xfrm>
            <a:custGeom>
              <a:avLst/>
              <a:gdLst/>
              <a:ahLst/>
              <a:rect l="l" t="t" r="r" b="b"/>
              <a:pathLst>
                <a:path w="3750" h="1639">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style>
            <a:lnRef idx="0"/>
            <a:fillRef idx="0"/>
            <a:effectRef idx="0"/>
            <a:fontRef idx="minor"/>
          </p:style>
        </p:sp>
        <p:sp>
          <p:nvSpPr>
            <p:cNvPr id="7777" name="CustomShape 136"/>
            <p:cNvSpPr/>
            <p:nvPr/>
          </p:nvSpPr>
          <p:spPr>
            <a:xfrm>
              <a:off x="2253600" y="2300400"/>
              <a:ext cx="213480" cy="270000"/>
            </a:xfrm>
            <a:custGeom>
              <a:avLst/>
              <a:gdLst/>
              <a:ahLst/>
              <a:rect l="l" t="t" r="r" b="b"/>
              <a:pathLst>
                <a:path w="7436" h="9389">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style>
            <a:lnRef idx="0"/>
            <a:fillRef idx="0"/>
            <a:effectRef idx="0"/>
            <a:fontRef idx="minor"/>
          </p:style>
        </p:sp>
        <p:sp>
          <p:nvSpPr>
            <p:cNvPr id="7778" name="CustomShape 137"/>
            <p:cNvSpPr/>
            <p:nvPr/>
          </p:nvSpPr>
          <p:spPr>
            <a:xfrm>
              <a:off x="2229120" y="2594520"/>
              <a:ext cx="262800" cy="23040"/>
            </a:xfrm>
            <a:custGeom>
              <a:avLst/>
              <a:gdLst/>
              <a:ahLst/>
              <a:rect l="l" t="t" r="r" b="b"/>
              <a:pathLst>
                <a:path w="9138" h="852">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style>
            <a:lnRef idx="0"/>
            <a:fillRef idx="0"/>
            <a:effectRef idx="0"/>
            <a:fontRef idx="minor"/>
          </p:style>
        </p:sp>
        <p:sp>
          <p:nvSpPr>
            <p:cNvPr id="7779" name="CustomShape 138"/>
            <p:cNvSpPr/>
            <p:nvPr/>
          </p:nvSpPr>
          <p:spPr>
            <a:xfrm>
              <a:off x="2229120" y="2251800"/>
              <a:ext cx="261000" cy="22320"/>
            </a:xfrm>
            <a:custGeom>
              <a:avLst/>
              <a:gdLst/>
              <a:ahLst/>
              <a:rect l="l" t="t" r="r" b="b"/>
              <a:pathLst>
                <a:path w="9075" h="82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style>
            <a:lnRef idx="0"/>
            <a:fillRef idx="0"/>
            <a:effectRef idx="0"/>
            <a:fontRef idx="minor"/>
          </p:style>
        </p:sp>
      </p:grpSp>
      <p:grpSp>
        <p:nvGrpSpPr>
          <p:cNvPr id="7780" name="Group 139"/>
          <p:cNvGrpSpPr/>
          <p:nvPr/>
        </p:nvGrpSpPr>
        <p:grpSpPr>
          <a:xfrm>
            <a:off x="848160" y="2745360"/>
            <a:ext cx="358560" cy="365040"/>
            <a:chOff x="848160" y="2745360"/>
            <a:chExt cx="358560" cy="365040"/>
          </a:xfrm>
        </p:grpSpPr>
        <p:sp>
          <p:nvSpPr>
            <p:cNvPr id="7781" name="CustomShape 140"/>
            <p:cNvSpPr/>
            <p:nvPr/>
          </p:nvSpPr>
          <p:spPr>
            <a:xfrm>
              <a:off x="920880" y="3064320"/>
              <a:ext cx="213480" cy="46080"/>
            </a:xfrm>
            <a:custGeom>
              <a:avLst/>
              <a:gdLst/>
              <a:ahLst/>
              <a:rect l="l" t="t" r="r" b="b"/>
              <a:pathLst>
                <a:path w="7435" h="1643">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style>
            <a:lnRef idx="0"/>
            <a:fillRef idx="0"/>
            <a:effectRef idx="0"/>
            <a:fontRef idx="minor"/>
          </p:style>
        </p:sp>
        <p:sp>
          <p:nvSpPr>
            <p:cNvPr id="7782" name="CustomShape 141"/>
            <p:cNvSpPr/>
            <p:nvPr/>
          </p:nvSpPr>
          <p:spPr>
            <a:xfrm>
              <a:off x="848160" y="2745360"/>
              <a:ext cx="358560" cy="293040"/>
            </a:xfrm>
            <a:custGeom>
              <a:avLst/>
              <a:gdLst/>
              <a:ahLst/>
              <a:rect l="l" t="t" r="r" b="b"/>
              <a:pathLst>
                <a:path w="12445" h="10177">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style>
            <a:lnRef idx="0"/>
            <a:fillRef idx="0"/>
            <a:effectRef idx="0"/>
            <a:fontRef idx="minor"/>
          </p:style>
        </p:sp>
      </p:grpSp>
      <p:grpSp>
        <p:nvGrpSpPr>
          <p:cNvPr id="7783" name="Group 142"/>
          <p:cNvGrpSpPr/>
          <p:nvPr/>
        </p:nvGrpSpPr>
        <p:grpSpPr>
          <a:xfrm>
            <a:off x="843840" y="3195360"/>
            <a:ext cx="366840" cy="365760"/>
            <a:chOff x="843840" y="3195360"/>
            <a:chExt cx="366840" cy="365760"/>
          </a:xfrm>
        </p:grpSpPr>
        <p:sp>
          <p:nvSpPr>
            <p:cNvPr id="7784" name="CustomShape 143"/>
            <p:cNvSpPr/>
            <p:nvPr/>
          </p:nvSpPr>
          <p:spPr>
            <a:xfrm>
              <a:off x="1030680" y="3195360"/>
              <a:ext cx="72360" cy="78480"/>
            </a:xfrm>
            <a:custGeom>
              <a:avLst/>
              <a:gdLst/>
              <a:ahLst/>
              <a:rect l="l" t="t" r="r" b="b"/>
              <a:pathLst>
                <a:path w="2553" h="2766">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style>
            <a:lnRef idx="0"/>
            <a:fillRef idx="0"/>
            <a:effectRef idx="0"/>
            <a:fontRef idx="minor"/>
          </p:style>
        </p:sp>
        <p:sp>
          <p:nvSpPr>
            <p:cNvPr id="7785" name="CustomShape 144"/>
            <p:cNvSpPr/>
            <p:nvPr/>
          </p:nvSpPr>
          <p:spPr>
            <a:xfrm>
              <a:off x="843840" y="3243600"/>
              <a:ext cx="366840" cy="317520"/>
            </a:xfrm>
            <a:custGeom>
              <a:avLst/>
              <a:gdLst/>
              <a:ahLst/>
              <a:rect l="l" t="t" r="r" b="b"/>
              <a:pathLst>
                <a:path w="12728" h="110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style>
            <a:lnRef idx="0"/>
            <a:fillRef idx="0"/>
            <a:effectRef idx="0"/>
            <a:fontRef idx="minor"/>
          </p:style>
        </p:sp>
      </p:grpSp>
      <p:grpSp>
        <p:nvGrpSpPr>
          <p:cNvPr id="7786" name="Group 145"/>
          <p:cNvGrpSpPr/>
          <p:nvPr/>
        </p:nvGrpSpPr>
        <p:grpSpPr>
          <a:xfrm>
            <a:off x="843840" y="3654360"/>
            <a:ext cx="366840" cy="364680"/>
            <a:chOff x="843840" y="3654360"/>
            <a:chExt cx="366840" cy="364680"/>
          </a:xfrm>
        </p:grpSpPr>
        <p:sp>
          <p:nvSpPr>
            <p:cNvPr id="7787" name="CustomShape 146"/>
            <p:cNvSpPr/>
            <p:nvPr/>
          </p:nvSpPr>
          <p:spPr>
            <a:xfrm>
              <a:off x="843840" y="3996720"/>
              <a:ext cx="366840" cy="22320"/>
            </a:xfrm>
            <a:custGeom>
              <a:avLst/>
              <a:gdLst/>
              <a:ahLst/>
              <a:rect l="l" t="t" r="r" b="b"/>
              <a:pathLst>
                <a:path w="12729" h="82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style>
            <a:lnRef idx="0"/>
            <a:fillRef idx="0"/>
            <a:effectRef idx="0"/>
            <a:fontRef idx="minor"/>
          </p:style>
        </p:sp>
        <p:sp>
          <p:nvSpPr>
            <p:cNvPr id="7788" name="CustomShape 147"/>
            <p:cNvSpPr/>
            <p:nvPr/>
          </p:nvSpPr>
          <p:spPr>
            <a:xfrm>
              <a:off x="843840" y="3852720"/>
              <a:ext cx="96120" cy="118800"/>
            </a:xfrm>
            <a:custGeom>
              <a:avLst/>
              <a:gdLst/>
              <a:ahLst/>
              <a:rect l="l" t="t" r="r" b="b"/>
              <a:pathLst>
                <a:path w="3372" h="416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style>
            <a:lnRef idx="0"/>
            <a:fillRef idx="0"/>
            <a:effectRef idx="0"/>
            <a:fontRef idx="minor"/>
          </p:style>
        </p:sp>
        <p:sp>
          <p:nvSpPr>
            <p:cNvPr id="7789" name="CustomShape 148"/>
            <p:cNvSpPr/>
            <p:nvPr/>
          </p:nvSpPr>
          <p:spPr>
            <a:xfrm>
              <a:off x="980640" y="3654360"/>
              <a:ext cx="94320" cy="317520"/>
            </a:xfrm>
            <a:custGeom>
              <a:avLst/>
              <a:gdLst/>
              <a:ahLst/>
              <a:rect l="l" t="t" r="r" b="b"/>
              <a:pathLst>
                <a:path w="3309" h="11028">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style>
            <a:lnRef idx="0"/>
            <a:fillRef idx="0"/>
            <a:effectRef idx="0"/>
            <a:fontRef idx="minor"/>
          </p:style>
        </p:sp>
        <p:sp>
          <p:nvSpPr>
            <p:cNvPr id="7790" name="CustomShape 149"/>
            <p:cNvSpPr/>
            <p:nvPr/>
          </p:nvSpPr>
          <p:spPr>
            <a:xfrm>
              <a:off x="1116360" y="3757320"/>
              <a:ext cx="94320" cy="214560"/>
            </a:xfrm>
            <a:custGeom>
              <a:avLst/>
              <a:gdLst/>
              <a:ahLst/>
              <a:rect l="l" t="t" r="r" b="b"/>
              <a:pathLst>
                <a:path w="3309" h="7468">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style>
            <a:lnRef idx="0"/>
            <a:fillRef idx="0"/>
            <a:effectRef idx="0"/>
            <a:fontRef idx="minor"/>
          </p:style>
        </p:sp>
      </p:grpSp>
      <p:grpSp>
        <p:nvGrpSpPr>
          <p:cNvPr id="7791" name="Group 150"/>
          <p:cNvGrpSpPr/>
          <p:nvPr/>
        </p:nvGrpSpPr>
        <p:grpSpPr>
          <a:xfrm>
            <a:off x="3062520" y="2744640"/>
            <a:ext cx="366840" cy="366120"/>
            <a:chOff x="3062520" y="2744640"/>
            <a:chExt cx="366840" cy="366120"/>
          </a:xfrm>
        </p:grpSpPr>
        <p:sp>
          <p:nvSpPr>
            <p:cNvPr id="7792" name="CustomShape 151"/>
            <p:cNvSpPr/>
            <p:nvPr/>
          </p:nvSpPr>
          <p:spPr>
            <a:xfrm>
              <a:off x="3103560" y="2744640"/>
              <a:ext cx="57960" cy="118440"/>
            </a:xfrm>
            <a:custGeom>
              <a:avLst/>
              <a:gdLst/>
              <a:ahLst/>
              <a:rect l="l" t="t" r="r" b="b"/>
              <a:pathLst>
                <a:path w="2049" h="4143">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style>
            <a:lnRef idx="0"/>
            <a:fillRef idx="0"/>
            <a:effectRef idx="0"/>
            <a:fontRef idx="minor"/>
          </p:style>
        </p:sp>
        <p:sp>
          <p:nvSpPr>
            <p:cNvPr id="7793" name="CustomShape 152"/>
            <p:cNvSpPr/>
            <p:nvPr/>
          </p:nvSpPr>
          <p:spPr>
            <a:xfrm>
              <a:off x="3175560" y="2744640"/>
              <a:ext cx="57960" cy="118440"/>
            </a:xfrm>
            <a:custGeom>
              <a:avLst/>
              <a:gdLst/>
              <a:ahLst/>
              <a:rect l="l" t="t" r="r" b="b"/>
              <a:pathLst>
                <a:path w="2049" h="4143">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style>
            <a:lnRef idx="0"/>
            <a:fillRef idx="0"/>
            <a:effectRef idx="0"/>
            <a:fontRef idx="minor"/>
          </p:style>
        </p:sp>
        <p:sp>
          <p:nvSpPr>
            <p:cNvPr id="7794" name="CustomShape 153"/>
            <p:cNvSpPr/>
            <p:nvPr/>
          </p:nvSpPr>
          <p:spPr>
            <a:xfrm>
              <a:off x="3247560" y="2744640"/>
              <a:ext cx="57960" cy="118440"/>
            </a:xfrm>
            <a:custGeom>
              <a:avLst/>
              <a:gdLst/>
              <a:ahLst/>
              <a:rect l="l" t="t" r="r" b="b"/>
              <a:pathLst>
                <a:path w="2049" h="4143">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style>
            <a:lnRef idx="0"/>
            <a:fillRef idx="0"/>
            <a:effectRef idx="0"/>
            <a:fontRef idx="minor"/>
          </p:style>
        </p:sp>
        <p:sp>
          <p:nvSpPr>
            <p:cNvPr id="7795" name="CustomShape 154"/>
            <p:cNvSpPr/>
            <p:nvPr/>
          </p:nvSpPr>
          <p:spPr>
            <a:xfrm>
              <a:off x="3062520" y="2873520"/>
              <a:ext cx="366840" cy="237240"/>
            </a:xfrm>
            <a:custGeom>
              <a:avLst/>
              <a:gdLst/>
              <a:ahLst/>
              <a:rect l="l" t="t" r="r" b="b"/>
              <a:pathLst>
                <a:path w="12728" h="8255">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style>
            <a:lnRef idx="0"/>
            <a:fillRef idx="0"/>
            <a:effectRef idx="0"/>
            <a:fontRef idx="minor"/>
          </p:style>
        </p:sp>
      </p:grpSp>
      <p:grpSp>
        <p:nvGrpSpPr>
          <p:cNvPr id="7796" name="Group 155"/>
          <p:cNvGrpSpPr/>
          <p:nvPr/>
        </p:nvGrpSpPr>
        <p:grpSpPr>
          <a:xfrm>
            <a:off x="3063600" y="3195720"/>
            <a:ext cx="364680" cy="364680"/>
            <a:chOff x="3063600" y="3195720"/>
            <a:chExt cx="364680" cy="364680"/>
          </a:xfrm>
        </p:grpSpPr>
        <p:sp>
          <p:nvSpPr>
            <p:cNvPr id="7797" name="CustomShape 156"/>
            <p:cNvSpPr/>
            <p:nvPr/>
          </p:nvSpPr>
          <p:spPr>
            <a:xfrm>
              <a:off x="3106440" y="3195720"/>
              <a:ext cx="271080" cy="364680"/>
            </a:xfrm>
            <a:custGeom>
              <a:avLst/>
              <a:gdLst/>
              <a:ahLst/>
              <a:rect l="l" t="t" r="r" b="b"/>
              <a:pathLst>
                <a:path w="9421" h="12662">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style>
            <a:lnRef idx="0"/>
            <a:fillRef idx="0"/>
            <a:effectRef idx="0"/>
            <a:fontRef idx="minor"/>
          </p:style>
        </p:sp>
        <p:sp>
          <p:nvSpPr>
            <p:cNvPr id="7798" name="CustomShape 157"/>
            <p:cNvSpPr/>
            <p:nvPr/>
          </p:nvSpPr>
          <p:spPr>
            <a:xfrm>
              <a:off x="3063600" y="3324240"/>
              <a:ext cx="38520" cy="22320"/>
            </a:xfrm>
            <a:custGeom>
              <a:avLst/>
              <a:gdLst/>
              <a:ahLst/>
              <a:rect l="l" t="t" r="r" b="b"/>
              <a:pathLst>
                <a:path w="1387" h="82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style>
            <a:lnRef idx="0"/>
            <a:fillRef idx="0"/>
            <a:effectRef idx="0"/>
            <a:fontRef idx="minor"/>
          </p:style>
        </p:sp>
        <p:sp>
          <p:nvSpPr>
            <p:cNvPr id="7799" name="CustomShape 158"/>
            <p:cNvSpPr/>
            <p:nvPr/>
          </p:nvSpPr>
          <p:spPr>
            <a:xfrm>
              <a:off x="3388680" y="3324240"/>
              <a:ext cx="39600" cy="22320"/>
            </a:xfrm>
            <a:custGeom>
              <a:avLst/>
              <a:gdLst/>
              <a:ahLst/>
              <a:rect l="l" t="t" r="r" b="b"/>
              <a:pathLst>
                <a:path w="1419" h="82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style>
            <a:lnRef idx="0"/>
            <a:fillRef idx="0"/>
            <a:effectRef idx="0"/>
            <a:fontRef idx="minor"/>
          </p:style>
        </p:sp>
        <p:sp>
          <p:nvSpPr>
            <p:cNvPr id="7800" name="CustomShape 159"/>
            <p:cNvSpPr/>
            <p:nvPr/>
          </p:nvSpPr>
          <p:spPr>
            <a:xfrm>
              <a:off x="3112560" y="3433680"/>
              <a:ext cx="36000" cy="33840"/>
            </a:xfrm>
            <a:custGeom>
              <a:avLst/>
              <a:gdLst/>
              <a:ahLst/>
              <a:rect l="l" t="t" r="r" b="b"/>
              <a:pathLst>
                <a:path w="1293" h="1214">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style>
            <a:lnRef idx="0"/>
            <a:fillRef idx="0"/>
            <a:effectRef idx="0"/>
            <a:fontRef idx="minor"/>
          </p:style>
        </p:sp>
        <p:sp>
          <p:nvSpPr>
            <p:cNvPr id="7801" name="CustomShape 160"/>
            <p:cNvSpPr/>
            <p:nvPr/>
          </p:nvSpPr>
          <p:spPr>
            <a:xfrm>
              <a:off x="3344040" y="3202200"/>
              <a:ext cx="36000" cy="33840"/>
            </a:xfrm>
            <a:custGeom>
              <a:avLst/>
              <a:gdLst/>
              <a:ahLst/>
              <a:rect l="l" t="t" r="r" b="b"/>
              <a:pathLst>
                <a:path w="1292" h="1214">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style>
            <a:lnRef idx="0"/>
            <a:fillRef idx="0"/>
            <a:effectRef idx="0"/>
            <a:fontRef idx="minor"/>
          </p:style>
        </p:sp>
        <p:sp>
          <p:nvSpPr>
            <p:cNvPr id="7802" name="CustomShape 161"/>
            <p:cNvSpPr/>
            <p:nvPr/>
          </p:nvSpPr>
          <p:spPr>
            <a:xfrm>
              <a:off x="3344040" y="3433680"/>
              <a:ext cx="36000" cy="33840"/>
            </a:xfrm>
            <a:custGeom>
              <a:avLst/>
              <a:gdLst/>
              <a:ahLst/>
              <a:rect l="l" t="t" r="r" b="b"/>
              <a:pathLst>
                <a:path w="1292" h="1214">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style>
            <a:lnRef idx="0"/>
            <a:fillRef idx="0"/>
            <a:effectRef idx="0"/>
            <a:fontRef idx="minor"/>
          </p:style>
        </p:sp>
        <p:sp>
          <p:nvSpPr>
            <p:cNvPr id="7803" name="CustomShape 162"/>
            <p:cNvSpPr/>
            <p:nvPr/>
          </p:nvSpPr>
          <p:spPr>
            <a:xfrm>
              <a:off x="3112560" y="3202200"/>
              <a:ext cx="36000" cy="33840"/>
            </a:xfrm>
            <a:custGeom>
              <a:avLst/>
              <a:gdLst/>
              <a:ahLst/>
              <a:rect l="l" t="t" r="r" b="b"/>
              <a:pathLst>
                <a:path w="1293" h="1214">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style>
            <a:lnRef idx="0"/>
            <a:fillRef idx="0"/>
            <a:effectRef idx="0"/>
            <a:fontRef idx="minor"/>
          </p:style>
        </p:sp>
      </p:grpSp>
      <p:grpSp>
        <p:nvGrpSpPr>
          <p:cNvPr id="7804" name="Group 163"/>
          <p:cNvGrpSpPr/>
          <p:nvPr/>
        </p:nvGrpSpPr>
        <p:grpSpPr>
          <a:xfrm>
            <a:off x="3091320" y="3654720"/>
            <a:ext cx="309240" cy="363960"/>
            <a:chOff x="3091320" y="3654720"/>
            <a:chExt cx="309240" cy="363960"/>
          </a:xfrm>
        </p:grpSpPr>
        <p:sp>
          <p:nvSpPr>
            <p:cNvPr id="7805" name="CustomShape 164"/>
            <p:cNvSpPr/>
            <p:nvPr/>
          </p:nvSpPr>
          <p:spPr>
            <a:xfrm>
              <a:off x="3103200" y="3853440"/>
              <a:ext cx="71640" cy="165240"/>
            </a:xfrm>
            <a:custGeom>
              <a:avLst/>
              <a:gdLst/>
              <a:ahLst/>
              <a:rect l="l" t="t" r="r" b="b"/>
              <a:pathLst>
                <a:path w="2521" h="5767">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style>
            <a:lnRef idx="0"/>
            <a:fillRef idx="0"/>
            <a:effectRef idx="0"/>
            <a:fontRef idx="minor"/>
          </p:style>
        </p:sp>
        <p:sp>
          <p:nvSpPr>
            <p:cNvPr id="7806" name="CustomShape 165"/>
            <p:cNvSpPr/>
            <p:nvPr/>
          </p:nvSpPr>
          <p:spPr>
            <a:xfrm>
              <a:off x="3091320" y="3654720"/>
              <a:ext cx="309240" cy="363960"/>
            </a:xfrm>
            <a:custGeom>
              <a:avLst/>
              <a:gdLst/>
              <a:ahLst/>
              <a:rect l="l" t="t" r="r" b="b"/>
              <a:pathLst>
                <a:path w="10744" h="12635">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style>
            <a:lnRef idx="0"/>
            <a:fillRef idx="0"/>
            <a:effectRef idx="0"/>
            <a:fontRef idx="minor"/>
          </p:style>
        </p:sp>
      </p:grpSp>
      <p:sp>
        <p:nvSpPr>
          <p:cNvPr id="7807" name="CustomShape 166"/>
          <p:cNvSpPr/>
          <p:nvPr/>
        </p:nvSpPr>
        <p:spPr>
          <a:xfrm>
            <a:off x="2179080" y="4123440"/>
            <a:ext cx="365040" cy="365760"/>
          </a:xfrm>
          <a:custGeom>
            <a:avLst/>
            <a:gdLst/>
            <a:ahLst/>
            <a:rect l="l" t="t" r="r" b="b"/>
            <a:pathLst>
              <a:path w="12665" h="12698">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style>
          <a:lnRef idx="0"/>
          <a:fillRef idx="0"/>
          <a:effectRef idx="0"/>
          <a:fontRef idx="minor"/>
        </p:style>
      </p:sp>
      <p:grpSp>
        <p:nvGrpSpPr>
          <p:cNvPr id="7808" name="Group 167"/>
          <p:cNvGrpSpPr/>
          <p:nvPr/>
        </p:nvGrpSpPr>
        <p:grpSpPr>
          <a:xfrm>
            <a:off x="2624400" y="1380600"/>
            <a:ext cx="366480" cy="364680"/>
            <a:chOff x="2624400" y="1380600"/>
            <a:chExt cx="366480" cy="364680"/>
          </a:xfrm>
        </p:grpSpPr>
        <p:sp>
          <p:nvSpPr>
            <p:cNvPr id="7809" name="CustomShape 168"/>
            <p:cNvSpPr/>
            <p:nvPr/>
          </p:nvSpPr>
          <p:spPr>
            <a:xfrm>
              <a:off x="2835720" y="1453320"/>
              <a:ext cx="46080" cy="46080"/>
            </a:xfrm>
            <a:custGeom>
              <a:avLst/>
              <a:gdLst/>
              <a:ahLst/>
              <a:rect l="l" t="t" r="r" b="b"/>
              <a:pathLst>
                <a:path w="1639" h="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style>
            <a:lnRef idx="0"/>
            <a:fillRef idx="0"/>
            <a:effectRef idx="0"/>
            <a:fontRef idx="minor"/>
          </p:style>
        </p:sp>
        <p:sp>
          <p:nvSpPr>
            <p:cNvPr id="7810" name="CustomShape 169"/>
            <p:cNvSpPr/>
            <p:nvPr/>
          </p:nvSpPr>
          <p:spPr>
            <a:xfrm>
              <a:off x="2813040" y="1525320"/>
              <a:ext cx="90720" cy="33120"/>
            </a:xfrm>
            <a:custGeom>
              <a:avLst/>
              <a:gdLst/>
              <a:ahLst/>
              <a:rect l="l" t="t" r="r" b="b"/>
              <a:pathLst>
                <a:path w="3183" h="1198">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style>
            <a:lnRef idx="0"/>
            <a:fillRef idx="0"/>
            <a:effectRef idx="0"/>
            <a:fontRef idx="minor"/>
          </p:style>
        </p:sp>
        <p:sp>
          <p:nvSpPr>
            <p:cNvPr id="7811" name="CustomShape 170"/>
            <p:cNvSpPr/>
            <p:nvPr/>
          </p:nvSpPr>
          <p:spPr>
            <a:xfrm>
              <a:off x="2695320" y="1380600"/>
              <a:ext cx="295560" cy="295560"/>
            </a:xfrm>
            <a:custGeom>
              <a:avLst/>
              <a:gdLst/>
              <a:ahLst/>
              <a:rect l="l" t="t" r="r" b="b"/>
              <a:pathLst>
                <a:path w="10271" h="10264">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style>
            <a:lnRef idx="0"/>
            <a:fillRef idx="0"/>
            <a:effectRef idx="0"/>
            <a:fontRef idx="minor"/>
          </p:style>
        </p:sp>
        <p:sp>
          <p:nvSpPr>
            <p:cNvPr id="7812" name="CustomShape 171"/>
            <p:cNvSpPr/>
            <p:nvPr/>
          </p:nvSpPr>
          <p:spPr>
            <a:xfrm>
              <a:off x="2624400" y="1630080"/>
              <a:ext cx="117000" cy="115200"/>
            </a:xfrm>
            <a:custGeom>
              <a:avLst/>
              <a:gdLst/>
              <a:ahLst/>
              <a:rect l="l" t="t" r="r" b="b"/>
              <a:pathLst>
                <a:path w="4097" h="4033">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style>
            <a:lnRef idx="0"/>
            <a:fillRef idx="0"/>
            <a:effectRef idx="0"/>
            <a:fontRef idx="minor"/>
          </p:style>
        </p:sp>
      </p:grpSp>
      <p:sp>
        <p:nvSpPr>
          <p:cNvPr id="7813" name="CustomShape 172"/>
          <p:cNvSpPr/>
          <p:nvPr/>
        </p:nvSpPr>
        <p:spPr>
          <a:xfrm>
            <a:off x="2623320" y="1822680"/>
            <a:ext cx="368640" cy="366120"/>
          </a:xfrm>
          <a:custGeom>
            <a:avLst/>
            <a:gdLst/>
            <a:ahLst/>
            <a:rect l="l" t="t" r="r" b="b"/>
            <a:pathLst>
              <a:path w="12792" h="12713">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style>
          <a:lnRef idx="0"/>
          <a:fillRef idx="0"/>
          <a:effectRef idx="0"/>
          <a:fontRef idx="minor"/>
        </p:style>
      </p:sp>
      <p:grpSp>
        <p:nvGrpSpPr>
          <p:cNvPr id="7814" name="Group 173"/>
          <p:cNvGrpSpPr/>
          <p:nvPr/>
        </p:nvGrpSpPr>
        <p:grpSpPr>
          <a:xfrm>
            <a:off x="2622960" y="2251800"/>
            <a:ext cx="369360" cy="366120"/>
            <a:chOff x="2622960" y="2251800"/>
            <a:chExt cx="369360" cy="366120"/>
          </a:xfrm>
        </p:grpSpPr>
        <p:sp>
          <p:nvSpPr>
            <p:cNvPr id="7815" name="CustomShape 174"/>
            <p:cNvSpPr/>
            <p:nvPr/>
          </p:nvSpPr>
          <p:spPr>
            <a:xfrm>
              <a:off x="2720520" y="2251800"/>
              <a:ext cx="271800" cy="265320"/>
            </a:xfrm>
            <a:custGeom>
              <a:avLst/>
              <a:gdLst/>
              <a:ahLst/>
              <a:rect l="l" t="t" r="r" b="b"/>
              <a:pathLst>
                <a:path w="9452" h="9217">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style>
            <a:lnRef idx="0"/>
            <a:fillRef idx="0"/>
            <a:effectRef idx="0"/>
            <a:fontRef idx="minor"/>
          </p:style>
        </p:sp>
        <p:sp>
          <p:nvSpPr>
            <p:cNvPr id="7816" name="CustomShape 175"/>
            <p:cNvSpPr/>
            <p:nvPr/>
          </p:nvSpPr>
          <p:spPr>
            <a:xfrm>
              <a:off x="2622960" y="2414160"/>
              <a:ext cx="203760" cy="203760"/>
            </a:xfrm>
            <a:custGeom>
              <a:avLst/>
              <a:gdLst/>
              <a:ahLst/>
              <a:rect l="l" t="t" r="r" b="b"/>
              <a:pathLst>
                <a:path w="7090" h="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style>
            <a:lnRef idx="0"/>
            <a:fillRef idx="0"/>
            <a:effectRef idx="0"/>
            <a:fontRef idx="minor"/>
          </p:style>
        </p:sp>
        <p:sp>
          <p:nvSpPr>
            <p:cNvPr id="7817" name="CustomShape 176"/>
            <p:cNvSpPr/>
            <p:nvPr/>
          </p:nvSpPr>
          <p:spPr>
            <a:xfrm>
              <a:off x="2775240" y="2547360"/>
              <a:ext cx="213480" cy="70560"/>
            </a:xfrm>
            <a:custGeom>
              <a:avLst/>
              <a:gdLst/>
              <a:ahLst/>
              <a:rect l="l" t="t" r="r" b="b"/>
              <a:pathLst>
                <a:path w="7436" h="249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style>
            <a:lnRef idx="0"/>
            <a:fillRef idx="0"/>
            <a:effectRef idx="0"/>
            <a:fontRef idx="minor"/>
          </p:style>
        </p:sp>
      </p:grpSp>
      <p:grpSp>
        <p:nvGrpSpPr>
          <p:cNvPr id="7818" name="Group 177"/>
          <p:cNvGrpSpPr/>
          <p:nvPr/>
        </p:nvGrpSpPr>
        <p:grpSpPr>
          <a:xfrm>
            <a:off x="1283040" y="2744640"/>
            <a:ext cx="364680" cy="366120"/>
            <a:chOff x="1283040" y="2744640"/>
            <a:chExt cx="364680" cy="366120"/>
          </a:xfrm>
        </p:grpSpPr>
        <p:sp>
          <p:nvSpPr>
            <p:cNvPr id="7819" name="CustomShape 178"/>
            <p:cNvSpPr/>
            <p:nvPr/>
          </p:nvSpPr>
          <p:spPr>
            <a:xfrm>
              <a:off x="1394280" y="2840400"/>
              <a:ext cx="142560" cy="57960"/>
            </a:xfrm>
            <a:custGeom>
              <a:avLst/>
              <a:gdLst/>
              <a:ahLst/>
              <a:rect l="l" t="t" r="r" b="b"/>
              <a:pathLst>
                <a:path w="4978" h="2049">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style>
            <a:lnRef idx="0"/>
            <a:fillRef idx="0"/>
            <a:effectRef idx="0"/>
            <a:fontRef idx="minor"/>
          </p:style>
        </p:sp>
        <p:sp>
          <p:nvSpPr>
            <p:cNvPr id="7820" name="CustomShape 179"/>
            <p:cNvSpPr/>
            <p:nvPr/>
          </p:nvSpPr>
          <p:spPr>
            <a:xfrm>
              <a:off x="1406160" y="2908080"/>
              <a:ext cx="119880" cy="70200"/>
            </a:xfrm>
            <a:custGeom>
              <a:avLst/>
              <a:gdLst/>
              <a:ahLst/>
              <a:rect l="l" t="t" r="r" b="b"/>
              <a:pathLst>
                <a:path w="4191" h="2474">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style>
            <a:lnRef idx="0"/>
            <a:fillRef idx="0"/>
            <a:effectRef idx="0"/>
            <a:fontRef idx="minor"/>
          </p:style>
        </p:sp>
        <p:sp>
          <p:nvSpPr>
            <p:cNvPr id="7821" name="CustomShape 180"/>
            <p:cNvSpPr/>
            <p:nvPr/>
          </p:nvSpPr>
          <p:spPr>
            <a:xfrm>
              <a:off x="1418040" y="2744640"/>
              <a:ext cx="94320" cy="94320"/>
            </a:xfrm>
            <a:custGeom>
              <a:avLst/>
              <a:gdLst/>
              <a:ahLst/>
              <a:rect l="l" t="t" r="r" b="b"/>
              <a:pathLst>
                <a:path w="3308" h="3309">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style>
            <a:lnRef idx="0"/>
            <a:fillRef idx="0"/>
            <a:effectRef idx="0"/>
            <a:fontRef idx="minor"/>
          </p:style>
        </p:sp>
        <p:sp>
          <p:nvSpPr>
            <p:cNvPr id="7822" name="CustomShape 181"/>
            <p:cNvSpPr/>
            <p:nvPr/>
          </p:nvSpPr>
          <p:spPr>
            <a:xfrm>
              <a:off x="1506240" y="3052080"/>
              <a:ext cx="141480" cy="57960"/>
            </a:xfrm>
            <a:custGeom>
              <a:avLst/>
              <a:gdLst/>
              <a:ahLst/>
              <a:rect l="l" t="t" r="r" b="b"/>
              <a:pathLst>
                <a:path w="4947" h="2048">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style>
            <a:lnRef idx="0"/>
            <a:fillRef idx="0"/>
            <a:effectRef idx="0"/>
            <a:fontRef idx="minor"/>
          </p:style>
        </p:sp>
        <p:sp>
          <p:nvSpPr>
            <p:cNvPr id="7823" name="CustomShape 182"/>
            <p:cNvSpPr/>
            <p:nvPr/>
          </p:nvSpPr>
          <p:spPr>
            <a:xfrm>
              <a:off x="1530000" y="2956320"/>
              <a:ext cx="94320" cy="94320"/>
            </a:xfrm>
            <a:custGeom>
              <a:avLst/>
              <a:gdLst/>
              <a:ahLst/>
              <a:rect l="l" t="t" r="r" b="b"/>
              <a:pathLst>
                <a:path w="3309" h="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style>
            <a:lnRef idx="0"/>
            <a:fillRef idx="0"/>
            <a:effectRef idx="0"/>
            <a:fontRef idx="minor"/>
          </p:style>
        </p:sp>
        <p:sp>
          <p:nvSpPr>
            <p:cNvPr id="7824" name="CustomShape 183"/>
            <p:cNvSpPr/>
            <p:nvPr/>
          </p:nvSpPr>
          <p:spPr>
            <a:xfrm>
              <a:off x="1283040" y="3052800"/>
              <a:ext cx="142560" cy="57960"/>
            </a:xfrm>
            <a:custGeom>
              <a:avLst/>
              <a:gdLst/>
              <a:ahLst/>
              <a:rect l="l" t="t" r="r" b="b"/>
              <a:pathLst>
                <a:path w="4978" h="2049">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style>
            <a:lnRef idx="0"/>
            <a:fillRef idx="0"/>
            <a:effectRef idx="0"/>
            <a:fontRef idx="minor"/>
          </p:style>
        </p:sp>
        <p:sp>
          <p:nvSpPr>
            <p:cNvPr id="7825" name="CustomShape 184"/>
            <p:cNvSpPr/>
            <p:nvPr/>
          </p:nvSpPr>
          <p:spPr>
            <a:xfrm>
              <a:off x="1306800" y="2956320"/>
              <a:ext cx="94320" cy="94320"/>
            </a:xfrm>
            <a:custGeom>
              <a:avLst/>
              <a:gdLst/>
              <a:ahLst/>
              <a:rect l="l" t="t" r="r" b="b"/>
              <a:pathLst>
                <a:path w="3309" h="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style>
            <a:lnRef idx="0"/>
            <a:fillRef idx="0"/>
            <a:effectRef idx="0"/>
            <a:fontRef idx="minor"/>
          </p:style>
        </p:sp>
      </p:grpSp>
      <p:grpSp>
        <p:nvGrpSpPr>
          <p:cNvPr id="7826" name="Group 185"/>
          <p:cNvGrpSpPr/>
          <p:nvPr/>
        </p:nvGrpSpPr>
        <p:grpSpPr>
          <a:xfrm>
            <a:off x="1283040" y="3195360"/>
            <a:ext cx="365040" cy="365760"/>
            <a:chOff x="1283040" y="3195360"/>
            <a:chExt cx="365040" cy="365760"/>
          </a:xfrm>
        </p:grpSpPr>
        <p:sp>
          <p:nvSpPr>
            <p:cNvPr id="7827" name="CustomShape 186"/>
            <p:cNvSpPr/>
            <p:nvPr/>
          </p:nvSpPr>
          <p:spPr>
            <a:xfrm>
              <a:off x="1283040" y="3195360"/>
              <a:ext cx="365040" cy="365760"/>
            </a:xfrm>
            <a:custGeom>
              <a:avLst/>
              <a:gdLst/>
              <a:ahLst/>
              <a:rect l="l" t="t" r="r" b="b"/>
              <a:pathLst>
                <a:path w="12666" h="12698">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style>
            <a:lnRef idx="0"/>
            <a:fillRef idx="0"/>
            <a:effectRef idx="0"/>
            <a:fontRef idx="minor"/>
          </p:style>
        </p:sp>
        <p:sp>
          <p:nvSpPr>
            <p:cNvPr id="7828" name="CustomShape 187"/>
            <p:cNvSpPr/>
            <p:nvPr/>
          </p:nvSpPr>
          <p:spPr>
            <a:xfrm>
              <a:off x="1334160" y="3299040"/>
              <a:ext cx="313920" cy="171720"/>
            </a:xfrm>
            <a:custGeom>
              <a:avLst/>
              <a:gdLst/>
              <a:ahLst/>
              <a:rect l="l" t="t" r="r" b="b"/>
              <a:pathLst>
                <a:path w="10901" h="5987">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style>
            <a:lnRef idx="0"/>
            <a:fillRef idx="0"/>
            <a:effectRef idx="0"/>
            <a:fontRef idx="minor"/>
          </p:style>
        </p:sp>
      </p:grpSp>
      <p:sp>
        <p:nvSpPr>
          <p:cNvPr id="7829" name="CustomShape 188"/>
          <p:cNvSpPr/>
          <p:nvPr/>
        </p:nvSpPr>
        <p:spPr>
          <a:xfrm>
            <a:off x="1283040" y="3654000"/>
            <a:ext cx="365040" cy="365400"/>
          </a:xfrm>
          <a:custGeom>
            <a:avLst/>
            <a:gdLst/>
            <a:ahLst/>
            <a:rect l="l" t="t" r="r" b="b"/>
            <a:pathLst>
              <a:path w="12666" h="12677">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style>
          <a:lnRef idx="0"/>
          <a:fillRef idx="0"/>
          <a:effectRef idx="0"/>
          <a:fontRef idx="minor"/>
        </p:style>
      </p:sp>
      <p:sp>
        <p:nvSpPr>
          <p:cNvPr id="7830" name="CustomShape 189"/>
          <p:cNvSpPr/>
          <p:nvPr/>
        </p:nvSpPr>
        <p:spPr>
          <a:xfrm>
            <a:off x="3505680" y="2754720"/>
            <a:ext cx="365040" cy="345960"/>
          </a:xfrm>
          <a:custGeom>
            <a:avLst/>
            <a:gdLst/>
            <a:ahLst/>
            <a:rect l="l" t="t" r="r" b="b"/>
            <a:pathLst>
              <a:path w="12666" h="1201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style>
          <a:lnRef idx="0"/>
          <a:fillRef idx="0"/>
          <a:effectRef idx="0"/>
          <a:fontRef idx="minor"/>
        </p:style>
      </p:sp>
      <p:sp>
        <p:nvSpPr>
          <p:cNvPr id="7831" name="CustomShape 190"/>
          <p:cNvSpPr/>
          <p:nvPr/>
        </p:nvSpPr>
        <p:spPr>
          <a:xfrm>
            <a:off x="3504600" y="3235320"/>
            <a:ext cx="366840" cy="285480"/>
          </a:xfrm>
          <a:custGeom>
            <a:avLst/>
            <a:gdLst/>
            <a:ahLst/>
            <a:rect l="l" t="t" r="r" b="b"/>
            <a:pathLst>
              <a:path w="12729" h="9925">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style>
          <a:lnRef idx="0"/>
          <a:fillRef idx="0"/>
          <a:effectRef idx="0"/>
          <a:fontRef idx="minor"/>
        </p:style>
      </p:sp>
      <p:grpSp>
        <p:nvGrpSpPr>
          <p:cNvPr id="7832" name="Group 191"/>
          <p:cNvGrpSpPr/>
          <p:nvPr/>
        </p:nvGrpSpPr>
        <p:grpSpPr>
          <a:xfrm>
            <a:off x="3504600" y="3655080"/>
            <a:ext cx="367560" cy="362880"/>
            <a:chOff x="3504600" y="3655080"/>
            <a:chExt cx="367560" cy="362880"/>
          </a:xfrm>
        </p:grpSpPr>
        <p:sp>
          <p:nvSpPr>
            <p:cNvPr id="7833" name="CustomShape 192"/>
            <p:cNvSpPr/>
            <p:nvPr/>
          </p:nvSpPr>
          <p:spPr>
            <a:xfrm>
              <a:off x="3504600" y="3655080"/>
              <a:ext cx="171720" cy="295560"/>
            </a:xfrm>
            <a:custGeom>
              <a:avLst/>
              <a:gdLst/>
              <a:ahLst/>
              <a:rect l="l" t="t" r="r" b="b"/>
              <a:pathLst>
                <a:path w="5987" h="10273">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style>
            <a:lnRef idx="0"/>
            <a:fillRef idx="0"/>
            <a:effectRef idx="0"/>
            <a:fontRef idx="minor"/>
          </p:style>
        </p:sp>
        <p:sp>
          <p:nvSpPr>
            <p:cNvPr id="7834" name="CustomShape 193"/>
            <p:cNvSpPr/>
            <p:nvPr/>
          </p:nvSpPr>
          <p:spPr>
            <a:xfrm>
              <a:off x="3571920" y="3909240"/>
              <a:ext cx="231840" cy="108720"/>
            </a:xfrm>
            <a:custGeom>
              <a:avLst/>
              <a:gdLst/>
              <a:ahLst/>
              <a:rect l="l" t="t" r="r" b="b"/>
              <a:pathLst>
                <a:path w="8066" h="3813">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style>
            <a:lnRef idx="0"/>
            <a:fillRef idx="0"/>
            <a:effectRef idx="0"/>
            <a:fontRef idx="minor"/>
          </p:style>
        </p:sp>
        <p:sp>
          <p:nvSpPr>
            <p:cNvPr id="7835" name="CustomShape 194"/>
            <p:cNvSpPr/>
            <p:nvPr/>
          </p:nvSpPr>
          <p:spPr>
            <a:xfrm>
              <a:off x="3700440" y="3655080"/>
              <a:ext cx="171720" cy="295200"/>
            </a:xfrm>
            <a:custGeom>
              <a:avLst/>
              <a:gdLst/>
              <a:ahLst/>
              <a:rect l="l" t="t" r="r" b="b"/>
              <a:pathLst>
                <a:path w="5987" h="10261">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style>
            <a:lnRef idx="0"/>
            <a:fillRef idx="0"/>
            <a:effectRef idx="0"/>
            <a:fontRef idx="minor"/>
          </p:style>
        </p:sp>
        <p:sp>
          <p:nvSpPr>
            <p:cNvPr id="7836" name="CustomShape 195"/>
            <p:cNvSpPr/>
            <p:nvPr/>
          </p:nvSpPr>
          <p:spPr>
            <a:xfrm>
              <a:off x="3651120" y="3753720"/>
              <a:ext cx="71640" cy="166320"/>
            </a:xfrm>
            <a:custGeom>
              <a:avLst/>
              <a:gdLst/>
              <a:ahLst/>
              <a:rect l="l" t="t" r="r" b="b"/>
              <a:pathLst>
                <a:path w="2521" h="5798">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style>
            <a:lnRef idx="0"/>
            <a:fillRef idx="0"/>
            <a:effectRef idx="0"/>
            <a:fontRef idx="minor"/>
          </p:style>
        </p:sp>
      </p:grpSp>
      <p:grpSp>
        <p:nvGrpSpPr>
          <p:cNvPr id="7837" name="Group 196"/>
          <p:cNvGrpSpPr/>
          <p:nvPr/>
        </p:nvGrpSpPr>
        <p:grpSpPr>
          <a:xfrm>
            <a:off x="2623320" y="4123800"/>
            <a:ext cx="364680" cy="363960"/>
            <a:chOff x="2623320" y="4123800"/>
            <a:chExt cx="364680" cy="363960"/>
          </a:xfrm>
        </p:grpSpPr>
        <p:sp>
          <p:nvSpPr>
            <p:cNvPr id="7838" name="CustomShape 197"/>
            <p:cNvSpPr/>
            <p:nvPr/>
          </p:nvSpPr>
          <p:spPr>
            <a:xfrm>
              <a:off x="2623320" y="4124880"/>
              <a:ext cx="79560" cy="79560"/>
            </a:xfrm>
            <a:custGeom>
              <a:avLst/>
              <a:gdLst/>
              <a:ahLst/>
              <a:rect l="l" t="t" r="r" b="b"/>
              <a:pathLst>
                <a:path w="2805" h="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style>
            <a:lnRef idx="0"/>
            <a:fillRef idx="0"/>
            <a:effectRef idx="0"/>
            <a:fontRef idx="minor"/>
          </p:style>
        </p:sp>
        <p:sp>
          <p:nvSpPr>
            <p:cNvPr id="7839" name="CustomShape 198"/>
            <p:cNvSpPr/>
            <p:nvPr/>
          </p:nvSpPr>
          <p:spPr>
            <a:xfrm>
              <a:off x="2908440" y="4408920"/>
              <a:ext cx="79560" cy="78840"/>
            </a:xfrm>
            <a:custGeom>
              <a:avLst/>
              <a:gdLst/>
              <a:ahLst/>
              <a:rect l="l" t="t" r="r" b="b"/>
              <a:pathLst>
                <a:path w="2805" h="2774">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style>
            <a:lnRef idx="0"/>
            <a:fillRef idx="0"/>
            <a:effectRef idx="0"/>
            <a:fontRef idx="minor"/>
          </p:style>
        </p:sp>
        <p:sp>
          <p:nvSpPr>
            <p:cNvPr id="7840" name="CustomShape 199"/>
            <p:cNvSpPr/>
            <p:nvPr/>
          </p:nvSpPr>
          <p:spPr>
            <a:xfrm>
              <a:off x="2908440" y="4123800"/>
              <a:ext cx="79560" cy="79560"/>
            </a:xfrm>
            <a:custGeom>
              <a:avLst/>
              <a:gdLst/>
              <a:ahLst/>
              <a:rect l="l" t="t" r="r" b="b"/>
              <a:pathLst>
                <a:path w="2805" h="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style>
            <a:lnRef idx="0"/>
            <a:fillRef idx="0"/>
            <a:effectRef idx="0"/>
            <a:fontRef idx="minor"/>
          </p:style>
        </p:sp>
        <p:sp>
          <p:nvSpPr>
            <p:cNvPr id="7841" name="CustomShape 200"/>
            <p:cNvSpPr/>
            <p:nvPr/>
          </p:nvSpPr>
          <p:spPr>
            <a:xfrm>
              <a:off x="2759040" y="4318920"/>
              <a:ext cx="90720" cy="34200"/>
            </a:xfrm>
            <a:custGeom>
              <a:avLst/>
              <a:gdLst/>
              <a:ahLst/>
              <a:rect l="l" t="t" r="r" b="b"/>
              <a:pathLst>
                <a:path w="3182" h="123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style>
            <a:lnRef idx="0"/>
            <a:fillRef idx="0"/>
            <a:effectRef idx="0"/>
            <a:fontRef idx="minor"/>
          </p:style>
        </p:sp>
        <p:sp>
          <p:nvSpPr>
            <p:cNvPr id="7842" name="CustomShape 201"/>
            <p:cNvSpPr/>
            <p:nvPr/>
          </p:nvSpPr>
          <p:spPr>
            <a:xfrm>
              <a:off x="2781720" y="4246920"/>
              <a:ext cx="46800" cy="46800"/>
            </a:xfrm>
            <a:custGeom>
              <a:avLst/>
              <a:gdLst/>
              <a:ahLst/>
              <a:rect l="l" t="t" r="r" b="b"/>
              <a:pathLst>
                <a:path w="1671" h="167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style>
            <a:lnRef idx="0"/>
            <a:fillRef idx="0"/>
            <a:effectRef idx="0"/>
            <a:fontRef idx="minor"/>
          </p:style>
        </p:sp>
        <p:sp>
          <p:nvSpPr>
            <p:cNvPr id="7843" name="CustomShape 202"/>
            <p:cNvSpPr/>
            <p:nvPr/>
          </p:nvSpPr>
          <p:spPr>
            <a:xfrm>
              <a:off x="2676240" y="4174920"/>
              <a:ext cx="262080" cy="261000"/>
            </a:xfrm>
            <a:custGeom>
              <a:avLst/>
              <a:gdLst/>
              <a:ahLst/>
              <a:rect l="l" t="t" r="r" b="b"/>
              <a:pathLst>
                <a:path w="9105" h="9074">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style>
            <a:lnRef idx="0"/>
            <a:fillRef idx="0"/>
            <a:effectRef idx="0"/>
            <a:fontRef idx="minor"/>
          </p:style>
        </p:sp>
        <p:sp>
          <p:nvSpPr>
            <p:cNvPr id="7844" name="CustomShape 203"/>
            <p:cNvSpPr/>
            <p:nvPr/>
          </p:nvSpPr>
          <p:spPr>
            <a:xfrm>
              <a:off x="2623320" y="4407120"/>
              <a:ext cx="80640" cy="80640"/>
            </a:xfrm>
            <a:custGeom>
              <a:avLst/>
              <a:gdLst/>
              <a:ahLst/>
              <a:rect l="l" t="t" r="r" b="b"/>
              <a:pathLst>
                <a:path w="2836" h="2837">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style>
            <a:lnRef idx="0"/>
            <a:fillRef idx="0"/>
            <a:effectRef idx="0"/>
            <a:fontRef idx="minor"/>
          </p:style>
        </p:sp>
      </p:grpSp>
      <p:grpSp>
        <p:nvGrpSpPr>
          <p:cNvPr id="7845" name="Group 204"/>
          <p:cNvGrpSpPr/>
          <p:nvPr/>
        </p:nvGrpSpPr>
        <p:grpSpPr>
          <a:xfrm>
            <a:off x="4859280" y="1379880"/>
            <a:ext cx="350280" cy="346680"/>
            <a:chOff x="4859280" y="1379880"/>
            <a:chExt cx="350280" cy="346680"/>
          </a:xfrm>
        </p:grpSpPr>
        <p:sp>
          <p:nvSpPr>
            <p:cNvPr id="7846" name="CustomShape 205"/>
            <p:cNvSpPr/>
            <p:nvPr/>
          </p:nvSpPr>
          <p:spPr>
            <a:xfrm>
              <a:off x="4901040" y="1501920"/>
              <a:ext cx="103680" cy="101160"/>
            </a:xfrm>
            <a:custGeom>
              <a:avLst/>
              <a:gdLst/>
              <a:ahLst/>
              <a:rect l="l" t="t" r="r" b="b"/>
              <a:pathLst>
                <a:path w="3561" h="3466">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style>
            <a:lnRef idx="0"/>
            <a:fillRef idx="0"/>
            <a:effectRef idx="0"/>
            <a:fontRef idx="minor"/>
          </p:style>
        </p:sp>
        <p:sp>
          <p:nvSpPr>
            <p:cNvPr id="7847" name="CustomShape 206"/>
            <p:cNvSpPr/>
            <p:nvPr/>
          </p:nvSpPr>
          <p:spPr>
            <a:xfrm>
              <a:off x="5024880" y="1379880"/>
              <a:ext cx="184680" cy="182880"/>
            </a:xfrm>
            <a:custGeom>
              <a:avLst/>
              <a:gdLst/>
              <a:ahLst/>
              <a:rect l="l" t="t" r="r" b="b"/>
              <a:pathLst>
                <a:path w="6302" h="6239">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style>
            <a:lnRef idx="0"/>
            <a:fillRef idx="0"/>
            <a:effectRef idx="0"/>
            <a:fontRef idx="minor"/>
          </p:style>
        </p:sp>
        <p:sp>
          <p:nvSpPr>
            <p:cNvPr id="7848" name="CustomShape 207"/>
            <p:cNvSpPr/>
            <p:nvPr/>
          </p:nvSpPr>
          <p:spPr>
            <a:xfrm>
              <a:off x="4859280" y="1599480"/>
              <a:ext cx="184680" cy="127080"/>
            </a:xfrm>
            <a:custGeom>
              <a:avLst/>
              <a:gdLst/>
              <a:ahLst/>
              <a:rect l="l" t="t" r="r" b="b"/>
              <a:pathLst>
                <a:path w="6302" h="4348">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style>
            <a:lnRef idx="0"/>
            <a:fillRef idx="0"/>
            <a:effectRef idx="0"/>
            <a:fontRef idx="minor"/>
          </p:style>
        </p:sp>
      </p:grpSp>
      <p:grpSp>
        <p:nvGrpSpPr>
          <p:cNvPr id="7849" name="Group 208"/>
          <p:cNvGrpSpPr/>
          <p:nvPr/>
        </p:nvGrpSpPr>
        <p:grpSpPr>
          <a:xfrm>
            <a:off x="4858560" y="1818720"/>
            <a:ext cx="352440" cy="349920"/>
            <a:chOff x="4858560" y="1818720"/>
            <a:chExt cx="352440" cy="349920"/>
          </a:xfrm>
        </p:grpSpPr>
        <p:sp>
          <p:nvSpPr>
            <p:cNvPr id="7850" name="CustomShape 209"/>
            <p:cNvSpPr/>
            <p:nvPr/>
          </p:nvSpPr>
          <p:spPr>
            <a:xfrm>
              <a:off x="4892040" y="1870920"/>
              <a:ext cx="59040" cy="59040"/>
            </a:xfrm>
            <a:custGeom>
              <a:avLst/>
              <a:gdLst/>
              <a:ahLst/>
              <a:rect l="l" t="t" r="r" b="b"/>
              <a:pathLst>
                <a:path w="2049" h="2048">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style>
            <a:lnRef idx="0"/>
            <a:fillRef idx="0"/>
            <a:effectRef idx="0"/>
            <a:fontRef idx="minor"/>
          </p:style>
        </p:sp>
        <p:sp>
          <p:nvSpPr>
            <p:cNvPr id="7851" name="CustomShape 210"/>
            <p:cNvSpPr/>
            <p:nvPr/>
          </p:nvSpPr>
          <p:spPr>
            <a:xfrm>
              <a:off x="4962600" y="1818720"/>
              <a:ext cx="143640" cy="122040"/>
            </a:xfrm>
            <a:custGeom>
              <a:avLst/>
              <a:gdLst/>
              <a:ahLst/>
              <a:rect l="l" t="t" r="r" b="b"/>
              <a:pathLst>
                <a:path w="4915" h="4179">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style>
            <a:lnRef idx="0"/>
            <a:fillRef idx="0"/>
            <a:effectRef idx="0"/>
            <a:fontRef idx="minor"/>
          </p:style>
        </p:sp>
        <p:sp>
          <p:nvSpPr>
            <p:cNvPr id="7852" name="CustomShape 211"/>
            <p:cNvSpPr/>
            <p:nvPr/>
          </p:nvSpPr>
          <p:spPr>
            <a:xfrm>
              <a:off x="4858560" y="1941840"/>
              <a:ext cx="166320" cy="225360"/>
            </a:xfrm>
            <a:custGeom>
              <a:avLst/>
              <a:gdLst/>
              <a:ahLst/>
              <a:rect l="l" t="t" r="r" b="b"/>
              <a:pathLst>
                <a:path w="5672" h="7681">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style>
            <a:lnRef idx="0"/>
            <a:fillRef idx="0"/>
            <a:effectRef idx="0"/>
            <a:fontRef idx="minor"/>
          </p:style>
        </p:sp>
        <p:sp>
          <p:nvSpPr>
            <p:cNvPr id="7853" name="CustomShape 212"/>
            <p:cNvSpPr/>
            <p:nvPr/>
          </p:nvSpPr>
          <p:spPr>
            <a:xfrm>
              <a:off x="5118120" y="1870920"/>
              <a:ext cx="59040" cy="59040"/>
            </a:xfrm>
            <a:custGeom>
              <a:avLst/>
              <a:gdLst/>
              <a:ahLst/>
              <a:rect l="l" t="t" r="r" b="b"/>
              <a:pathLst>
                <a:path w="2049" h="2048">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style>
            <a:lnRef idx="0"/>
            <a:fillRef idx="0"/>
            <a:effectRef idx="0"/>
            <a:fontRef idx="minor"/>
          </p:style>
        </p:sp>
        <p:sp>
          <p:nvSpPr>
            <p:cNvPr id="7854" name="CustomShape 213"/>
            <p:cNvSpPr/>
            <p:nvPr/>
          </p:nvSpPr>
          <p:spPr>
            <a:xfrm>
              <a:off x="5044680" y="1942560"/>
              <a:ext cx="166320" cy="226080"/>
            </a:xfrm>
            <a:custGeom>
              <a:avLst/>
              <a:gdLst/>
              <a:ahLst/>
              <a:rect l="l" t="t" r="r" b="b"/>
              <a:pathLst>
                <a:path w="5672" h="7704">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style>
            <a:lnRef idx="0"/>
            <a:fillRef idx="0"/>
            <a:effectRef idx="0"/>
            <a:fontRef idx="minor"/>
          </p:style>
        </p:sp>
      </p:grpSp>
      <p:grpSp>
        <p:nvGrpSpPr>
          <p:cNvPr id="7855" name="Group 214"/>
          <p:cNvGrpSpPr/>
          <p:nvPr/>
        </p:nvGrpSpPr>
        <p:grpSpPr>
          <a:xfrm>
            <a:off x="4860360" y="2266200"/>
            <a:ext cx="348480" cy="348480"/>
            <a:chOff x="4860360" y="2266200"/>
            <a:chExt cx="348480" cy="348480"/>
          </a:xfrm>
        </p:grpSpPr>
        <p:sp>
          <p:nvSpPr>
            <p:cNvPr id="7856" name="CustomShape 215"/>
            <p:cNvSpPr/>
            <p:nvPr/>
          </p:nvSpPr>
          <p:spPr>
            <a:xfrm>
              <a:off x="4992480" y="2266200"/>
              <a:ext cx="82440" cy="79560"/>
            </a:xfrm>
            <a:custGeom>
              <a:avLst/>
              <a:gdLst/>
              <a:ahLst/>
              <a:rect l="l" t="t" r="r" b="b"/>
              <a:pathLst>
                <a:path w="2837" h="2742">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style>
            <a:lnRef idx="0"/>
            <a:fillRef idx="0"/>
            <a:effectRef idx="0"/>
            <a:fontRef idx="minor"/>
          </p:style>
        </p:sp>
        <p:sp>
          <p:nvSpPr>
            <p:cNvPr id="7857" name="CustomShape 216"/>
            <p:cNvSpPr/>
            <p:nvPr/>
          </p:nvSpPr>
          <p:spPr>
            <a:xfrm>
              <a:off x="4890960" y="2451240"/>
              <a:ext cx="80640" cy="79560"/>
            </a:xfrm>
            <a:custGeom>
              <a:avLst/>
              <a:gdLst/>
              <a:ahLst/>
              <a:rect l="l" t="t" r="r" b="b"/>
              <a:pathLst>
                <a:path w="2774" h="2741">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style>
            <a:lnRef idx="0"/>
            <a:fillRef idx="0"/>
            <a:effectRef idx="0"/>
            <a:fontRef idx="minor"/>
          </p:style>
        </p:sp>
        <p:sp>
          <p:nvSpPr>
            <p:cNvPr id="7858" name="CustomShape 217"/>
            <p:cNvSpPr/>
            <p:nvPr/>
          </p:nvSpPr>
          <p:spPr>
            <a:xfrm>
              <a:off x="5097600" y="2452320"/>
              <a:ext cx="79560" cy="79560"/>
            </a:xfrm>
            <a:custGeom>
              <a:avLst/>
              <a:gdLst/>
              <a:ahLst/>
              <a:rect l="l" t="t" r="r" b="b"/>
              <a:pathLst>
                <a:path w="2742" h="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style>
            <a:lnRef idx="0"/>
            <a:fillRef idx="0"/>
            <a:effectRef idx="0"/>
            <a:fontRef idx="minor"/>
          </p:style>
        </p:sp>
        <p:sp>
          <p:nvSpPr>
            <p:cNvPr id="7859" name="CustomShape 218"/>
            <p:cNvSpPr/>
            <p:nvPr/>
          </p:nvSpPr>
          <p:spPr>
            <a:xfrm>
              <a:off x="4860360" y="2531520"/>
              <a:ext cx="142920" cy="83160"/>
            </a:xfrm>
            <a:custGeom>
              <a:avLst/>
              <a:gdLst/>
              <a:ahLst/>
              <a:rect l="l" t="t" r="r" b="b"/>
              <a:pathLst>
                <a:path w="4884" h="2868">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style>
            <a:lnRef idx="0"/>
            <a:fillRef idx="0"/>
            <a:effectRef idx="0"/>
            <a:fontRef idx="minor"/>
          </p:style>
        </p:sp>
        <p:sp>
          <p:nvSpPr>
            <p:cNvPr id="7860" name="CustomShape 219"/>
            <p:cNvSpPr/>
            <p:nvPr/>
          </p:nvSpPr>
          <p:spPr>
            <a:xfrm>
              <a:off x="4962600" y="2345040"/>
              <a:ext cx="144000" cy="84240"/>
            </a:xfrm>
            <a:custGeom>
              <a:avLst/>
              <a:gdLst/>
              <a:ahLst/>
              <a:rect l="l" t="t" r="r" b="b"/>
              <a:pathLst>
                <a:path w="4916" h="2899">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style>
            <a:lnRef idx="0"/>
            <a:fillRef idx="0"/>
            <a:effectRef idx="0"/>
            <a:fontRef idx="minor"/>
          </p:style>
        </p:sp>
        <p:sp>
          <p:nvSpPr>
            <p:cNvPr id="7861" name="CustomShape 220"/>
            <p:cNvSpPr/>
            <p:nvPr/>
          </p:nvSpPr>
          <p:spPr>
            <a:xfrm>
              <a:off x="5065920" y="2531520"/>
              <a:ext cx="142920" cy="83160"/>
            </a:xfrm>
            <a:custGeom>
              <a:avLst/>
              <a:gdLst/>
              <a:ahLst/>
              <a:rect l="l" t="t" r="r" b="b"/>
              <a:pathLst>
                <a:path w="4885" h="2868">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style>
            <a:lnRef idx="0"/>
            <a:fillRef idx="0"/>
            <a:effectRef idx="0"/>
            <a:fontRef idx="minor"/>
          </p:style>
        </p:sp>
        <p:sp>
          <p:nvSpPr>
            <p:cNvPr id="7862" name="CustomShape 221"/>
            <p:cNvSpPr/>
            <p:nvPr/>
          </p:nvSpPr>
          <p:spPr>
            <a:xfrm>
              <a:off x="4988520" y="2451240"/>
              <a:ext cx="90000" cy="74880"/>
            </a:xfrm>
            <a:custGeom>
              <a:avLst/>
              <a:gdLst/>
              <a:ahLst/>
              <a:rect l="l" t="t" r="r" b="b"/>
              <a:pathLst>
                <a:path w="3089" h="2584">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style>
            <a:lnRef idx="0"/>
            <a:fillRef idx="0"/>
            <a:effectRef idx="0"/>
            <a:fontRef idx="minor"/>
          </p:style>
        </p:sp>
      </p:grpSp>
      <p:grpSp>
        <p:nvGrpSpPr>
          <p:cNvPr id="7863" name="Group 222"/>
          <p:cNvGrpSpPr/>
          <p:nvPr/>
        </p:nvGrpSpPr>
        <p:grpSpPr>
          <a:xfrm>
            <a:off x="7092720" y="1379520"/>
            <a:ext cx="305640" cy="347400"/>
            <a:chOff x="7092720" y="1379520"/>
            <a:chExt cx="305640" cy="347400"/>
          </a:xfrm>
        </p:grpSpPr>
        <p:sp>
          <p:nvSpPr>
            <p:cNvPr id="7864" name="CustomShape 223"/>
            <p:cNvSpPr/>
            <p:nvPr/>
          </p:nvSpPr>
          <p:spPr>
            <a:xfrm>
              <a:off x="7194240" y="1544040"/>
              <a:ext cx="101160" cy="60120"/>
            </a:xfrm>
            <a:custGeom>
              <a:avLst/>
              <a:gdLst/>
              <a:ahLst/>
              <a:rect l="l" t="t" r="r" b="b"/>
              <a:pathLst>
                <a:path w="3466" h="208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style>
            <a:lnRef idx="0"/>
            <a:fillRef idx="0"/>
            <a:effectRef idx="0"/>
            <a:fontRef idx="minor"/>
          </p:style>
        </p:sp>
        <p:sp>
          <p:nvSpPr>
            <p:cNvPr id="7865" name="CustomShape 224"/>
            <p:cNvSpPr/>
            <p:nvPr/>
          </p:nvSpPr>
          <p:spPr>
            <a:xfrm>
              <a:off x="7224120" y="1482480"/>
              <a:ext cx="40320" cy="40320"/>
            </a:xfrm>
            <a:custGeom>
              <a:avLst/>
              <a:gdLst/>
              <a:ahLst/>
              <a:rect l="l" t="t" r="r" b="b"/>
              <a:pathLst>
                <a:path w="1419" h="1418">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style>
            <a:lnRef idx="0"/>
            <a:fillRef idx="0"/>
            <a:effectRef idx="0"/>
            <a:fontRef idx="minor"/>
          </p:style>
        </p:sp>
        <p:sp>
          <p:nvSpPr>
            <p:cNvPr id="7866" name="CustomShape 225"/>
            <p:cNvSpPr/>
            <p:nvPr/>
          </p:nvSpPr>
          <p:spPr>
            <a:xfrm>
              <a:off x="7092720" y="1379520"/>
              <a:ext cx="305640" cy="347400"/>
            </a:xfrm>
            <a:custGeom>
              <a:avLst/>
              <a:gdLst/>
              <a:ahLst/>
              <a:rect l="l" t="t" r="r" b="b"/>
              <a:pathLst>
                <a:path w="10397" h="1180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style>
            <a:lnRef idx="0"/>
            <a:fillRef idx="0"/>
            <a:effectRef idx="0"/>
            <a:fontRef idx="minor"/>
          </p:style>
        </p:sp>
      </p:grpSp>
      <p:grpSp>
        <p:nvGrpSpPr>
          <p:cNvPr id="7867" name="Group 226"/>
          <p:cNvGrpSpPr/>
          <p:nvPr/>
        </p:nvGrpSpPr>
        <p:grpSpPr>
          <a:xfrm>
            <a:off x="7070040" y="1820880"/>
            <a:ext cx="351360" cy="345960"/>
            <a:chOff x="7070040" y="1820880"/>
            <a:chExt cx="351360" cy="345960"/>
          </a:xfrm>
        </p:grpSpPr>
        <p:sp>
          <p:nvSpPr>
            <p:cNvPr id="7868" name="CustomShape 227"/>
            <p:cNvSpPr/>
            <p:nvPr/>
          </p:nvSpPr>
          <p:spPr>
            <a:xfrm>
              <a:off x="7070040" y="2004480"/>
              <a:ext cx="60840" cy="162360"/>
            </a:xfrm>
            <a:custGeom>
              <a:avLst/>
              <a:gdLst/>
              <a:ahLst/>
              <a:rect l="l" t="t" r="r" b="b"/>
              <a:pathLst>
                <a:path w="2111" h="5546">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style>
            <a:lnRef idx="0"/>
            <a:fillRef idx="0"/>
            <a:effectRef idx="0"/>
            <a:fontRef idx="minor"/>
          </p:style>
        </p:sp>
        <p:sp>
          <p:nvSpPr>
            <p:cNvPr id="7869" name="CustomShape 228"/>
            <p:cNvSpPr/>
            <p:nvPr/>
          </p:nvSpPr>
          <p:spPr>
            <a:xfrm>
              <a:off x="7133400" y="1820880"/>
              <a:ext cx="223920" cy="188640"/>
            </a:xfrm>
            <a:custGeom>
              <a:avLst/>
              <a:gdLst/>
              <a:ahLst/>
              <a:rect l="l" t="t" r="r" b="b"/>
              <a:pathLst>
                <a:path w="7625" h="6428">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style>
            <a:lnRef idx="0"/>
            <a:fillRef idx="0"/>
            <a:effectRef idx="0"/>
            <a:fontRef idx="minor"/>
          </p:style>
        </p:sp>
        <p:sp>
          <p:nvSpPr>
            <p:cNvPr id="7870" name="CustomShape 229"/>
            <p:cNvSpPr/>
            <p:nvPr/>
          </p:nvSpPr>
          <p:spPr>
            <a:xfrm>
              <a:off x="7152840" y="1998360"/>
              <a:ext cx="268560" cy="147240"/>
            </a:xfrm>
            <a:custGeom>
              <a:avLst/>
              <a:gdLst/>
              <a:ahLst/>
              <a:rect l="l" t="t" r="r" b="b"/>
              <a:pathLst>
                <a:path w="9137" h="5026">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style>
            <a:lnRef idx="0"/>
            <a:fillRef idx="0"/>
            <a:effectRef idx="0"/>
            <a:fontRef idx="minor"/>
          </p:style>
        </p:sp>
      </p:grpSp>
      <p:grpSp>
        <p:nvGrpSpPr>
          <p:cNvPr id="7871" name="Group 230"/>
          <p:cNvGrpSpPr/>
          <p:nvPr/>
        </p:nvGrpSpPr>
        <p:grpSpPr>
          <a:xfrm>
            <a:off x="7071120" y="2266560"/>
            <a:ext cx="349560" cy="347760"/>
            <a:chOff x="7071120" y="2266560"/>
            <a:chExt cx="349560" cy="347760"/>
          </a:xfrm>
        </p:grpSpPr>
        <p:sp>
          <p:nvSpPr>
            <p:cNvPr id="7872" name="CustomShape 231"/>
            <p:cNvSpPr/>
            <p:nvPr/>
          </p:nvSpPr>
          <p:spPr>
            <a:xfrm>
              <a:off x="7071120" y="2266560"/>
              <a:ext cx="258480" cy="263880"/>
            </a:xfrm>
            <a:custGeom>
              <a:avLst/>
              <a:gdLst/>
              <a:ahLst/>
              <a:rect l="l" t="t" r="r" b="b"/>
              <a:pathLst>
                <a:path w="8791" h="898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style>
            <a:lnRef idx="0"/>
            <a:fillRef idx="0"/>
            <a:effectRef idx="0"/>
            <a:fontRef idx="minor"/>
          </p:style>
        </p:sp>
        <p:sp>
          <p:nvSpPr>
            <p:cNvPr id="7873" name="CustomShape 232"/>
            <p:cNvSpPr/>
            <p:nvPr/>
          </p:nvSpPr>
          <p:spPr>
            <a:xfrm>
              <a:off x="7195680" y="2347200"/>
              <a:ext cx="225000" cy="102240"/>
            </a:xfrm>
            <a:custGeom>
              <a:avLst/>
              <a:gdLst/>
              <a:ahLst/>
              <a:rect l="l" t="t" r="r" b="b"/>
              <a:pathLst>
                <a:path w="7657" h="3503">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style>
            <a:lnRef idx="0"/>
            <a:fillRef idx="0"/>
            <a:effectRef idx="0"/>
            <a:fontRef idx="minor"/>
          </p:style>
        </p:sp>
        <p:sp>
          <p:nvSpPr>
            <p:cNvPr id="7874" name="CustomShape 233"/>
            <p:cNvSpPr/>
            <p:nvPr/>
          </p:nvSpPr>
          <p:spPr>
            <a:xfrm>
              <a:off x="7094160" y="2541240"/>
              <a:ext cx="222120" cy="73080"/>
            </a:xfrm>
            <a:custGeom>
              <a:avLst/>
              <a:gdLst/>
              <a:ahLst/>
              <a:rect l="l" t="t" r="r" b="b"/>
              <a:pathLst>
                <a:path w="7562" h="2521">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style>
            <a:lnRef idx="0"/>
            <a:fillRef idx="0"/>
            <a:effectRef idx="0"/>
            <a:fontRef idx="minor"/>
          </p:style>
        </p:sp>
        <p:sp>
          <p:nvSpPr>
            <p:cNvPr id="7875" name="CustomShape 234"/>
            <p:cNvSpPr/>
            <p:nvPr/>
          </p:nvSpPr>
          <p:spPr>
            <a:xfrm>
              <a:off x="7133400" y="2327040"/>
              <a:ext cx="134640" cy="142920"/>
            </a:xfrm>
            <a:custGeom>
              <a:avLst/>
              <a:gdLst/>
              <a:ahLst/>
              <a:rect l="l" t="t" r="r" b="b"/>
              <a:pathLst>
                <a:path w="4601" h="4884">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style>
            <a:lnRef idx="0"/>
            <a:fillRef idx="0"/>
            <a:effectRef idx="0"/>
            <a:fontRef idx="minor"/>
          </p:style>
        </p:sp>
      </p:grpSp>
      <p:grpSp>
        <p:nvGrpSpPr>
          <p:cNvPr id="7876" name="Group 235"/>
          <p:cNvGrpSpPr/>
          <p:nvPr/>
        </p:nvGrpSpPr>
        <p:grpSpPr>
          <a:xfrm>
            <a:off x="5765040" y="2730600"/>
            <a:ext cx="347760" cy="348840"/>
            <a:chOff x="5765040" y="2730600"/>
            <a:chExt cx="347760" cy="348840"/>
          </a:xfrm>
        </p:grpSpPr>
        <p:sp>
          <p:nvSpPr>
            <p:cNvPr id="7877" name="CustomShape 236"/>
            <p:cNvSpPr/>
            <p:nvPr/>
          </p:nvSpPr>
          <p:spPr>
            <a:xfrm>
              <a:off x="5918760" y="2914920"/>
              <a:ext cx="40320" cy="40320"/>
            </a:xfrm>
            <a:custGeom>
              <a:avLst/>
              <a:gdLst/>
              <a:ahLst/>
              <a:rect l="l" t="t" r="r" b="b"/>
              <a:pathLst>
                <a:path w="1418" h="1419">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style>
            <a:lnRef idx="0"/>
            <a:fillRef idx="0"/>
            <a:effectRef idx="0"/>
            <a:fontRef idx="minor"/>
          </p:style>
        </p:sp>
        <p:sp>
          <p:nvSpPr>
            <p:cNvPr id="7878" name="CustomShape 237"/>
            <p:cNvSpPr/>
            <p:nvPr/>
          </p:nvSpPr>
          <p:spPr>
            <a:xfrm>
              <a:off x="5898960" y="2977560"/>
              <a:ext cx="81360" cy="39600"/>
            </a:xfrm>
            <a:custGeom>
              <a:avLst/>
              <a:gdLst/>
              <a:ahLst/>
              <a:rect l="l" t="t" r="r" b="b"/>
              <a:pathLst>
                <a:path w="2805" h="1387">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style>
            <a:lnRef idx="0"/>
            <a:fillRef idx="0"/>
            <a:effectRef idx="0"/>
            <a:fontRef idx="minor"/>
          </p:style>
        </p:sp>
        <p:sp>
          <p:nvSpPr>
            <p:cNvPr id="7879" name="CustomShape 238"/>
            <p:cNvSpPr/>
            <p:nvPr/>
          </p:nvSpPr>
          <p:spPr>
            <a:xfrm>
              <a:off x="5847840" y="2874960"/>
              <a:ext cx="183960" cy="204480"/>
            </a:xfrm>
            <a:custGeom>
              <a:avLst/>
              <a:gdLst/>
              <a:ahLst/>
              <a:rect l="l" t="t" r="r" b="b"/>
              <a:pathLst>
                <a:path w="6271" h="6964">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style>
            <a:lnRef idx="0"/>
            <a:fillRef idx="0"/>
            <a:effectRef idx="0"/>
            <a:fontRef idx="minor"/>
          </p:style>
        </p:sp>
        <p:sp>
          <p:nvSpPr>
            <p:cNvPr id="7880" name="CustomShape 239"/>
            <p:cNvSpPr/>
            <p:nvPr/>
          </p:nvSpPr>
          <p:spPr>
            <a:xfrm>
              <a:off x="5827320" y="2730600"/>
              <a:ext cx="225000" cy="40320"/>
            </a:xfrm>
            <a:custGeom>
              <a:avLst/>
              <a:gdLst/>
              <a:ahLst/>
              <a:rect l="l" t="t" r="r" b="b"/>
              <a:pathLst>
                <a:path w="7657" h="1419">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style>
            <a:lnRef idx="0"/>
            <a:fillRef idx="0"/>
            <a:effectRef idx="0"/>
            <a:fontRef idx="minor"/>
          </p:style>
        </p:sp>
        <p:sp>
          <p:nvSpPr>
            <p:cNvPr id="7881" name="CustomShape 240"/>
            <p:cNvSpPr/>
            <p:nvPr/>
          </p:nvSpPr>
          <p:spPr>
            <a:xfrm>
              <a:off x="5765040" y="2793960"/>
              <a:ext cx="347760" cy="161640"/>
            </a:xfrm>
            <a:custGeom>
              <a:avLst/>
              <a:gdLst/>
              <a:ahLst/>
              <a:rect l="l" t="t" r="r" b="b"/>
              <a:pathLst>
                <a:path w="11816" h="5515">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style>
            <a:lnRef idx="0"/>
            <a:fillRef idx="0"/>
            <a:effectRef idx="0"/>
            <a:fontRef idx="minor"/>
          </p:style>
        </p:sp>
      </p:grpSp>
      <p:grpSp>
        <p:nvGrpSpPr>
          <p:cNvPr id="7882" name="Group 241"/>
          <p:cNvGrpSpPr/>
          <p:nvPr/>
        </p:nvGrpSpPr>
        <p:grpSpPr>
          <a:xfrm>
            <a:off x="5762520" y="3189960"/>
            <a:ext cx="352440" cy="326160"/>
            <a:chOff x="5762520" y="3189960"/>
            <a:chExt cx="352440" cy="326160"/>
          </a:xfrm>
        </p:grpSpPr>
        <p:sp>
          <p:nvSpPr>
            <p:cNvPr id="7883" name="CustomShape 242"/>
            <p:cNvSpPr/>
            <p:nvPr/>
          </p:nvSpPr>
          <p:spPr>
            <a:xfrm>
              <a:off x="5762520" y="3189960"/>
              <a:ext cx="352440" cy="263880"/>
            </a:xfrm>
            <a:custGeom>
              <a:avLst/>
              <a:gdLst/>
              <a:ahLst/>
              <a:rect l="l" t="t" r="r" b="b"/>
              <a:pathLst>
                <a:path w="11973" h="898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style>
            <a:lnRef idx="0"/>
            <a:fillRef idx="0"/>
            <a:effectRef idx="0"/>
            <a:fontRef idx="minor"/>
          </p:style>
        </p:sp>
        <p:sp>
          <p:nvSpPr>
            <p:cNvPr id="7884" name="CustomShape 243"/>
            <p:cNvSpPr/>
            <p:nvPr/>
          </p:nvSpPr>
          <p:spPr>
            <a:xfrm>
              <a:off x="5841720" y="3476520"/>
              <a:ext cx="184680" cy="39600"/>
            </a:xfrm>
            <a:custGeom>
              <a:avLst/>
              <a:gdLst/>
              <a:ahLst/>
              <a:rect l="l" t="t" r="r" b="b"/>
              <a:pathLst>
                <a:path w="6302" h="1388">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style>
            <a:lnRef idx="0"/>
            <a:fillRef idx="0"/>
            <a:effectRef idx="0"/>
            <a:fontRef idx="minor"/>
          </p:style>
        </p:sp>
      </p:grpSp>
      <p:grpSp>
        <p:nvGrpSpPr>
          <p:cNvPr id="7885" name="Group 244"/>
          <p:cNvGrpSpPr/>
          <p:nvPr/>
        </p:nvGrpSpPr>
        <p:grpSpPr>
          <a:xfrm>
            <a:off x="5763240" y="3655080"/>
            <a:ext cx="351360" cy="347760"/>
            <a:chOff x="5763240" y="3655080"/>
            <a:chExt cx="351360" cy="347760"/>
          </a:xfrm>
        </p:grpSpPr>
        <p:sp>
          <p:nvSpPr>
            <p:cNvPr id="7886" name="CustomShape 245"/>
            <p:cNvSpPr/>
            <p:nvPr/>
          </p:nvSpPr>
          <p:spPr>
            <a:xfrm>
              <a:off x="5906520" y="3655080"/>
              <a:ext cx="61920" cy="59040"/>
            </a:xfrm>
            <a:custGeom>
              <a:avLst/>
              <a:gdLst/>
              <a:ahLst/>
              <a:rect l="l" t="t" r="r" b="b"/>
              <a:pathLst>
                <a:path w="2143" h="2049">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style>
            <a:lnRef idx="0"/>
            <a:fillRef idx="0"/>
            <a:effectRef idx="0"/>
            <a:fontRef idx="minor"/>
          </p:style>
        </p:sp>
        <p:sp>
          <p:nvSpPr>
            <p:cNvPr id="7887" name="CustomShape 246"/>
            <p:cNvSpPr/>
            <p:nvPr/>
          </p:nvSpPr>
          <p:spPr>
            <a:xfrm>
              <a:off x="5824440" y="3859920"/>
              <a:ext cx="59040" cy="59040"/>
            </a:xfrm>
            <a:custGeom>
              <a:avLst/>
              <a:gdLst/>
              <a:ahLst/>
              <a:rect l="l" t="t" r="r" b="b"/>
              <a:pathLst>
                <a:path w="2048" h="2049">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style>
            <a:lnRef idx="0"/>
            <a:fillRef idx="0"/>
            <a:effectRef idx="0"/>
            <a:fontRef idx="minor"/>
          </p:style>
        </p:sp>
        <p:sp>
          <p:nvSpPr>
            <p:cNvPr id="7888" name="CustomShape 247"/>
            <p:cNvSpPr/>
            <p:nvPr/>
          </p:nvSpPr>
          <p:spPr>
            <a:xfrm>
              <a:off x="5990400" y="3859920"/>
              <a:ext cx="59040" cy="59040"/>
            </a:xfrm>
            <a:custGeom>
              <a:avLst/>
              <a:gdLst/>
              <a:ahLst/>
              <a:rect l="l" t="t" r="r" b="b"/>
              <a:pathLst>
                <a:path w="2048" h="2049">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style>
            <a:lnRef idx="0"/>
            <a:fillRef idx="0"/>
            <a:effectRef idx="0"/>
            <a:fontRef idx="minor"/>
          </p:style>
        </p:sp>
        <p:sp>
          <p:nvSpPr>
            <p:cNvPr id="7889" name="CustomShape 248"/>
            <p:cNvSpPr/>
            <p:nvPr/>
          </p:nvSpPr>
          <p:spPr>
            <a:xfrm>
              <a:off x="5763240" y="3798720"/>
              <a:ext cx="351360" cy="142920"/>
            </a:xfrm>
            <a:custGeom>
              <a:avLst/>
              <a:gdLst/>
              <a:ahLst/>
              <a:rect l="l" t="t" r="r" b="b"/>
              <a:pathLst>
                <a:path w="11942" h="4884">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style>
            <a:lnRef idx="0"/>
            <a:fillRef idx="0"/>
            <a:effectRef idx="0"/>
            <a:fontRef idx="minor"/>
          </p:style>
        </p:sp>
        <p:sp>
          <p:nvSpPr>
            <p:cNvPr id="7890" name="CustomShape 249"/>
            <p:cNvSpPr/>
            <p:nvPr/>
          </p:nvSpPr>
          <p:spPr>
            <a:xfrm>
              <a:off x="5961240" y="3930840"/>
              <a:ext cx="121320" cy="72000"/>
            </a:xfrm>
            <a:custGeom>
              <a:avLst/>
              <a:gdLst/>
              <a:ahLst/>
              <a:rect l="l" t="t" r="r" b="b"/>
              <a:pathLst>
                <a:path w="4160" h="249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style>
            <a:lnRef idx="0"/>
            <a:fillRef idx="0"/>
            <a:effectRef idx="0"/>
            <a:fontRef idx="minor"/>
          </p:style>
        </p:sp>
        <p:sp>
          <p:nvSpPr>
            <p:cNvPr id="7891" name="CustomShape 250"/>
            <p:cNvSpPr/>
            <p:nvPr/>
          </p:nvSpPr>
          <p:spPr>
            <a:xfrm>
              <a:off x="5876640" y="3724920"/>
              <a:ext cx="122400" cy="50760"/>
            </a:xfrm>
            <a:custGeom>
              <a:avLst/>
              <a:gdLst/>
              <a:ahLst/>
              <a:rect l="l" t="t" r="r" b="b"/>
              <a:pathLst>
                <a:path w="4191" h="1765">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style>
            <a:lnRef idx="0"/>
            <a:fillRef idx="0"/>
            <a:effectRef idx="0"/>
            <a:fontRef idx="minor"/>
          </p:style>
        </p:sp>
        <p:sp>
          <p:nvSpPr>
            <p:cNvPr id="7892" name="CustomShape 251"/>
            <p:cNvSpPr/>
            <p:nvPr/>
          </p:nvSpPr>
          <p:spPr>
            <a:xfrm>
              <a:off x="5795640" y="3930840"/>
              <a:ext cx="119520" cy="72000"/>
            </a:xfrm>
            <a:custGeom>
              <a:avLst/>
              <a:gdLst/>
              <a:ahLst/>
              <a:rect l="l" t="t" r="r" b="b"/>
              <a:pathLst>
                <a:path w="4097" h="249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style>
            <a:lnRef idx="0"/>
            <a:fillRef idx="0"/>
            <a:effectRef idx="0"/>
            <a:fontRef idx="minor"/>
          </p:style>
        </p:sp>
      </p:grpSp>
      <p:grpSp>
        <p:nvGrpSpPr>
          <p:cNvPr id="7893" name="Group 252"/>
          <p:cNvGrpSpPr/>
          <p:nvPr/>
        </p:nvGrpSpPr>
        <p:grpSpPr>
          <a:xfrm>
            <a:off x="8041320" y="2730600"/>
            <a:ext cx="225000" cy="348480"/>
            <a:chOff x="8041320" y="2730600"/>
            <a:chExt cx="225000" cy="348480"/>
          </a:xfrm>
        </p:grpSpPr>
        <p:sp>
          <p:nvSpPr>
            <p:cNvPr id="7894" name="CustomShape 253"/>
            <p:cNvSpPr/>
            <p:nvPr/>
          </p:nvSpPr>
          <p:spPr>
            <a:xfrm>
              <a:off x="8165160" y="2919600"/>
              <a:ext cx="79560" cy="98280"/>
            </a:xfrm>
            <a:custGeom>
              <a:avLst/>
              <a:gdLst/>
              <a:ahLst/>
              <a:rect l="l" t="t" r="r" b="b"/>
              <a:pathLst>
                <a:path w="2741" h="3372">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style>
            <a:lnRef idx="0"/>
            <a:fillRef idx="0"/>
            <a:effectRef idx="0"/>
            <a:fontRef idx="minor"/>
          </p:style>
        </p:sp>
        <p:sp>
          <p:nvSpPr>
            <p:cNvPr id="7895" name="CustomShape 254"/>
            <p:cNvSpPr/>
            <p:nvPr/>
          </p:nvSpPr>
          <p:spPr>
            <a:xfrm>
              <a:off x="8116920" y="2982240"/>
              <a:ext cx="72000" cy="34920"/>
            </a:xfrm>
            <a:custGeom>
              <a:avLst/>
              <a:gdLst/>
              <a:ahLst/>
              <a:rect l="l" t="t" r="r" b="b"/>
              <a:pathLst>
                <a:path w="2490" h="1230">
                  <a:moveTo>
                    <a:pt x="1229" y="1"/>
                  </a:moveTo>
                  <a:lnTo>
                    <a:pt x="1" y="1229"/>
                  </a:lnTo>
                  <a:lnTo>
                    <a:pt x="2490" y="1229"/>
                  </a:lnTo>
                  <a:lnTo>
                    <a:pt x="1229" y="1"/>
                  </a:lnTo>
                  <a:close/>
                </a:path>
              </a:pathLst>
            </a:custGeom>
            <a:solidFill>
              <a:srgbClr val="5f7d95"/>
            </a:solidFill>
            <a:ln>
              <a:noFill/>
            </a:ln>
          </p:spPr>
          <p:style>
            <a:lnRef idx="0"/>
            <a:fillRef idx="0"/>
            <a:effectRef idx="0"/>
            <a:fontRef idx="minor"/>
          </p:style>
        </p:sp>
        <p:sp>
          <p:nvSpPr>
            <p:cNvPr id="7896" name="CustomShape 255"/>
            <p:cNvSpPr/>
            <p:nvPr/>
          </p:nvSpPr>
          <p:spPr>
            <a:xfrm>
              <a:off x="8061840" y="2917800"/>
              <a:ext cx="80640" cy="99000"/>
            </a:xfrm>
            <a:custGeom>
              <a:avLst/>
              <a:gdLst/>
              <a:ahLst/>
              <a:rect l="l" t="t" r="r" b="b"/>
              <a:pathLst>
                <a:path w="2774" h="340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style>
            <a:lnRef idx="0"/>
            <a:fillRef idx="0"/>
            <a:effectRef idx="0"/>
            <a:fontRef idx="minor"/>
          </p:style>
        </p:sp>
        <p:sp>
          <p:nvSpPr>
            <p:cNvPr id="7897" name="CustomShape 256"/>
            <p:cNvSpPr/>
            <p:nvPr/>
          </p:nvSpPr>
          <p:spPr>
            <a:xfrm>
              <a:off x="8041320" y="3038760"/>
              <a:ext cx="225000" cy="40320"/>
            </a:xfrm>
            <a:custGeom>
              <a:avLst/>
              <a:gdLst/>
              <a:ahLst/>
              <a:rect l="l" t="t" r="r" b="b"/>
              <a:pathLst>
                <a:path w="7657" h="1419">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style>
            <a:lnRef idx="0"/>
            <a:fillRef idx="0"/>
            <a:effectRef idx="0"/>
            <a:fontRef idx="minor"/>
          </p:style>
        </p:sp>
        <p:sp>
          <p:nvSpPr>
            <p:cNvPr id="7898" name="CustomShape 257"/>
            <p:cNvSpPr/>
            <p:nvPr/>
          </p:nvSpPr>
          <p:spPr>
            <a:xfrm>
              <a:off x="8041320" y="2730600"/>
              <a:ext cx="225000" cy="40320"/>
            </a:xfrm>
            <a:custGeom>
              <a:avLst/>
              <a:gdLst/>
              <a:ahLst/>
              <a:rect l="l" t="t" r="r" b="b"/>
              <a:pathLst>
                <a:path w="7657" h="1419">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style>
            <a:lnRef idx="0"/>
            <a:fillRef idx="0"/>
            <a:effectRef idx="0"/>
            <a:fontRef idx="minor"/>
          </p:style>
        </p:sp>
        <p:sp>
          <p:nvSpPr>
            <p:cNvPr id="7899" name="CustomShape 258"/>
            <p:cNvSpPr/>
            <p:nvPr/>
          </p:nvSpPr>
          <p:spPr>
            <a:xfrm>
              <a:off x="8062920" y="2791080"/>
              <a:ext cx="181800" cy="40680"/>
            </a:xfrm>
            <a:custGeom>
              <a:avLst/>
              <a:gdLst/>
              <a:ahLst/>
              <a:rect l="l" t="t" r="r" b="b"/>
              <a:pathLst>
                <a:path w="6207" h="1426">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style>
            <a:lnRef idx="0"/>
            <a:fillRef idx="0"/>
            <a:effectRef idx="0"/>
            <a:fontRef idx="minor"/>
          </p:style>
        </p:sp>
        <p:sp>
          <p:nvSpPr>
            <p:cNvPr id="7900" name="CustomShape 259"/>
            <p:cNvSpPr/>
            <p:nvPr/>
          </p:nvSpPr>
          <p:spPr>
            <a:xfrm>
              <a:off x="8061120" y="2828520"/>
              <a:ext cx="182880" cy="86040"/>
            </a:xfrm>
            <a:custGeom>
              <a:avLst/>
              <a:gdLst/>
              <a:ahLst/>
              <a:rect l="l" t="t" r="r" b="b"/>
              <a:pathLst>
                <a:path w="6239" h="2962">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style>
            <a:lnRef idx="0"/>
            <a:fillRef idx="0"/>
            <a:effectRef idx="0"/>
            <a:fontRef idx="minor"/>
          </p:style>
        </p:sp>
      </p:grpSp>
      <p:grpSp>
        <p:nvGrpSpPr>
          <p:cNvPr id="7901" name="Group 260"/>
          <p:cNvGrpSpPr/>
          <p:nvPr/>
        </p:nvGrpSpPr>
        <p:grpSpPr>
          <a:xfrm>
            <a:off x="5303520" y="1379160"/>
            <a:ext cx="351360" cy="348480"/>
            <a:chOff x="5303520" y="1379160"/>
            <a:chExt cx="351360" cy="348480"/>
          </a:xfrm>
        </p:grpSpPr>
        <p:sp>
          <p:nvSpPr>
            <p:cNvPr id="7902" name="CustomShape 261"/>
            <p:cNvSpPr/>
            <p:nvPr/>
          </p:nvSpPr>
          <p:spPr>
            <a:xfrm>
              <a:off x="5303520" y="1379160"/>
              <a:ext cx="246240" cy="307800"/>
            </a:xfrm>
            <a:custGeom>
              <a:avLst/>
              <a:gdLst/>
              <a:ahLst/>
              <a:rect l="l" t="t" r="r" b="b"/>
              <a:pathLst>
                <a:path w="8382" h="1046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style>
            <a:lnRef idx="0"/>
            <a:fillRef idx="0"/>
            <a:effectRef idx="0"/>
            <a:fontRef idx="minor"/>
          </p:style>
        </p:sp>
        <p:sp>
          <p:nvSpPr>
            <p:cNvPr id="7903" name="CustomShape 262"/>
            <p:cNvSpPr/>
            <p:nvPr/>
          </p:nvSpPr>
          <p:spPr>
            <a:xfrm>
              <a:off x="5351040" y="1426320"/>
              <a:ext cx="54360" cy="55440"/>
            </a:xfrm>
            <a:custGeom>
              <a:avLst/>
              <a:gdLst/>
              <a:ahLst/>
              <a:rect l="l" t="t" r="r" b="b"/>
              <a:pathLst>
                <a:path w="1892" h="1923">
                  <a:moveTo>
                    <a:pt x="1891" y="1"/>
                  </a:moveTo>
                  <a:lnTo>
                    <a:pt x="1" y="1923"/>
                  </a:lnTo>
                  <a:lnTo>
                    <a:pt x="1891" y="1923"/>
                  </a:lnTo>
                  <a:lnTo>
                    <a:pt x="1891" y="1"/>
                  </a:lnTo>
                  <a:close/>
                </a:path>
              </a:pathLst>
            </a:custGeom>
            <a:solidFill>
              <a:srgbClr val="5f7d95"/>
            </a:solidFill>
            <a:ln>
              <a:noFill/>
            </a:ln>
          </p:spPr>
          <p:style>
            <a:lnRef idx="0"/>
            <a:fillRef idx="0"/>
            <a:effectRef idx="0"/>
            <a:fontRef idx="minor"/>
          </p:style>
        </p:sp>
        <p:sp>
          <p:nvSpPr>
            <p:cNvPr id="7904" name="CustomShape 263"/>
            <p:cNvSpPr/>
            <p:nvPr/>
          </p:nvSpPr>
          <p:spPr>
            <a:xfrm>
              <a:off x="5428080" y="1504800"/>
              <a:ext cx="142920" cy="141840"/>
            </a:xfrm>
            <a:custGeom>
              <a:avLst/>
              <a:gdLst/>
              <a:ahLst/>
              <a:rect l="l" t="t" r="r" b="b"/>
              <a:pathLst>
                <a:path w="4884" h="4853">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style>
            <a:lnRef idx="0"/>
            <a:fillRef idx="0"/>
            <a:effectRef idx="0"/>
            <a:fontRef idx="minor"/>
          </p:style>
        </p:sp>
        <p:sp>
          <p:nvSpPr>
            <p:cNvPr id="7905" name="CustomShape 264"/>
            <p:cNvSpPr/>
            <p:nvPr/>
          </p:nvSpPr>
          <p:spPr>
            <a:xfrm>
              <a:off x="5343480" y="1421640"/>
              <a:ext cx="225720" cy="285480"/>
            </a:xfrm>
            <a:custGeom>
              <a:avLst/>
              <a:gdLst/>
              <a:ahLst/>
              <a:rect l="l" t="t" r="r" b="b"/>
              <a:pathLst>
                <a:path w="7688" h="9704">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style>
            <a:lnRef idx="0"/>
            <a:fillRef idx="0"/>
            <a:effectRef idx="0"/>
            <a:fontRef idx="minor"/>
          </p:style>
        </p:sp>
        <p:sp>
          <p:nvSpPr>
            <p:cNvPr id="7906" name="CustomShape 265"/>
            <p:cNvSpPr/>
            <p:nvPr/>
          </p:nvSpPr>
          <p:spPr>
            <a:xfrm>
              <a:off x="5549400" y="1623960"/>
              <a:ext cx="105480" cy="103680"/>
            </a:xfrm>
            <a:custGeom>
              <a:avLst/>
              <a:gdLst/>
              <a:ahLst/>
              <a:rect l="l" t="t" r="r" b="b"/>
              <a:pathLst>
                <a:path w="3624" h="3561">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style>
            <a:lnRef idx="0"/>
            <a:fillRef idx="0"/>
            <a:effectRef idx="0"/>
            <a:fontRef idx="minor"/>
          </p:style>
        </p:sp>
      </p:grpSp>
      <p:grpSp>
        <p:nvGrpSpPr>
          <p:cNvPr id="7907" name="Group 266"/>
          <p:cNvGrpSpPr/>
          <p:nvPr/>
        </p:nvGrpSpPr>
        <p:grpSpPr>
          <a:xfrm>
            <a:off x="5304240" y="1820880"/>
            <a:ext cx="349920" cy="345960"/>
            <a:chOff x="5304240" y="1820880"/>
            <a:chExt cx="349920" cy="345960"/>
          </a:xfrm>
        </p:grpSpPr>
        <p:sp>
          <p:nvSpPr>
            <p:cNvPr id="7908" name="CustomShape 267"/>
            <p:cNvSpPr/>
            <p:nvPr/>
          </p:nvSpPr>
          <p:spPr>
            <a:xfrm>
              <a:off x="5324760" y="1820880"/>
              <a:ext cx="244440" cy="345960"/>
            </a:xfrm>
            <a:custGeom>
              <a:avLst/>
              <a:gdLst/>
              <a:ahLst/>
              <a:rect l="l" t="t" r="r" b="b"/>
              <a:pathLst>
                <a:path w="8318" h="11753">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style>
            <a:lnRef idx="0"/>
            <a:fillRef idx="0"/>
            <a:effectRef idx="0"/>
            <a:fontRef idx="minor"/>
          </p:style>
        </p:sp>
        <p:sp>
          <p:nvSpPr>
            <p:cNvPr id="7909" name="CustomShape 268"/>
            <p:cNvSpPr/>
            <p:nvPr/>
          </p:nvSpPr>
          <p:spPr>
            <a:xfrm>
              <a:off x="5587560" y="1901880"/>
              <a:ext cx="66600" cy="64800"/>
            </a:xfrm>
            <a:custGeom>
              <a:avLst/>
              <a:gdLst/>
              <a:ahLst/>
              <a:rect l="l" t="t" r="r" b="b"/>
              <a:pathLst>
                <a:path w="2301" h="2238">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style>
            <a:lnRef idx="0"/>
            <a:fillRef idx="0"/>
            <a:effectRef idx="0"/>
            <a:fontRef idx="minor"/>
          </p:style>
        </p:sp>
        <p:sp>
          <p:nvSpPr>
            <p:cNvPr id="7910" name="CustomShape 269"/>
            <p:cNvSpPr/>
            <p:nvPr/>
          </p:nvSpPr>
          <p:spPr>
            <a:xfrm>
              <a:off x="5472000" y="2029320"/>
              <a:ext cx="53280" cy="51840"/>
            </a:xfrm>
            <a:custGeom>
              <a:avLst/>
              <a:gdLst/>
              <a:ahLst/>
              <a:rect l="l" t="t" r="r" b="b"/>
              <a:pathLst>
                <a:path w="1855" h="1801">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style>
            <a:lnRef idx="0"/>
            <a:fillRef idx="0"/>
            <a:effectRef idx="0"/>
            <a:fontRef idx="minor"/>
          </p:style>
        </p:sp>
        <p:sp>
          <p:nvSpPr>
            <p:cNvPr id="7911" name="CustomShape 270"/>
            <p:cNvSpPr/>
            <p:nvPr/>
          </p:nvSpPr>
          <p:spPr>
            <a:xfrm>
              <a:off x="5500800" y="1940040"/>
              <a:ext cx="114120" cy="114120"/>
            </a:xfrm>
            <a:custGeom>
              <a:avLst/>
              <a:gdLst/>
              <a:ahLst/>
              <a:rect l="l" t="t" r="r" b="b"/>
              <a:pathLst>
                <a:path w="3908" h="3908">
                  <a:moveTo>
                    <a:pt x="2426" y="1"/>
                  </a:moveTo>
                  <a:lnTo>
                    <a:pt x="1" y="2458"/>
                  </a:lnTo>
                  <a:lnTo>
                    <a:pt x="1450" y="3907"/>
                  </a:lnTo>
                  <a:lnTo>
                    <a:pt x="3907" y="1481"/>
                  </a:lnTo>
                  <a:lnTo>
                    <a:pt x="2426" y="1"/>
                  </a:lnTo>
                  <a:close/>
                </a:path>
              </a:pathLst>
            </a:custGeom>
            <a:solidFill>
              <a:srgbClr val="5f7d95"/>
            </a:solidFill>
            <a:ln>
              <a:noFill/>
            </a:ln>
          </p:spPr>
          <p:style>
            <a:lnRef idx="0"/>
            <a:fillRef idx="0"/>
            <a:effectRef idx="0"/>
            <a:fontRef idx="minor"/>
          </p:style>
        </p:sp>
        <p:sp>
          <p:nvSpPr>
            <p:cNvPr id="7912" name="CustomShape 271"/>
            <p:cNvSpPr/>
            <p:nvPr/>
          </p:nvSpPr>
          <p:spPr>
            <a:xfrm>
              <a:off x="5510160" y="1825560"/>
              <a:ext cx="54360" cy="54360"/>
            </a:xfrm>
            <a:custGeom>
              <a:avLst/>
              <a:gdLst/>
              <a:ahLst/>
              <a:rect l="l" t="t" r="r" b="b"/>
              <a:pathLst>
                <a:path w="1891" h="1891">
                  <a:moveTo>
                    <a:pt x="1" y="0"/>
                  </a:moveTo>
                  <a:lnTo>
                    <a:pt x="1" y="1891"/>
                  </a:lnTo>
                  <a:lnTo>
                    <a:pt x="1891" y="1891"/>
                  </a:lnTo>
                  <a:lnTo>
                    <a:pt x="1" y="0"/>
                  </a:lnTo>
                  <a:close/>
                </a:path>
              </a:pathLst>
            </a:custGeom>
            <a:solidFill>
              <a:srgbClr val="5f7d95"/>
            </a:solidFill>
            <a:ln>
              <a:noFill/>
            </a:ln>
          </p:spPr>
          <p:style>
            <a:lnRef idx="0"/>
            <a:fillRef idx="0"/>
            <a:effectRef idx="0"/>
            <a:fontRef idx="minor"/>
          </p:style>
        </p:sp>
        <p:sp>
          <p:nvSpPr>
            <p:cNvPr id="7913" name="CustomShape 272"/>
            <p:cNvSpPr/>
            <p:nvPr/>
          </p:nvSpPr>
          <p:spPr>
            <a:xfrm>
              <a:off x="5304240" y="2128320"/>
              <a:ext cx="195120" cy="38520"/>
            </a:xfrm>
            <a:custGeom>
              <a:avLst/>
              <a:gdLst/>
              <a:ahLst/>
              <a:rect l="l" t="t" r="r" b="b"/>
              <a:pathLst>
                <a:path w="6649" h="1356">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style>
            <a:lnRef idx="0"/>
            <a:fillRef idx="0"/>
            <a:effectRef idx="0"/>
            <a:fontRef idx="minor"/>
          </p:style>
        </p:sp>
      </p:grpSp>
      <p:grpSp>
        <p:nvGrpSpPr>
          <p:cNvPr id="7914" name="Group 273"/>
          <p:cNvGrpSpPr/>
          <p:nvPr/>
        </p:nvGrpSpPr>
        <p:grpSpPr>
          <a:xfrm>
            <a:off x="5303880" y="2265480"/>
            <a:ext cx="350640" cy="349560"/>
            <a:chOff x="5303880" y="2265480"/>
            <a:chExt cx="350640" cy="349560"/>
          </a:xfrm>
        </p:grpSpPr>
        <p:sp>
          <p:nvSpPr>
            <p:cNvPr id="7915" name="CustomShape 274"/>
            <p:cNvSpPr/>
            <p:nvPr/>
          </p:nvSpPr>
          <p:spPr>
            <a:xfrm>
              <a:off x="5303880" y="2265480"/>
              <a:ext cx="350640" cy="349560"/>
            </a:xfrm>
            <a:custGeom>
              <a:avLst/>
              <a:gdLst/>
              <a:ahLst/>
              <a:rect l="l" t="t" r="r" b="b"/>
              <a:pathLst>
                <a:path w="11910" h="11878">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style>
            <a:lnRef idx="0"/>
            <a:fillRef idx="0"/>
            <a:effectRef idx="0"/>
            <a:fontRef idx="minor"/>
          </p:style>
        </p:sp>
        <p:sp>
          <p:nvSpPr>
            <p:cNvPr id="7916" name="CustomShape 275"/>
            <p:cNvSpPr/>
            <p:nvPr/>
          </p:nvSpPr>
          <p:spPr>
            <a:xfrm>
              <a:off x="5438160" y="2471400"/>
              <a:ext cx="84240" cy="60120"/>
            </a:xfrm>
            <a:custGeom>
              <a:avLst/>
              <a:gdLst/>
              <a:ahLst/>
              <a:rect l="l" t="t" r="r" b="b"/>
              <a:pathLst>
                <a:path w="2900" h="208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style>
            <a:lnRef idx="0"/>
            <a:fillRef idx="0"/>
            <a:effectRef idx="0"/>
            <a:fontRef idx="minor"/>
          </p:style>
        </p:sp>
        <p:sp>
          <p:nvSpPr>
            <p:cNvPr id="7917" name="CustomShape 276"/>
            <p:cNvSpPr/>
            <p:nvPr/>
          </p:nvSpPr>
          <p:spPr>
            <a:xfrm>
              <a:off x="5459400" y="2409840"/>
              <a:ext cx="40320" cy="40320"/>
            </a:xfrm>
            <a:custGeom>
              <a:avLst/>
              <a:gdLst/>
              <a:ahLst/>
              <a:rect l="l" t="t" r="r" b="b"/>
              <a:pathLst>
                <a:path w="1419" h="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style>
            <a:lnRef idx="0"/>
            <a:fillRef idx="0"/>
            <a:effectRef idx="0"/>
            <a:fontRef idx="minor"/>
          </p:style>
        </p:sp>
        <p:sp>
          <p:nvSpPr>
            <p:cNvPr id="7918" name="CustomShape 277"/>
            <p:cNvSpPr/>
            <p:nvPr/>
          </p:nvSpPr>
          <p:spPr>
            <a:xfrm>
              <a:off x="5388480" y="2347560"/>
              <a:ext cx="182880" cy="160560"/>
            </a:xfrm>
            <a:custGeom>
              <a:avLst/>
              <a:gdLst/>
              <a:ahLst/>
              <a:rect l="l" t="t" r="r" b="b"/>
              <a:pathLst>
                <a:path w="6239" h="5483">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style>
            <a:lnRef idx="0"/>
            <a:fillRef idx="0"/>
            <a:effectRef idx="0"/>
            <a:fontRef idx="minor"/>
          </p:style>
        </p:sp>
      </p:grpSp>
      <p:grpSp>
        <p:nvGrpSpPr>
          <p:cNvPr id="7919" name="Group 278"/>
          <p:cNvGrpSpPr/>
          <p:nvPr/>
        </p:nvGrpSpPr>
        <p:grpSpPr>
          <a:xfrm>
            <a:off x="7520760" y="1379520"/>
            <a:ext cx="348840" cy="347760"/>
            <a:chOff x="7520760" y="1379520"/>
            <a:chExt cx="348840" cy="347760"/>
          </a:xfrm>
        </p:grpSpPr>
        <p:sp>
          <p:nvSpPr>
            <p:cNvPr id="7920" name="CustomShape 279"/>
            <p:cNvSpPr/>
            <p:nvPr/>
          </p:nvSpPr>
          <p:spPr>
            <a:xfrm>
              <a:off x="7655760" y="1379520"/>
              <a:ext cx="79560" cy="80640"/>
            </a:xfrm>
            <a:custGeom>
              <a:avLst/>
              <a:gdLst/>
              <a:ahLst/>
              <a:rect l="l" t="t" r="r" b="b"/>
              <a:pathLst>
                <a:path w="2742" h="2773">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style>
            <a:lnRef idx="0"/>
            <a:fillRef idx="0"/>
            <a:effectRef idx="0"/>
            <a:fontRef idx="minor"/>
          </p:style>
        </p:sp>
        <p:sp>
          <p:nvSpPr>
            <p:cNvPr id="7921" name="CustomShape 280"/>
            <p:cNvSpPr/>
            <p:nvPr/>
          </p:nvSpPr>
          <p:spPr>
            <a:xfrm>
              <a:off x="7624080" y="1626120"/>
              <a:ext cx="19080" cy="39600"/>
            </a:xfrm>
            <a:custGeom>
              <a:avLst/>
              <a:gdLst/>
              <a:ahLst/>
              <a:rect l="l" t="t" r="r" b="b"/>
              <a:pathLst>
                <a:path w="694" h="1387">
                  <a:moveTo>
                    <a:pt x="0" y="0"/>
                  </a:moveTo>
                  <a:lnTo>
                    <a:pt x="0" y="1386"/>
                  </a:lnTo>
                  <a:lnTo>
                    <a:pt x="694" y="1386"/>
                  </a:lnTo>
                  <a:lnTo>
                    <a:pt x="694" y="0"/>
                  </a:lnTo>
                  <a:close/>
                </a:path>
              </a:pathLst>
            </a:custGeom>
            <a:solidFill>
              <a:srgbClr val="5f7d95"/>
            </a:solidFill>
            <a:ln>
              <a:noFill/>
            </a:ln>
          </p:spPr>
          <p:style>
            <a:lnRef idx="0"/>
            <a:fillRef idx="0"/>
            <a:effectRef idx="0"/>
            <a:fontRef idx="minor"/>
          </p:style>
        </p:sp>
        <p:sp>
          <p:nvSpPr>
            <p:cNvPr id="7922" name="CustomShape 281"/>
            <p:cNvSpPr/>
            <p:nvPr/>
          </p:nvSpPr>
          <p:spPr>
            <a:xfrm>
              <a:off x="7664400" y="1626120"/>
              <a:ext cx="20160" cy="39600"/>
            </a:xfrm>
            <a:custGeom>
              <a:avLst/>
              <a:gdLst/>
              <a:ahLst/>
              <a:rect l="l" t="t" r="r" b="b"/>
              <a:pathLst>
                <a:path w="725" h="1387">
                  <a:moveTo>
                    <a:pt x="0" y="0"/>
                  </a:moveTo>
                  <a:lnTo>
                    <a:pt x="0" y="1386"/>
                  </a:lnTo>
                  <a:lnTo>
                    <a:pt x="725" y="1386"/>
                  </a:lnTo>
                  <a:lnTo>
                    <a:pt x="725" y="0"/>
                  </a:lnTo>
                  <a:close/>
                </a:path>
              </a:pathLst>
            </a:custGeom>
            <a:solidFill>
              <a:srgbClr val="5f7d95"/>
            </a:solidFill>
            <a:ln>
              <a:noFill/>
            </a:ln>
          </p:spPr>
          <p:style>
            <a:lnRef idx="0"/>
            <a:fillRef idx="0"/>
            <a:effectRef idx="0"/>
            <a:fontRef idx="minor"/>
          </p:style>
        </p:sp>
        <p:sp>
          <p:nvSpPr>
            <p:cNvPr id="7923" name="CustomShape 282"/>
            <p:cNvSpPr/>
            <p:nvPr/>
          </p:nvSpPr>
          <p:spPr>
            <a:xfrm>
              <a:off x="7583400" y="1626120"/>
              <a:ext cx="19080" cy="39600"/>
            </a:xfrm>
            <a:custGeom>
              <a:avLst/>
              <a:gdLst/>
              <a:ahLst/>
              <a:rect l="l" t="t" r="r" b="b"/>
              <a:pathLst>
                <a:path w="694" h="1387">
                  <a:moveTo>
                    <a:pt x="0" y="0"/>
                  </a:moveTo>
                  <a:lnTo>
                    <a:pt x="0" y="1386"/>
                  </a:lnTo>
                  <a:lnTo>
                    <a:pt x="693" y="1386"/>
                  </a:lnTo>
                  <a:lnTo>
                    <a:pt x="693" y="0"/>
                  </a:lnTo>
                  <a:close/>
                </a:path>
              </a:pathLst>
            </a:custGeom>
            <a:solidFill>
              <a:srgbClr val="5f7d95"/>
            </a:solidFill>
            <a:ln>
              <a:noFill/>
            </a:ln>
          </p:spPr>
          <p:style>
            <a:lnRef idx="0"/>
            <a:fillRef idx="0"/>
            <a:effectRef idx="0"/>
            <a:fontRef idx="minor"/>
          </p:style>
        </p:sp>
        <p:sp>
          <p:nvSpPr>
            <p:cNvPr id="7924" name="CustomShape 283"/>
            <p:cNvSpPr/>
            <p:nvPr/>
          </p:nvSpPr>
          <p:spPr>
            <a:xfrm>
              <a:off x="7705080" y="1626120"/>
              <a:ext cx="39600" cy="39600"/>
            </a:xfrm>
            <a:custGeom>
              <a:avLst/>
              <a:gdLst/>
              <a:ahLst/>
              <a:rect l="l" t="t" r="r" b="b"/>
              <a:pathLst>
                <a:path w="1387" h="1387">
                  <a:moveTo>
                    <a:pt x="0" y="0"/>
                  </a:moveTo>
                  <a:lnTo>
                    <a:pt x="0" y="1386"/>
                  </a:lnTo>
                  <a:lnTo>
                    <a:pt x="1387" y="1386"/>
                  </a:lnTo>
                  <a:lnTo>
                    <a:pt x="1387" y="0"/>
                  </a:lnTo>
                  <a:close/>
                </a:path>
              </a:pathLst>
            </a:custGeom>
            <a:solidFill>
              <a:srgbClr val="5f7d95"/>
            </a:solidFill>
            <a:ln>
              <a:noFill/>
            </a:ln>
          </p:spPr>
          <p:style>
            <a:lnRef idx="0"/>
            <a:fillRef idx="0"/>
            <a:effectRef idx="0"/>
            <a:fontRef idx="minor"/>
          </p:style>
        </p:sp>
        <p:sp>
          <p:nvSpPr>
            <p:cNvPr id="7925" name="CustomShape 284"/>
            <p:cNvSpPr/>
            <p:nvPr/>
          </p:nvSpPr>
          <p:spPr>
            <a:xfrm>
              <a:off x="7520760" y="1565640"/>
              <a:ext cx="287280" cy="161640"/>
            </a:xfrm>
            <a:custGeom>
              <a:avLst/>
              <a:gdLst/>
              <a:ahLst/>
              <a:rect l="l" t="t" r="r" b="b"/>
              <a:pathLst>
                <a:path w="9767" h="5514">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style>
            <a:lnRef idx="0"/>
            <a:fillRef idx="0"/>
            <a:effectRef idx="0"/>
            <a:fontRef idx="minor"/>
          </p:style>
        </p:sp>
        <p:sp>
          <p:nvSpPr>
            <p:cNvPr id="7926" name="CustomShape 285"/>
            <p:cNvSpPr/>
            <p:nvPr/>
          </p:nvSpPr>
          <p:spPr>
            <a:xfrm>
              <a:off x="7830000" y="1606680"/>
              <a:ext cx="39600" cy="79560"/>
            </a:xfrm>
            <a:custGeom>
              <a:avLst/>
              <a:gdLst/>
              <a:ahLst/>
              <a:rect l="l" t="t" r="r" b="b"/>
              <a:pathLst>
                <a:path w="1387" h="2742">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style>
            <a:lnRef idx="0"/>
            <a:fillRef idx="0"/>
            <a:effectRef idx="0"/>
            <a:fontRef idx="minor"/>
          </p:style>
        </p:sp>
        <p:sp>
          <p:nvSpPr>
            <p:cNvPr id="7927" name="CustomShape 286"/>
            <p:cNvSpPr/>
            <p:nvPr/>
          </p:nvSpPr>
          <p:spPr>
            <a:xfrm>
              <a:off x="7624080" y="1458720"/>
              <a:ext cx="142920" cy="85320"/>
            </a:xfrm>
            <a:custGeom>
              <a:avLst/>
              <a:gdLst/>
              <a:ahLst/>
              <a:rect l="l" t="t" r="r" b="b"/>
              <a:pathLst>
                <a:path w="4884" h="2931">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style>
            <a:lnRef idx="0"/>
            <a:fillRef idx="0"/>
            <a:effectRef idx="0"/>
            <a:fontRef idx="minor"/>
          </p:style>
        </p:sp>
      </p:grpSp>
      <p:grpSp>
        <p:nvGrpSpPr>
          <p:cNvPr id="7928" name="Group 287"/>
          <p:cNvGrpSpPr/>
          <p:nvPr/>
        </p:nvGrpSpPr>
        <p:grpSpPr>
          <a:xfrm>
            <a:off x="7542000" y="1820160"/>
            <a:ext cx="306720" cy="347040"/>
            <a:chOff x="7542000" y="1820160"/>
            <a:chExt cx="306720" cy="347040"/>
          </a:xfrm>
        </p:grpSpPr>
        <p:sp>
          <p:nvSpPr>
            <p:cNvPr id="7929" name="CustomShape 288"/>
            <p:cNvSpPr/>
            <p:nvPr/>
          </p:nvSpPr>
          <p:spPr>
            <a:xfrm>
              <a:off x="7674840" y="1920960"/>
              <a:ext cx="40320" cy="40320"/>
            </a:xfrm>
            <a:custGeom>
              <a:avLst/>
              <a:gdLst/>
              <a:ahLst/>
              <a:rect l="l" t="t" r="r" b="b"/>
              <a:pathLst>
                <a:path w="1419" h="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style>
            <a:lnRef idx="0"/>
            <a:fillRef idx="0"/>
            <a:effectRef idx="0"/>
            <a:fontRef idx="minor"/>
          </p:style>
        </p:sp>
        <p:sp>
          <p:nvSpPr>
            <p:cNvPr id="7930" name="CustomShape 289"/>
            <p:cNvSpPr/>
            <p:nvPr/>
          </p:nvSpPr>
          <p:spPr>
            <a:xfrm>
              <a:off x="7657200" y="1983240"/>
              <a:ext cx="77760" cy="38520"/>
            </a:xfrm>
            <a:custGeom>
              <a:avLst/>
              <a:gdLst/>
              <a:ahLst/>
              <a:rect l="l" t="t" r="r" b="b"/>
              <a:pathLst>
                <a:path w="2679" h="1356">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style>
            <a:lnRef idx="0"/>
            <a:fillRef idx="0"/>
            <a:effectRef idx="0"/>
            <a:fontRef idx="minor"/>
          </p:style>
        </p:sp>
        <p:sp>
          <p:nvSpPr>
            <p:cNvPr id="7931" name="CustomShape 290"/>
            <p:cNvSpPr/>
            <p:nvPr/>
          </p:nvSpPr>
          <p:spPr>
            <a:xfrm>
              <a:off x="7623720" y="1881000"/>
              <a:ext cx="142920" cy="114840"/>
            </a:xfrm>
            <a:custGeom>
              <a:avLst/>
              <a:gdLst/>
              <a:ahLst/>
              <a:rect l="l" t="t" r="r" b="b"/>
              <a:pathLst>
                <a:path w="4885" h="3939">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style>
            <a:lnRef idx="0"/>
            <a:fillRef idx="0"/>
            <a:effectRef idx="0"/>
            <a:fontRef idx="minor"/>
          </p:style>
        </p:sp>
        <p:sp>
          <p:nvSpPr>
            <p:cNvPr id="7932" name="CustomShape 291"/>
            <p:cNvSpPr/>
            <p:nvPr/>
          </p:nvSpPr>
          <p:spPr>
            <a:xfrm>
              <a:off x="7559640" y="1820160"/>
              <a:ext cx="269640" cy="304200"/>
            </a:xfrm>
            <a:custGeom>
              <a:avLst/>
              <a:gdLst/>
              <a:ahLst/>
              <a:rect l="l" t="t" r="r" b="b"/>
              <a:pathLst>
                <a:path w="9169" h="1034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style>
            <a:lnRef idx="0"/>
            <a:fillRef idx="0"/>
            <a:effectRef idx="0"/>
            <a:fontRef idx="minor"/>
          </p:style>
        </p:sp>
        <p:sp>
          <p:nvSpPr>
            <p:cNvPr id="7933" name="CustomShape 292"/>
            <p:cNvSpPr/>
            <p:nvPr/>
          </p:nvSpPr>
          <p:spPr>
            <a:xfrm>
              <a:off x="7542000" y="2067120"/>
              <a:ext cx="306720" cy="100080"/>
            </a:xfrm>
            <a:custGeom>
              <a:avLst/>
              <a:gdLst/>
              <a:ahLst/>
              <a:rect l="l" t="t" r="r" b="b"/>
              <a:pathLst>
                <a:path w="10429" h="3441">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style>
            <a:lnRef idx="0"/>
            <a:fillRef idx="0"/>
            <a:effectRef idx="0"/>
            <a:fontRef idx="minor"/>
          </p:style>
        </p:sp>
      </p:grpSp>
      <p:grpSp>
        <p:nvGrpSpPr>
          <p:cNvPr id="7934" name="Group 293"/>
          <p:cNvGrpSpPr/>
          <p:nvPr/>
        </p:nvGrpSpPr>
        <p:grpSpPr>
          <a:xfrm>
            <a:off x="7582320" y="2266200"/>
            <a:ext cx="225720" cy="348480"/>
            <a:chOff x="7582320" y="2266200"/>
            <a:chExt cx="225720" cy="348480"/>
          </a:xfrm>
        </p:grpSpPr>
        <p:sp>
          <p:nvSpPr>
            <p:cNvPr id="7935" name="CustomShape 294"/>
            <p:cNvSpPr/>
            <p:nvPr/>
          </p:nvSpPr>
          <p:spPr>
            <a:xfrm>
              <a:off x="7626240" y="2327400"/>
              <a:ext cx="142920" cy="81360"/>
            </a:xfrm>
            <a:custGeom>
              <a:avLst/>
              <a:gdLst/>
              <a:ahLst/>
              <a:rect l="l" t="t" r="r" b="b"/>
              <a:pathLst>
                <a:path w="4884" h="2805">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style>
            <a:lnRef idx="0"/>
            <a:fillRef idx="0"/>
            <a:effectRef idx="0"/>
            <a:fontRef idx="minor"/>
          </p:style>
        </p:sp>
        <p:sp>
          <p:nvSpPr>
            <p:cNvPr id="7936" name="CustomShape 295"/>
            <p:cNvSpPr/>
            <p:nvPr/>
          </p:nvSpPr>
          <p:spPr>
            <a:xfrm>
              <a:off x="7582320" y="2532240"/>
              <a:ext cx="225720" cy="82440"/>
            </a:xfrm>
            <a:custGeom>
              <a:avLst/>
              <a:gdLst/>
              <a:ahLst/>
              <a:rect l="l" t="t" r="r" b="b"/>
              <a:pathLst>
                <a:path w="7688" h="2836">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style>
            <a:lnRef idx="0"/>
            <a:fillRef idx="0"/>
            <a:effectRef idx="0"/>
            <a:fontRef idx="minor"/>
          </p:style>
        </p:sp>
        <p:sp>
          <p:nvSpPr>
            <p:cNvPr id="7937" name="CustomShape 296"/>
            <p:cNvSpPr/>
            <p:nvPr/>
          </p:nvSpPr>
          <p:spPr>
            <a:xfrm>
              <a:off x="7657560" y="2266200"/>
              <a:ext cx="79560" cy="40320"/>
            </a:xfrm>
            <a:custGeom>
              <a:avLst/>
              <a:gdLst/>
              <a:ahLst/>
              <a:rect l="l" t="t" r="r" b="b"/>
              <a:pathLst>
                <a:path w="2742" h="1419">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style>
            <a:lnRef idx="0"/>
            <a:fillRef idx="0"/>
            <a:effectRef idx="0"/>
            <a:fontRef idx="minor"/>
          </p:style>
        </p:sp>
        <p:sp>
          <p:nvSpPr>
            <p:cNvPr id="7938" name="CustomShape 297"/>
            <p:cNvSpPr/>
            <p:nvPr/>
          </p:nvSpPr>
          <p:spPr>
            <a:xfrm>
              <a:off x="7626960" y="2430000"/>
              <a:ext cx="139320" cy="81360"/>
            </a:xfrm>
            <a:custGeom>
              <a:avLst/>
              <a:gdLst/>
              <a:ahLst/>
              <a:rect l="l" t="t" r="r" b="b"/>
              <a:pathLst>
                <a:path w="4758" h="2805">
                  <a:moveTo>
                    <a:pt x="473" y="1"/>
                  </a:moveTo>
                  <a:lnTo>
                    <a:pt x="0" y="2805"/>
                  </a:lnTo>
                  <a:lnTo>
                    <a:pt x="4757" y="2805"/>
                  </a:lnTo>
                  <a:lnTo>
                    <a:pt x="4285" y="1"/>
                  </a:lnTo>
                  <a:close/>
                </a:path>
              </a:pathLst>
            </a:custGeom>
            <a:solidFill>
              <a:srgbClr val="5f7d95"/>
            </a:solidFill>
            <a:ln>
              <a:noFill/>
            </a:ln>
          </p:spPr>
          <p:style>
            <a:lnRef idx="0"/>
            <a:fillRef idx="0"/>
            <a:effectRef idx="0"/>
            <a:fontRef idx="minor"/>
          </p:style>
        </p:sp>
      </p:grpSp>
      <p:grpSp>
        <p:nvGrpSpPr>
          <p:cNvPr id="7939" name="Group 298"/>
          <p:cNvGrpSpPr/>
          <p:nvPr/>
        </p:nvGrpSpPr>
        <p:grpSpPr>
          <a:xfrm>
            <a:off x="6206040" y="2731680"/>
            <a:ext cx="347760" cy="346680"/>
            <a:chOff x="6206040" y="2731680"/>
            <a:chExt cx="347760" cy="346680"/>
          </a:xfrm>
        </p:grpSpPr>
        <p:sp>
          <p:nvSpPr>
            <p:cNvPr id="7940" name="CustomShape 299"/>
            <p:cNvSpPr/>
            <p:nvPr/>
          </p:nvSpPr>
          <p:spPr>
            <a:xfrm>
              <a:off x="6286320" y="2916000"/>
              <a:ext cx="40320" cy="40320"/>
            </a:xfrm>
            <a:custGeom>
              <a:avLst/>
              <a:gdLst/>
              <a:ahLst/>
              <a:rect l="l" t="t" r="r" b="b"/>
              <a:pathLst>
                <a:path w="1419" h="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style>
            <a:lnRef idx="0"/>
            <a:fillRef idx="0"/>
            <a:effectRef idx="0"/>
            <a:fontRef idx="minor"/>
          </p:style>
        </p:sp>
        <p:sp>
          <p:nvSpPr>
            <p:cNvPr id="7941" name="CustomShape 300"/>
            <p:cNvSpPr/>
            <p:nvPr/>
          </p:nvSpPr>
          <p:spPr>
            <a:xfrm>
              <a:off x="6266520" y="2978280"/>
              <a:ext cx="80640" cy="39600"/>
            </a:xfrm>
            <a:custGeom>
              <a:avLst/>
              <a:gdLst/>
              <a:ahLst/>
              <a:rect l="l" t="t" r="r" b="b"/>
              <a:pathLst>
                <a:path w="2774" h="1387">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style>
            <a:lnRef idx="0"/>
            <a:fillRef idx="0"/>
            <a:effectRef idx="0"/>
            <a:fontRef idx="minor"/>
          </p:style>
        </p:sp>
        <p:sp>
          <p:nvSpPr>
            <p:cNvPr id="7942" name="CustomShape 301"/>
            <p:cNvSpPr/>
            <p:nvPr/>
          </p:nvSpPr>
          <p:spPr>
            <a:xfrm>
              <a:off x="6206040" y="2855520"/>
              <a:ext cx="347760" cy="222840"/>
            </a:xfrm>
            <a:custGeom>
              <a:avLst/>
              <a:gdLst/>
              <a:ahLst/>
              <a:rect l="l" t="t" r="r" b="b"/>
              <a:pathLst>
                <a:path w="11815" h="7594">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style>
            <a:lnRef idx="0"/>
            <a:fillRef idx="0"/>
            <a:effectRef idx="0"/>
            <a:fontRef idx="minor"/>
          </p:style>
        </p:sp>
        <p:sp>
          <p:nvSpPr>
            <p:cNvPr id="7943" name="CustomShape 302"/>
            <p:cNvSpPr/>
            <p:nvPr/>
          </p:nvSpPr>
          <p:spPr>
            <a:xfrm>
              <a:off x="6307560" y="2793240"/>
              <a:ext cx="142920" cy="81360"/>
            </a:xfrm>
            <a:custGeom>
              <a:avLst/>
              <a:gdLst/>
              <a:ahLst/>
              <a:rect l="l" t="t" r="r" b="b"/>
              <a:pathLst>
                <a:path w="4884" h="2805">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style>
            <a:lnRef idx="0"/>
            <a:fillRef idx="0"/>
            <a:effectRef idx="0"/>
            <a:fontRef idx="minor"/>
          </p:style>
        </p:sp>
        <p:sp>
          <p:nvSpPr>
            <p:cNvPr id="7944" name="CustomShape 303"/>
            <p:cNvSpPr/>
            <p:nvPr/>
          </p:nvSpPr>
          <p:spPr>
            <a:xfrm>
              <a:off x="6328080" y="2731680"/>
              <a:ext cx="101160" cy="40320"/>
            </a:xfrm>
            <a:custGeom>
              <a:avLst/>
              <a:gdLst/>
              <a:ahLst/>
              <a:rect l="l" t="t" r="r" b="b"/>
              <a:pathLst>
                <a:path w="3466" h="1419">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style>
            <a:lnRef idx="0"/>
            <a:fillRef idx="0"/>
            <a:effectRef idx="0"/>
            <a:fontRef idx="minor"/>
          </p:style>
        </p:sp>
      </p:grpSp>
      <p:grpSp>
        <p:nvGrpSpPr>
          <p:cNvPr id="7945" name="Group 304"/>
          <p:cNvGrpSpPr/>
          <p:nvPr/>
        </p:nvGrpSpPr>
        <p:grpSpPr>
          <a:xfrm>
            <a:off x="6206040" y="3179160"/>
            <a:ext cx="347760" cy="347400"/>
            <a:chOff x="6206040" y="3179160"/>
            <a:chExt cx="347760" cy="347400"/>
          </a:xfrm>
        </p:grpSpPr>
        <p:sp>
          <p:nvSpPr>
            <p:cNvPr id="7946" name="CustomShape 305"/>
            <p:cNvSpPr/>
            <p:nvPr/>
          </p:nvSpPr>
          <p:spPr>
            <a:xfrm>
              <a:off x="6266520" y="3281400"/>
              <a:ext cx="19080" cy="101160"/>
            </a:xfrm>
            <a:custGeom>
              <a:avLst/>
              <a:gdLst/>
              <a:ahLst/>
              <a:rect l="l" t="t" r="r" b="b"/>
              <a:pathLst>
                <a:path w="694" h="3467">
                  <a:moveTo>
                    <a:pt x="0" y="1"/>
                  </a:moveTo>
                  <a:lnTo>
                    <a:pt x="0" y="3466"/>
                  </a:lnTo>
                  <a:lnTo>
                    <a:pt x="694" y="3466"/>
                  </a:lnTo>
                  <a:lnTo>
                    <a:pt x="694" y="1"/>
                  </a:lnTo>
                  <a:close/>
                </a:path>
              </a:pathLst>
            </a:custGeom>
            <a:solidFill>
              <a:srgbClr val="5f7d95"/>
            </a:solidFill>
            <a:ln>
              <a:noFill/>
            </a:ln>
          </p:spPr>
          <p:style>
            <a:lnRef idx="0"/>
            <a:fillRef idx="0"/>
            <a:effectRef idx="0"/>
            <a:fontRef idx="minor"/>
          </p:style>
        </p:sp>
        <p:sp>
          <p:nvSpPr>
            <p:cNvPr id="7947" name="CustomShape 306"/>
            <p:cNvSpPr/>
            <p:nvPr/>
          </p:nvSpPr>
          <p:spPr>
            <a:xfrm>
              <a:off x="6473160" y="3281400"/>
              <a:ext cx="20160" cy="101160"/>
            </a:xfrm>
            <a:custGeom>
              <a:avLst/>
              <a:gdLst/>
              <a:ahLst/>
              <a:rect l="l" t="t" r="r" b="b"/>
              <a:pathLst>
                <a:path w="726" h="3467">
                  <a:moveTo>
                    <a:pt x="1" y="1"/>
                  </a:moveTo>
                  <a:lnTo>
                    <a:pt x="1" y="3466"/>
                  </a:lnTo>
                  <a:lnTo>
                    <a:pt x="725" y="3466"/>
                  </a:lnTo>
                  <a:lnTo>
                    <a:pt x="725" y="1"/>
                  </a:lnTo>
                  <a:close/>
                </a:path>
              </a:pathLst>
            </a:custGeom>
            <a:solidFill>
              <a:srgbClr val="5f7d95"/>
            </a:solidFill>
            <a:ln>
              <a:noFill/>
            </a:ln>
          </p:spPr>
          <p:style>
            <a:lnRef idx="0"/>
            <a:fillRef idx="0"/>
            <a:effectRef idx="0"/>
            <a:fontRef idx="minor"/>
          </p:style>
        </p:sp>
        <p:sp>
          <p:nvSpPr>
            <p:cNvPr id="7948" name="CustomShape 307"/>
            <p:cNvSpPr/>
            <p:nvPr/>
          </p:nvSpPr>
          <p:spPr>
            <a:xfrm>
              <a:off x="6266520" y="3404520"/>
              <a:ext cx="19080" cy="121320"/>
            </a:xfrm>
            <a:custGeom>
              <a:avLst/>
              <a:gdLst/>
              <a:ahLst/>
              <a:rect l="l" t="t" r="r" b="b"/>
              <a:pathLst>
                <a:path w="694" h="4160">
                  <a:moveTo>
                    <a:pt x="0" y="0"/>
                  </a:moveTo>
                  <a:lnTo>
                    <a:pt x="0" y="4159"/>
                  </a:lnTo>
                  <a:lnTo>
                    <a:pt x="694" y="4159"/>
                  </a:lnTo>
                  <a:lnTo>
                    <a:pt x="694" y="0"/>
                  </a:lnTo>
                  <a:close/>
                </a:path>
              </a:pathLst>
            </a:custGeom>
            <a:solidFill>
              <a:srgbClr val="5f7d95"/>
            </a:solidFill>
            <a:ln>
              <a:noFill/>
            </a:ln>
          </p:spPr>
          <p:style>
            <a:lnRef idx="0"/>
            <a:fillRef idx="0"/>
            <a:effectRef idx="0"/>
            <a:fontRef idx="minor"/>
          </p:style>
        </p:sp>
        <p:sp>
          <p:nvSpPr>
            <p:cNvPr id="7949" name="CustomShape 308"/>
            <p:cNvSpPr/>
            <p:nvPr/>
          </p:nvSpPr>
          <p:spPr>
            <a:xfrm>
              <a:off x="6473160" y="3404520"/>
              <a:ext cx="20160" cy="121320"/>
            </a:xfrm>
            <a:custGeom>
              <a:avLst/>
              <a:gdLst/>
              <a:ahLst/>
              <a:rect l="l" t="t" r="r" b="b"/>
              <a:pathLst>
                <a:path w="726" h="4160">
                  <a:moveTo>
                    <a:pt x="1" y="0"/>
                  </a:moveTo>
                  <a:lnTo>
                    <a:pt x="1" y="4159"/>
                  </a:lnTo>
                  <a:lnTo>
                    <a:pt x="725" y="4159"/>
                  </a:lnTo>
                  <a:lnTo>
                    <a:pt x="725" y="0"/>
                  </a:lnTo>
                  <a:close/>
                </a:path>
              </a:pathLst>
            </a:custGeom>
            <a:solidFill>
              <a:srgbClr val="5f7d95"/>
            </a:solidFill>
            <a:ln>
              <a:noFill/>
            </a:ln>
          </p:spPr>
          <p:style>
            <a:lnRef idx="0"/>
            <a:fillRef idx="0"/>
            <a:effectRef idx="0"/>
            <a:fontRef idx="minor"/>
          </p:style>
        </p:sp>
        <p:sp>
          <p:nvSpPr>
            <p:cNvPr id="7950" name="CustomShape 309"/>
            <p:cNvSpPr/>
            <p:nvPr/>
          </p:nvSpPr>
          <p:spPr>
            <a:xfrm>
              <a:off x="6206040" y="3281400"/>
              <a:ext cx="39600" cy="101160"/>
            </a:xfrm>
            <a:custGeom>
              <a:avLst/>
              <a:gdLst/>
              <a:ahLst/>
              <a:rect l="l" t="t" r="r" b="b"/>
              <a:pathLst>
                <a:path w="1387" h="346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style>
            <a:lnRef idx="0"/>
            <a:fillRef idx="0"/>
            <a:effectRef idx="0"/>
            <a:fontRef idx="minor"/>
          </p:style>
        </p:sp>
        <p:sp>
          <p:nvSpPr>
            <p:cNvPr id="7951" name="CustomShape 310"/>
            <p:cNvSpPr/>
            <p:nvPr/>
          </p:nvSpPr>
          <p:spPr>
            <a:xfrm>
              <a:off x="6308640" y="3281400"/>
              <a:ext cx="142920" cy="101160"/>
            </a:xfrm>
            <a:custGeom>
              <a:avLst/>
              <a:gdLst/>
              <a:ahLst/>
              <a:rect l="l" t="t" r="r" b="b"/>
              <a:pathLst>
                <a:path w="4884" h="3467">
                  <a:moveTo>
                    <a:pt x="0" y="1"/>
                  </a:moveTo>
                  <a:lnTo>
                    <a:pt x="0" y="3466"/>
                  </a:lnTo>
                  <a:lnTo>
                    <a:pt x="4883" y="3466"/>
                  </a:lnTo>
                  <a:lnTo>
                    <a:pt x="4883" y="1"/>
                  </a:lnTo>
                  <a:close/>
                </a:path>
              </a:pathLst>
            </a:custGeom>
            <a:solidFill>
              <a:srgbClr val="5f7d95"/>
            </a:solidFill>
            <a:ln>
              <a:noFill/>
            </a:ln>
          </p:spPr>
          <p:style>
            <a:lnRef idx="0"/>
            <a:fillRef idx="0"/>
            <a:effectRef idx="0"/>
            <a:fontRef idx="minor"/>
          </p:style>
        </p:sp>
        <p:sp>
          <p:nvSpPr>
            <p:cNvPr id="7952" name="CustomShape 311"/>
            <p:cNvSpPr/>
            <p:nvPr/>
          </p:nvSpPr>
          <p:spPr>
            <a:xfrm>
              <a:off x="6514200" y="3389400"/>
              <a:ext cx="39600" cy="137160"/>
            </a:xfrm>
            <a:custGeom>
              <a:avLst/>
              <a:gdLst/>
              <a:ahLst/>
              <a:rect l="l" t="t" r="r" b="b"/>
              <a:pathLst>
                <a:path w="1388" h="4695">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style>
            <a:lnRef idx="0"/>
            <a:fillRef idx="0"/>
            <a:effectRef idx="0"/>
            <a:fontRef idx="minor"/>
          </p:style>
        </p:sp>
        <p:sp>
          <p:nvSpPr>
            <p:cNvPr id="7953" name="CustomShape 312"/>
            <p:cNvSpPr/>
            <p:nvPr/>
          </p:nvSpPr>
          <p:spPr>
            <a:xfrm>
              <a:off x="6206040" y="3389400"/>
              <a:ext cx="39600" cy="136440"/>
            </a:xfrm>
            <a:custGeom>
              <a:avLst/>
              <a:gdLst/>
              <a:ahLst/>
              <a:rect l="l" t="t" r="r" b="b"/>
              <a:pathLst>
                <a:path w="1387" h="4664">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style>
            <a:lnRef idx="0"/>
            <a:fillRef idx="0"/>
            <a:effectRef idx="0"/>
            <a:fontRef idx="minor"/>
          </p:style>
        </p:sp>
        <p:sp>
          <p:nvSpPr>
            <p:cNvPr id="7954" name="CustomShape 313"/>
            <p:cNvSpPr/>
            <p:nvPr/>
          </p:nvSpPr>
          <p:spPr>
            <a:xfrm>
              <a:off x="6369840" y="3404520"/>
              <a:ext cx="19080" cy="20160"/>
            </a:xfrm>
            <a:custGeom>
              <a:avLst/>
              <a:gdLst/>
              <a:ahLst/>
              <a:rect l="l" t="t" r="r" b="b"/>
              <a:pathLst>
                <a:path w="694" h="726">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style>
            <a:lnRef idx="0"/>
            <a:fillRef idx="0"/>
            <a:effectRef idx="0"/>
            <a:fontRef idx="minor"/>
          </p:style>
        </p:sp>
        <p:sp>
          <p:nvSpPr>
            <p:cNvPr id="7955" name="CustomShape 314"/>
            <p:cNvSpPr/>
            <p:nvPr/>
          </p:nvSpPr>
          <p:spPr>
            <a:xfrm>
              <a:off x="6514200" y="3281400"/>
              <a:ext cx="39600" cy="101160"/>
            </a:xfrm>
            <a:custGeom>
              <a:avLst/>
              <a:gdLst/>
              <a:ahLst/>
              <a:rect l="l" t="t" r="r" b="b"/>
              <a:pathLst>
                <a:path w="1388" h="3467">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style>
            <a:lnRef idx="0"/>
            <a:fillRef idx="0"/>
            <a:effectRef idx="0"/>
            <a:fontRef idx="minor"/>
          </p:style>
        </p:sp>
        <p:sp>
          <p:nvSpPr>
            <p:cNvPr id="7956" name="CustomShape 315"/>
            <p:cNvSpPr/>
            <p:nvPr/>
          </p:nvSpPr>
          <p:spPr>
            <a:xfrm>
              <a:off x="6308640" y="3404520"/>
              <a:ext cx="142920" cy="121320"/>
            </a:xfrm>
            <a:custGeom>
              <a:avLst/>
              <a:gdLst/>
              <a:ahLst/>
              <a:rect l="l" t="t" r="r" b="b"/>
              <a:pathLst>
                <a:path w="4884" h="416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style>
            <a:lnRef idx="0"/>
            <a:fillRef idx="0"/>
            <a:effectRef idx="0"/>
            <a:fontRef idx="minor"/>
          </p:style>
        </p:sp>
        <p:sp>
          <p:nvSpPr>
            <p:cNvPr id="7957" name="CustomShape 316"/>
            <p:cNvSpPr/>
            <p:nvPr/>
          </p:nvSpPr>
          <p:spPr>
            <a:xfrm>
              <a:off x="6307560" y="3179160"/>
              <a:ext cx="142920" cy="80640"/>
            </a:xfrm>
            <a:custGeom>
              <a:avLst/>
              <a:gdLst/>
              <a:ahLst/>
              <a:rect l="l" t="t" r="r" b="b"/>
              <a:pathLst>
                <a:path w="4884" h="2773">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style>
            <a:lnRef idx="0"/>
            <a:fillRef idx="0"/>
            <a:effectRef idx="0"/>
            <a:fontRef idx="minor"/>
          </p:style>
        </p:sp>
      </p:grpSp>
      <p:grpSp>
        <p:nvGrpSpPr>
          <p:cNvPr id="7958" name="Group 317"/>
          <p:cNvGrpSpPr/>
          <p:nvPr/>
        </p:nvGrpSpPr>
        <p:grpSpPr>
          <a:xfrm>
            <a:off x="6226920" y="3654720"/>
            <a:ext cx="306000" cy="348840"/>
            <a:chOff x="6226920" y="3654720"/>
            <a:chExt cx="306000" cy="348840"/>
          </a:xfrm>
        </p:grpSpPr>
        <p:sp>
          <p:nvSpPr>
            <p:cNvPr id="7959" name="CustomShape 318"/>
            <p:cNvSpPr/>
            <p:nvPr/>
          </p:nvSpPr>
          <p:spPr>
            <a:xfrm>
              <a:off x="6472800" y="3881880"/>
              <a:ext cx="60120" cy="121320"/>
            </a:xfrm>
            <a:custGeom>
              <a:avLst/>
              <a:gdLst/>
              <a:ahLst/>
              <a:rect l="l" t="t" r="r" b="b"/>
              <a:pathLst>
                <a:path w="2080" h="4159">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style>
            <a:lnRef idx="0"/>
            <a:fillRef idx="0"/>
            <a:effectRef idx="0"/>
            <a:fontRef idx="minor"/>
          </p:style>
        </p:sp>
        <p:sp>
          <p:nvSpPr>
            <p:cNvPr id="7960" name="CustomShape 319"/>
            <p:cNvSpPr/>
            <p:nvPr/>
          </p:nvSpPr>
          <p:spPr>
            <a:xfrm>
              <a:off x="6309000" y="3881880"/>
              <a:ext cx="141840" cy="58320"/>
            </a:xfrm>
            <a:custGeom>
              <a:avLst/>
              <a:gdLst/>
              <a:ahLst/>
              <a:rect l="l" t="t" r="r" b="b"/>
              <a:pathLst>
                <a:path w="4852" h="2025">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style>
            <a:lnRef idx="0"/>
            <a:fillRef idx="0"/>
            <a:effectRef idx="0"/>
            <a:fontRef idx="minor"/>
          </p:style>
        </p:sp>
        <p:sp>
          <p:nvSpPr>
            <p:cNvPr id="7961" name="CustomShape 320"/>
            <p:cNvSpPr/>
            <p:nvPr/>
          </p:nvSpPr>
          <p:spPr>
            <a:xfrm>
              <a:off x="6309000" y="3948120"/>
              <a:ext cx="141840" cy="55440"/>
            </a:xfrm>
            <a:custGeom>
              <a:avLst/>
              <a:gdLst/>
              <a:ahLst/>
              <a:rect l="l" t="t" r="r" b="b"/>
              <a:pathLst>
                <a:path w="4852" h="192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style>
            <a:lnRef idx="0"/>
            <a:fillRef idx="0"/>
            <a:effectRef idx="0"/>
            <a:fontRef idx="minor"/>
          </p:style>
        </p:sp>
        <p:sp>
          <p:nvSpPr>
            <p:cNvPr id="7962" name="CustomShape 321"/>
            <p:cNvSpPr/>
            <p:nvPr/>
          </p:nvSpPr>
          <p:spPr>
            <a:xfrm>
              <a:off x="6226920" y="3881160"/>
              <a:ext cx="60120" cy="122400"/>
            </a:xfrm>
            <a:custGeom>
              <a:avLst/>
              <a:gdLst/>
              <a:ahLst/>
              <a:rect l="l" t="t" r="r" b="b"/>
              <a:pathLst>
                <a:path w="2081" h="419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style>
            <a:lnRef idx="0"/>
            <a:fillRef idx="0"/>
            <a:effectRef idx="0"/>
            <a:fontRef idx="minor"/>
          </p:style>
        </p:sp>
        <p:sp>
          <p:nvSpPr>
            <p:cNvPr id="7963" name="CustomShape 322"/>
            <p:cNvSpPr/>
            <p:nvPr/>
          </p:nvSpPr>
          <p:spPr>
            <a:xfrm>
              <a:off x="6318360" y="3757320"/>
              <a:ext cx="121320" cy="123480"/>
            </a:xfrm>
            <a:custGeom>
              <a:avLst/>
              <a:gdLst/>
              <a:ahLst/>
              <a:rect l="l" t="t" r="r" b="b"/>
              <a:pathLst>
                <a:path w="4159" h="4223">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style>
            <a:lnRef idx="0"/>
            <a:fillRef idx="0"/>
            <a:effectRef idx="0"/>
            <a:fontRef idx="minor"/>
          </p:style>
        </p:sp>
        <p:sp>
          <p:nvSpPr>
            <p:cNvPr id="7964" name="CustomShape 323"/>
            <p:cNvSpPr/>
            <p:nvPr/>
          </p:nvSpPr>
          <p:spPr>
            <a:xfrm>
              <a:off x="6266160" y="3654720"/>
              <a:ext cx="223920" cy="204480"/>
            </a:xfrm>
            <a:custGeom>
              <a:avLst/>
              <a:gdLst/>
              <a:ahLst/>
              <a:rect l="l" t="t" r="r" b="b"/>
              <a:pathLst>
                <a:path w="7626" h="6964">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style>
            <a:lnRef idx="0"/>
            <a:fillRef idx="0"/>
            <a:effectRef idx="0"/>
            <a:fontRef idx="minor"/>
          </p:style>
        </p:sp>
      </p:grpSp>
      <p:grpSp>
        <p:nvGrpSpPr>
          <p:cNvPr id="7965" name="Group 324"/>
          <p:cNvGrpSpPr/>
          <p:nvPr/>
        </p:nvGrpSpPr>
        <p:grpSpPr>
          <a:xfrm>
            <a:off x="7980120" y="3179520"/>
            <a:ext cx="347760" cy="347040"/>
            <a:chOff x="7980120" y="3179520"/>
            <a:chExt cx="347760" cy="347040"/>
          </a:xfrm>
        </p:grpSpPr>
        <p:sp>
          <p:nvSpPr>
            <p:cNvPr id="7966" name="CustomShape 325"/>
            <p:cNvSpPr/>
            <p:nvPr/>
          </p:nvSpPr>
          <p:spPr>
            <a:xfrm>
              <a:off x="7980120" y="3342600"/>
              <a:ext cx="347760" cy="183960"/>
            </a:xfrm>
            <a:custGeom>
              <a:avLst/>
              <a:gdLst/>
              <a:ahLst/>
              <a:rect l="l" t="t" r="r" b="b"/>
              <a:pathLst>
                <a:path w="11815" h="627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style>
            <a:lnRef idx="0"/>
            <a:fillRef idx="0"/>
            <a:effectRef idx="0"/>
            <a:fontRef idx="minor"/>
          </p:style>
        </p:sp>
        <p:sp>
          <p:nvSpPr>
            <p:cNvPr id="7967" name="CustomShape 326"/>
            <p:cNvSpPr/>
            <p:nvPr/>
          </p:nvSpPr>
          <p:spPr>
            <a:xfrm>
              <a:off x="8101800" y="3404880"/>
              <a:ext cx="102960" cy="19080"/>
            </a:xfrm>
            <a:custGeom>
              <a:avLst/>
              <a:gdLst/>
              <a:ahLst/>
              <a:rect l="l" t="t" r="r" b="b"/>
              <a:pathLst>
                <a:path w="3529" h="694">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style>
            <a:lnRef idx="0"/>
            <a:fillRef idx="0"/>
            <a:effectRef idx="0"/>
            <a:fontRef idx="minor"/>
          </p:style>
        </p:sp>
        <p:sp>
          <p:nvSpPr>
            <p:cNvPr id="7968" name="CustomShape 327"/>
            <p:cNvSpPr/>
            <p:nvPr/>
          </p:nvSpPr>
          <p:spPr>
            <a:xfrm>
              <a:off x="8000640" y="3179520"/>
              <a:ext cx="101160" cy="39600"/>
            </a:xfrm>
            <a:custGeom>
              <a:avLst/>
              <a:gdLst/>
              <a:ahLst/>
              <a:rect l="l" t="t" r="r" b="b"/>
              <a:pathLst>
                <a:path w="3466" h="1387">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style>
            <a:lnRef idx="0"/>
            <a:fillRef idx="0"/>
            <a:effectRef idx="0"/>
            <a:fontRef idx="minor"/>
          </p:style>
        </p:sp>
        <p:sp>
          <p:nvSpPr>
            <p:cNvPr id="7969" name="CustomShape 328"/>
            <p:cNvSpPr/>
            <p:nvPr/>
          </p:nvSpPr>
          <p:spPr>
            <a:xfrm>
              <a:off x="7999560" y="3240000"/>
              <a:ext cx="101160" cy="80640"/>
            </a:xfrm>
            <a:custGeom>
              <a:avLst/>
              <a:gdLst/>
              <a:ahLst/>
              <a:rect l="l" t="t" r="r" b="b"/>
              <a:pathLst>
                <a:path w="3467" h="2774">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style>
            <a:lnRef idx="0"/>
            <a:fillRef idx="0"/>
            <a:effectRef idx="0"/>
            <a:fontRef idx="minor"/>
          </p:style>
        </p:sp>
        <p:sp>
          <p:nvSpPr>
            <p:cNvPr id="7970" name="CustomShape 329"/>
            <p:cNvSpPr/>
            <p:nvPr/>
          </p:nvSpPr>
          <p:spPr>
            <a:xfrm>
              <a:off x="8208000" y="3199320"/>
              <a:ext cx="100080" cy="80640"/>
            </a:xfrm>
            <a:custGeom>
              <a:avLst/>
              <a:gdLst/>
              <a:ahLst/>
              <a:rect l="l" t="t" r="r" b="b"/>
              <a:pathLst>
                <a:path w="3435" h="2774">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style>
            <a:lnRef idx="0"/>
            <a:fillRef idx="0"/>
            <a:effectRef idx="0"/>
            <a:fontRef idx="minor"/>
          </p:style>
        </p:sp>
        <p:sp>
          <p:nvSpPr>
            <p:cNvPr id="7971" name="CustomShape 330"/>
            <p:cNvSpPr/>
            <p:nvPr/>
          </p:nvSpPr>
          <p:spPr>
            <a:xfrm>
              <a:off x="8206200" y="3302640"/>
              <a:ext cx="101160" cy="19080"/>
            </a:xfrm>
            <a:custGeom>
              <a:avLst/>
              <a:gdLst/>
              <a:ahLst/>
              <a:rect l="l" t="t" r="r" b="b"/>
              <a:pathLst>
                <a:path w="3467" h="694">
                  <a:moveTo>
                    <a:pt x="1" y="1"/>
                  </a:moveTo>
                  <a:lnTo>
                    <a:pt x="1" y="694"/>
                  </a:lnTo>
                  <a:lnTo>
                    <a:pt x="3466" y="694"/>
                  </a:lnTo>
                  <a:lnTo>
                    <a:pt x="3466" y="1"/>
                  </a:lnTo>
                  <a:close/>
                </a:path>
              </a:pathLst>
            </a:custGeom>
            <a:solidFill>
              <a:srgbClr val="5f7d95"/>
            </a:solidFill>
            <a:ln>
              <a:noFill/>
            </a:ln>
          </p:spPr>
          <p:style>
            <a:lnRef idx="0"/>
            <a:fillRef idx="0"/>
            <a:effectRef idx="0"/>
            <a:fontRef idx="minor"/>
          </p:style>
        </p:sp>
        <p:sp>
          <p:nvSpPr>
            <p:cNvPr id="7972" name="CustomShape 331"/>
            <p:cNvSpPr/>
            <p:nvPr/>
          </p:nvSpPr>
          <p:spPr>
            <a:xfrm>
              <a:off x="8122320" y="3220560"/>
              <a:ext cx="61920" cy="101160"/>
            </a:xfrm>
            <a:custGeom>
              <a:avLst/>
              <a:gdLst/>
              <a:ahLst/>
              <a:rect l="l" t="t" r="r" b="b"/>
              <a:pathLst>
                <a:path w="2143" h="3466">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style>
            <a:lnRef idx="0"/>
            <a:fillRef idx="0"/>
            <a:effectRef idx="0"/>
            <a:fontRef idx="minor"/>
          </p:style>
        </p:sp>
      </p:grpSp>
      <p:grpSp>
        <p:nvGrpSpPr>
          <p:cNvPr id="7973" name="Group 332"/>
          <p:cNvGrpSpPr/>
          <p:nvPr/>
        </p:nvGrpSpPr>
        <p:grpSpPr>
          <a:xfrm>
            <a:off x="5748840" y="1379160"/>
            <a:ext cx="349560" cy="348480"/>
            <a:chOff x="5748840" y="1379160"/>
            <a:chExt cx="349560" cy="348480"/>
          </a:xfrm>
        </p:grpSpPr>
        <p:sp>
          <p:nvSpPr>
            <p:cNvPr id="7974" name="CustomShape 333"/>
            <p:cNvSpPr/>
            <p:nvPr/>
          </p:nvSpPr>
          <p:spPr>
            <a:xfrm>
              <a:off x="5882760" y="1504800"/>
              <a:ext cx="80640" cy="79560"/>
            </a:xfrm>
            <a:custGeom>
              <a:avLst/>
              <a:gdLst/>
              <a:ahLst/>
              <a:rect l="l" t="t" r="r" b="b"/>
              <a:pathLst>
                <a:path w="2774" h="2742">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style>
            <a:lnRef idx="0"/>
            <a:fillRef idx="0"/>
            <a:effectRef idx="0"/>
            <a:fontRef idx="minor"/>
          </p:style>
        </p:sp>
        <p:sp>
          <p:nvSpPr>
            <p:cNvPr id="7975" name="CustomShape 334"/>
            <p:cNvSpPr/>
            <p:nvPr/>
          </p:nvSpPr>
          <p:spPr>
            <a:xfrm>
              <a:off x="5748840" y="1379160"/>
              <a:ext cx="349560" cy="348480"/>
            </a:xfrm>
            <a:custGeom>
              <a:avLst/>
              <a:gdLst/>
              <a:ahLst/>
              <a:rect l="l" t="t" r="r" b="b"/>
              <a:pathLst>
                <a:path w="11878" h="11846">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style>
            <a:lnRef idx="0"/>
            <a:fillRef idx="0"/>
            <a:effectRef idx="0"/>
            <a:fontRef idx="minor"/>
          </p:style>
        </p:sp>
        <p:sp>
          <p:nvSpPr>
            <p:cNvPr id="7976" name="CustomShape 335"/>
            <p:cNvSpPr/>
            <p:nvPr/>
          </p:nvSpPr>
          <p:spPr>
            <a:xfrm>
              <a:off x="5855040" y="1583640"/>
              <a:ext cx="136440" cy="60840"/>
            </a:xfrm>
            <a:custGeom>
              <a:avLst/>
              <a:gdLst/>
              <a:ahLst/>
              <a:rect l="l" t="t" r="r" b="b"/>
              <a:pathLst>
                <a:path w="4664" h="2112">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style>
            <a:lnRef idx="0"/>
            <a:fillRef idx="0"/>
            <a:effectRef idx="0"/>
            <a:fontRef idx="minor"/>
          </p:style>
        </p:sp>
      </p:grpSp>
      <p:sp>
        <p:nvSpPr>
          <p:cNvPr id="7977" name="CustomShape 336"/>
          <p:cNvSpPr/>
          <p:nvPr/>
        </p:nvSpPr>
        <p:spPr>
          <a:xfrm>
            <a:off x="5750280" y="1821240"/>
            <a:ext cx="346680" cy="345960"/>
          </a:xfrm>
          <a:custGeom>
            <a:avLst/>
            <a:gdLst/>
            <a:ahLst/>
            <a:rect l="l" t="t" r="r" b="b"/>
            <a:pathLst>
              <a:path w="11784" h="11752">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style>
          <a:lnRef idx="0"/>
          <a:fillRef idx="0"/>
          <a:effectRef idx="0"/>
          <a:fontRef idx="minor"/>
        </p:style>
      </p:sp>
      <p:grpSp>
        <p:nvGrpSpPr>
          <p:cNvPr id="7978" name="Group 337"/>
          <p:cNvGrpSpPr/>
          <p:nvPr/>
        </p:nvGrpSpPr>
        <p:grpSpPr>
          <a:xfrm>
            <a:off x="5748480" y="2265120"/>
            <a:ext cx="350640" cy="350280"/>
            <a:chOff x="5748480" y="2265120"/>
            <a:chExt cx="350640" cy="350280"/>
          </a:xfrm>
        </p:grpSpPr>
        <p:sp>
          <p:nvSpPr>
            <p:cNvPr id="7979" name="CustomShape 338"/>
            <p:cNvSpPr/>
            <p:nvPr/>
          </p:nvSpPr>
          <p:spPr>
            <a:xfrm>
              <a:off x="5748480" y="2265120"/>
              <a:ext cx="350640" cy="350280"/>
            </a:xfrm>
            <a:custGeom>
              <a:avLst/>
              <a:gdLst/>
              <a:ahLst/>
              <a:rect l="l" t="t" r="r" b="b"/>
              <a:pathLst>
                <a:path w="11910" h="11901">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style>
            <a:lnRef idx="0"/>
            <a:fillRef idx="0"/>
            <a:effectRef idx="0"/>
            <a:fontRef idx="minor"/>
          </p:style>
        </p:sp>
        <p:sp>
          <p:nvSpPr>
            <p:cNvPr id="7980" name="CustomShape 339"/>
            <p:cNvSpPr/>
            <p:nvPr/>
          </p:nvSpPr>
          <p:spPr>
            <a:xfrm>
              <a:off x="5913000" y="2390760"/>
              <a:ext cx="19080" cy="60120"/>
            </a:xfrm>
            <a:custGeom>
              <a:avLst/>
              <a:gdLst/>
              <a:ahLst/>
              <a:rect l="l" t="t" r="r" b="b"/>
              <a:pathLst>
                <a:path w="694" h="2080">
                  <a:moveTo>
                    <a:pt x="1" y="0"/>
                  </a:moveTo>
                  <a:lnTo>
                    <a:pt x="1" y="2080"/>
                  </a:lnTo>
                  <a:lnTo>
                    <a:pt x="694" y="2080"/>
                  </a:lnTo>
                  <a:lnTo>
                    <a:pt x="694" y="0"/>
                  </a:lnTo>
                  <a:close/>
                </a:path>
              </a:pathLst>
            </a:custGeom>
            <a:solidFill>
              <a:srgbClr val="5f7d95"/>
            </a:solidFill>
            <a:ln>
              <a:noFill/>
            </a:ln>
          </p:spPr>
          <p:style>
            <a:lnRef idx="0"/>
            <a:fillRef idx="0"/>
            <a:effectRef idx="0"/>
            <a:fontRef idx="minor"/>
          </p:style>
        </p:sp>
        <p:sp>
          <p:nvSpPr>
            <p:cNvPr id="7981" name="CustomShape 340"/>
            <p:cNvSpPr/>
            <p:nvPr/>
          </p:nvSpPr>
          <p:spPr>
            <a:xfrm>
              <a:off x="5831280" y="2431800"/>
              <a:ext cx="19080" cy="19080"/>
            </a:xfrm>
            <a:custGeom>
              <a:avLst/>
              <a:gdLst/>
              <a:ahLst/>
              <a:rect l="l" t="t" r="r" b="b"/>
              <a:pathLst>
                <a:path w="694" h="694">
                  <a:moveTo>
                    <a:pt x="0" y="0"/>
                  </a:moveTo>
                  <a:lnTo>
                    <a:pt x="0" y="694"/>
                  </a:lnTo>
                  <a:lnTo>
                    <a:pt x="693" y="694"/>
                  </a:lnTo>
                  <a:lnTo>
                    <a:pt x="693" y="0"/>
                  </a:lnTo>
                  <a:close/>
                </a:path>
              </a:pathLst>
            </a:custGeom>
            <a:solidFill>
              <a:srgbClr val="5f7d95"/>
            </a:solidFill>
            <a:ln>
              <a:noFill/>
            </a:ln>
          </p:spPr>
          <p:style>
            <a:lnRef idx="0"/>
            <a:fillRef idx="0"/>
            <a:effectRef idx="0"/>
            <a:fontRef idx="minor"/>
          </p:style>
        </p:sp>
        <p:sp>
          <p:nvSpPr>
            <p:cNvPr id="7982" name="CustomShape 341"/>
            <p:cNvSpPr/>
            <p:nvPr/>
          </p:nvSpPr>
          <p:spPr>
            <a:xfrm>
              <a:off x="5995080" y="2350080"/>
              <a:ext cx="20160" cy="101160"/>
            </a:xfrm>
            <a:custGeom>
              <a:avLst/>
              <a:gdLst/>
              <a:ahLst/>
              <a:rect l="l" t="t" r="r" b="b"/>
              <a:pathLst>
                <a:path w="725" h="3466">
                  <a:moveTo>
                    <a:pt x="0" y="0"/>
                  </a:moveTo>
                  <a:lnTo>
                    <a:pt x="0" y="3466"/>
                  </a:lnTo>
                  <a:lnTo>
                    <a:pt x="725" y="3466"/>
                  </a:lnTo>
                  <a:lnTo>
                    <a:pt x="725" y="0"/>
                  </a:lnTo>
                  <a:close/>
                </a:path>
              </a:pathLst>
            </a:custGeom>
            <a:solidFill>
              <a:srgbClr val="5f7d95"/>
            </a:solidFill>
            <a:ln>
              <a:noFill/>
            </a:ln>
          </p:spPr>
          <p:style>
            <a:lnRef idx="0"/>
            <a:fillRef idx="0"/>
            <a:effectRef idx="0"/>
            <a:fontRef idx="minor"/>
          </p:style>
        </p:sp>
      </p:grpSp>
      <p:grpSp>
        <p:nvGrpSpPr>
          <p:cNvPr id="7983" name="Group 342"/>
          <p:cNvGrpSpPr/>
          <p:nvPr/>
        </p:nvGrpSpPr>
        <p:grpSpPr>
          <a:xfrm>
            <a:off x="8013240" y="1379520"/>
            <a:ext cx="264960" cy="347760"/>
            <a:chOff x="8013240" y="1379520"/>
            <a:chExt cx="264960" cy="347760"/>
          </a:xfrm>
        </p:grpSpPr>
        <p:sp>
          <p:nvSpPr>
            <p:cNvPr id="7984" name="CustomShape 343"/>
            <p:cNvSpPr/>
            <p:nvPr/>
          </p:nvSpPr>
          <p:spPr>
            <a:xfrm>
              <a:off x="8013240" y="1379520"/>
              <a:ext cx="264960" cy="244440"/>
            </a:xfrm>
            <a:custGeom>
              <a:avLst/>
              <a:gdLst/>
              <a:ahLst/>
              <a:rect l="l" t="t" r="r" b="b"/>
              <a:pathLst>
                <a:path w="9012" h="8318">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style>
            <a:lnRef idx="0"/>
            <a:fillRef idx="0"/>
            <a:effectRef idx="0"/>
            <a:fontRef idx="minor"/>
          </p:style>
        </p:sp>
        <p:sp>
          <p:nvSpPr>
            <p:cNvPr id="7985" name="CustomShape 344"/>
            <p:cNvSpPr/>
            <p:nvPr/>
          </p:nvSpPr>
          <p:spPr>
            <a:xfrm>
              <a:off x="8125920" y="1440000"/>
              <a:ext cx="40320" cy="40320"/>
            </a:xfrm>
            <a:custGeom>
              <a:avLst/>
              <a:gdLst/>
              <a:ahLst/>
              <a:rect l="l" t="t" r="r" b="b"/>
              <a:pathLst>
                <a:path w="1418" h="1419">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style>
            <a:lnRef idx="0"/>
            <a:fillRef idx="0"/>
            <a:effectRef idx="0"/>
            <a:fontRef idx="minor"/>
          </p:style>
        </p:sp>
        <p:sp>
          <p:nvSpPr>
            <p:cNvPr id="7986" name="CustomShape 345"/>
            <p:cNvSpPr/>
            <p:nvPr/>
          </p:nvSpPr>
          <p:spPr>
            <a:xfrm>
              <a:off x="8075520" y="1645560"/>
              <a:ext cx="141840" cy="40320"/>
            </a:xfrm>
            <a:custGeom>
              <a:avLst/>
              <a:gdLst/>
              <a:ahLst/>
              <a:rect l="l" t="t" r="r" b="b"/>
              <a:pathLst>
                <a:path w="4853" h="1419">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style>
            <a:lnRef idx="0"/>
            <a:fillRef idx="0"/>
            <a:effectRef idx="0"/>
            <a:fontRef idx="minor"/>
          </p:style>
        </p:sp>
        <p:sp>
          <p:nvSpPr>
            <p:cNvPr id="7987" name="CustomShape 346"/>
            <p:cNvSpPr/>
            <p:nvPr/>
          </p:nvSpPr>
          <p:spPr>
            <a:xfrm>
              <a:off x="8096040" y="1503360"/>
              <a:ext cx="101160" cy="60120"/>
            </a:xfrm>
            <a:custGeom>
              <a:avLst/>
              <a:gdLst/>
              <a:ahLst/>
              <a:rect l="l" t="t" r="r" b="b"/>
              <a:pathLst>
                <a:path w="3467" h="208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style>
            <a:lnRef idx="0"/>
            <a:fillRef idx="0"/>
            <a:effectRef idx="0"/>
            <a:fontRef idx="minor"/>
          </p:style>
        </p:sp>
        <p:sp>
          <p:nvSpPr>
            <p:cNvPr id="7988" name="CustomShape 347"/>
            <p:cNvSpPr/>
            <p:nvPr/>
          </p:nvSpPr>
          <p:spPr>
            <a:xfrm>
              <a:off x="8096040" y="1708200"/>
              <a:ext cx="101880" cy="19080"/>
            </a:xfrm>
            <a:custGeom>
              <a:avLst/>
              <a:gdLst/>
              <a:ahLst/>
              <a:rect l="l" t="t" r="r" b="b"/>
              <a:pathLst>
                <a:path w="3498" h="694">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style>
            <a:lnRef idx="0"/>
            <a:fillRef idx="0"/>
            <a:effectRef idx="0"/>
            <a:fontRef idx="minor"/>
          </p:style>
        </p:sp>
      </p:grpSp>
      <p:sp>
        <p:nvSpPr>
          <p:cNvPr id="7989" name="CustomShape 348"/>
          <p:cNvSpPr/>
          <p:nvPr/>
        </p:nvSpPr>
        <p:spPr>
          <a:xfrm>
            <a:off x="7962480" y="1819440"/>
            <a:ext cx="366480" cy="349200"/>
          </a:xfrm>
          <a:custGeom>
            <a:avLst/>
            <a:gdLst/>
            <a:ahLst/>
            <a:rect l="l" t="t" r="r" b="b"/>
            <a:pathLst>
              <a:path w="12446" h="1187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style>
          <a:lnRef idx="0"/>
          <a:fillRef idx="0"/>
          <a:effectRef idx="0"/>
          <a:fontRef idx="minor"/>
        </p:style>
      </p:sp>
      <p:grpSp>
        <p:nvGrpSpPr>
          <p:cNvPr id="7990" name="Group 349"/>
          <p:cNvGrpSpPr/>
          <p:nvPr/>
        </p:nvGrpSpPr>
        <p:grpSpPr>
          <a:xfrm>
            <a:off x="7970400" y="2266560"/>
            <a:ext cx="350640" cy="347760"/>
            <a:chOff x="7970400" y="2266560"/>
            <a:chExt cx="350640" cy="347760"/>
          </a:xfrm>
        </p:grpSpPr>
        <p:sp>
          <p:nvSpPr>
            <p:cNvPr id="7991" name="CustomShape 350"/>
            <p:cNvSpPr/>
            <p:nvPr/>
          </p:nvSpPr>
          <p:spPr>
            <a:xfrm>
              <a:off x="7970400" y="2388600"/>
              <a:ext cx="350640" cy="225720"/>
            </a:xfrm>
            <a:custGeom>
              <a:avLst/>
              <a:gdLst/>
              <a:ahLst/>
              <a:rect l="l" t="t" r="r" b="b"/>
              <a:pathLst>
                <a:path w="11910" h="7688">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style>
            <a:lnRef idx="0"/>
            <a:fillRef idx="0"/>
            <a:effectRef idx="0"/>
            <a:fontRef idx="minor"/>
          </p:style>
        </p:sp>
        <p:sp>
          <p:nvSpPr>
            <p:cNvPr id="7992" name="CustomShape 351"/>
            <p:cNvSpPr/>
            <p:nvPr/>
          </p:nvSpPr>
          <p:spPr>
            <a:xfrm>
              <a:off x="8123760" y="2328120"/>
              <a:ext cx="40320" cy="40320"/>
            </a:xfrm>
            <a:custGeom>
              <a:avLst/>
              <a:gdLst/>
              <a:ahLst/>
              <a:rect l="l" t="t" r="r" b="b"/>
              <a:pathLst>
                <a:path w="1419" h="1418">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style>
            <a:lnRef idx="0"/>
            <a:fillRef idx="0"/>
            <a:effectRef idx="0"/>
            <a:fontRef idx="minor"/>
          </p:style>
        </p:sp>
        <p:sp>
          <p:nvSpPr>
            <p:cNvPr id="7993" name="CustomShape 352"/>
            <p:cNvSpPr/>
            <p:nvPr/>
          </p:nvSpPr>
          <p:spPr>
            <a:xfrm>
              <a:off x="8053200" y="2266560"/>
              <a:ext cx="181800" cy="158760"/>
            </a:xfrm>
            <a:custGeom>
              <a:avLst/>
              <a:gdLst/>
              <a:ahLst/>
              <a:rect l="l" t="t" r="r" b="b"/>
              <a:pathLst>
                <a:path w="6207" h="542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style>
            <a:lnRef idx="0"/>
            <a:fillRef idx="0"/>
            <a:effectRef idx="0"/>
            <a:fontRef idx="minor"/>
          </p:style>
        </p:sp>
      </p:grpSp>
      <p:grpSp>
        <p:nvGrpSpPr>
          <p:cNvPr id="7994" name="Group 353"/>
          <p:cNvGrpSpPr/>
          <p:nvPr/>
        </p:nvGrpSpPr>
        <p:grpSpPr>
          <a:xfrm>
            <a:off x="6650640" y="2730240"/>
            <a:ext cx="348480" cy="349920"/>
            <a:chOff x="6650640" y="2730240"/>
            <a:chExt cx="348480" cy="349920"/>
          </a:xfrm>
        </p:grpSpPr>
        <p:sp>
          <p:nvSpPr>
            <p:cNvPr id="7995" name="CustomShape 354"/>
            <p:cNvSpPr/>
            <p:nvPr/>
          </p:nvSpPr>
          <p:spPr>
            <a:xfrm>
              <a:off x="6751800" y="2812320"/>
              <a:ext cx="142920" cy="115920"/>
            </a:xfrm>
            <a:custGeom>
              <a:avLst/>
              <a:gdLst/>
              <a:ahLst/>
              <a:rect l="l" t="t" r="r" b="b"/>
              <a:pathLst>
                <a:path w="4884" h="3971">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style>
            <a:lnRef idx="0"/>
            <a:fillRef idx="0"/>
            <a:effectRef idx="0"/>
            <a:fontRef idx="minor"/>
          </p:style>
        </p:sp>
        <p:sp>
          <p:nvSpPr>
            <p:cNvPr id="7996" name="CustomShape 355"/>
            <p:cNvSpPr/>
            <p:nvPr/>
          </p:nvSpPr>
          <p:spPr>
            <a:xfrm>
              <a:off x="6804000" y="2854440"/>
              <a:ext cx="40320" cy="40320"/>
            </a:xfrm>
            <a:custGeom>
              <a:avLst/>
              <a:gdLst/>
              <a:ahLst/>
              <a:rect l="l" t="t" r="r" b="b"/>
              <a:pathLst>
                <a:path w="1419" h="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style>
            <a:lnRef idx="0"/>
            <a:fillRef idx="0"/>
            <a:effectRef idx="0"/>
            <a:fontRef idx="minor"/>
          </p:style>
        </p:sp>
        <p:sp>
          <p:nvSpPr>
            <p:cNvPr id="7997" name="CustomShape 356"/>
            <p:cNvSpPr/>
            <p:nvPr/>
          </p:nvSpPr>
          <p:spPr>
            <a:xfrm>
              <a:off x="6671880" y="2730240"/>
              <a:ext cx="304920" cy="307080"/>
            </a:xfrm>
            <a:custGeom>
              <a:avLst/>
              <a:gdLst/>
              <a:ahLst/>
              <a:rect l="l" t="t" r="r" b="b"/>
              <a:pathLst>
                <a:path w="10366" h="10445">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style>
            <a:lnRef idx="0"/>
            <a:fillRef idx="0"/>
            <a:effectRef idx="0"/>
            <a:fontRef idx="minor"/>
          </p:style>
        </p:sp>
        <p:sp>
          <p:nvSpPr>
            <p:cNvPr id="7998" name="CustomShape 357"/>
            <p:cNvSpPr/>
            <p:nvPr/>
          </p:nvSpPr>
          <p:spPr>
            <a:xfrm>
              <a:off x="6785640" y="2916000"/>
              <a:ext cx="77760" cy="39600"/>
            </a:xfrm>
            <a:custGeom>
              <a:avLst/>
              <a:gdLst/>
              <a:ahLst/>
              <a:rect l="l" t="t" r="r" b="b"/>
              <a:pathLst>
                <a:path w="2679" h="1387">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style>
            <a:lnRef idx="0"/>
            <a:fillRef idx="0"/>
            <a:effectRef idx="0"/>
            <a:fontRef idx="minor"/>
          </p:style>
        </p:sp>
        <p:sp>
          <p:nvSpPr>
            <p:cNvPr id="7999" name="CustomShape 358"/>
            <p:cNvSpPr/>
            <p:nvPr/>
          </p:nvSpPr>
          <p:spPr>
            <a:xfrm>
              <a:off x="6887880" y="2976480"/>
              <a:ext cx="111240" cy="101520"/>
            </a:xfrm>
            <a:custGeom>
              <a:avLst/>
              <a:gdLst/>
              <a:ahLst/>
              <a:rect l="l" t="t" r="r" b="b"/>
              <a:pathLst>
                <a:path w="3813" h="3479">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style>
            <a:lnRef idx="0"/>
            <a:fillRef idx="0"/>
            <a:effectRef idx="0"/>
            <a:fontRef idx="minor"/>
          </p:style>
        </p:sp>
        <p:sp>
          <p:nvSpPr>
            <p:cNvPr id="8000" name="CustomShape 359"/>
            <p:cNvSpPr/>
            <p:nvPr/>
          </p:nvSpPr>
          <p:spPr>
            <a:xfrm>
              <a:off x="6650640" y="2978280"/>
              <a:ext cx="111240" cy="101880"/>
            </a:xfrm>
            <a:custGeom>
              <a:avLst/>
              <a:gdLst/>
              <a:ahLst/>
              <a:rect l="l" t="t" r="r" b="b"/>
              <a:pathLst>
                <a:path w="3813" h="349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style>
            <a:lnRef idx="0"/>
            <a:fillRef idx="0"/>
            <a:effectRef idx="0"/>
            <a:fontRef idx="minor"/>
          </p:style>
        </p:sp>
      </p:grpSp>
      <p:grpSp>
        <p:nvGrpSpPr>
          <p:cNvPr id="8001" name="Group 360"/>
          <p:cNvGrpSpPr/>
          <p:nvPr/>
        </p:nvGrpSpPr>
        <p:grpSpPr>
          <a:xfrm>
            <a:off x="6650640" y="3199680"/>
            <a:ext cx="348480" cy="306720"/>
            <a:chOff x="6650640" y="3199680"/>
            <a:chExt cx="348480" cy="306720"/>
          </a:xfrm>
        </p:grpSpPr>
        <p:sp>
          <p:nvSpPr>
            <p:cNvPr id="8002" name="CustomShape 361"/>
            <p:cNvSpPr/>
            <p:nvPr/>
          </p:nvSpPr>
          <p:spPr>
            <a:xfrm>
              <a:off x="6742800" y="3342960"/>
              <a:ext cx="163440" cy="163440"/>
            </a:xfrm>
            <a:custGeom>
              <a:avLst/>
              <a:gdLst/>
              <a:ahLst/>
              <a:rect l="l" t="t" r="r" b="b"/>
              <a:pathLst>
                <a:path w="5577" h="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style>
            <a:lnRef idx="0"/>
            <a:fillRef idx="0"/>
            <a:effectRef idx="0"/>
            <a:fontRef idx="minor"/>
          </p:style>
        </p:sp>
        <p:sp>
          <p:nvSpPr>
            <p:cNvPr id="8003" name="CustomShape 362"/>
            <p:cNvSpPr/>
            <p:nvPr/>
          </p:nvSpPr>
          <p:spPr>
            <a:xfrm>
              <a:off x="6897240" y="3199680"/>
              <a:ext cx="80640" cy="80640"/>
            </a:xfrm>
            <a:custGeom>
              <a:avLst/>
              <a:gdLst/>
              <a:ahLst/>
              <a:rect l="l" t="t" r="r" b="b"/>
              <a:pathLst>
                <a:path w="2773" h="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style>
            <a:lnRef idx="0"/>
            <a:fillRef idx="0"/>
            <a:effectRef idx="0"/>
            <a:fontRef idx="minor"/>
          </p:style>
        </p:sp>
        <p:sp>
          <p:nvSpPr>
            <p:cNvPr id="8004" name="CustomShape 363"/>
            <p:cNvSpPr/>
            <p:nvPr/>
          </p:nvSpPr>
          <p:spPr>
            <a:xfrm>
              <a:off x="6671880" y="3199680"/>
              <a:ext cx="79560" cy="80640"/>
            </a:xfrm>
            <a:custGeom>
              <a:avLst/>
              <a:gdLst/>
              <a:ahLst/>
              <a:rect l="l" t="t" r="r" b="b"/>
              <a:pathLst>
                <a:path w="2741" h="2773">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style>
            <a:lnRef idx="0"/>
            <a:fillRef idx="0"/>
            <a:effectRef idx="0"/>
            <a:fontRef idx="minor"/>
          </p:style>
        </p:sp>
        <p:sp>
          <p:nvSpPr>
            <p:cNvPr id="8005" name="CustomShape 364"/>
            <p:cNvSpPr/>
            <p:nvPr/>
          </p:nvSpPr>
          <p:spPr>
            <a:xfrm>
              <a:off x="6650640" y="3281400"/>
              <a:ext cx="122400" cy="60120"/>
            </a:xfrm>
            <a:custGeom>
              <a:avLst/>
              <a:gdLst/>
              <a:ahLst/>
              <a:rect l="l" t="t" r="r" b="b"/>
              <a:pathLst>
                <a:path w="4191" h="208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style>
            <a:lnRef idx="0"/>
            <a:fillRef idx="0"/>
            <a:effectRef idx="0"/>
            <a:fontRef idx="minor"/>
          </p:style>
        </p:sp>
        <p:sp>
          <p:nvSpPr>
            <p:cNvPr id="8006" name="CustomShape 365"/>
            <p:cNvSpPr/>
            <p:nvPr/>
          </p:nvSpPr>
          <p:spPr>
            <a:xfrm>
              <a:off x="6877800" y="3281400"/>
              <a:ext cx="121320" cy="60120"/>
            </a:xfrm>
            <a:custGeom>
              <a:avLst/>
              <a:gdLst/>
              <a:ahLst/>
              <a:rect l="l" t="t" r="r" b="b"/>
              <a:pathLst>
                <a:path w="4160" h="2081">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style>
            <a:lnRef idx="0"/>
            <a:fillRef idx="0"/>
            <a:effectRef idx="0"/>
            <a:fontRef idx="minor"/>
          </p:style>
        </p:sp>
        <p:sp>
          <p:nvSpPr>
            <p:cNvPr id="8007" name="CustomShape 366"/>
            <p:cNvSpPr/>
            <p:nvPr/>
          </p:nvSpPr>
          <p:spPr>
            <a:xfrm>
              <a:off x="6882480" y="3363480"/>
              <a:ext cx="116640" cy="60840"/>
            </a:xfrm>
            <a:custGeom>
              <a:avLst/>
              <a:gdLst/>
              <a:ahLst/>
              <a:rect l="l" t="t" r="r" b="b"/>
              <a:pathLst>
                <a:path w="4002" h="211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style>
            <a:lnRef idx="0"/>
            <a:fillRef idx="0"/>
            <a:effectRef idx="0"/>
            <a:fontRef idx="minor"/>
          </p:style>
        </p:sp>
        <p:sp>
          <p:nvSpPr>
            <p:cNvPr id="8008" name="CustomShape 367"/>
            <p:cNvSpPr/>
            <p:nvPr/>
          </p:nvSpPr>
          <p:spPr>
            <a:xfrm>
              <a:off x="6650640" y="3363480"/>
              <a:ext cx="117720" cy="60120"/>
            </a:xfrm>
            <a:custGeom>
              <a:avLst/>
              <a:gdLst/>
              <a:ahLst/>
              <a:rect l="l" t="t" r="r" b="b"/>
              <a:pathLst>
                <a:path w="4034" h="208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style>
            <a:lnRef idx="0"/>
            <a:fillRef idx="0"/>
            <a:effectRef idx="0"/>
            <a:fontRef idx="minor"/>
          </p:style>
        </p:sp>
      </p:grpSp>
      <p:grpSp>
        <p:nvGrpSpPr>
          <p:cNvPr id="8009" name="Group 368"/>
          <p:cNvGrpSpPr/>
          <p:nvPr/>
        </p:nvGrpSpPr>
        <p:grpSpPr>
          <a:xfrm>
            <a:off x="6727680" y="3655080"/>
            <a:ext cx="194040" cy="347760"/>
            <a:chOff x="6727680" y="3655080"/>
            <a:chExt cx="194040" cy="347760"/>
          </a:xfrm>
        </p:grpSpPr>
        <p:sp>
          <p:nvSpPr>
            <p:cNvPr id="8010" name="CustomShape 369"/>
            <p:cNvSpPr/>
            <p:nvPr/>
          </p:nvSpPr>
          <p:spPr>
            <a:xfrm>
              <a:off x="6843960" y="3749400"/>
              <a:ext cx="77760" cy="122400"/>
            </a:xfrm>
            <a:custGeom>
              <a:avLst/>
              <a:gdLst/>
              <a:ahLst/>
              <a:rect l="l" t="t" r="r" b="b"/>
              <a:pathLst>
                <a:path w="2679" h="4192">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style>
            <a:lnRef idx="0"/>
            <a:fillRef idx="0"/>
            <a:effectRef idx="0"/>
            <a:fontRef idx="minor"/>
          </p:style>
        </p:sp>
        <p:sp>
          <p:nvSpPr>
            <p:cNvPr id="8011" name="CustomShape 370"/>
            <p:cNvSpPr/>
            <p:nvPr/>
          </p:nvSpPr>
          <p:spPr>
            <a:xfrm>
              <a:off x="6738120" y="3655080"/>
              <a:ext cx="102960" cy="60120"/>
            </a:xfrm>
            <a:custGeom>
              <a:avLst/>
              <a:gdLst/>
              <a:ahLst/>
              <a:rect l="l" t="t" r="r" b="b"/>
              <a:pathLst>
                <a:path w="3530" h="2081">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style>
            <a:lnRef idx="0"/>
            <a:fillRef idx="0"/>
            <a:effectRef idx="0"/>
            <a:fontRef idx="minor"/>
          </p:style>
        </p:sp>
        <p:sp>
          <p:nvSpPr>
            <p:cNvPr id="8012" name="CustomShape 371"/>
            <p:cNvSpPr/>
            <p:nvPr/>
          </p:nvSpPr>
          <p:spPr>
            <a:xfrm>
              <a:off x="6727680" y="3737160"/>
              <a:ext cx="121320" cy="265680"/>
            </a:xfrm>
            <a:custGeom>
              <a:avLst/>
              <a:gdLst/>
              <a:ahLst/>
              <a:rect l="l" t="t" r="r" b="b"/>
              <a:pathLst>
                <a:path w="4160" h="9043">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style>
            <a:lnRef idx="0"/>
            <a:fillRef idx="0"/>
            <a:effectRef idx="0"/>
            <a:fontRef idx="minor"/>
          </p:style>
        </p:sp>
      </p:grpSp>
      <p:grpSp>
        <p:nvGrpSpPr>
          <p:cNvPr id="8013" name="Group 372"/>
          <p:cNvGrpSpPr/>
          <p:nvPr/>
        </p:nvGrpSpPr>
        <p:grpSpPr>
          <a:xfrm>
            <a:off x="7979040" y="3655440"/>
            <a:ext cx="349560" cy="347400"/>
            <a:chOff x="7979040" y="3655440"/>
            <a:chExt cx="349560" cy="347400"/>
          </a:xfrm>
        </p:grpSpPr>
        <p:sp>
          <p:nvSpPr>
            <p:cNvPr id="8014" name="CustomShape 373"/>
            <p:cNvSpPr/>
            <p:nvPr/>
          </p:nvSpPr>
          <p:spPr>
            <a:xfrm>
              <a:off x="8040600" y="3924360"/>
              <a:ext cx="20160" cy="20160"/>
            </a:xfrm>
            <a:custGeom>
              <a:avLst/>
              <a:gdLst/>
              <a:ahLst/>
              <a:rect l="l" t="t" r="r" b="b"/>
              <a:pathLst>
                <a:path w="726" h="725">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8015" name="CustomShape 374"/>
            <p:cNvSpPr/>
            <p:nvPr/>
          </p:nvSpPr>
          <p:spPr>
            <a:xfrm>
              <a:off x="7979040" y="3697200"/>
              <a:ext cx="267480" cy="305640"/>
            </a:xfrm>
            <a:custGeom>
              <a:avLst/>
              <a:gdLst/>
              <a:ahLst/>
              <a:rect l="l" t="t" r="r" b="b"/>
              <a:pathLst>
                <a:path w="9106" h="10397">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style>
            <a:lnRef idx="0"/>
            <a:fillRef idx="0"/>
            <a:effectRef idx="0"/>
            <a:fontRef idx="minor"/>
          </p:style>
        </p:sp>
        <p:sp>
          <p:nvSpPr>
            <p:cNvPr id="8016" name="CustomShape 375"/>
            <p:cNvSpPr/>
            <p:nvPr/>
          </p:nvSpPr>
          <p:spPr>
            <a:xfrm>
              <a:off x="8049960" y="3655440"/>
              <a:ext cx="124200" cy="61920"/>
            </a:xfrm>
            <a:custGeom>
              <a:avLst/>
              <a:gdLst/>
              <a:ahLst/>
              <a:rect l="l" t="t" r="r" b="b"/>
              <a:pathLst>
                <a:path w="4254" h="2143">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style>
            <a:lnRef idx="0"/>
            <a:fillRef idx="0"/>
            <a:effectRef idx="0"/>
            <a:fontRef idx="minor"/>
          </p:style>
        </p:sp>
        <p:sp>
          <p:nvSpPr>
            <p:cNvPr id="8017" name="CustomShape 376"/>
            <p:cNvSpPr/>
            <p:nvPr/>
          </p:nvSpPr>
          <p:spPr>
            <a:xfrm>
              <a:off x="8266680" y="3799440"/>
              <a:ext cx="60120" cy="123480"/>
            </a:xfrm>
            <a:custGeom>
              <a:avLst/>
              <a:gdLst/>
              <a:ahLst/>
              <a:rect l="l" t="t" r="r" b="b"/>
              <a:pathLst>
                <a:path w="2080" h="4223">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style>
            <a:lnRef idx="0"/>
            <a:fillRef idx="0"/>
            <a:effectRef idx="0"/>
            <a:fontRef idx="minor"/>
          </p:style>
        </p:sp>
        <p:sp>
          <p:nvSpPr>
            <p:cNvPr id="8018" name="CustomShape 377"/>
            <p:cNvSpPr/>
            <p:nvPr/>
          </p:nvSpPr>
          <p:spPr>
            <a:xfrm>
              <a:off x="8268480" y="3738240"/>
              <a:ext cx="60120" cy="39600"/>
            </a:xfrm>
            <a:custGeom>
              <a:avLst/>
              <a:gdLst/>
              <a:ahLst/>
              <a:rect l="l" t="t" r="r" b="b"/>
              <a:pathLst>
                <a:path w="2080" h="1387">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style>
            <a:lnRef idx="0"/>
            <a:fillRef idx="0"/>
            <a:effectRef idx="0"/>
            <a:fontRef idx="minor"/>
          </p:style>
        </p:sp>
        <p:sp>
          <p:nvSpPr>
            <p:cNvPr id="8019" name="CustomShape 378"/>
            <p:cNvSpPr/>
            <p:nvPr/>
          </p:nvSpPr>
          <p:spPr>
            <a:xfrm>
              <a:off x="8273160" y="3934440"/>
              <a:ext cx="49680" cy="49680"/>
            </a:xfrm>
            <a:custGeom>
              <a:avLst/>
              <a:gdLst/>
              <a:ahLst/>
              <a:rect l="l" t="t" r="r" b="b"/>
              <a:pathLst>
                <a:path w="1734" h="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style>
            <a:lnRef idx="0"/>
            <a:fillRef idx="0"/>
            <a:effectRef idx="0"/>
            <a:fontRef idx="minor"/>
          </p:style>
        </p:sp>
      </p:grpSp>
      <p:grpSp>
        <p:nvGrpSpPr>
          <p:cNvPr id="8020" name="Group 379"/>
          <p:cNvGrpSpPr/>
          <p:nvPr/>
        </p:nvGrpSpPr>
        <p:grpSpPr>
          <a:xfrm>
            <a:off x="6192720" y="1372320"/>
            <a:ext cx="346680" cy="347760"/>
            <a:chOff x="6192720" y="1372320"/>
            <a:chExt cx="346680" cy="347760"/>
          </a:xfrm>
        </p:grpSpPr>
        <p:sp>
          <p:nvSpPr>
            <p:cNvPr id="8021" name="CustomShape 380"/>
            <p:cNvSpPr/>
            <p:nvPr/>
          </p:nvSpPr>
          <p:spPr>
            <a:xfrm>
              <a:off x="6212160" y="1487880"/>
              <a:ext cx="327240" cy="232200"/>
            </a:xfrm>
            <a:custGeom>
              <a:avLst/>
              <a:gdLst/>
              <a:ahLst/>
              <a:rect l="l" t="t" r="r" b="b"/>
              <a:pathLst>
                <a:path w="11122" h="7909">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style>
            <a:lnRef idx="0"/>
            <a:fillRef idx="0"/>
            <a:effectRef idx="0"/>
            <a:fontRef idx="minor"/>
          </p:style>
        </p:sp>
        <p:sp>
          <p:nvSpPr>
            <p:cNvPr id="8022" name="CustomShape 381"/>
            <p:cNvSpPr/>
            <p:nvPr/>
          </p:nvSpPr>
          <p:spPr>
            <a:xfrm>
              <a:off x="6192720" y="1372320"/>
              <a:ext cx="326160" cy="232560"/>
            </a:xfrm>
            <a:custGeom>
              <a:avLst/>
              <a:gdLst/>
              <a:ahLst/>
              <a:rect l="l" t="t" r="r" b="b"/>
              <a:pathLst>
                <a:path w="11090" h="7916">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style>
            <a:lnRef idx="0"/>
            <a:fillRef idx="0"/>
            <a:effectRef idx="0"/>
            <a:fontRef idx="minor"/>
          </p:style>
        </p:sp>
        <p:sp>
          <p:nvSpPr>
            <p:cNvPr id="8023" name="CustomShape 382"/>
            <p:cNvSpPr/>
            <p:nvPr/>
          </p:nvSpPr>
          <p:spPr>
            <a:xfrm>
              <a:off x="6255000" y="1434600"/>
              <a:ext cx="222120" cy="222120"/>
            </a:xfrm>
            <a:custGeom>
              <a:avLst/>
              <a:gdLst/>
              <a:ahLst/>
              <a:rect l="l" t="t" r="r" b="b"/>
              <a:pathLst>
                <a:path w="7563" h="7562">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style>
            <a:lnRef idx="0"/>
            <a:fillRef idx="0"/>
            <a:effectRef idx="0"/>
            <a:fontRef idx="minor"/>
          </p:style>
        </p:sp>
      </p:grpSp>
      <p:grpSp>
        <p:nvGrpSpPr>
          <p:cNvPr id="8024" name="Group 383"/>
          <p:cNvGrpSpPr/>
          <p:nvPr/>
        </p:nvGrpSpPr>
        <p:grpSpPr>
          <a:xfrm>
            <a:off x="6207120" y="1820160"/>
            <a:ext cx="317880" cy="347760"/>
            <a:chOff x="6207120" y="1820160"/>
            <a:chExt cx="317880" cy="347760"/>
          </a:xfrm>
        </p:grpSpPr>
        <p:sp>
          <p:nvSpPr>
            <p:cNvPr id="8025" name="CustomShape 384"/>
            <p:cNvSpPr/>
            <p:nvPr/>
          </p:nvSpPr>
          <p:spPr>
            <a:xfrm>
              <a:off x="6375600" y="2044440"/>
              <a:ext cx="20160" cy="40320"/>
            </a:xfrm>
            <a:custGeom>
              <a:avLst/>
              <a:gdLst/>
              <a:ahLst/>
              <a:rect l="l" t="t" r="r" b="b"/>
              <a:pathLst>
                <a:path w="726" h="1418">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style>
            <a:lnRef idx="0"/>
            <a:fillRef idx="0"/>
            <a:effectRef idx="0"/>
            <a:fontRef idx="minor"/>
          </p:style>
        </p:sp>
        <p:sp>
          <p:nvSpPr>
            <p:cNvPr id="8026" name="CustomShape 385"/>
            <p:cNvSpPr/>
            <p:nvPr/>
          </p:nvSpPr>
          <p:spPr>
            <a:xfrm>
              <a:off x="6334560" y="1982160"/>
              <a:ext cx="20160" cy="40320"/>
            </a:xfrm>
            <a:custGeom>
              <a:avLst/>
              <a:gdLst/>
              <a:ahLst/>
              <a:rect l="l" t="t" r="r" b="b"/>
              <a:pathLst>
                <a:path w="725" h="1418">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style>
            <a:lnRef idx="0"/>
            <a:fillRef idx="0"/>
            <a:effectRef idx="0"/>
            <a:fontRef idx="minor"/>
          </p:style>
        </p:sp>
        <p:sp>
          <p:nvSpPr>
            <p:cNvPr id="8027" name="CustomShape 386"/>
            <p:cNvSpPr/>
            <p:nvPr/>
          </p:nvSpPr>
          <p:spPr>
            <a:xfrm>
              <a:off x="6207120" y="1820160"/>
              <a:ext cx="317880" cy="347760"/>
            </a:xfrm>
            <a:custGeom>
              <a:avLst/>
              <a:gdLst/>
              <a:ahLst/>
              <a:rect l="l" t="t" r="r" b="b"/>
              <a:pathLst>
                <a:path w="10807" h="11815">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style>
            <a:lnRef idx="0"/>
            <a:fillRef idx="0"/>
            <a:effectRef idx="0"/>
            <a:fontRef idx="minor"/>
          </p:style>
        </p:sp>
      </p:grpSp>
      <p:grpSp>
        <p:nvGrpSpPr>
          <p:cNvPr id="8028" name="Group 387"/>
          <p:cNvGrpSpPr/>
          <p:nvPr/>
        </p:nvGrpSpPr>
        <p:grpSpPr>
          <a:xfrm>
            <a:off x="6190920" y="2266560"/>
            <a:ext cx="350640" cy="347400"/>
            <a:chOff x="6190920" y="2266560"/>
            <a:chExt cx="350640" cy="347400"/>
          </a:xfrm>
        </p:grpSpPr>
        <p:sp>
          <p:nvSpPr>
            <p:cNvPr id="8029" name="CustomShape 388"/>
            <p:cNvSpPr/>
            <p:nvPr/>
          </p:nvSpPr>
          <p:spPr>
            <a:xfrm>
              <a:off x="6337800" y="2266560"/>
              <a:ext cx="59040" cy="59040"/>
            </a:xfrm>
            <a:custGeom>
              <a:avLst/>
              <a:gdLst/>
              <a:ahLst/>
              <a:rect l="l" t="t" r="r" b="b"/>
              <a:pathLst>
                <a:path w="2049" h="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style>
            <a:lnRef idx="0"/>
            <a:fillRef idx="0"/>
            <a:effectRef idx="0"/>
            <a:fontRef idx="minor"/>
          </p:style>
        </p:sp>
        <p:sp>
          <p:nvSpPr>
            <p:cNvPr id="8030" name="CustomShape 389"/>
            <p:cNvSpPr/>
            <p:nvPr/>
          </p:nvSpPr>
          <p:spPr>
            <a:xfrm>
              <a:off x="6190920" y="2395800"/>
              <a:ext cx="350640" cy="218160"/>
            </a:xfrm>
            <a:custGeom>
              <a:avLst/>
              <a:gdLst/>
              <a:ahLst/>
              <a:rect l="l" t="t" r="r" b="b"/>
              <a:pathLst>
                <a:path w="11910" h="7436">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style>
            <a:lnRef idx="0"/>
            <a:fillRef idx="0"/>
            <a:effectRef idx="0"/>
            <a:fontRef idx="minor"/>
          </p:style>
        </p:sp>
        <p:sp>
          <p:nvSpPr>
            <p:cNvPr id="8031" name="CustomShape 390"/>
            <p:cNvSpPr/>
            <p:nvPr/>
          </p:nvSpPr>
          <p:spPr>
            <a:xfrm>
              <a:off x="6316560" y="2347560"/>
              <a:ext cx="101160" cy="80640"/>
            </a:xfrm>
            <a:custGeom>
              <a:avLst/>
              <a:gdLst/>
              <a:ahLst/>
              <a:rect l="l" t="t" r="r" b="b"/>
              <a:pathLst>
                <a:path w="3467" h="2773">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style>
            <a:lnRef idx="0"/>
            <a:fillRef idx="0"/>
            <a:effectRef idx="0"/>
            <a:fontRef idx="minor"/>
          </p:style>
        </p:sp>
      </p:grpSp>
      <p:grpSp>
        <p:nvGrpSpPr>
          <p:cNvPr id="8032" name="Group 391"/>
          <p:cNvGrpSpPr/>
          <p:nvPr/>
        </p:nvGrpSpPr>
        <p:grpSpPr>
          <a:xfrm>
            <a:off x="4883040" y="2730600"/>
            <a:ext cx="348480" cy="348840"/>
            <a:chOff x="4883040" y="2730600"/>
            <a:chExt cx="348480" cy="348840"/>
          </a:xfrm>
        </p:grpSpPr>
        <p:sp>
          <p:nvSpPr>
            <p:cNvPr id="8033" name="CustomShape 392"/>
            <p:cNvSpPr/>
            <p:nvPr/>
          </p:nvSpPr>
          <p:spPr>
            <a:xfrm>
              <a:off x="5015880" y="2863800"/>
              <a:ext cx="80640" cy="79560"/>
            </a:xfrm>
            <a:custGeom>
              <a:avLst/>
              <a:gdLst/>
              <a:ahLst/>
              <a:rect l="l" t="t" r="r" b="b"/>
              <a:pathLst>
                <a:path w="2774" h="2742">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style>
            <a:lnRef idx="0"/>
            <a:fillRef idx="0"/>
            <a:effectRef idx="0"/>
            <a:fontRef idx="minor"/>
          </p:style>
        </p:sp>
        <p:sp>
          <p:nvSpPr>
            <p:cNvPr id="8034" name="CustomShape 393"/>
            <p:cNvSpPr/>
            <p:nvPr/>
          </p:nvSpPr>
          <p:spPr>
            <a:xfrm>
              <a:off x="4923000" y="2730600"/>
              <a:ext cx="101160" cy="101160"/>
            </a:xfrm>
            <a:custGeom>
              <a:avLst/>
              <a:gdLst/>
              <a:ahLst/>
              <a:rect l="l" t="t" r="r" b="b"/>
              <a:pathLst>
                <a:path w="3466" h="3467">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style>
            <a:lnRef idx="0"/>
            <a:fillRef idx="0"/>
            <a:effectRef idx="0"/>
            <a:fontRef idx="minor"/>
          </p:style>
        </p:sp>
        <p:sp>
          <p:nvSpPr>
            <p:cNvPr id="8035" name="CustomShape 394"/>
            <p:cNvSpPr/>
            <p:nvPr/>
          </p:nvSpPr>
          <p:spPr>
            <a:xfrm>
              <a:off x="5087520" y="2730600"/>
              <a:ext cx="101160" cy="101160"/>
            </a:xfrm>
            <a:custGeom>
              <a:avLst/>
              <a:gdLst/>
              <a:ahLst/>
              <a:rect l="l" t="t" r="r" b="b"/>
              <a:pathLst>
                <a:path w="3467" h="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style>
            <a:lnRef idx="0"/>
            <a:fillRef idx="0"/>
            <a:effectRef idx="0"/>
            <a:fontRef idx="minor"/>
          </p:style>
        </p:sp>
        <p:sp>
          <p:nvSpPr>
            <p:cNvPr id="8036" name="CustomShape 395"/>
            <p:cNvSpPr/>
            <p:nvPr/>
          </p:nvSpPr>
          <p:spPr>
            <a:xfrm>
              <a:off x="5031000" y="2960640"/>
              <a:ext cx="47880" cy="28440"/>
            </a:xfrm>
            <a:custGeom>
              <a:avLst/>
              <a:gdLst/>
              <a:ahLst/>
              <a:rect l="l" t="t" r="r" b="b"/>
              <a:pathLst>
                <a:path w="1671" h="1009">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style>
            <a:lnRef idx="0"/>
            <a:fillRef idx="0"/>
            <a:effectRef idx="0"/>
            <a:fontRef idx="minor"/>
          </p:style>
        </p:sp>
        <p:sp>
          <p:nvSpPr>
            <p:cNvPr id="8037" name="CustomShape 396"/>
            <p:cNvSpPr/>
            <p:nvPr/>
          </p:nvSpPr>
          <p:spPr>
            <a:xfrm>
              <a:off x="4964760" y="2954160"/>
              <a:ext cx="81360" cy="124200"/>
            </a:xfrm>
            <a:custGeom>
              <a:avLst/>
              <a:gdLst/>
              <a:ahLst/>
              <a:rect l="l" t="t" r="r" b="b"/>
              <a:pathLst>
                <a:path w="2805" h="4254">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style>
            <a:lnRef idx="0"/>
            <a:fillRef idx="0"/>
            <a:effectRef idx="0"/>
            <a:fontRef idx="minor"/>
          </p:style>
        </p:sp>
        <p:sp>
          <p:nvSpPr>
            <p:cNvPr id="8038" name="CustomShape 397"/>
            <p:cNvSpPr/>
            <p:nvPr/>
          </p:nvSpPr>
          <p:spPr>
            <a:xfrm>
              <a:off x="5067360" y="2955240"/>
              <a:ext cx="81360" cy="124200"/>
            </a:xfrm>
            <a:custGeom>
              <a:avLst/>
              <a:gdLst/>
              <a:ahLst/>
              <a:rect l="l" t="t" r="r" b="b"/>
              <a:pathLst>
                <a:path w="2805" h="4254">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style>
            <a:lnRef idx="0"/>
            <a:fillRef idx="0"/>
            <a:effectRef idx="0"/>
            <a:fontRef idx="minor"/>
          </p:style>
        </p:sp>
        <p:sp>
          <p:nvSpPr>
            <p:cNvPr id="8039" name="CustomShape 398"/>
            <p:cNvSpPr/>
            <p:nvPr/>
          </p:nvSpPr>
          <p:spPr>
            <a:xfrm>
              <a:off x="5069880" y="2829240"/>
              <a:ext cx="161640" cy="127080"/>
            </a:xfrm>
            <a:custGeom>
              <a:avLst/>
              <a:gdLst/>
              <a:ahLst/>
              <a:rect l="l" t="t" r="r" b="b"/>
              <a:pathLst>
                <a:path w="5514" h="4348">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style>
            <a:lnRef idx="0"/>
            <a:fillRef idx="0"/>
            <a:effectRef idx="0"/>
            <a:fontRef idx="minor"/>
          </p:style>
        </p:sp>
        <p:sp>
          <p:nvSpPr>
            <p:cNvPr id="8040" name="CustomShape 399"/>
            <p:cNvSpPr/>
            <p:nvPr/>
          </p:nvSpPr>
          <p:spPr>
            <a:xfrm>
              <a:off x="4883040" y="2828520"/>
              <a:ext cx="159480" cy="127080"/>
            </a:xfrm>
            <a:custGeom>
              <a:avLst/>
              <a:gdLst/>
              <a:ahLst/>
              <a:rect l="l" t="t" r="r" b="b"/>
              <a:pathLst>
                <a:path w="5451" h="4349">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style>
            <a:lnRef idx="0"/>
            <a:fillRef idx="0"/>
            <a:effectRef idx="0"/>
            <a:fontRef idx="minor"/>
          </p:style>
        </p:sp>
      </p:grpSp>
      <p:grpSp>
        <p:nvGrpSpPr>
          <p:cNvPr id="8041" name="Group 400"/>
          <p:cNvGrpSpPr/>
          <p:nvPr/>
        </p:nvGrpSpPr>
        <p:grpSpPr>
          <a:xfrm>
            <a:off x="4883400" y="3180240"/>
            <a:ext cx="347760" cy="345600"/>
            <a:chOff x="4883400" y="3180240"/>
            <a:chExt cx="347760" cy="345600"/>
          </a:xfrm>
        </p:grpSpPr>
        <p:sp>
          <p:nvSpPr>
            <p:cNvPr id="8042" name="CustomShape 401"/>
            <p:cNvSpPr/>
            <p:nvPr/>
          </p:nvSpPr>
          <p:spPr>
            <a:xfrm>
              <a:off x="5038920" y="3336480"/>
              <a:ext cx="20160" cy="18000"/>
            </a:xfrm>
            <a:custGeom>
              <a:avLst/>
              <a:gdLst/>
              <a:ahLst/>
              <a:rect l="l" t="t" r="r" b="b"/>
              <a:pathLst>
                <a:path w="726" h="662">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style>
            <a:lnRef idx="0"/>
            <a:fillRef idx="0"/>
            <a:effectRef idx="0"/>
            <a:fontRef idx="minor"/>
          </p:style>
        </p:sp>
        <p:sp>
          <p:nvSpPr>
            <p:cNvPr id="8043" name="CustomShape 402"/>
            <p:cNvSpPr/>
            <p:nvPr/>
          </p:nvSpPr>
          <p:spPr>
            <a:xfrm>
              <a:off x="4993200" y="3295440"/>
              <a:ext cx="110160" cy="101160"/>
            </a:xfrm>
            <a:custGeom>
              <a:avLst/>
              <a:gdLst/>
              <a:ahLst/>
              <a:rect l="l" t="t" r="r" b="b"/>
              <a:pathLst>
                <a:path w="3781" h="3467">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style>
            <a:lnRef idx="0"/>
            <a:fillRef idx="0"/>
            <a:effectRef idx="0"/>
            <a:fontRef idx="minor"/>
          </p:style>
        </p:sp>
        <p:sp>
          <p:nvSpPr>
            <p:cNvPr id="8044" name="CustomShape 403"/>
            <p:cNvSpPr/>
            <p:nvPr/>
          </p:nvSpPr>
          <p:spPr>
            <a:xfrm>
              <a:off x="5092920" y="3191400"/>
              <a:ext cx="138240" cy="139320"/>
            </a:xfrm>
            <a:custGeom>
              <a:avLst/>
              <a:gdLst/>
              <a:ahLst/>
              <a:rect l="l" t="t" r="r" b="b"/>
              <a:pathLst>
                <a:path w="4726" h="4758">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style>
            <a:lnRef idx="0"/>
            <a:fillRef idx="0"/>
            <a:effectRef idx="0"/>
            <a:fontRef idx="minor"/>
          </p:style>
        </p:sp>
        <p:sp>
          <p:nvSpPr>
            <p:cNvPr id="8045" name="CustomShape 404"/>
            <p:cNvSpPr/>
            <p:nvPr/>
          </p:nvSpPr>
          <p:spPr>
            <a:xfrm>
              <a:off x="5041440" y="3396240"/>
              <a:ext cx="120600" cy="119520"/>
            </a:xfrm>
            <a:custGeom>
              <a:avLst/>
              <a:gdLst/>
              <a:ahLst/>
              <a:rect l="l" t="t" r="r" b="b"/>
              <a:pathLst>
                <a:path w="4128" h="4096">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style>
            <a:lnRef idx="0"/>
            <a:fillRef idx="0"/>
            <a:effectRef idx="0"/>
            <a:fontRef idx="minor"/>
          </p:style>
        </p:sp>
        <p:sp>
          <p:nvSpPr>
            <p:cNvPr id="8046" name="CustomShape 405"/>
            <p:cNvSpPr/>
            <p:nvPr/>
          </p:nvSpPr>
          <p:spPr>
            <a:xfrm>
              <a:off x="5113440" y="3339360"/>
              <a:ext cx="104760" cy="103680"/>
            </a:xfrm>
            <a:custGeom>
              <a:avLst/>
              <a:gdLst/>
              <a:ahLst/>
              <a:rect l="l" t="t" r="r" b="b"/>
              <a:pathLst>
                <a:path w="3592" h="356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style>
            <a:lnRef idx="0"/>
            <a:fillRef idx="0"/>
            <a:effectRef idx="0"/>
            <a:fontRef idx="minor"/>
          </p:style>
        </p:sp>
        <p:sp>
          <p:nvSpPr>
            <p:cNvPr id="8047" name="CustomShape 406"/>
            <p:cNvSpPr/>
            <p:nvPr/>
          </p:nvSpPr>
          <p:spPr>
            <a:xfrm>
              <a:off x="4892760" y="3387600"/>
              <a:ext cx="141120" cy="138240"/>
            </a:xfrm>
            <a:custGeom>
              <a:avLst/>
              <a:gdLst/>
              <a:ahLst/>
              <a:rect l="l" t="t" r="r" b="b"/>
              <a:pathLst>
                <a:path w="4821" h="4727">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style>
            <a:lnRef idx="0"/>
            <a:fillRef idx="0"/>
            <a:effectRef idx="0"/>
            <a:fontRef idx="minor"/>
          </p:style>
        </p:sp>
        <p:sp>
          <p:nvSpPr>
            <p:cNvPr id="8048" name="CustomShape 407"/>
            <p:cNvSpPr/>
            <p:nvPr/>
          </p:nvSpPr>
          <p:spPr>
            <a:xfrm>
              <a:off x="5041440" y="3180240"/>
              <a:ext cx="121320" cy="98280"/>
            </a:xfrm>
            <a:custGeom>
              <a:avLst/>
              <a:gdLst/>
              <a:ahLst/>
              <a:rect l="l" t="t" r="r" b="b"/>
              <a:pathLst>
                <a:path w="4160" h="3372">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style>
            <a:lnRef idx="0"/>
            <a:fillRef idx="0"/>
            <a:effectRef idx="0"/>
            <a:fontRef idx="minor"/>
          </p:style>
        </p:sp>
        <p:sp>
          <p:nvSpPr>
            <p:cNvPr id="8049" name="CustomShape 408"/>
            <p:cNvSpPr/>
            <p:nvPr/>
          </p:nvSpPr>
          <p:spPr>
            <a:xfrm>
              <a:off x="4883400" y="3333600"/>
              <a:ext cx="98280" cy="125280"/>
            </a:xfrm>
            <a:custGeom>
              <a:avLst/>
              <a:gdLst/>
              <a:ahLst/>
              <a:rect l="l" t="t" r="r" b="b"/>
              <a:pathLst>
                <a:path w="3372" h="4286">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style>
            <a:lnRef idx="0"/>
            <a:fillRef idx="0"/>
            <a:effectRef idx="0"/>
            <a:fontRef idx="minor"/>
          </p:style>
        </p:sp>
      </p:grpSp>
      <p:grpSp>
        <p:nvGrpSpPr>
          <p:cNvPr id="8050" name="Group 409"/>
          <p:cNvGrpSpPr/>
          <p:nvPr/>
        </p:nvGrpSpPr>
        <p:grpSpPr>
          <a:xfrm>
            <a:off x="4883400" y="3655080"/>
            <a:ext cx="347400" cy="347760"/>
            <a:chOff x="4883400" y="3655080"/>
            <a:chExt cx="347400" cy="347760"/>
          </a:xfrm>
        </p:grpSpPr>
        <p:sp>
          <p:nvSpPr>
            <p:cNvPr id="8051" name="CustomShape 410"/>
            <p:cNvSpPr/>
            <p:nvPr/>
          </p:nvSpPr>
          <p:spPr>
            <a:xfrm>
              <a:off x="5076000" y="3750120"/>
              <a:ext cx="154800" cy="181800"/>
            </a:xfrm>
            <a:custGeom>
              <a:avLst/>
              <a:gdLst/>
              <a:ahLst/>
              <a:rect l="l" t="t" r="r" b="b"/>
              <a:pathLst>
                <a:path w="5293" h="6207">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style>
            <a:lnRef idx="0"/>
            <a:fillRef idx="0"/>
            <a:effectRef idx="0"/>
            <a:fontRef idx="minor"/>
          </p:style>
        </p:sp>
        <p:sp>
          <p:nvSpPr>
            <p:cNvPr id="8052" name="CustomShape 411"/>
            <p:cNvSpPr/>
            <p:nvPr/>
          </p:nvSpPr>
          <p:spPr>
            <a:xfrm>
              <a:off x="5067720" y="3655080"/>
              <a:ext cx="133560" cy="155880"/>
            </a:xfrm>
            <a:custGeom>
              <a:avLst/>
              <a:gdLst/>
              <a:ahLst/>
              <a:rect l="l" t="t" r="r" b="b"/>
              <a:pathLst>
                <a:path w="4569" h="5326">
                  <a:moveTo>
                    <a:pt x="1" y="1"/>
                  </a:moveTo>
                  <a:lnTo>
                    <a:pt x="1" y="5325"/>
                  </a:lnTo>
                  <a:lnTo>
                    <a:pt x="4569" y="2679"/>
                  </a:lnTo>
                  <a:cubicBezTo>
                    <a:pt x="3561" y="1167"/>
                    <a:pt x="1891" y="127"/>
                    <a:pt x="1" y="1"/>
                  </a:cubicBezTo>
                  <a:close/>
                </a:path>
              </a:pathLst>
            </a:custGeom>
            <a:solidFill>
              <a:srgbClr val="5f7d95"/>
            </a:solidFill>
            <a:ln>
              <a:noFill/>
            </a:ln>
          </p:spPr>
          <p:style>
            <a:lnRef idx="0"/>
            <a:fillRef idx="0"/>
            <a:effectRef idx="0"/>
            <a:fontRef idx="minor"/>
          </p:style>
        </p:sp>
        <p:sp>
          <p:nvSpPr>
            <p:cNvPr id="8053" name="CustomShape 412"/>
            <p:cNvSpPr/>
            <p:nvPr/>
          </p:nvSpPr>
          <p:spPr>
            <a:xfrm>
              <a:off x="4883400" y="3655080"/>
              <a:ext cx="301320" cy="347760"/>
            </a:xfrm>
            <a:custGeom>
              <a:avLst/>
              <a:gdLst/>
              <a:ahLst/>
              <a:rect l="l" t="t" r="r" b="b"/>
              <a:pathLst>
                <a:path w="10240" h="11816">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style>
            <a:lnRef idx="0"/>
            <a:fillRef idx="0"/>
            <a:effectRef idx="0"/>
            <a:fontRef idx="minor"/>
          </p:style>
        </p:sp>
      </p:grpSp>
      <p:grpSp>
        <p:nvGrpSpPr>
          <p:cNvPr id="8054" name="Group 413"/>
          <p:cNvGrpSpPr/>
          <p:nvPr/>
        </p:nvGrpSpPr>
        <p:grpSpPr>
          <a:xfrm>
            <a:off x="7107840" y="2731320"/>
            <a:ext cx="326160" cy="347040"/>
            <a:chOff x="7107840" y="2731320"/>
            <a:chExt cx="326160" cy="347040"/>
          </a:xfrm>
        </p:grpSpPr>
        <p:sp>
          <p:nvSpPr>
            <p:cNvPr id="8055" name="CustomShape 414"/>
            <p:cNvSpPr/>
            <p:nvPr/>
          </p:nvSpPr>
          <p:spPr>
            <a:xfrm>
              <a:off x="7270920" y="2731320"/>
              <a:ext cx="19080" cy="50760"/>
            </a:xfrm>
            <a:custGeom>
              <a:avLst/>
              <a:gdLst/>
              <a:ahLst/>
              <a:rect l="l" t="t" r="r" b="b"/>
              <a:pathLst>
                <a:path w="694" h="1765">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style>
            <a:lnRef idx="0"/>
            <a:fillRef idx="0"/>
            <a:effectRef idx="0"/>
            <a:fontRef idx="minor"/>
          </p:style>
        </p:sp>
        <p:sp>
          <p:nvSpPr>
            <p:cNvPr id="8056" name="CustomShape 415"/>
            <p:cNvSpPr/>
            <p:nvPr/>
          </p:nvSpPr>
          <p:spPr>
            <a:xfrm>
              <a:off x="7333200" y="2753640"/>
              <a:ext cx="40320" cy="38880"/>
            </a:xfrm>
            <a:custGeom>
              <a:avLst/>
              <a:gdLst/>
              <a:ahLst/>
              <a:rect l="l" t="t" r="r" b="b"/>
              <a:pathLst>
                <a:path w="1418" h="1364">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style>
            <a:lnRef idx="0"/>
            <a:fillRef idx="0"/>
            <a:effectRef idx="0"/>
            <a:fontRef idx="minor"/>
          </p:style>
        </p:sp>
        <p:sp>
          <p:nvSpPr>
            <p:cNvPr id="8057" name="CustomShape 416"/>
            <p:cNvSpPr/>
            <p:nvPr/>
          </p:nvSpPr>
          <p:spPr>
            <a:xfrm>
              <a:off x="7393680" y="2875680"/>
              <a:ext cx="40320" cy="20160"/>
            </a:xfrm>
            <a:custGeom>
              <a:avLst/>
              <a:gdLst/>
              <a:ahLst/>
              <a:rect l="l" t="t" r="r" b="b"/>
              <a:pathLst>
                <a:path w="1419" h="726">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style>
            <a:lnRef idx="0"/>
            <a:fillRef idx="0"/>
            <a:effectRef idx="0"/>
            <a:fontRef idx="minor"/>
          </p:style>
        </p:sp>
        <p:sp>
          <p:nvSpPr>
            <p:cNvPr id="8058" name="CustomShape 417"/>
            <p:cNvSpPr/>
            <p:nvPr/>
          </p:nvSpPr>
          <p:spPr>
            <a:xfrm>
              <a:off x="7107840" y="2875680"/>
              <a:ext cx="40320" cy="19080"/>
            </a:xfrm>
            <a:custGeom>
              <a:avLst/>
              <a:gdLst/>
              <a:ahLst/>
              <a:rect l="l" t="t" r="r" b="b"/>
              <a:pathLst>
                <a:path w="1419" h="694">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style>
            <a:lnRef idx="0"/>
            <a:fillRef idx="0"/>
            <a:effectRef idx="0"/>
            <a:fontRef idx="minor"/>
          </p:style>
        </p:sp>
        <p:sp>
          <p:nvSpPr>
            <p:cNvPr id="8059" name="CustomShape 418"/>
            <p:cNvSpPr/>
            <p:nvPr/>
          </p:nvSpPr>
          <p:spPr>
            <a:xfrm>
              <a:off x="7188840" y="2753640"/>
              <a:ext cx="40320" cy="38880"/>
            </a:xfrm>
            <a:custGeom>
              <a:avLst/>
              <a:gdLst/>
              <a:ahLst/>
              <a:rect l="l" t="t" r="r" b="b"/>
              <a:pathLst>
                <a:path w="1419" h="1364">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style>
            <a:lnRef idx="0"/>
            <a:fillRef idx="0"/>
            <a:effectRef idx="0"/>
            <a:fontRef idx="minor"/>
          </p:style>
        </p:sp>
        <p:sp>
          <p:nvSpPr>
            <p:cNvPr id="8060" name="CustomShape 419"/>
            <p:cNvSpPr/>
            <p:nvPr/>
          </p:nvSpPr>
          <p:spPr>
            <a:xfrm>
              <a:off x="7126560" y="2793600"/>
              <a:ext cx="42480" cy="29160"/>
            </a:xfrm>
            <a:custGeom>
              <a:avLst/>
              <a:gdLst/>
              <a:ahLst/>
              <a:rect l="l" t="t" r="r" b="b"/>
              <a:pathLst>
                <a:path w="1482" h="1039">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style>
            <a:lnRef idx="0"/>
            <a:fillRef idx="0"/>
            <a:effectRef idx="0"/>
            <a:fontRef idx="minor"/>
          </p:style>
        </p:sp>
        <p:sp>
          <p:nvSpPr>
            <p:cNvPr id="8061" name="CustomShape 420"/>
            <p:cNvSpPr/>
            <p:nvPr/>
          </p:nvSpPr>
          <p:spPr>
            <a:xfrm>
              <a:off x="7372440" y="2793960"/>
              <a:ext cx="42480" cy="30240"/>
            </a:xfrm>
            <a:custGeom>
              <a:avLst/>
              <a:gdLst/>
              <a:ahLst/>
              <a:rect l="l" t="t" r="r" b="b"/>
              <a:pathLst>
                <a:path w="1481" h="1072">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style>
            <a:lnRef idx="0"/>
            <a:fillRef idx="0"/>
            <a:effectRef idx="0"/>
            <a:fontRef idx="minor"/>
          </p:style>
        </p:sp>
        <p:sp>
          <p:nvSpPr>
            <p:cNvPr id="8062" name="CustomShape 421"/>
            <p:cNvSpPr/>
            <p:nvPr/>
          </p:nvSpPr>
          <p:spPr>
            <a:xfrm>
              <a:off x="7163640" y="2791800"/>
              <a:ext cx="208080" cy="286560"/>
            </a:xfrm>
            <a:custGeom>
              <a:avLst/>
              <a:gdLst/>
              <a:ahLst/>
              <a:rect l="l" t="t" r="r" b="b"/>
              <a:pathLst>
                <a:path w="7089" h="975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style>
            <a:lnRef idx="0"/>
            <a:fillRef idx="0"/>
            <a:effectRef idx="0"/>
            <a:fontRef idx="minor"/>
          </p:style>
        </p:sp>
      </p:grpSp>
      <p:grpSp>
        <p:nvGrpSpPr>
          <p:cNvPr id="8063" name="Group 422"/>
          <p:cNvGrpSpPr/>
          <p:nvPr/>
        </p:nvGrpSpPr>
        <p:grpSpPr>
          <a:xfrm>
            <a:off x="7096320" y="3177720"/>
            <a:ext cx="349560" cy="350640"/>
            <a:chOff x="7096320" y="3177720"/>
            <a:chExt cx="349560" cy="350640"/>
          </a:xfrm>
        </p:grpSpPr>
        <p:sp>
          <p:nvSpPr>
            <p:cNvPr id="8064" name="CustomShape 423"/>
            <p:cNvSpPr/>
            <p:nvPr/>
          </p:nvSpPr>
          <p:spPr>
            <a:xfrm>
              <a:off x="7096320" y="3301560"/>
              <a:ext cx="40320" cy="225000"/>
            </a:xfrm>
            <a:custGeom>
              <a:avLst/>
              <a:gdLst/>
              <a:ahLst/>
              <a:rect l="l" t="t" r="r" b="b"/>
              <a:pathLst>
                <a:path w="1419" h="7657">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style>
            <a:lnRef idx="0"/>
            <a:fillRef idx="0"/>
            <a:effectRef idx="0"/>
            <a:fontRef idx="minor"/>
          </p:style>
        </p:sp>
        <p:sp>
          <p:nvSpPr>
            <p:cNvPr id="8065" name="CustomShape 424"/>
            <p:cNvSpPr/>
            <p:nvPr/>
          </p:nvSpPr>
          <p:spPr>
            <a:xfrm>
              <a:off x="7136280" y="3384360"/>
              <a:ext cx="144000" cy="144000"/>
            </a:xfrm>
            <a:custGeom>
              <a:avLst/>
              <a:gdLst/>
              <a:ahLst/>
              <a:rect l="l" t="t" r="r" b="b"/>
              <a:pathLst>
                <a:path w="4916" h="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style>
            <a:lnRef idx="0"/>
            <a:fillRef idx="0"/>
            <a:effectRef idx="0"/>
            <a:fontRef idx="minor"/>
          </p:style>
        </p:sp>
        <p:sp>
          <p:nvSpPr>
            <p:cNvPr id="8066" name="CustomShape 425"/>
            <p:cNvSpPr/>
            <p:nvPr/>
          </p:nvSpPr>
          <p:spPr>
            <a:xfrm>
              <a:off x="7300080" y="3177720"/>
              <a:ext cx="123480" cy="40320"/>
            </a:xfrm>
            <a:custGeom>
              <a:avLst/>
              <a:gdLst/>
              <a:ahLst/>
              <a:rect l="l" t="t" r="r" b="b"/>
              <a:pathLst>
                <a:path w="4222" h="1418">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style>
            <a:lnRef idx="0"/>
            <a:fillRef idx="0"/>
            <a:effectRef idx="0"/>
            <a:fontRef idx="minor"/>
          </p:style>
        </p:sp>
        <p:sp>
          <p:nvSpPr>
            <p:cNvPr id="8067" name="CustomShape 426"/>
            <p:cNvSpPr/>
            <p:nvPr/>
          </p:nvSpPr>
          <p:spPr>
            <a:xfrm>
              <a:off x="7321680" y="3241080"/>
              <a:ext cx="122400" cy="40320"/>
            </a:xfrm>
            <a:custGeom>
              <a:avLst/>
              <a:gdLst/>
              <a:ahLst/>
              <a:rect l="l" t="t" r="r" b="b"/>
              <a:pathLst>
                <a:path w="4192" h="1419">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style>
            <a:lnRef idx="0"/>
            <a:fillRef idx="0"/>
            <a:effectRef idx="0"/>
            <a:fontRef idx="minor"/>
          </p:style>
        </p:sp>
        <p:sp>
          <p:nvSpPr>
            <p:cNvPr id="8068" name="CustomShape 427"/>
            <p:cNvSpPr/>
            <p:nvPr/>
          </p:nvSpPr>
          <p:spPr>
            <a:xfrm>
              <a:off x="7301880" y="3363120"/>
              <a:ext cx="142920" cy="40320"/>
            </a:xfrm>
            <a:custGeom>
              <a:avLst/>
              <a:gdLst/>
              <a:ahLst/>
              <a:rect l="l" t="t" r="r" b="b"/>
              <a:pathLst>
                <a:path w="4884" h="1419">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style>
            <a:lnRef idx="0"/>
            <a:fillRef idx="0"/>
            <a:effectRef idx="0"/>
            <a:fontRef idx="minor"/>
          </p:style>
        </p:sp>
        <p:sp>
          <p:nvSpPr>
            <p:cNvPr id="8069" name="CustomShape 428"/>
            <p:cNvSpPr/>
            <p:nvPr/>
          </p:nvSpPr>
          <p:spPr>
            <a:xfrm>
              <a:off x="7280640" y="3301560"/>
              <a:ext cx="164160" cy="38520"/>
            </a:xfrm>
            <a:custGeom>
              <a:avLst/>
              <a:gdLst/>
              <a:ahLst/>
              <a:rect l="l" t="t" r="r" b="b"/>
              <a:pathLst>
                <a:path w="5609" h="1356">
                  <a:moveTo>
                    <a:pt x="1" y="0"/>
                  </a:moveTo>
                  <a:lnTo>
                    <a:pt x="1" y="1355"/>
                  </a:lnTo>
                  <a:lnTo>
                    <a:pt x="5609" y="1355"/>
                  </a:lnTo>
                  <a:lnTo>
                    <a:pt x="5609" y="347"/>
                  </a:lnTo>
                  <a:cubicBezTo>
                    <a:pt x="5577" y="158"/>
                    <a:pt x="5451" y="0"/>
                    <a:pt x="5231" y="0"/>
                  </a:cubicBezTo>
                  <a:close/>
                </a:path>
              </a:pathLst>
            </a:custGeom>
            <a:solidFill>
              <a:srgbClr val="5f7d95"/>
            </a:solidFill>
            <a:ln>
              <a:noFill/>
            </a:ln>
          </p:spPr>
          <p:style>
            <a:lnRef idx="0"/>
            <a:fillRef idx="0"/>
            <a:effectRef idx="0"/>
            <a:fontRef idx="minor"/>
          </p:style>
        </p:sp>
        <p:sp>
          <p:nvSpPr>
            <p:cNvPr id="8070" name="CustomShape 429"/>
            <p:cNvSpPr/>
            <p:nvPr/>
          </p:nvSpPr>
          <p:spPr>
            <a:xfrm>
              <a:off x="7301880" y="3426480"/>
              <a:ext cx="144000" cy="101880"/>
            </a:xfrm>
            <a:custGeom>
              <a:avLst/>
              <a:gdLst/>
              <a:ahLst/>
              <a:rect l="l" t="t" r="r" b="b"/>
              <a:pathLst>
                <a:path w="4916" h="3498">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style>
            <a:lnRef idx="0"/>
            <a:fillRef idx="0"/>
            <a:effectRef idx="0"/>
            <a:fontRef idx="minor"/>
          </p:style>
        </p:sp>
        <p:sp>
          <p:nvSpPr>
            <p:cNvPr id="8071" name="CustomShape 430"/>
            <p:cNvSpPr/>
            <p:nvPr/>
          </p:nvSpPr>
          <p:spPr>
            <a:xfrm>
              <a:off x="7158600" y="3240000"/>
              <a:ext cx="101160" cy="121320"/>
            </a:xfrm>
            <a:custGeom>
              <a:avLst/>
              <a:gdLst/>
              <a:ahLst/>
              <a:rect l="l" t="t" r="r" b="b"/>
              <a:pathLst>
                <a:path w="3467" h="4159">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style>
            <a:lnRef idx="0"/>
            <a:fillRef idx="0"/>
            <a:effectRef idx="0"/>
            <a:fontRef idx="minor"/>
          </p:style>
        </p:sp>
      </p:grpSp>
      <p:grpSp>
        <p:nvGrpSpPr>
          <p:cNvPr id="8072" name="Group 431"/>
          <p:cNvGrpSpPr/>
          <p:nvPr/>
        </p:nvGrpSpPr>
        <p:grpSpPr>
          <a:xfrm>
            <a:off x="7100640" y="3716640"/>
            <a:ext cx="341280" cy="225000"/>
            <a:chOff x="7100640" y="3716640"/>
            <a:chExt cx="341280" cy="225000"/>
          </a:xfrm>
        </p:grpSpPr>
        <p:sp>
          <p:nvSpPr>
            <p:cNvPr id="8073" name="CustomShape 432"/>
            <p:cNvSpPr/>
            <p:nvPr/>
          </p:nvSpPr>
          <p:spPr>
            <a:xfrm>
              <a:off x="7100640" y="3716640"/>
              <a:ext cx="341280" cy="103680"/>
            </a:xfrm>
            <a:custGeom>
              <a:avLst/>
              <a:gdLst/>
              <a:ahLst/>
              <a:rect l="l" t="t" r="r" b="b"/>
              <a:pathLst>
                <a:path w="11595" h="3561">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style>
            <a:lnRef idx="0"/>
            <a:fillRef idx="0"/>
            <a:effectRef idx="0"/>
            <a:fontRef idx="minor"/>
          </p:style>
        </p:sp>
        <p:sp>
          <p:nvSpPr>
            <p:cNvPr id="8074" name="CustomShape 433"/>
            <p:cNvSpPr/>
            <p:nvPr/>
          </p:nvSpPr>
          <p:spPr>
            <a:xfrm>
              <a:off x="7261560" y="3818160"/>
              <a:ext cx="19080" cy="20160"/>
            </a:xfrm>
            <a:custGeom>
              <a:avLst/>
              <a:gdLst/>
              <a:ahLst/>
              <a:rect l="l" t="t" r="r" b="b"/>
              <a:pathLst>
                <a:path w="694" h="726">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8075" name="CustomShape 434"/>
            <p:cNvSpPr/>
            <p:nvPr/>
          </p:nvSpPr>
          <p:spPr>
            <a:xfrm>
              <a:off x="7220520" y="3789360"/>
              <a:ext cx="101160" cy="90720"/>
            </a:xfrm>
            <a:custGeom>
              <a:avLst/>
              <a:gdLst/>
              <a:ahLst/>
              <a:rect l="l" t="t" r="r" b="b"/>
              <a:pathLst>
                <a:path w="3467" h="312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style>
            <a:lnRef idx="0"/>
            <a:fillRef idx="0"/>
            <a:effectRef idx="0"/>
            <a:fontRef idx="minor"/>
          </p:style>
        </p:sp>
        <p:sp>
          <p:nvSpPr>
            <p:cNvPr id="8076" name="CustomShape 435"/>
            <p:cNvSpPr/>
            <p:nvPr/>
          </p:nvSpPr>
          <p:spPr>
            <a:xfrm>
              <a:off x="7104960" y="3797640"/>
              <a:ext cx="331920" cy="144000"/>
            </a:xfrm>
            <a:custGeom>
              <a:avLst/>
              <a:gdLst/>
              <a:ahLst/>
              <a:rect l="l" t="t" r="r" b="b"/>
              <a:pathLst>
                <a:path w="11280" h="4916">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style>
            <a:lnRef idx="0"/>
            <a:fillRef idx="0"/>
            <a:effectRef idx="0"/>
            <a:fontRef idx="minor"/>
          </p:style>
        </p:sp>
      </p:grpSp>
      <p:grpSp>
        <p:nvGrpSpPr>
          <p:cNvPr id="8077" name="Group 436"/>
          <p:cNvGrpSpPr/>
          <p:nvPr/>
        </p:nvGrpSpPr>
        <p:grpSpPr>
          <a:xfrm>
            <a:off x="6226920" y="4099320"/>
            <a:ext cx="349560" cy="324000"/>
            <a:chOff x="6226920" y="4099320"/>
            <a:chExt cx="349560" cy="324000"/>
          </a:xfrm>
        </p:grpSpPr>
        <p:sp>
          <p:nvSpPr>
            <p:cNvPr id="8078" name="CustomShape 437"/>
            <p:cNvSpPr/>
            <p:nvPr/>
          </p:nvSpPr>
          <p:spPr>
            <a:xfrm>
              <a:off x="6391800" y="4099320"/>
              <a:ext cx="19080" cy="49680"/>
            </a:xfrm>
            <a:custGeom>
              <a:avLst/>
              <a:gdLst/>
              <a:ahLst/>
              <a:rect l="l" t="t" r="r" b="b"/>
              <a:pathLst>
                <a:path w="694" h="173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style>
            <a:lnRef idx="0"/>
            <a:fillRef idx="0"/>
            <a:effectRef idx="0"/>
            <a:fontRef idx="minor"/>
          </p:style>
        </p:sp>
        <p:sp>
          <p:nvSpPr>
            <p:cNvPr id="8079" name="CustomShape 438"/>
            <p:cNvSpPr/>
            <p:nvPr/>
          </p:nvSpPr>
          <p:spPr>
            <a:xfrm>
              <a:off x="6309720" y="4139640"/>
              <a:ext cx="40320" cy="39600"/>
            </a:xfrm>
            <a:custGeom>
              <a:avLst/>
              <a:gdLst/>
              <a:ahLst/>
              <a:rect l="l" t="t" r="r" b="b"/>
              <a:pathLst>
                <a:path w="1419" h="1388">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style>
            <a:lnRef idx="0"/>
            <a:fillRef idx="0"/>
            <a:effectRef idx="0"/>
            <a:fontRef idx="minor"/>
          </p:style>
        </p:sp>
        <p:sp>
          <p:nvSpPr>
            <p:cNvPr id="8080" name="CustomShape 439"/>
            <p:cNvSpPr/>
            <p:nvPr/>
          </p:nvSpPr>
          <p:spPr>
            <a:xfrm>
              <a:off x="6452280" y="4140000"/>
              <a:ext cx="40320" cy="39240"/>
            </a:xfrm>
            <a:custGeom>
              <a:avLst/>
              <a:gdLst/>
              <a:ahLst/>
              <a:rect l="l" t="t" r="r" b="b"/>
              <a:pathLst>
                <a:path w="1419" h="1376">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style>
            <a:lnRef idx="0"/>
            <a:fillRef idx="0"/>
            <a:effectRef idx="0"/>
            <a:fontRef idx="minor"/>
          </p:style>
        </p:sp>
        <p:sp>
          <p:nvSpPr>
            <p:cNvPr id="8081" name="CustomShape 440"/>
            <p:cNvSpPr/>
            <p:nvPr/>
          </p:nvSpPr>
          <p:spPr>
            <a:xfrm>
              <a:off x="6536160" y="4241520"/>
              <a:ext cx="40320" cy="141840"/>
            </a:xfrm>
            <a:custGeom>
              <a:avLst/>
              <a:gdLst/>
              <a:ahLst/>
              <a:rect l="l" t="t" r="r" b="b"/>
              <a:pathLst>
                <a:path w="1419" h="4853">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style>
            <a:lnRef idx="0"/>
            <a:fillRef idx="0"/>
            <a:effectRef idx="0"/>
            <a:fontRef idx="minor"/>
          </p:style>
        </p:sp>
        <p:sp>
          <p:nvSpPr>
            <p:cNvPr id="8082" name="CustomShape 441"/>
            <p:cNvSpPr/>
            <p:nvPr/>
          </p:nvSpPr>
          <p:spPr>
            <a:xfrm>
              <a:off x="6226920" y="4242600"/>
              <a:ext cx="40320" cy="142200"/>
            </a:xfrm>
            <a:custGeom>
              <a:avLst/>
              <a:gdLst/>
              <a:ahLst/>
              <a:rect l="l" t="t" r="r" b="b"/>
              <a:pathLst>
                <a:path w="1419" h="4856">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style>
            <a:lnRef idx="0"/>
            <a:fillRef idx="0"/>
            <a:effectRef idx="0"/>
            <a:fontRef idx="minor"/>
          </p:style>
        </p:sp>
        <p:sp>
          <p:nvSpPr>
            <p:cNvPr id="8083" name="CustomShape 442"/>
            <p:cNvSpPr/>
            <p:nvPr/>
          </p:nvSpPr>
          <p:spPr>
            <a:xfrm>
              <a:off x="6344280" y="4252680"/>
              <a:ext cx="168120" cy="121320"/>
            </a:xfrm>
            <a:custGeom>
              <a:avLst/>
              <a:gdLst/>
              <a:ahLst/>
              <a:rect l="l" t="t" r="r" b="b"/>
              <a:pathLst>
                <a:path w="5735" h="416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style>
            <a:lnRef idx="0"/>
            <a:fillRef idx="0"/>
            <a:effectRef idx="0"/>
            <a:fontRef idx="minor"/>
          </p:style>
        </p:sp>
        <p:sp>
          <p:nvSpPr>
            <p:cNvPr id="8084" name="CustomShape 443"/>
            <p:cNvSpPr/>
            <p:nvPr/>
          </p:nvSpPr>
          <p:spPr>
            <a:xfrm>
              <a:off x="6287400" y="4201560"/>
              <a:ext cx="206280" cy="221760"/>
            </a:xfrm>
            <a:custGeom>
              <a:avLst/>
              <a:gdLst/>
              <a:ahLst/>
              <a:rect l="l" t="t" r="r" b="b"/>
              <a:pathLst>
                <a:path w="7027" h="7549">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style>
            <a:lnRef idx="0"/>
            <a:fillRef idx="0"/>
            <a:effectRef idx="0"/>
            <a:fontRef idx="minor"/>
          </p:style>
        </p:sp>
      </p:grpSp>
      <p:grpSp>
        <p:nvGrpSpPr>
          <p:cNvPr id="8085" name="Group 444"/>
          <p:cNvGrpSpPr/>
          <p:nvPr/>
        </p:nvGrpSpPr>
        <p:grpSpPr>
          <a:xfrm>
            <a:off x="6634080" y="1378800"/>
            <a:ext cx="348480" cy="348840"/>
            <a:chOff x="6634080" y="1378800"/>
            <a:chExt cx="348480" cy="348840"/>
          </a:xfrm>
        </p:grpSpPr>
        <p:sp>
          <p:nvSpPr>
            <p:cNvPr id="8086" name="CustomShape 445"/>
            <p:cNvSpPr/>
            <p:nvPr/>
          </p:nvSpPr>
          <p:spPr>
            <a:xfrm>
              <a:off x="6664680" y="1378800"/>
              <a:ext cx="101160" cy="101160"/>
            </a:xfrm>
            <a:custGeom>
              <a:avLst/>
              <a:gdLst/>
              <a:ahLst/>
              <a:rect l="l" t="t" r="r" b="b"/>
              <a:pathLst>
                <a:path w="3467" h="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style>
            <a:lnRef idx="0"/>
            <a:fillRef idx="0"/>
            <a:effectRef idx="0"/>
            <a:fontRef idx="minor"/>
          </p:style>
        </p:sp>
        <p:sp>
          <p:nvSpPr>
            <p:cNvPr id="8087" name="CustomShape 446"/>
            <p:cNvSpPr/>
            <p:nvPr/>
          </p:nvSpPr>
          <p:spPr>
            <a:xfrm>
              <a:off x="6799680" y="1420920"/>
              <a:ext cx="121320" cy="78840"/>
            </a:xfrm>
            <a:custGeom>
              <a:avLst/>
              <a:gdLst/>
              <a:ahLst/>
              <a:rect l="l" t="t" r="r" b="b"/>
              <a:pathLst>
                <a:path w="4160" h="2718">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style>
            <a:lnRef idx="0"/>
            <a:fillRef idx="0"/>
            <a:effectRef idx="0"/>
            <a:fontRef idx="minor"/>
          </p:style>
        </p:sp>
        <p:sp>
          <p:nvSpPr>
            <p:cNvPr id="8088" name="CustomShape 447"/>
            <p:cNvSpPr/>
            <p:nvPr/>
          </p:nvSpPr>
          <p:spPr>
            <a:xfrm>
              <a:off x="6672240" y="1603800"/>
              <a:ext cx="124200" cy="80280"/>
            </a:xfrm>
            <a:custGeom>
              <a:avLst/>
              <a:gdLst/>
              <a:ahLst/>
              <a:rect l="l" t="t" r="r" b="b"/>
              <a:pathLst>
                <a:path w="4254" h="2763">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style>
            <a:lnRef idx="0"/>
            <a:fillRef idx="0"/>
            <a:effectRef idx="0"/>
            <a:fontRef idx="minor"/>
          </p:style>
        </p:sp>
        <p:sp>
          <p:nvSpPr>
            <p:cNvPr id="8089" name="CustomShape 448"/>
            <p:cNvSpPr/>
            <p:nvPr/>
          </p:nvSpPr>
          <p:spPr>
            <a:xfrm>
              <a:off x="6849000" y="1522440"/>
              <a:ext cx="103680" cy="100080"/>
            </a:xfrm>
            <a:custGeom>
              <a:avLst/>
              <a:gdLst/>
              <a:ahLst/>
              <a:rect l="l" t="t" r="r" b="b"/>
              <a:pathLst>
                <a:path w="3561" h="3435">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style>
            <a:lnRef idx="0"/>
            <a:fillRef idx="0"/>
            <a:effectRef idx="0"/>
            <a:fontRef idx="minor"/>
          </p:style>
        </p:sp>
        <p:sp>
          <p:nvSpPr>
            <p:cNvPr id="8090" name="CustomShape 449"/>
            <p:cNvSpPr/>
            <p:nvPr/>
          </p:nvSpPr>
          <p:spPr>
            <a:xfrm>
              <a:off x="6634080" y="1479600"/>
              <a:ext cx="162360" cy="102960"/>
            </a:xfrm>
            <a:custGeom>
              <a:avLst/>
              <a:gdLst/>
              <a:ahLst/>
              <a:rect l="l" t="t" r="r" b="b"/>
              <a:pathLst>
                <a:path w="5546" h="3529">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style>
            <a:lnRef idx="0"/>
            <a:fillRef idx="0"/>
            <a:effectRef idx="0"/>
            <a:fontRef idx="minor"/>
          </p:style>
        </p:sp>
        <p:sp>
          <p:nvSpPr>
            <p:cNvPr id="8091" name="CustomShape 450"/>
            <p:cNvSpPr/>
            <p:nvPr/>
          </p:nvSpPr>
          <p:spPr>
            <a:xfrm>
              <a:off x="6818400" y="1622880"/>
              <a:ext cx="164160" cy="104760"/>
            </a:xfrm>
            <a:custGeom>
              <a:avLst/>
              <a:gdLst/>
              <a:ahLst/>
              <a:rect l="l" t="t" r="r" b="b"/>
              <a:pathLst>
                <a:path w="5609" h="3593">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style>
            <a:lnRef idx="0"/>
            <a:fillRef idx="0"/>
            <a:effectRef idx="0"/>
            <a:fontRef idx="minor"/>
          </p:style>
        </p:sp>
      </p:grpSp>
      <p:grpSp>
        <p:nvGrpSpPr>
          <p:cNvPr id="8092" name="Group 451"/>
          <p:cNvGrpSpPr/>
          <p:nvPr/>
        </p:nvGrpSpPr>
        <p:grpSpPr>
          <a:xfrm>
            <a:off x="6631920" y="1820160"/>
            <a:ext cx="352440" cy="347400"/>
            <a:chOff x="6631920" y="1820160"/>
            <a:chExt cx="352440" cy="347400"/>
          </a:xfrm>
        </p:grpSpPr>
        <p:sp>
          <p:nvSpPr>
            <p:cNvPr id="8093" name="CustomShape 452"/>
            <p:cNvSpPr/>
            <p:nvPr/>
          </p:nvSpPr>
          <p:spPr>
            <a:xfrm>
              <a:off x="6822000" y="1942920"/>
              <a:ext cx="80640" cy="38520"/>
            </a:xfrm>
            <a:custGeom>
              <a:avLst/>
              <a:gdLst/>
              <a:ahLst/>
              <a:rect l="l" t="t" r="r" b="b"/>
              <a:pathLst>
                <a:path w="2774" h="1356">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style>
            <a:lnRef idx="0"/>
            <a:fillRef idx="0"/>
            <a:effectRef idx="0"/>
            <a:fontRef idx="minor"/>
          </p:style>
        </p:sp>
        <p:sp>
          <p:nvSpPr>
            <p:cNvPr id="8094" name="CustomShape 453"/>
            <p:cNvSpPr/>
            <p:nvPr/>
          </p:nvSpPr>
          <p:spPr>
            <a:xfrm>
              <a:off x="6841440" y="1880640"/>
              <a:ext cx="40320" cy="40320"/>
            </a:xfrm>
            <a:custGeom>
              <a:avLst/>
              <a:gdLst/>
              <a:ahLst/>
              <a:rect l="l" t="t" r="r" b="b"/>
              <a:pathLst>
                <a:path w="1419" h="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style>
            <a:lnRef idx="0"/>
            <a:fillRef idx="0"/>
            <a:effectRef idx="0"/>
            <a:fontRef idx="minor"/>
          </p:style>
        </p:sp>
        <p:sp>
          <p:nvSpPr>
            <p:cNvPr id="8095" name="CustomShape 454"/>
            <p:cNvSpPr/>
            <p:nvPr/>
          </p:nvSpPr>
          <p:spPr>
            <a:xfrm>
              <a:off x="6739200" y="1820160"/>
              <a:ext cx="245160" cy="245160"/>
            </a:xfrm>
            <a:custGeom>
              <a:avLst/>
              <a:gdLst/>
              <a:ahLst/>
              <a:rect l="l" t="t" r="r" b="b"/>
              <a:pathLst>
                <a:path w="8350" h="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style>
            <a:lnRef idx="0"/>
            <a:fillRef idx="0"/>
            <a:effectRef idx="0"/>
            <a:fontRef idx="minor"/>
          </p:style>
        </p:sp>
        <p:sp>
          <p:nvSpPr>
            <p:cNvPr id="8096" name="CustomShape 455"/>
            <p:cNvSpPr/>
            <p:nvPr/>
          </p:nvSpPr>
          <p:spPr>
            <a:xfrm>
              <a:off x="6717600" y="2001600"/>
              <a:ext cx="85320" cy="84240"/>
            </a:xfrm>
            <a:custGeom>
              <a:avLst/>
              <a:gdLst/>
              <a:ahLst/>
              <a:rect l="l" t="t" r="r" b="b"/>
              <a:pathLst>
                <a:path w="2931" h="2899">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style>
            <a:lnRef idx="0"/>
            <a:fillRef idx="0"/>
            <a:effectRef idx="0"/>
            <a:fontRef idx="minor"/>
          </p:style>
        </p:sp>
        <p:sp>
          <p:nvSpPr>
            <p:cNvPr id="8097" name="CustomShape 456"/>
            <p:cNvSpPr/>
            <p:nvPr/>
          </p:nvSpPr>
          <p:spPr>
            <a:xfrm>
              <a:off x="6631920" y="2054880"/>
              <a:ext cx="116640" cy="112680"/>
            </a:xfrm>
            <a:custGeom>
              <a:avLst/>
              <a:gdLst/>
              <a:ahLst/>
              <a:rect l="l" t="t" r="r" b="b"/>
              <a:pathLst>
                <a:path w="4002" h="3868">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style>
            <a:lnRef idx="0"/>
            <a:fillRef idx="0"/>
            <a:effectRef idx="0"/>
            <a:fontRef idx="minor"/>
          </p:style>
        </p:sp>
      </p:grpSp>
      <p:grpSp>
        <p:nvGrpSpPr>
          <p:cNvPr id="8098" name="Group 457"/>
          <p:cNvGrpSpPr/>
          <p:nvPr/>
        </p:nvGrpSpPr>
        <p:grpSpPr>
          <a:xfrm>
            <a:off x="6634080" y="2266560"/>
            <a:ext cx="348480" cy="347760"/>
            <a:chOff x="6634080" y="2266560"/>
            <a:chExt cx="348480" cy="347760"/>
          </a:xfrm>
        </p:grpSpPr>
        <p:sp>
          <p:nvSpPr>
            <p:cNvPr id="8099" name="CustomShape 458"/>
            <p:cNvSpPr/>
            <p:nvPr/>
          </p:nvSpPr>
          <p:spPr>
            <a:xfrm>
              <a:off x="6674760" y="2389320"/>
              <a:ext cx="102960" cy="101160"/>
            </a:xfrm>
            <a:custGeom>
              <a:avLst/>
              <a:gdLst/>
              <a:ahLst/>
              <a:rect l="l" t="t" r="r" b="b"/>
              <a:pathLst>
                <a:path w="3529" h="3467">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style>
            <a:lnRef idx="0"/>
            <a:fillRef idx="0"/>
            <a:effectRef idx="0"/>
            <a:fontRef idx="minor"/>
          </p:style>
        </p:sp>
        <p:sp>
          <p:nvSpPr>
            <p:cNvPr id="8100" name="CustomShape 459"/>
            <p:cNvSpPr/>
            <p:nvPr/>
          </p:nvSpPr>
          <p:spPr>
            <a:xfrm>
              <a:off x="6797880" y="2266560"/>
              <a:ext cx="184680" cy="182880"/>
            </a:xfrm>
            <a:custGeom>
              <a:avLst/>
              <a:gdLst/>
              <a:ahLst/>
              <a:rect l="l" t="t" r="r" b="b"/>
              <a:pathLst>
                <a:path w="6302" h="6239">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style>
            <a:lnRef idx="0"/>
            <a:fillRef idx="0"/>
            <a:effectRef idx="0"/>
            <a:fontRef idx="minor"/>
          </p:style>
        </p:sp>
        <p:sp>
          <p:nvSpPr>
            <p:cNvPr id="8101" name="CustomShape 460"/>
            <p:cNvSpPr/>
            <p:nvPr/>
          </p:nvSpPr>
          <p:spPr>
            <a:xfrm>
              <a:off x="6634080" y="2487240"/>
              <a:ext cx="184680" cy="127080"/>
            </a:xfrm>
            <a:custGeom>
              <a:avLst/>
              <a:gdLst/>
              <a:ahLst/>
              <a:rect l="l" t="t" r="r" b="b"/>
              <a:pathLst>
                <a:path w="6302" h="4349">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style>
            <a:lnRef idx="0"/>
            <a:fillRef idx="0"/>
            <a:effectRef idx="0"/>
            <a:fontRef idx="minor"/>
          </p:style>
        </p:sp>
      </p:grpSp>
      <p:grpSp>
        <p:nvGrpSpPr>
          <p:cNvPr id="8102" name="Group 461"/>
          <p:cNvGrpSpPr/>
          <p:nvPr/>
        </p:nvGrpSpPr>
        <p:grpSpPr>
          <a:xfrm>
            <a:off x="5319000" y="2763000"/>
            <a:ext cx="348480" cy="284400"/>
            <a:chOff x="5319000" y="2763000"/>
            <a:chExt cx="348480" cy="284400"/>
          </a:xfrm>
        </p:grpSpPr>
        <p:sp>
          <p:nvSpPr>
            <p:cNvPr id="8103" name="CustomShape 462"/>
            <p:cNvSpPr/>
            <p:nvPr/>
          </p:nvSpPr>
          <p:spPr>
            <a:xfrm>
              <a:off x="5616720" y="2885760"/>
              <a:ext cx="50760" cy="20160"/>
            </a:xfrm>
            <a:custGeom>
              <a:avLst/>
              <a:gdLst/>
              <a:ahLst/>
              <a:rect l="l" t="t" r="r" b="b"/>
              <a:pathLst>
                <a:path w="1766" h="725">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style>
            <a:lnRef idx="0"/>
            <a:fillRef idx="0"/>
            <a:effectRef idx="0"/>
            <a:fontRef idx="minor"/>
          </p:style>
        </p:sp>
        <p:sp>
          <p:nvSpPr>
            <p:cNvPr id="8104" name="CustomShape 463"/>
            <p:cNvSpPr/>
            <p:nvPr/>
          </p:nvSpPr>
          <p:spPr>
            <a:xfrm>
              <a:off x="5604840" y="2927520"/>
              <a:ext cx="42480" cy="38520"/>
            </a:xfrm>
            <a:custGeom>
              <a:avLst/>
              <a:gdLst/>
              <a:ahLst/>
              <a:rect l="l" t="t" r="r" b="b"/>
              <a:pathLst>
                <a:path w="1482" h="1355">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style>
            <a:lnRef idx="0"/>
            <a:fillRef idx="0"/>
            <a:effectRef idx="0"/>
            <a:fontRef idx="minor"/>
          </p:style>
        </p:sp>
        <p:sp>
          <p:nvSpPr>
            <p:cNvPr id="8105" name="CustomShape 464"/>
            <p:cNvSpPr/>
            <p:nvPr/>
          </p:nvSpPr>
          <p:spPr>
            <a:xfrm>
              <a:off x="5606640" y="2824200"/>
              <a:ext cx="40320" cy="39240"/>
            </a:xfrm>
            <a:custGeom>
              <a:avLst/>
              <a:gdLst/>
              <a:ahLst/>
              <a:rect l="l" t="t" r="r" b="b"/>
              <a:pathLst>
                <a:path w="1419" h="138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style>
            <a:lnRef idx="0"/>
            <a:fillRef idx="0"/>
            <a:effectRef idx="0"/>
            <a:fontRef idx="minor"/>
          </p:style>
        </p:sp>
        <p:sp>
          <p:nvSpPr>
            <p:cNvPr id="8106" name="CustomShape 465"/>
            <p:cNvSpPr/>
            <p:nvPr/>
          </p:nvSpPr>
          <p:spPr>
            <a:xfrm>
              <a:off x="5319000" y="2824200"/>
              <a:ext cx="123480" cy="122400"/>
            </a:xfrm>
            <a:custGeom>
              <a:avLst/>
              <a:gdLst/>
              <a:ahLst/>
              <a:rect l="l" t="t" r="r" b="b"/>
              <a:pathLst>
                <a:path w="4222" h="419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style>
            <a:lnRef idx="0"/>
            <a:fillRef idx="0"/>
            <a:effectRef idx="0"/>
            <a:fontRef idx="minor"/>
          </p:style>
        </p:sp>
        <p:sp>
          <p:nvSpPr>
            <p:cNvPr id="8107" name="CustomShape 466"/>
            <p:cNvSpPr/>
            <p:nvPr/>
          </p:nvSpPr>
          <p:spPr>
            <a:xfrm>
              <a:off x="5543280" y="2763000"/>
              <a:ext cx="40320" cy="245160"/>
            </a:xfrm>
            <a:custGeom>
              <a:avLst/>
              <a:gdLst/>
              <a:ahLst/>
              <a:rect l="l" t="t" r="r" b="b"/>
              <a:pathLst>
                <a:path w="1418" h="835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style>
            <a:lnRef idx="0"/>
            <a:fillRef idx="0"/>
            <a:effectRef idx="0"/>
            <a:fontRef idx="minor"/>
          </p:style>
        </p:sp>
        <p:sp>
          <p:nvSpPr>
            <p:cNvPr id="8108" name="CustomShape 467"/>
            <p:cNvSpPr/>
            <p:nvPr/>
          </p:nvSpPr>
          <p:spPr>
            <a:xfrm>
              <a:off x="5380560" y="2966760"/>
              <a:ext cx="59040" cy="80640"/>
            </a:xfrm>
            <a:custGeom>
              <a:avLst/>
              <a:gdLst/>
              <a:ahLst/>
              <a:rect l="l" t="t" r="r" b="b"/>
              <a:pathLst>
                <a:path w="2049" h="2773">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style>
            <a:lnRef idx="0"/>
            <a:fillRef idx="0"/>
            <a:effectRef idx="0"/>
            <a:fontRef idx="minor"/>
          </p:style>
        </p:sp>
        <p:sp>
          <p:nvSpPr>
            <p:cNvPr id="8109" name="CustomShape 468"/>
            <p:cNvSpPr/>
            <p:nvPr/>
          </p:nvSpPr>
          <p:spPr>
            <a:xfrm>
              <a:off x="5463360" y="2787840"/>
              <a:ext cx="60120" cy="192240"/>
            </a:xfrm>
            <a:custGeom>
              <a:avLst/>
              <a:gdLst/>
              <a:ahLst/>
              <a:rect l="l" t="t" r="r" b="b"/>
              <a:pathLst>
                <a:path w="2080" h="6554">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style>
            <a:lnRef idx="0"/>
            <a:fillRef idx="0"/>
            <a:effectRef idx="0"/>
            <a:fontRef idx="minor"/>
          </p:style>
        </p:sp>
      </p:grpSp>
      <p:grpSp>
        <p:nvGrpSpPr>
          <p:cNvPr id="8110" name="Group 469"/>
          <p:cNvGrpSpPr/>
          <p:nvPr/>
        </p:nvGrpSpPr>
        <p:grpSpPr>
          <a:xfrm>
            <a:off x="5318640" y="3178800"/>
            <a:ext cx="349560" cy="348480"/>
            <a:chOff x="5318640" y="3178800"/>
            <a:chExt cx="349560" cy="348480"/>
          </a:xfrm>
        </p:grpSpPr>
        <p:sp>
          <p:nvSpPr>
            <p:cNvPr id="8111" name="CustomShape 470"/>
            <p:cNvSpPr/>
            <p:nvPr/>
          </p:nvSpPr>
          <p:spPr>
            <a:xfrm>
              <a:off x="5525280" y="3384360"/>
              <a:ext cx="142920" cy="142920"/>
            </a:xfrm>
            <a:custGeom>
              <a:avLst/>
              <a:gdLst/>
              <a:ahLst/>
              <a:rect l="l" t="t" r="r" b="b"/>
              <a:pathLst>
                <a:path w="4885" h="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style>
            <a:lnRef idx="0"/>
            <a:fillRef idx="0"/>
            <a:effectRef idx="0"/>
            <a:fontRef idx="minor"/>
          </p:style>
        </p:sp>
        <p:sp>
          <p:nvSpPr>
            <p:cNvPr id="8112" name="CustomShape 471"/>
            <p:cNvSpPr/>
            <p:nvPr/>
          </p:nvSpPr>
          <p:spPr>
            <a:xfrm>
              <a:off x="5319360" y="3282120"/>
              <a:ext cx="306720" cy="203400"/>
            </a:xfrm>
            <a:custGeom>
              <a:avLst/>
              <a:gdLst/>
              <a:ahLst/>
              <a:rect l="l" t="t" r="r" b="b"/>
              <a:pathLst>
                <a:path w="10429" h="6932">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style>
            <a:lnRef idx="0"/>
            <a:fillRef idx="0"/>
            <a:effectRef idx="0"/>
            <a:fontRef idx="minor"/>
          </p:style>
        </p:sp>
        <p:sp>
          <p:nvSpPr>
            <p:cNvPr id="8113" name="CustomShape 472"/>
            <p:cNvSpPr/>
            <p:nvPr/>
          </p:nvSpPr>
          <p:spPr>
            <a:xfrm>
              <a:off x="5318640" y="3178800"/>
              <a:ext cx="307800" cy="82440"/>
            </a:xfrm>
            <a:custGeom>
              <a:avLst/>
              <a:gdLst/>
              <a:ahLst/>
              <a:rect l="l" t="t" r="r" b="b"/>
              <a:pathLst>
                <a:path w="10461" h="2836">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style>
            <a:lnRef idx="0"/>
            <a:fillRef idx="0"/>
            <a:effectRef idx="0"/>
            <a:fontRef idx="minor"/>
          </p:style>
        </p:sp>
      </p:grpSp>
      <p:grpSp>
        <p:nvGrpSpPr>
          <p:cNvPr id="8114" name="Group 473"/>
          <p:cNvGrpSpPr/>
          <p:nvPr/>
        </p:nvGrpSpPr>
        <p:grpSpPr>
          <a:xfrm>
            <a:off x="5319000" y="3654720"/>
            <a:ext cx="348480" cy="348840"/>
            <a:chOff x="5319000" y="3654720"/>
            <a:chExt cx="348480" cy="348840"/>
          </a:xfrm>
        </p:grpSpPr>
        <p:sp>
          <p:nvSpPr>
            <p:cNvPr id="8115" name="CustomShape 474"/>
            <p:cNvSpPr/>
            <p:nvPr/>
          </p:nvSpPr>
          <p:spPr>
            <a:xfrm>
              <a:off x="5452920" y="3654720"/>
              <a:ext cx="79560" cy="79560"/>
            </a:xfrm>
            <a:custGeom>
              <a:avLst/>
              <a:gdLst/>
              <a:ahLst/>
              <a:rect l="l" t="t" r="r" b="b"/>
              <a:pathLst>
                <a:path w="2741" h="2742">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style>
            <a:lnRef idx="0"/>
            <a:fillRef idx="0"/>
            <a:effectRef idx="0"/>
            <a:fontRef idx="minor"/>
          </p:style>
        </p:sp>
        <p:sp>
          <p:nvSpPr>
            <p:cNvPr id="8116" name="CustomShape 475"/>
            <p:cNvSpPr/>
            <p:nvPr/>
          </p:nvSpPr>
          <p:spPr>
            <a:xfrm>
              <a:off x="5421240" y="3733920"/>
              <a:ext cx="142920" cy="83160"/>
            </a:xfrm>
            <a:custGeom>
              <a:avLst/>
              <a:gdLst/>
              <a:ahLst/>
              <a:rect l="l" t="t" r="r" b="b"/>
              <a:pathLst>
                <a:path w="4885" h="2868">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style>
            <a:lnRef idx="0"/>
            <a:fillRef idx="0"/>
            <a:effectRef idx="0"/>
            <a:fontRef idx="minor"/>
          </p:style>
        </p:sp>
        <p:sp>
          <p:nvSpPr>
            <p:cNvPr id="8117" name="CustomShape 476"/>
            <p:cNvSpPr/>
            <p:nvPr/>
          </p:nvSpPr>
          <p:spPr>
            <a:xfrm>
              <a:off x="5586120" y="3880080"/>
              <a:ext cx="81360" cy="122400"/>
            </a:xfrm>
            <a:custGeom>
              <a:avLst/>
              <a:gdLst/>
              <a:ahLst/>
              <a:rect l="l" t="t" r="r" b="b"/>
              <a:pathLst>
                <a:path w="2805" h="4191">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style>
            <a:lnRef idx="0"/>
            <a:fillRef idx="0"/>
            <a:effectRef idx="0"/>
            <a:fontRef idx="minor"/>
          </p:style>
        </p:sp>
        <p:sp>
          <p:nvSpPr>
            <p:cNvPr id="8118" name="CustomShape 477"/>
            <p:cNvSpPr/>
            <p:nvPr/>
          </p:nvSpPr>
          <p:spPr>
            <a:xfrm>
              <a:off x="5319000" y="3921120"/>
              <a:ext cx="81360" cy="81360"/>
            </a:xfrm>
            <a:custGeom>
              <a:avLst/>
              <a:gdLst/>
              <a:ahLst/>
              <a:rect l="l" t="t" r="r" b="b"/>
              <a:pathLst>
                <a:path w="2805" h="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style>
            <a:lnRef idx="0"/>
            <a:fillRef idx="0"/>
            <a:effectRef idx="0"/>
            <a:fontRef idx="minor"/>
          </p:style>
        </p:sp>
        <p:sp>
          <p:nvSpPr>
            <p:cNvPr id="8119" name="CustomShape 478"/>
            <p:cNvSpPr/>
            <p:nvPr/>
          </p:nvSpPr>
          <p:spPr>
            <a:xfrm>
              <a:off x="5421240" y="3840120"/>
              <a:ext cx="142920" cy="163440"/>
            </a:xfrm>
            <a:custGeom>
              <a:avLst/>
              <a:gdLst/>
              <a:ahLst/>
              <a:rect l="l" t="t" r="r" b="b"/>
              <a:pathLst>
                <a:path w="4885" h="5577">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style>
            <a:lnRef idx="0"/>
            <a:fillRef idx="0"/>
            <a:effectRef idx="0"/>
            <a:fontRef idx="minor"/>
          </p:style>
        </p:sp>
      </p:grpSp>
      <p:grpSp>
        <p:nvGrpSpPr>
          <p:cNvPr id="8120" name="Group 479"/>
          <p:cNvGrpSpPr/>
          <p:nvPr/>
        </p:nvGrpSpPr>
        <p:grpSpPr>
          <a:xfrm>
            <a:off x="7534080" y="2731320"/>
            <a:ext cx="354240" cy="347400"/>
            <a:chOff x="7534080" y="2731320"/>
            <a:chExt cx="354240" cy="347400"/>
          </a:xfrm>
        </p:grpSpPr>
        <p:sp>
          <p:nvSpPr>
            <p:cNvPr id="8121" name="CustomShape 480"/>
            <p:cNvSpPr/>
            <p:nvPr/>
          </p:nvSpPr>
          <p:spPr>
            <a:xfrm>
              <a:off x="7534080" y="2818800"/>
              <a:ext cx="160560" cy="171720"/>
            </a:xfrm>
            <a:custGeom>
              <a:avLst/>
              <a:gdLst/>
              <a:ahLst/>
              <a:rect l="l" t="t" r="r" b="b"/>
              <a:pathLst>
                <a:path w="5483" h="5861">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style>
            <a:lnRef idx="0"/>
            <a:fillRef idx="0"/>
            <a:effectRef idx="0"/>
            <a:fontRef idx="minor"/>
          </p:style>
        </p:sp>
        <p:sp>
          <p:nvSpPr>
            <p:cNvPr id="8122" name="CustomShape 481"/>
            <p:cNvSpPr/>
            <p:nvPr/>
          </p:nvSpPr>
          <p:spPr>
            <a:xfrm>
              <a:off x="7625520" y="2731320"/>
              <a:ext cx="170640" cy="156960"/>
            </a:xfrm>
            <a:custGeom>
              <a:avLst/>
              <a:gdLst/>
              <a:ahLst/>
              <a:rect l="l" t="t" r="r" b="b"/>
              <a:pathLst>
                <a:path w="5829" h="5356">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style>
            <a:lnRef idx="0"/>
            <a:fillRef idx="0"/>
            <a:effectRef idx="0"/>
            <a:fontRef idx="minor"/>
          </p:style>
        </p:sp>
        <p:sp>
          <p:nvSpPr>
            <p:cNvPr id="8123" name="CustomShape 482"/>
            <p:cNvSpPr/>
            <p:nvPr/>
          </p:nvSpPr>
          <p:spPr>
            <a:xfrm>
              <a:off x="7727760" y="2818800"/>
              <a:ext cx="160560" cy="170640"/>
            </a:xfrm>
            <a:custGeom>
              <a:avLst/>
              <a:gdLst/>
              <a:ahLst/>
              <a:rect l="l" t="t" r="r" b="b"/>
              <a:pathLst>
                <a:path w="5483" h="5829">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style>
            <a:lnRef idx="0"/>
            <a:fillRef idx="0"/>
            <a:effectRef idx="0"/>
            <a:fontRef idx="minor"/>
          </p:style>
        </p:sp>
        <p:sp>
          <p:nvSpPr>
            <p:cNvPr id="8124" name="CustomShape 483"/>
            <p:cNvSpPr/>
            <p:nvPr/>
          </p:nvSpPr>
          <p:spPr>
            <a:xfrm>
              <a:off x="7625520" y="2921040"/>
              <a:ext cx="172800" cy="157680"/>
            </a:xfrm>
            <a:custGeom>
              <a:avLst/>
              <a:gdLst/>
              <a:ahLst/>
              <a:rect l="l" t="t" r="r" b="b"/>
              <a:pathLst>
                <a:path w="5892" h="5388">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style>
            <a:lnRef idx="0"/>
            <a:fillRef idx="0"/>
            <a:effectRef idx="0"/>
            <a:fontRef idx="minor"/>
          </p:style>
        </p:sp>
      </p:grpSp>
      <p:grpSp>
        <p:nvGrpSpPr>
          <p:cNvPr id="8125" name="Group 484"/>
          <p:cNvGrpSpPr/>
          <p:nvPr/>
        </p:nvGrpSpPr>
        <p:grpSpPr>
          <a:xfrm>
            <a:off x="7547040" y="3189960"/>
            <a:ext cx="328320" cy="326160"/>
            <a:chOff x="7547040" y="3189960"/>
            <a:chExt cx="328320" cy="326160"/>
          </a:xfrm>
        </p:grpSpPr>
        <p:sp>
          <p:nvSpPr>
            <p:cNvPr id="8126" name="CustomShape 485"/>
            <p:cNvSpPr/>
            <p:nvPr/>
          </p:nvSpPr>
          <p:spPr>
            <a:xfrm>
              <a:off x="7732440" y="3374280"/>
              <a:ext cx="142920" cy="141840"/>
            </a:xfrm>
            <a:custGeom>
              <a:avLst/>
              <a:gdLst/>
              <a:ahLst/>
              <a:rect l="l" t="t" r="r" b="b"/>
              <a:pathLst>
                <a:path w="4884" h="4853">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style>
            <a:lnRef idx="0"/>
            <a:fillRef idx="0"/>
            <a:effectRef idx="0"/>
            <a:fontRef idx="minor"/>
          </p:style>
        </p:sp>
        <p:sp>
          <p:nvSpPr>
            <p:cNvPr id="8127" name="CustomShape 486"/>
            <p:cNvSpPr/>
            <p:nvPr/>
          </p:nvSpPr>
          <p:spPr>
            <a:xfrm>
              <a:off x="7547040" y="3260520"/>
              <a:ext cx="40320" cy="254520"/>
            </a:xfrm>
            <a:custGeom>
              <a:avLst/>
              <a:gdLst/>
              <a:ahLst/>
              <a:rect l="l" t="t" r="r" b="b"/>
              <a:pathLst>
                <a:path w="1419" h="8665">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style>
            <a:lnRef idx="0"/>
            <a:fillRef idx="0"/>
            <a:effectRef idx="0"/>
            <a:fontRef idx="minor"/>
          </p:style>
        </p:sp>
        <p:sp>
          <p:nvSpPr>
            <p:cNvPr id="8128" name="CustomShape 487"/>
            <p:cNvSpPr/>
            <p:nvPr/>
          </p:nvSpPr>
          <p:spPr>
            <a:xfrm>
              <a:off x="7608600" y="3270960"/>
              <a:ext cx="205200" cy="244440"/>
            </a:xfrm>
            <a:custGeom>
              <a:avLst/>
              <a:gdLst/>
              <a:ahLst/>
              <a:rect l="l" t="t" r="r" b="b"/>
              <a:pathLst>
                <a:path w="6996" h="8318">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style>
            <a:lnRef idx="0"/>
            <a:fillRef idx="0"/>
            <a:effectRef idx="0"/>
            <a:fontRef idx="minor"/>
          </p:style>
        </p:sp>
        <p:sp>
          <p:nvSpPr>
            <p:cNvPr id="8129" name="CustomShape 488"/>
            <p:cNvSpPr/>
            <p:nvPr/>
          </p:nvSpPr>
          <p:spPr>
            <a:xfrm>
              <a:off x="7650360" y="3393720"/>
              <a:ext cx="76680" cy="19080"/>
            </a:xfrm>
            <a:custGeom>
              <a:avLst/>
              <a:gdLst/>
              <a:ahLst/>
              <a:rect l="l" t="t" r="r" b="b"/>
              <a:pathLst>
                <a:path w="2648" h="694">
                  <a:moveTo>
                    <a:pt x="1" y="1"/>
                  </a:moveTo>
                  <a:lnTo>
                    <a:pt x="1" y="694"/>
                  </a:lnTo>
                  <a:lnTo>
                    <a:pt x="2301" y="694"/>
                  </a:lnTo>
                  <a:cubicBezTo>
                    <a:pt x="2364" y="473"/>
                    <a:pt x="2490" y="221"/>
                    <a:pt x="2647" y="1"/>
                  </a:cubicBezTo>
                  <a:close/>
                </a:path>
              </a:pathLst>
            </a:custGeom>
            <a:solidFill>
              <a:srgbClr val="5f7d95"/>
            </a:solidFill>
            <a:ln>
              <a:noFill/>
            </a:ln>
          </p:spPr>
          <p:style>
            <a:lnRef idx="0"/>
            <a:fillRef idx="0"/>
            <a:effectRef idx="0"/>
            <a:fontRef idx="minor"/>
          </p:style>
        </p:sp>
        <p:sp>
          <p:nvSpPr>
            <p:cNvPr id="8130" name="CustomShape 489"/>
            <p:cNvSpPr/>
            <p:nvPr/>
          </p:nvSpPr>
          <p:spPr>
            <a:xfrm>
              <a:off x="7547040" y="3189960"/>
              <a:ext cx="265680" cy="59040"/>
            </a:xfrm>
            <a:custGeom>
              <a:avLst/>
              <a:gdLst/>
              <a:ahLst/>
              <a:rect l="l" t="t" r="r" b="b"/>
              <a:pathLst>
                <a:path w="9043" h="2049">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style>
            <a:lnRef idx="0"/>
            <a:fillRef idx="0"/>
            <a:effectRef idx="0"/>
            <a:fontRef idx="minor"/>
          </p:style>
        </p:sp>
      </p:grpSp>
      <p:grpSp>
        <p:nvGrpSpPr>
          <p:cNvPr id="8131" name="Group 490"/>
          <p:cNvGrpSpPr/>
          <p:nvPr/>
        </p:nvGrpSpPr>
        <p:grpSpPr>
          <a:xfrm>
            <a:off x="7558560" y="3655080"/>
            <a:ext cx="305640" cy="348120"/>
            <a:chOff x="7558560" y="3655080"/>
            <a:chExt cx="305640" cy="348120"/>
          </a:xfrm>
        </p:grpSpPr>
        <p:sp>
          <p:nvSpPr>
            <p:cNvPr id="8132" name="CustomShape 491"/>
            <p:cNvSpPr/>
            <p:nvPr/>
          </p:nvSpPr>
          <p:spPr>
            <a:xfrm>
              <a:off x="7558560" y="3879720"/>
              <a:ext cx="141840" cy="123480"/>
            </a:xfrm>
            <a:custGeom>
              <a:avLst/>
              <a:gdLst/>
              <a:ahLst/>
              <a:rect l="l" t="t" r="r" b="b"/>
              <a:pathLst>
                <a:path w="4852" h="422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style>
            <a:lnRef idx="0"/>
            <a:fillRef idx="0"/>
            <a:effectRef idx="0"/>
            <a:fontRef idx="minor"/>
          </p:style>
        </p:sp>
        <p:sp>
          <p:nvSpPr>
            <p:cNvPr id="8133" name="CustomShape 492"/>
            <p:cNvSpPr/>
            <p:nvPr/>
          </p:nvSpPr>
          <p:spPr>
            <a:xfrm>
              <a:off x="7673040" y="3897360"/>
              <a:ext cx="77760" cy="38520"/>
            </a:xfrm>
            <a:custGeom>
              <a:avLst/>
              <a:gdLst/>
              <a:ahLst/>
              <a:rect l="l" t="t" r="r" b="b"/>
              <a:pathLst>
                <a:path w="2679" h="1356">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style>
            <a:lnRef idx="0"/>
            <a:fillRef idx="0"/>
            <a:effectRef idx="0"/>
            <a:fontRef idx="minor"/>
          </p:style>
        </p:sp>
        <p:sp>
          <p:nvSpPr>
            <p:cNvPr id="8134" name="CustomShape 493"/>
            <p:cNvSpPr/>
            <p:nvPr/>
          </p:nvSpPr>
          <p:spPr>
            <a:xfrm>
              <a:off x="7723080" y="3879720"/>
              <a:ext cx="141120" cy="123480"/>
            </a:xfrm>
            <a:custGeom>
              <a:avLst/>
              <a:gdLst/>
              <a:ahLst/>
              <a:rect l="l" t="t" r="r" b="b"/>
              <a:pathLst>
                <a:path w="4821" h="4222">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style>
            <a:lnRef idx="0"/>
            <a:fillRef idx="0"/>
            <a:effectRef idx="0"/>
            <a:fontRef idx="minor"/>
          </p:style>
        </p:sp>
        <p:sp>
          <p:nvSpPr>
            <p:cNvPr id="8135" name="CustomShape 494"/>
            <p:cNvSpPr/>
            <p:nvPr/>
          </p:nvSpPr>
          <p:spPr>
            <a:xfrm>
              <a:off x="7579800" y="3655080"/>
              <a:ext cx="263880" cy="181080"/>
            </a:xfrm>
            <a:custGeom>
              <a:avLst/>
              <a:gdLst/>
              <a:ahLst/>
              <a:rect l="l" t="t" r="r" b="b"/>
              <a:pathLst>
                <a:path w="8980" h="6176">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style>
            <a:lnRef idx="0"/>
            <a:fillRef idx="0"/>
            <a:effectRef idx="0"/>
            <a:fontRef idx="minor"/>
          </p:style>
        </p:sp>
        <p:sp>
          <p:nvSpPr>
            <p:cNvPr id="8136" name="CustomShape 495"/>
            <p:cNvSpPr/>
            <p:nvPr/>
          </p:nvSpPr>
          <p:spPr>
            <a:xfrm>
              <a:off x="7641360" y="3696120"/>
              <a:ext cx="80640" cy="60120"/>
            </a:xfrm>
            <a:custGeom>
              <a:avLst/>
              <a:gdLst/>
              <a:ahLst/>
              <a:rect l="l" t="t" r="r" b="b"/>
              <a:pathLst>
                <a:path w="2773" h="2081">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style>
            <a:lnRef idx="0"/>
            <a:fillRef idx="0"/>
            <a:effectRef idx="0"/>
            <a:fontRef idx="minor"/>
          </p:style>
        </p:sp>
        <p:sp>
          <p:nvSpPr>
            <p:cNvPr id="8137" name="CustomShape 496"/>
            <p:cNvSpPr/>
            <p:nvPr/>
          </p:nvSpPr>
          <p:spPr>
            <a:xfrm>
              <a:off x="7743600" y="3697200"/>
              <a:ext cx="39600" cy="59040"/>
            </a:xfrm>
            <a:custGeom>
              <a:avLst/>
              <a:gdLst/>
              <a:ahLst/>
              <a:rect l="l" t="t" r="r" b="b"/>
              <a:pathLst>
                <a:path w="1387" h="2049">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style>
            <a:lnRef idx="0"/>
            <a:fillRef idx="0"/>
            <a:effectRef idx="0"/>
            <a:fontRef idx="minor"/>
          </p:style>
        </p:sp>
        <p:sp>
          <p:nvSpPr>
            <p:cNvPr id="8138" name="CustomShape 497"/>
            <p:cNvSpPr/>
            <p:nvPr/>
          </p:nvSpPr>
          <p:spPr>
            <a:xfrm>
              <a:off x="7641360" y="3756600"/>
              <a:ext cx="141840" cy="121320"/>
            </a:xfrm>
            <a:custGeom>
              <a:avLst/>
              <a:gdLst/>
              <a:ahLst/>
              <a:rect l="l" t="t" r="r" b="b"/>
              <a:pathLst>
                <a:path w="4852" h="416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style>
            <a:lnRef idx="0"/>
            <a:fillRef idx="0"/>
            <a:effectRef idx="0"/>
            <a:fontRef idx="minor"/>
          </p:style>
        </p:sp>
      </p:grpSp>
      <p:grpSp>
        <p:nvGrpSpPr>
          <p:cNvPr id="8139" name="Group 498"/>
          <p:cNvGrpSpPr/>
          <p:nvPr/>
        </p:nvGrpSpPr>
        <p:grpSpPr>
          <a:xfrm>
            <a:off x="6649920" y="4104720"/>
            <a:ext cx="349560" cy="348840"/>
            <a:chOff x="6649920" y="4104720"/>
            <a:chExt cx="349560" cy="348840"/>
          </a:xfrm>
        </p:grpSpPr>
        <p:sp>
          <p:nvSpPr>
            <p:cNvPr id="8140" name="CustomShape 499"/>
            <p:cNvSpPr/>
            <p:nvPr/>
          </p:nvSpPr>
          <p:spPr>
            <a:xfrm>
              <a:off x="6773040" y="4104720"/>
              <a:ext cx="101160" cy="101160"/>
            </a:xfrm>
            <a:custGeom>
              <a:avLst/>
              <a:gdLst/>
              <a:ahLst/>
              <a:rect l="l" t="t" r="r" b="b"/>
              <a:pathLst>
                <a:path w="3466" h="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style>
            <a:lnRef idx="0"/>
            <a:fillRef idx="0"/>
            <a:effectRef idx="0"/>
            <a:fontRef idx="minor"/>
          </p:style>
        </p:sp>
        <p:sp>
          <p:nvSpPr>
            <p:cNvPr id="8141" name="CustomShape 500"/>
            <p:cNvSpPr/>
            <p:nvPr/>
          </p:nvSpPr>
          <p:spPr>
            <a:xfrm>
              <a:off x="6649920" y="4309560"/>
              <a:ext cx="349560" cy="144000"/>
            </a:xfrm>
            <a:custGeom>
              <a:avLst/>
              <a:gdLst/>
              <a:ahLst/>
              <a:rect l="l" t="t" r="r" b="b"/>
              <a:pathLst>
                <a:path w="11879" h="4916">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style>
            <a:lnRef idx="0"/>
            <a:fillRef idx="0"/>
            <a:effectRef idx="0"/>
            <a:fontRef idx="minor"/>
          </p:style>
        </p:sp>
        <p:sp>
          <p:nvSpPr>
            <p:cNvPr id="8142" name="CustomShape 501"/>
            <p:cNvSpPr/>
            <p:nvPr/>
          </p:nvSpPr>
          <p:spPr>
            <a:xfrm>
              <a:off x="6889320" y="4146480"/>
              <a:ext cx="87120" cy="141840"/>
            </a:xfrm>
            <a:custGeom>
              <a:avLst/>
              <a:gdLst/>
              <a:ahLst/>
              <a:rect l="l" t="t" r="r" b="b"/>
              <a:pathLst>
                <a:path w="2994" h="4852">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style>
            <a:lnRef idx="0"/>
            <a:fillRef idx="0"/>
            <a:effectRef idx="0"/>
            <a:fontRef idx="minor"/>
          </p:style>
        </p:sp>
        <p:sp>
          <p:nvSpPr>
            <p:cNvPr id="8143" name="CustomShape 502"/>
            <p:cNvSpPr/>
            <p:nvPr/>
          </p:nvSpPr>
          <p:spPr>
            <a:xfrm>
              <a:off x="6670440" y="4146480"/>
              <a:ext cx="87120" cy="141840"/>
            </a:xfrm>
            <a:custGeom>
              <a:avLst/>
              <a:gdLst/>
              <a:ahLst/>
              <a:rect l="l" t="t" r="r" b="b"/>
              <a:pathLst>
                <a:path w="2994" h="4852">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style>
            <a:lnRef idx="0"/>
            <a:fillRef idx="0"/>
            <a:effectRef idx="0"/>
            <a:fontRef idx="minor"/>
          </p:style>
        </p:sp>
        <p:sp>
          <p:nvSpPr>
            <p:cNvPr id="8144" name="CustomShape 503"/>
            <p:cNvSpPr/>
            <p:nvPr/>
          </p:nvSpPr>
          <p:spPr>
            <a:xfrm>
              <a:off x="6832440" y="4203360"/>
              <a:ext cx="82440" cy="82440"/>
            </a:xfrm>
            <a:custGeom>
              <a:avLst/>
              <a:gdLst/>
              <a:ahLst/>
              <a:rect l="l" t="t" r="r" b="b"/>
              <a:pathLst>
                <a:path w="2837" h="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style>
            <a:lnRef idx="0"/>
            <a:fillRef idx="0"/>
            <a:effectRef idx="0"/>
            <a:fontRef idx="minor"/>
          </p:style>
        </p:sp>
        <p:sp>
          <p:nvSpPr>
            <p:cNvPr id="8145" name="CustomShape 504"/>
            <p:cNvSpPr/>
            <p:nvPr/>
          </p:nvSpPr>
          <p:spPr>
            <a:xfrm>
              <a:off x="6730200" y="4204080"/>
              <a:ext cx="82440" cy="85320"/>
            </a:xfrm>
            <a:custGeom>
              <a:avLst/>
              <a:gdLst/>
              <a:ahLst/>
              <a:rect l="l" t="t" r="r" b="b"/>
              <a:pathLst>
                <a:path w="2836" h="2931">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style>
            <a:lnRef idx="0"/>
            <a:fillRef idx="0"/>
            <a:effectRef idx="0"/>
            <a:fontRef idx="minor"/>
          </p:style>
        </p:sp>
      </p:grpSp>
      <p:sp>
        <p:nvSpPr>
          <p:cNvPr id="8146" name="CustomShape 505"/>
          <p:cNvSpPr/>
          <p:nvPr/>
        </p:nvSpPr>
        <p:spPr>
          <a:xfrm>
            <a:off x="849600" y="716040"/>
            <a:ext cx="348084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Business Icons</a:t>
            </a:r>
            <a:endParaRPr b="0" lang="fr-FR" sz="2400" spc="-1" strike="noStrike">
              <a:latin typeface="Arial"/>
            </a:endParaRPr>
          </a:p>
        </p:txBody>
      </p:sp>
      <p:sp>
        <p:nvSpPr>
          <p:cNvPr id="8147" name="CustomShape 506"/>
          <p:cNvSpPr/>
          <p:nvPr/>
        </p:nvSpPr>
        <p:spPr>
          <a:xfrm>
            <a:off x="4858560" y="716040"/>
            <a:ext cx="348084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Teamwork Icons</a:t>
            </a:r>
            <a:endParaRPr b="0" lang="fr-FR" sz="2400" spc="-1" strike="noStrike">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8148" name="Group 1"/>
          <p:cNvGrpSpPr/>
          <p:nvPr/>
        </p:nvGrpSpPr>
        <p:grpSpPr>
          <a:xfrm>
            <a:off x="876960" y="1380600"/>
            <a:ext cx="293040" cy="352440"/>
            <a:chOff x="876960" y="1380600"/>
            <a:chExt cx="293040" cy="352440"/>
          </a:xfrm>
        </p:grpSpPr>
        <p:sp>
          <p:nvSpPr>
            <p:cNvPr id="8149" name="CustomShape 2"/>
            <p:cNvSpPr/>
            <p:nvPr/>
          </p:nvSpPr>
          <p:spPr>
            <a:xfrm>
              <a:off x="876960" y="1380600"/>
              <a:ext cx="60840" cy="244080"/>
            </a:xfrm>
            <a:custGeom>
              <a:avLst/>
              <a:gdLst/>
              <a:ahLst/>
              <a:rect l="l" t="t" r="r" b="b"/>
              <a:pathLst>
                <a:path w="2049" h="8098">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style>
            <a:lnRef idx="0"/>
            <a:fillRef idx="0"/>
            <a:effectRef idx="0"/>
            <a:fontRef idx="minor"/>
          </p:style>
        </p:sp>
        <p:sp>
          <p:nvSpPr>
            <p:cNvPr id="8150" name="CustomShape 3"/>
            <p:cNvSpPr/>
            <p:nvPr/>
          </p:nvSpPr>
          <p:spPr>
            <a:xfrm>
              <a:off x="876960" y="1630080"/>
              <a:ext cx="293040" cy="81720"/>
            </a:xfrm>
            <a:custGeom>
              <a:avLst/>
              <a:gdLst/>
              <a:ahLst/>
              <a:rect l="l" t="t" r="r" b="b"/>
              <a:pathLst>
                <a:path w="9705" h="2742">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style>
            <a:lnRef idx="0"/>
            <a:fillRef idx="0"/>
            <a:effectRef idx="0"/>
            <a:fontRef idx="minor"/>
          </p:style>
        </p:sp>
        <p:sp>
          <p:nvSpPr>
            <p:cNvPr id="8151" name="CustomShape 4"/>
            <p:cNvSpPr/>
            <p:nvPr/>
          </p:nvSpPr>
          <p:spPr>
            <a:xfrm>
              <a:off x="1104480" y="1682640"/>
              <a:ext cx="65520" cy="29160"/>
            </a:xfrm>
            <a:custGeom>
              <a:avLst/>
              <a:gdLst/>
              <a:ahLst/>
              <a:rect l="l" t="t" r="r" b="b"/>
              <a:pathLst>
                <a:path w="2206" h="101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style>
            <a:lnRef idx="0"/>
            <a:fillRef idx="0"/>
            <a:effectRef idx="0"/>
            <a:fontRef idx="minor"/>
          </p:style>
        </p:sp>
        <p:sp>
          <p:nvSpPr>
            <p:cNvPr id="8152" name="CustomShape 5"/>
            <p:cNvSpPr/>
            <p:nvPr/>
          </p:nvSpPr>
          <p:spPr>
            <a:xfrm>
              <a:off x="1011960" y="1505880"/>
              <a:ext cx="100800" cy="40680"/>
            </a:xfrm>
            <a:custGeom>
              <a:avLst/>
              <a:gdLst/>
              <a:ahLst/>
              <a:rect l="l" t="t" r="r" b="b"/>
              <a:pathLst>
                <a:path w="3372" h="1387">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style>
            <a:lnRef idx="0"/>
            <a:fillRef idx="0"/>
            <a:effectRef idx="0"/>
            <a:fontRef idx="minor"/>
          </p:style>
        </p:sp>
        <p:sp>
          <p:nvSpPr>
            <p:cNvPr id="8153" name="CustomShape 6"/>
            <p:cNvSpPr/>
            <p:nvPr/>
          </p:nvSpPr>
          <p:spPr>
            <a:xfrm>
              <a:off x="1043280" y="1443600"/>
              <a:ext cx="38880" cy="38880"/>
            </a:xfrm>
            <a:custGeom>
              <a:avLst/>
              <a:gdLst/>
              <a:ahLst/>
              <a:rect l="l" t="t" r="r" b="b"/>
              <a:pathLst>
                <a:path w="1324" h="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style>
            <a:lnRef idx="0"/>
            <a:fillRef idx="0"/>
            <a:effectRef idx="0"/>
            <a:fontRef idx="minor"/>
          </p:style>
        </p:sp>
        <p:sp>
          <p:nvSpPr>
            <p:cNvPr id="8154" name="CustomShape 7"/>
            <p:cNvSpPr/>
            <p:nvPr/>
          </p:nvSpPr>
          <p:spPr>
            <a:xfrm>
              <a:off x="959400" y="1380600"/>
              <a:ext cx="207000" cy="227880"/>
            </a:xfrm>
            <a:custGeom>
              <a:avLst/>
              <a:gdLst/>
              <a:ahLst/>
              <a:rect l="l" t="t" r="r" b="b"/>
              <a:pathLst>
                <a:path w="6869" h="7562">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style>
            <a:lnRef idx="0"/>
            <a:fillRef idx="0"/>
            <a:effectRef idx="0"/>
            <a:fontRef idx="minor"/>
          </p:style>
        </p:sp>
        <p:sp>
          <p:nvSpPr>
            <p:cNvPr id="8155" name="CustomShape 8"/>
            <p:cNvSpPr/>
            <p:nvPr/>
          </p:nvSpPr>
          <p:spPr>
            <a:xfrm>
              <a:off x="1043280" y="1682640"/>
              <a:ext cx="40680" cy="50400"/>
            </a:xfrm>
            <a:custGeom>
              <a:avLst/>
              <a:gdLst/>
              <a:ahLst/>
              <a:rect l="l" t="t" r="r" b="b"/>
              <a:pathLst>
                <a:path w="1387" h="1703">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style>
            <a:lnRef idx="0"/>
            <a:fillRef idx="0"/>
            <a:effectRef idx="0"/>
            <a:fontRef idx="minor"/>
          </p:style>
        </p:sp>
      </p:grpSp>
      <p:grpSp>
        <p:nvGrpSpPr>
          <p:cNvPr id="8156" name="Group 9"/>
          <p:cNvGrpSpPr/>
          <p:nvPr/>
        </p:nvGrpSpPr>
        <p:grpSpPr>
          <a:xfrm>
            <a:off x="847440" y="1821600"/>
            <a:ext cx="352080" cy="352440"/>
            <a:chOff x="847440" y="1821600"/>
            <a:chExt cx="352080" cy="352440"/>
          </a:xfrm>
        </p:grpSpPr>
        <p:sp>
          <p:nvSpPr>
            <p:cNvPr id="8157" name="CustomShape 10"/>
            <p:cNvSpPr/>
            <p:nvPr/>
          </p:nvSpPr>
          <p:spPr>
            <a:xfrm>
              <a:off x="928800" y="1883880"/>
              <a:ext cx="186840" cy="171720"/>
            </a:xfrm>
            <a:custGeom>
              <a:avLst/>
              <a:gdLst/>
              <a:ahLst/>
              <a:rect l="l" t="t" r="r" b="b"/>
              <a:pathLst>
                <a:path w="6208" h="5703">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style>
            <a:lnRef idx="0"/>
            <a:fillRef idx="0"/>
            <a:effectRef idx="0"/>
            <a:fontRef idx="minor"/>
          </p:style>
        </p:sp>
        <p:sp>
          <p:nvSpPr>
            <p:cNvPr id="8158" name="CustomShape 11"/>
            <p:cNvSpPr/>
            <p:nvPr/>
          </p:nvSpPr>
          <p:spPr>
            <a:xfrm>
              <a:off x="1112040" y="1983240"/>
              <a:ext cx="87480" cy="172440"/>
            </a:xfrm>
            <a:custGeom>
              <a:avLst/>
              <a:gdLst/>
              <a:ahLst/>
              <a:rect l="l" t="t" r="r" b="b"/>
              <a:pathLst>
                <a:path w="2931" h="5735">
                  <a:moveTo>
                    <a:pt x="2931" y="1"/>
                  </a:moveTo>
                  <a:lnTo>
                    <a:pt x="1" y="2899"/>
                  </a:lnTo>
                  <a:lnTo>
                    <a:pt x="2805" y="5735"/>
                  </a:lnTo>
                  <a:cubicBezTo>
                    <a:pt x="2868" y="5609"/>
                    <a:pt x="2931" y="5451"/>
                    <a:pt x="2931" y="5294"/>
                  </a:cubicBezTo>
                  <a:lnTo>
                    <a:pt x="2931" y="1"/>
                  </a:lnTo>
                  <a:close/>
                </a:path>
              </a:pathLst>
            </a:custGeom>
            <a:solidFill>
              <a:srgbClr val="5f7d95"/>
            </a:solidFill>
            <a:ln>
              <a:noFill/>
            </a:ln>
          </p:spPr>
          <p:style>
            <a:lnRef idx="0"/>
            <a:fillRef idx="0"/>
            <a:effectRef idx="0"/>
            <a:fontRef idx="minor"/>
          </p:style>
        </p:sp>
        <p:sp>
          <p:nvSpPr>
            <p:cNvPr id="8159" name="CustomShape 12"/>
            <p:cNvSpPr/>
            <p:nvPr/>
          </p:nvSpPr>
          <p:spPr>
            <a:xfrm>
              <a:off x="862560" y="2049120"/>
              <a:ext cx="317880" cy="124920"/>
            </a:xfrm>
            <a:custGeom>
              <a:avLst/>
              <a:gdLst/>
              <a:ahLst/>
              <a:rect l="l" t="t" r="r" b="b"/>
              <a:pathLst>
                <a:path w="10524" h="416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style>
            <a:lnRef idx="0"/>
            <a:fillRef idx="0"/>
            <a:effectRef idx="0"/>
            <a:fontRef idx="minor"/>
          </p:style>
        </p:sp>
        <p:sp>
          <p:nvSpPr>
            <p:cNvPr id="8160" name="CustomShape 13"/>
            <p:cNvSpPr/>
            <p:nvPr/>
          </p:nvSpPr>
          <p:spPr>
            <a:xfrm>
              <a:off x="857160" y="1911600"/>
              <a:ext cx="49320" cy="101880"/>
            </a:xfrm>
            <a:custGeom>
              <a:avLst/>
              <a:gdLst/>
              <a:ahLst/>
              <a:rect l="l" t="t" r="r" b="b"/>
              <a:pathLst>
                <a:path w="1671" h="3403">
                  <a:moveTo>
                    <a:pt x="1671" y="0"/>
                  </a:moveTo>
                  <a:lnTo>
                    <a:pt x="1" y="1701"/>
                  </a:lnTo>
                  <a:lnTo>
                    <a:pt x="1671" y="3403"/>
                  </a:lnTo>
                  <a:lnTo>
                    <a:pt x="1671" y="0"/>
                  </a:lnTo>
                  <a:close/>
                </a:path>
              </a:pathLst>
            </a:custGeom>
            <a:solidFill>
              <a:srgbClr val="5f7d95"/>
            </a:solidFill>
            <a:ln>
              <a:noFill/>
            </a:ln>
          </p:spPr>
          <p:style>
            <a:lnRef idx="0"/>
            <a:fillRef idx="0"/>
            <a:effectRef idx="0"/>
            <a:fontRef idx="minor"/>
          </p:style>
        </p:sp>
        <p:sp>
          <p:nvSpPr>
            <p:cNvPr id="8161" name="CustomShape 14"/>
            <p:cNvSpPr/>
            <p:nvPr/>
          </p:nvSpPr>
          <p:spPr>
            <a:xfrm>
              <a:off x="1136880" y="1911600"/>
              <a:ext cx="51120" cy="101880"/>
            </a:xfrm>
            <a:custGeom>
              <a:avLst/>
              <a:gdLst/>
              <a:ahLst/>
              <a:rect l="l" t="t" r="r" b="b"/>
              <a:pathLst>
                <a:path w="1734" h="3403">
                  <a:moveTo>
                    <a:pt x="1" y="0"/>
                  </a:moveTo>
                  <a:lnTo>
                    <a:pt x="1" y="3403"/>
                  </a:lnTo>
                  <a:lnTo>
                    <a:pt x="1734" y="1701"/>
                  </a:lnTo>
                  <a:lnTo>
                    <a:pt x="1" y="0"/>
                  </a:lnTo>
                  <a:close/>
                </a:path>
              </a:pathLst>
            </a:custGeom>
            <a:solidFill>
              <a:srgbClr val="5f7d95"/>
            </a:solidFill>
            <a:ln>
              <a:noFill/>
            </a:ln>
          </p:spPr>
          <p:style>
            <a:lnRef idx="0"/>
            <a:fillRef idx="0"/>
            <a:effectRef idx="0"/>
            <a:fontRef idx="minor"/>
          </p:style>
        </p:sp>
        <p:sp>
          <p:nvSpPr>
            <p:cNvPr id="8162" name="CustomShape 15"/>
            <p:cNvSpPr/>
            <p:nvPr/>
          </p:nvSpPr>
          <p:spPr>
            <a:xfrm>
              <a:off x="956520" y="1821600"/>
              <a:ext cx="133200" cy="41760"/>
            </a:xfrm>
            <a:custGeom>
              <a:avLst/>
              <a:gdLst/>
              <a:ahLst/>
              <a:rect l="l" t="t" r="r" b="b"/>
              <a:pathLst>
                <a:path w="4443" h="1427">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style>
            <a:lnRef idx="0"/>
            <a:fillRef idx="0"/>
            <a:effectRef idx="0"/>
            <a:fontRef idx="minor"/>
          </p:style>
        </p:sp>
        <p:sp>
          <p:nvSpPr>
            <p:cNvPr id="8163" name="CustomShape 16"/>
            <p:cNvSpPr/>
            <p:nvPr/>
          </p:nvSpPr>
          <p:spPr>
            <a:xfrm>
              <a:off x="847440" y="1983240"/>
              <a:ext cx="86400" cy="172440"/>
            </a:xfrm>
            <a:custGeom>
              <a:avLst/>
              <a:gdLst/>
              <a:ahLst/>
              <a:rect l="l" t="t" r="r" b="b"/>
              <a:pathLst>
                <a:path w="2900" h="5735">
                  <a:moveTo>
                    <a:pt x="1" y="1"/>
                  </a:moveTo>
                  <a:lnTo>
                    <a:pt x="1" y="5294"/>
                  </a:lnTo>
                  <a:cubicBezTo>
                    <a:pt x="1" y="5451"/>
                    <a:pt x="32" y="5609"/>
                    <a:pt x="95" y="5735"/>
                  </a:cubicBezTo>
                  <a:lnTo>
                    <a:pt x="2899" y="2899"/>
                  </a:lnTo>
                  <a:lnTo>
                    <a:pt x="1" y="1"/>
                  </a:lnTo>
                  <a:close/>
                </a:path>
              </a:pathLst>
            </a:custGeom>
            <a:solidFill>
              <a:srgbClr val="5f7d95"/>
            </a:solidFill>
            <a:ln>
              <a:noFill/>
            </a:ln>
          </p:spPr>
          <p:style>
            <a:lnRef idx="0"/>
            <a:fillRef idx="0"/>
            <a:effectRef idx="0"/>
            <a:fontRef idx="minor"/>
          </p:style>
        </p:sp>
      </p:grpSp>
      <p:sp>
        <p:nvSpPr>
          <p:cNvPr id="8164" name="CustomShape 17"/>
          <p:cNvSpPr/>
          <p:nvPr/>
        </p:nvSpPr>
        <p:spPr>
          <a:xfrm>
            <a:off x="846000" y="2256840"/>
            <a:ext cx="354240" cy="352080"/>
          </a:xfrm>
          <a:custGeom>
            <a:avLst/>
            <a:gdLst/>
            <a:ahLst/>
            <a:rect l="l" t="t" r="r" b="b"/>
            <a:pathLst>
              <a:path w="11721" h="11658">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style>
          <a:lnRef idx="0"/>
          <a:fillRef idx="0"/>
          <a:effectRef idx="0"/>
          <a:fontRef idx="minor"/>
        </p:style>
      </p:sp>
      <p:grpSp>
        <p:nvGrpSpPr>
          <p:cNvPr id="8165" name="Group 18"/>
          <p:cNvGrpSpPr/>
          <p:nvPr/>
        </p:nvGrpSpPr>
        <p:grpSpPr>
          <a:xfrm>
            <a:off x="3084840" y="1380600"/>
            <a:ext cx="352440" cy="352080"/>
            <a:chOff x="3084840" y="1380600"/>
            <a:chExt cx="352440" cy="352080"/>
          </a:xfrm>
        </p:grpSpPr>
        <p:sp>
          <p:nvSpPr>
            <p:cNvPr id="8166" name="CustomShape 19"/>
            <p:cNvSpPr/>
            <p:nvPr/>
          </p:nvSpPr>
          <p:spPr>
            <a:xfrm>
              <a:off x="3268440" y="1485720"/>
              <a:ext cx="154440" cy="58680"/>
            </a:xfrm>
            <a:custGeom>
              <a:avLst/>
              <a:gdLst/>
              <a:ahLst/>
              <a:rect l="l" t="t" r="r" b="b"/>
              <a:pathLst>
                <a:path w="5137" h="1985">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style>
            <a:lnRef idx="0"/>
            <a:fillRef idx="0"/>
            <a:effectRef idx="0"/>
            <a:fontRef idx="minor"/>
          </p:style>
        </p:sp>
        <p:sp>
          <p:nvSpPr>
            <p:cNvPr id="8167" name="CustomShape 20"/>
            <p:cNvSpPr/>
            <p:nvPr/>
          </p:nvSpPr>
          <p:spPr>
            <a:xfrm>
              <a:off x="3252240" y="1503720"/>
              <a:ext cx="185040" cy="123840"/>
            </a:xfrm>
            <a:custGeom>
              <a:avLst/>
              <a:gdLst/>
              <a:ahLst/>
              <a:rect l="l" t="t" r="r" b="b"/>
              <a:pathLst>
                <a:path w="6144" h="4128">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style>
            <a:lnRef idx="0"/>
            <a:fillRef idx="0"/>
            <a:effectRef idx="0"/>
            <a:fontRef idx="minor"/>
          </p:style>
        </p:sp>
        <p:sp>
          <p:nvSpPr>
            <p:cNvPr id="8168" name="CustomShape 21"/>
            <p:cNvSpPr/>
            <p:nvPr/>
          </p:nvSpPr>
          <p:spPr>
            <a:xfrm>
              <a:off x="3084840" y="1443600"/>
              <a:ext cx="227880" cy="227160"/>
            </a:xfrm>
            <a:custGeom>
              <a:avLst/>
              <a:gdLst/>
              <a:ahLst/>
              <a:rect l="l" t="t" r="r" b="b"/>
              <a:pathLst>
                <a:path w="7562" h="7531">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style>
            <a:lnRef idx="0"/>
            <a:fillRef idx="0"/>
            <a:effectRef idx="0"/>
            <a:fontRef idx="minor"/>
          </p:style>
        </p:sp>
        <p:sp>
          <p:nvSpPr>
            <p:cNvPr id="8169" name="CustomShape 22"/>
            <p:cNvSpPr/>
            <p:nvPr/>
          </p:nvSpPr>
          <p:spPr>
            <a:xfrm>
              <a:off x="3084840" y="1380600"/>
              <a:ext cx="227880" cy="40680"/>
            </a:xfrm>
            <a:custGeom>
              <a:avLst/>
              <a:gdLst/>
              <a:ahLst/>
              <a:rect l="l" t="t" r="r" b="b"/>
              <a:pathLst>
                <a:path w="7562" h="1387">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style>
            <a:lnRef idx="0"/>
            <a:fillRef idx="0"/>
            <a:effectRef idx="0"/>
            <a:fontRef idx="minor"/>
          </p:style>
        </p:sp>
        <p:sp>
          <p:nvSpPr>
            <p:cNvPr id="8170" name="CustomShape 23"/>
            <p:cNvSpPr/>
            <p:nvPr/>
          </p:nvSpPr>
          <p:spPr>
            <a:xfrm>
              <a:off x="3084840" y="1692000"/>
              <a:ext cx="227880" cy="40680"/>
            </a:xfrm>
            <a:custGeom>
              <a:avLst/>
              <a:gdLst/>
              <a:ahLst/>
              <a:rect l="l" t="t" r="r" b="b"/>
              <a:pathLst>
                <a:path w="7562" h="1387">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style>
            <a:lnRef idx="0"/>
            <a:fillRef idx="0"/>
            <a:effectRef idx="0"/>
            <a:fontRef idx="minor"/>
          </p:style>
        </p:sp>
      </p:grpSp>
      <p:grpSp>
        <p:nvGrpSpPr>
          <p:cNvPr id="8171" name="Group 24"/>
          <p:cNvGrpSpPr/>
          <p:nvPr/>
        </p:nvGrpSpPr>
        <p:grpSpPr>
          <a:xfrm>
            <a:off x="3084480" y="1821240"/>
            <a:ext cx="353160" cy="352800"/>
            <a:chOff x="3084480" y="1821240"/>
            <a:chExt cx="353160" cy="352800"/>
          </a:xfrm>
        </p:grpSpPr>
        <p:sp>
          <p:nvSpPr>
            <p:cNvPr id="8172" name="CustomShape 25"/>
            <p:cNvSpPr/>
            <p:nvPr/>
          </p:nvSpPr>
          <p:spPr>
            <a:xfrm>
              <a:off x="3293640" y="1821240"/>
              <a:ext cx="123840" cy="185760"/>
            </a:xfrm>
            <a:custGeom>
              <a:avLst/>
              <a:gdLst/>
              <a:ahLst/>
              <a:rect l="l" t="t" r="r" b="b"/>
              <a:pathLst>
                <a:path w="4128" h="616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style>
            <a:lnRef idx="0"/>
            <a:fillRef idx="0"/>
            <a:effectRef idx="0"/>
            <a:fontRef idx="minor"/>
          </p:style>
        </p:sp>
        <p:sp>
          <p:nvSpPr>
            <p:cNvPr id="8173" name="CustomShape 26"/>
            <p:cNvSpPr/>
            <p:nvPr/>
          </p:nvSpPr>
          <p:spPr>
            <a:xfrm>
              <a:off x="3084480" y="1947960"/>
              <a:ext cx="186840" cy="226080"/>
            </a:xfrm>
            <a:custGeom>
              <a:avLst/>
              <a:gdLst/>
              <a:ahLst/>
              <a:rect l="l" t="t" r="r" b="b"/>
              <a:pathLst>
                <a:path w="6207" h="7499">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style>
            <a:lnRef idx="0"/>
            <a:fillRef idx="0"/>
            <a:effectRef idx="0"/>
            <a:fontRef idx="minor"/>
          </p:style>
        </p:sp>
        <p:sp>
          <p:nvSpPr>
            <p:cNvPr id="8174" name="CustomShape 27"/>
            <p:cNvSpPr/>
            <p:nvPr/>
          </p:nvSpPr>
          <p:spPr>
            <a:xfrm>
              <a:off x="3167640" y="1864080"/>
              <a:ext cx="60840" cy="60840"/>
            </a:xfrm>
            <a:custGeom>
              <a:avLst/>
              <a:gdLst/>
              <a:ahLst/>
              <a:rect l="l" t="t" r="r" b="b"/>
              <a:pathLst>
                <a:path w="2048" h="2049">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style>
            <a:lnRef idx="0"/>
            <a:fillRef idx="0"/>
            <a:effectRef idx="0"/>
            <a:fontRef idx="minor"/>
          </p:style>
        </p:sp>
        <p:sp>
          <p:nvSpPr>
            <p:cNvPr id="8175" name="CustomShape 28"/>
            <p:cNvSpPr/>
            <p:nvPr/>
          </p:nvSpPr>
          <p:spPr>
            <a:xfrm>
              <a:off x="3147480" y="1947600"/>
              <a:ext cx="187920" cy="225360"/>
            </a:xfrm>
            <a:custGeom>
              <a:avLst/>
              <a:gdLst/>
              <a:ahLst/>
              <a:rect l="l" t="t" r="r" b="b"/>
              <a:pathLst>
                <a:path w="6239" h="7478">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style>
            <a:lnRef idx="0"/>
            <a:fillRef idx="0"/>
            <a:effectRef idx="0"/>
            <a:fontRef idx="minor"/>
          </p:style>
        </p:sp>
        <p:sp>
          <p:nvSpPr>
            <p:cNvPr id="8176" name="CustomShape 29"/>
            <p:cNvSpPr/>
            <p:nvPr/>
          </p:nvSpPr>
          <p:spPr>
            <a:xfrm>
              <a:off x="3272760" y="2030400"/>
              <a:ext cx="164880" cy="38880"/>
            </a:xfrm>
            <a:custGeom>
              <a:avLst/>
              <a:gdLst/>
              <a:ahLst/>
              <a:rect l="l" t="t" r="r" b="b"/>
              <a:pathLst>
                <a:path w="5483" h="1324">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style>
            <a:lnRef idx="0"/>
            <a:fillRef idx="0"/>
            <a:effectRef idx="0"/>
            <a:fontRef idx="minor"/>
          </p:style>
        </p:sp>
      </p:grpSp>
      <p:grpSp>
        <p:nvGrpSpPr>
          <p:cNvPr id="8177" name="Group 30"/>
          <p:cNvGrpSpPr/>
          <p:nvPr/>
        </p:nvGrpSpPr>
        <p:grpSpPr>
          <a:xfrm>
            <a:off x="3084120" y="2256480"/>
            <a:ext cx="353880" cy="353160"/>
            <a:chOff x="3084120" y="2256480"/>
            <a:chExt cx="353880" cy="353160"/>
          </a:xfrm>
        </p:grpSpPr>
        <p:sp>
          <p:nvSpPr>
            <p:cNvPr id="8178" name="CustomShape 31"/>
            <p:cNvSpPr/>
            <p:nvPr/>
          </p:nvSpPr>
          <p:spPr>
            <a:xfrm>
              <a:off x="3148200" y="2320560"/>
              <a:ext cx="225000" cy="225000"/>
            </a:xfrm>
            <a:custGeom>
              <a:avLst/>
              <a:gdLst/>
              <a:ahLst/>
              <a:rect l="l" t="t" r="r" b="b"/>
              <a:pathLst>
                <a:path w="7468" h="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style>
            <a:lnRef idx="0"/>
            <a:fillRef idx="0"/>
            <a:effectRef idx="0"/>
            <a:fontRef idx="minor"/>
          </p:style>
        </p:sp>
        <p:sp>
          <p:nvSpPr>
            <p:cNvPr id="8179" name="CustomShape 32"/>
            <p:cNvSpPr/>
            <p:nvPr/>
          </p:nvSpPr>
          <p:spPr>
            <a:xfrm>
              <a:off x="3157560" y="2256480"/>
              <a:ext cx="280440" cy="298800"/>
            </a:xfrm>
            <a:custGeom>
              <a:avLst/>
              <a:gdLst/>
              <a:ahLst/>
              <a:rect l="l" t="t" r="r" b="b"/>
              <a:pathLst>
                <a:path w="9295" h="9894">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style>
            <a:lnRef idx="0"/>
            <a:fillRef idx="0"/>
            <a:effectRef idx="0"/>
            <a:fontRef idx="minor"/>
          </p:style>
        </p:sp>
        <p:sp>
          <p:nvSpPr>
            <p:cNvPr id="8180" name="CustomShape 33"/>
            <p:cNvSpPr/>
            <p:nvPr/>
          </p:nvSpPr>
          <p:spPr>
            <a:xfrm>
              <a:off x="3084120" y="2307240"/>
              <a:ext cx="286200" cy="302400"/>
            </a:xfrm>
            <a:custGeom>
              <a:avLst/>
              <a:gdLst/>
              <a:ahLst/>
              <a:rect l="l" t="t" r="r" b="b"/>
              <a:pathLst>
                <a:path w="9484" h="1002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style>
            <a:lnRef idx="0"/>
            <a:fillRef idx="0"/>
            <a:effectRef idx="0"/>
            <a:fontRef idx="minor"/>
          </p:style>
        </p:sp>
      </p:grpSp>
      <p:grpSp>
        <p:nvGrpSpPr>
          <p:cNvPr id="8181" name="Group 34"/>
          <p:cNvGrpSpPr/>
          <p:nvPr/>
        </p:nvGrpSpPr>
        <p:grpSpPr>
          <a:xfrm>
            <a:off x="1731240" y="2729520"/>
            <a:ext cx="357120" cy="354240"/>
            <a:chOff x="1731240" y="2729520"/>
            <a:chExt cx="357120" cy="354240"/>
          </a:xfrm>
        </p:grpSpPr>
        <p:sp>
          <p:nvSpPr>
            <p:cNvPr id="8182" name="CustomShape 35"/>
            <p:cNvSpPr/>
            <p:nvPr/>
          </p:nvSpPr>
          <p:spPr>
            <a:xfrm>
              <a:off x="1735920" y="2834640"/>
              <a:ext cx="352080" cy="185040"/>
            </a:xfrm>
            <a:custGeom>
              <a:avLst/>
              <a:gdLst/>
              <a:ahLst/>
              <a:rect l="l" t="t" r="r" b="b"/>
              <a:pathLst>
                <a:path w="11658" h="6145">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style>
            <a:lnRef idx="0"/>
            <a:fillRef idx="0"/>
            <a:effectRef idx="0"/>
            <a:fontRef idx="minor"/>
          </p:style>
        </p:sp>
        <p:sp>
          <p:nvSpPr>
            <p:cNvPr id="8183" name="CustomShape 36"/>
            <p:cNvSpPr/>
            <p:nvPr/>
          </p:nvSpPr>
          <p:spPr>
            <a:xfrm>
              <a:off x="1861920" y="2876760"/>
              <a:ext cx="100800" cy="101880"/>
            </a:xfrm>
            <a:custGeom>
              <a:avLst/>
              <a:gdLst/>
              <a:ahLst/>
              <a:rect l="l" t="t" r="r" b="b"/>
              <a:pathLst>
                <a:path w="3372" h="3403">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style>
            <a:lnRef idx="0"/>
            <a:fillRef idx="0"/>
            <a:effectRef idx="0"/>
            <a:fontRef idx="minor"/>
          </p:style>
        </p:sp>
        <p:sp>
          <p:nvSpPr>
            <p:cNvPr id="8184" name="CustomShape 37"/>
            <p:cNvSpPr/>
            <p:nvPr/>
          </p:nvSpPr>
          <p:spPr>
            <a:xfrm>
              <a:off x="1735920" y="3043080"/>
              <a:ext cx="352080" cy="40680"/>
            </a:xfrm>
            <a:custGeom>
              <a:avLst/>
              <a:gdLst/>
              <a:ahLst/>
              <a:rect l="l" t="t" r="r" b="b"/>
              <a:pathLst>
                <a:path w="11658" h="138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style>
            <a:lnRef idx="0"/>
            <a:fillRef idx="0"/>
            <a:effectRef idx="0"/>
            <a:fontRef idx="minor"/>
          </p:style>
        </p:sp>
        <p:sp>
          <p:nvSpPr>
            <p:cNvPr id="8185" name="CustomShape 38"/>
            <p:cNvSpPr/>
            <p:nvPr/>
          </p:nvSpPr>
          <p:spPr>
            <a:xfrm>
              <a:off x="1731240" y="2729520"/>
              <a:ext cx="357120" cy="83520"/>
            </a:xfrm>
            <a:custGeom>
              <a:avLst/>
              <a:gdLst/>
              <a:ahLst/>
              <a:rect l="l" t="t" r="r" b="b"/>
              <a:pathLst>
                <a:path w="11815" h="280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style>
            <a:lnRef idx="0"/>
            <a:fillRef idx="0"/>
            <a:effectRef idx="0"/>
            <a:fontRef idx="minor"/>
          </p:style>
        </p:sp>
      </p:grpSp>
      <p:sp>
        <p:nvSpPr>
          <p:cNvPr id="8186" name="CustomShape 39"/>
          <p:cNvSpPr/>
          <p:nvPr/>
        </p:nvSpPr>
        <p:spPr>
          <a:xfrm>
            <a:off x="1728000" y="3200760"/>
            <a:ext cx="361800" cy="353520"/>
          </a:xfrm>
          <a:custGeom>
            <a:avLst/>
            <a:gdLst/>
            <a:ahLst/>
            <a:rect l="l" t="t" r="r" b="b"/>
            <a:pathLst>
              <a:path w="11973" h="11698">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style>
          <a:lnRef idx="0"/>
          <a:fillRef idx="0"/>
          <a:effectRef idx="0"/>
          <a:fontRef idx="minor"/>
        </p:style>
      </p:sp>
      <p:sp>
        <p:nvSpPr>
          <p:cNvPr id="8187" name="CustomShape 40"/>
          <p:cNvSpPr/>
          <p:nvPr/>
        </p:nvSpPr>
        <p:spPr>
          <a:xfrm>
            <a:off x="1733040" y="3665880"/>
            <a:ext cx="352080" cy="353160"/>
          </a:xfrm>
          <a:custGeom>
            <a:avLst/>
            <a:gdLst/>
            <a:ahLst/>
            <a:rect l="l" t="t" r="r" b="b"/>
            <a:pathLst>
              <a:path w="11658" h="11689">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style>
          <a:lnRef idx="0"/>
          <a:fillRef idx="0"/>
          <a:effectRef idx="0"/>
          <a:fontRef idx="minor"/>
        </p:style>
      </p:sp>
      <p:grpSp>
        <p:nvGrpSpPr>
          <p:cNvPr id="8188" name="Group 41"/>
          <p:cNvGrpSpPr/>
          <p:nvPr/>
        </p:nvGrpSpPr>
        <p:grpSpPr>
          <a:xfrm>
            <a:off x="3970440" y="2730600"/>
            <a:ext cx="353160" cy="352080"/>
            <a:chOff x="3970440" y="2730600"/>
            <a:chExt cx="353160" cy="352080"/>
          </a:xfrm>
        </p:grpSpPr>
        <p:sp>
          <p:nvSpPr>
            <p:cNvPr id="8189" name="CustomShape 42"/>
            <p:cNvSpPr/>
            <p:nvPr/>
          </p:nvSpPr>
          <p:spPr>
            <a:xfrm>
              <a:off x="3991320" y="2730600"/>
              <a:ext cx="312120" cy="145440"/>
            </a:xfrm>
            <a:custGeom>
              <a:avLst/>
              <a:gdLst/>
              <a:ahLst/>
              <a:rect l="l" t="t" r="r" b="b"/>
              <a:pathLst>
                <a:path w="10335" h="4838">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style>
            <a:lnRef idx="0"/>
            <a:fillRef idx="0"/>
            <a:effectRef idx="0"/>
            <a:fontRef idx="minor"/>
          </p:style>
        </p:sp>
        <p:sp>
          <p:nvSpPr>
            <p:cNvPr id="8190" name="CustomShape 43"/>
            <p:cNvSpPr/>
            <p:nvPr/>
          </p:nvSpPr>
          <p:spPr>
            <a:xfrm>
              <a:off x="4012200" y="2897640"/>
              <a:ext cx="81720" cy="82800"/>
            </a:xfrm>
            <a:custGeom>
              <a:avLst/>
              <a:gdLst/>
              <a:ahLst/>
              <a:rect l="l" t="t" r="r" b="b"/>
              <a:pathLst>
                <a:path w="2742" h="2774">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style>
            <a:lnRef idx="0"/>
            <a:fillRef idx="0"/>
            <a:effectRef idx="0"/>
            <a:fontRef idx="minor"/>
          </p:style>
        </p:sp>
        <p:sp>
          <p:nvSpPr>
            <p:cNvPr id="8191" name="CustomShape 44"/>
            <p:cNvSpPr/>
            <p:nvPr/>
          </p:nvSpPr>
          <p:spPr>
            <a:xfrm>
              <a:off x="3970440" y="3002040"/>
              <a:ext cx="164880" cy="80640"/>
            </a:xfrm>
            <a:custGeom>
              <a:avLst/>
              <a:gdLst/>
              <a:ahLst/>
              <a:rect l="l" t="t" r="r" b="b"/>
              <a:pathLst>
                <a:path w="5483" h="2711">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style>
            <a:lnRef idx="0"/>
            <a:fillRef idx="0"/>
            <a:effectRef idx="0"/>
            <a:fontRef idx="minor"/>
          </p:style>
        </p:sp>
        <p:sp>
          <p:nvSpPr>
            <p:cNvPr id="8192" name="CustomShape 45"/>
            <p:cNvSpPr/>
            <p:nvPr/>
          </p:nvSpPr>
          <p:spPr>
            <a:xfrm>
              <a:off x="4199760" y="2897640"/>
              <a:ext cx="81720" cy="82800"/>
            </a:xfrm>
            <a:custGeom>
              <a:avLst/>
              <a:gdLst/>
              <a:ahLst/>
              <a:rect l="l" t="t" r="r" b="b"/>
              <a:pathLst>
                <a:path w="2742" h="2774">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style>
            <a:lnRef idx="0"/>
            <a:fillRef idx="0"/>
            <a:effectRef idx="0"/>
            <a:fontRef idx="minor"/>
          </p:style>
        </p:sp>
        <p:sp>
          <p:nvSpPr>
            <p:cNvPr id="8193" name="CustomShape 46"/>
            <p:cNvSpPr/>
            <p:nvPr/>
          </p:nvSpPr>
          <p:spPr>
            <a:xfrm>
              <a:off x="4157640" y="3002040"/>
              <a:ext cx="165960" cy="80640"/>
            </a:xfrm>
            <a:custGeom>
              <a:avLst/>
              <a:gdLst/>
              <a:ahLst/>
              <a:rect l="l" t="t" r="r" b="b"/>
              <a:pathLst>
                <a:path w="5514" h="2711">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style>
            <a:lnRef idx="0"/>
            <a:fillRef idx="0"/>
            <a:effectRef idx="0"/>
            <a:fontRef idx="minor"/>
          </p:style>
        </p:sp>
      </p:grpSp>
      <p:grpSp>
        <p:nvGrpSpPr>
          <p:cNvPr id="8194" name="Group 47"/>
          <p:cNvGrpSpPr/>
          <p:nvPr/>
        </p:nvGrpSpPr>
        <p:grpSpPr>
          <a:xfrm>
            <a:off x="1294920" y="1380600"/>
            <a:ext cx="352440" cy="352440"/>
            <a:chOff x="1294920" y="1380600"/>
            <a:chExt cx="352440" cy="352440"/>
          </a:xfrm>
        </p:grpSpPr>
        <p:sp>
          <p:nvSpPr>
            <p:cNvPr id="8195" name="CustomShape 48"/>
            <p:cNvSpPr/>
            <p:nvPr/>
          </p:nvSpPr>
          <p:spPr>
            <a:xfrm>
              <a:off x="1376280" y="1504800"/>
              <a:ext cx="185760" cy="102960"/>
            </a:xfrm>
            <a:custGeom>
              <a:avLst/>
              <a:gdLst/>
              <a:ahLst/>
              <a:rect l="l" t="t" r="r" b="b"/>
              <a:pathLst>
                <a:path w="6176" h="3439">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style>
            <a:lnRef idx="0"/>
            <a:fillRef idx="0"/>
            <a:effectRef idx="0"/>
            <a:fontRef idx="minor"/>
          </p:style>
        </p:sp>
        <p:sp>
          <p:nvSpPr>
            <p:cNvPr id="8196" name="CustomShape 49"/>
            <p:cNvSpPr/>
            <p:nvPr/>
          </p:nvSpPr>
          <p:spPr>
            <a:xfrm>
              <a:off x="1377360" y="1380600"/>
              <a:ext cx="40680" cy="123840"/>
            </a:xfrm>
            <a:custGeom>
              <a:avLst/>
              <a:gdLst/>
              <a:ahLst/>
              <a:rect l="l" t="t" r="r" b="b"/>
              <a:pathLst>
                <a:path w="1388" h="412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style>
            <a:lnRef idx="0"/>
            <a:fillRef idx="0"/>
            <a:effectRef idx="0"/>
            <a:fontRef idx="minor"/>
          </p:style>
        </p:sp>
        <p:sp>
          <p:nvSpPr>
            <p:cNvPr id="8197" name="CustomShape 50"/>
            <p:cNvSpPr/>
            <p:nvPr/>
          </p:nvSpPr>
          <p:spPr>
            <a:xfrm>
              <a:off x="1377360" y="1608120"/>
              <a:ext cx="40680" cy="123840"/>
            </a:xfrm>
            <a:custGeom>
              <a:avLst/>
              <a:gdLst/>
              <a:ahLst/>
              <a:rect l="l" t="t" r="r" b="b"/>
              <a:pathLst>
                <a:path w="1388" h="413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style>
            <a:lnRef idx="0"/>
            <a:fillRef idx="0"/>
            <a:effectRef idx="0"/>
            <a:fontRef idx="minor"/>
          </p:style>
        </p:sp>
        <p:sp>
          <p:nvSpPr>
            <p:cNvPr id="8198" name="CustomShape 51"/>
            <p:cNvSpPr/>
            <p:nvPr/>
          </p:nvSpPr>
          <p:spPr>
            <a:xfrm>
              <a:off x="1524240" y="1380600"/>
              <a:ext cx="39600" cy="123840"/>
            </a:xfrm>
            <a:custGeom>
              <a:avLst/>
              <a:gdLst/>
              <a:ahLst/>
              <a:rect l="l" t="t" r="r" b="b"/>
              <a:pathLst>
                <a:path w="1356" h="4128">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style>
            <a:lnRef idx="0"/>
            <a:fillRef idx="0"/>
            <a:effectRef idx="0"/>
            <a:fontRef idx="minor"/>
          </p:style>
        </p:sp>
        <p:sp>
          <p:nvSpPr>
            <p:cNvPr id="8199" name="CustomShape 52"/>
            <p:cNvSpPr/>
            <p:nvPr/>
          </p:nvSpPr>
          <p:spPr>
            <a:xfrm>
              <a:off x="1586520" y="1381320"/>
              <a:ext cx="60840" cy="351360"/>
            </a:xfrm>
            <a:custGeom>
              <a:avLst/>
              <a:gdLst/>
              <a:ahLst/>
              <a:rect l="l" t="t" r="r" b="b"/>
              <a:pathLst>
                <a:path w="2049" h="11627">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style>
            <a:lnRef idx="0"/>
            <a:fillRef idx="0"/>
            <a:effectRef idx="0"/>
            <a:fontRef idx="minor"/>
          </p:style>
        </p:sp>
        <p:sp>
          <p:nvSpPr>
            <p:cNvPr id="8200" name="CustomShape 53"/>
            <p:cNvSpPr/>
            <p:nvPr/>
          </p:nvSpPr>
          <p:spPr>
            <a:xfrm>
              <a:off x="1524240" y="1608120"/>
              <a:ext cx="39600" cy="124920"/>
            </a:xfrm>
            <a:custGeom>
              <a:avLst/>
              <a:gdLst/>
              <a:ahLst/>
              <a:rect l="l" t="t" r="r" b="b"/>
              <a:pathLst>
                <a:path w="1356" h="416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style>
            <a:lnRef idx="0"/>
            <a:fillRef idx="0"/>
            <a:effectRef idx="0"/>
            <a:fontRef idx="minor"/>
          </p:style>
        </p:sp>
        <p:sp>
          <p:nvSpPr>
            <p:cNvPr id="8201" name="CustomShape 54"/>
            <p:cNvSpPr/>
            <p:nvPr/>
          </p:nvSpPr>
          <p:spPr>
            <a:xfrm>
              <a:off x="1294920" y="1380600"/>
              <a:ext cx="60840" cy="350280"/>
            </a:xfrm>
            <a:custGeom>
              <a:avLst/>
              <a:gdLst/>
              <a:ahLst/>
              <a:rect l="l" t="t" r="r" b="b"/>
              <a:pathLst>
                <a:path w="2049" h="11595">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style>
            <a:lnRef idx="0"/>
            <a:fillRef idx="0"/>
            <a:effectRef idx="0"/>
            <a:fontRef idx="minor"/>
          </p:style>
        </p:sp>
      </p:grpSp>
      <p:grpSp>
        <p:nvGrpSpPr>
          <p:cNvPr id="8202" name="Group 55"/>
          <p:cNvGrpSpPr/>
          <p:nvPr/>
        </p:nvGrpSpPr>
        <p:grpSpPr>
          <a:xfrm>
            <a:off x="1294560" y="1821960"/>
            <a:ext cx="353160" cy="351360"/>
            <a:chOff x="1294560" y="1821960"/>
            <a:chExt cx="353160" cy="351360"/>
          </a:xfrm>
        </p:grpSpPr>
        <p:sp>
          <p:nvSpPr>
            <p:cNvPr id="8203" name="CustomShape 56"/>
            <p:cNvSpPr/>
            <p:nvPr/>
          </p:nvSpPr>
          <p:spPr>
            <a:xfrm>
              <a:off x="1294560" y="2050560"/>
              <a:ext cx="353160" cy="122760"/>
            </a:xfrm>
            <a:custGeom>
              <a:avLst/>
              <a:gdLst/>
              <a:ahLst/>
              <a:rect l="l" t="t" r="r" b="b"/>
              <a:pathLst>
                <a:path w="11689" h="4096">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style>
            <a:lnRef idx="0"/>
            <a:fillRef idx="0"/>
            <a:effectRef idx="0"/>
            <a:fontRef idx="minor"/>
          </p:style>
        </p:sp>
        <p:sp>
          <p:nvSpPr>
            <p:cNvPr id="8204" name="CustomShape 57"/>
            <p:cNvSpPr/>
            <p:nvPr/>
          </p:nvSpPr>
          <p:spPr>
            <a:xfrm>
              <a:off x="1429200" y="1821960"/>
              <a:ext cx="81720" cy="81720"/>
            </a:xfrm>
            <a:custGeom>
              <a:avLst/>
              <a:gdLst/>
              <a:ahLst/>
              <a:rect l="l" t="t" r="r" b="b"/>
              <a:pathLst>
                <a:path w="2742" h="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style>
            <a:lnRef idx="0"/>
            <a:fillRef idx="0"/>
            <a:effectRef idx="0"/>
            <a:fontRef idx="minor"/>
          </p:style>
        </p:sp>
        <p:sp>
          <p:nvSpPr>
            <p:cNvPr id="8205" name="CustomShape 58"/>
            <p:cNvSpPr/>
            <p:nvPr/>
          </p:nvSpPr>
          <p:spPr>
            <a:xfrm>
              <a:off x="1388160" y="1926360"/>
              <a:ext cx="163800" cy="144000"/>
            </a:xfrm>
            <a:custGeom>
              <a:avLst/>
              <a:gdLst/>
              <a:ahLst/>
              <a:rect l="l" t="t" r="r" b="b"/>
              <a:pathLst>
                <a:path w="5451" h="479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style>
            <a:lnRef idx="0"/>
            <a:fillRef idx="0"/>
            <a:effectRef idx="0"/>
            <a:fontRef idx="minor"/>
          </p:style>
        </p:sp>
      </p:grpSp>
      <p:grpSp>
        <p:nvGrpSpPr>
          <p:cNvPr id="8206" name="Group 59"/>
          <p:cNvGrpSpPr/>
          <p:nvPr/>
        </p:nvGrpSpPr>
        <p:grpSpPr>
          <a:xfrm>
            <a:off x="1294920" y="2256840"/>
            <a:ext cx="352440" cy="352440"/>
            <a:chOff x="1294920" y="2256840"/>
            <a:chExt cx="352440" cy="352440"/>
          </a:xfrm>
        </p:grpSpPr>
        <p:sp>
          <p:nvSpPr>
            <p:cNvPr id="8207" name="CustomShape 60"/>
            <p:cNvSpPr/>
            <p:nvPr/>
          </p:nvSpPr>
          <p:spPr>
            <a:xfrm>
              <a:off x="1482480" y="2506320"/>
              <a:ext cx="100800" cy="101880"/>
            </a:xfrm>
            <a:custGeom>
              <a:avLst/>
              <a:gdLst/>
              <a:ahLst/>
              <a:rect l="l" t="t" r="r" b="b"/>
              <a:pathLst>
                <a:path w="3372" h="3404">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style>
            <a:lnRef idx="0"/>
            <a:fillRef idx="0"/>
            <a:effectRef idx="0"/>
            <a:fontRef idx="minor"/>
          </p:style>
        </p:sp>
        <p:sp>
          <p:nvSpPr>
            <p:cNvPr id="8208" name="CustomShape 61"/>
            <p:cNvSpPr/>
            <p:nvPr/>
          </p:nvSpPr>
          <p:spPr>
            <a:xfrm>
              <a:off x="1357920" y="2259000"/>
              <a:ext cx="100800" cy="101880"/>
            </a:xfrm>
            <a:custGeom>
              <a:avLst/>
              <a:gdLst/>
              <a:ahLst/>
              <a:rect l="l" t="t" r="r" b="b"/>
              <a:pathLst>
                <a:path w="3372" h="3403">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style>
            <a:lnRef idx="0"/>
            <a:fillRef idx="0"/>
            <a:effectRef idx="0"/>
            <a:fontRef idx="minor"/>
          </p:style>
        </p:sp>
        <p:sp>
          <p:nvSpPr>
            <p:cNvPr id="8209" name="CustomShape 62"/>
            <p:cNvSpPr/>
            <p:nvPr/>
          </p:nvSpPr>
          <p:spPr>
            <a:xfrm>
              <a:off x="1294920" y="2381040"/>
              <a:ext cx="164880" cy="41760"/>
            </a:xfrm>
            <a:custGeom>
              <a:avLst/>
              <a:gdLst/>
              <a:ahLst/>
              <a:rect l="l" t="t" r="r" b="b"/>
              <a:pathLst>
                <a:path w="5483" h="1419">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style>
            <a:lnRef idx="0"/>
            <a:fillRef idx="0"/>
            <a:effectRef idx="0"/>
            <a:fontRef idx="minor"/>
          </p:style>
        </p:sp>
        <p:sp>
          <p:nvSpPr>
            <p:cNvPr id="8210" name="CustomShape 63"/>
            <p:cNvSpPr/>
            <p:nvPr/>
          </p:nvSpPr>
          <p:spPr>
            <a:xfrm>
              <a:off x="1294920" y="2444400"/>
              <a:ext cx="163800" cy="102600"/>
            </a:xfrm>
            <a:custGeom>
              <a:avLst/>
              <a:gdLst/>
              <a:ahLst/>
              <a:rect l="l" t="t" r="r" b="b"/>
              <a:pathLst>
                <a:path w="5451" h="3435">
                  <a:moveTo>
                    <a:pt x="1" y="0"/>
                  </a:moveTo>
                  <a:lnTo>
                    <a:pt x="1" y="3434"/>
                  </a:lnTo>
                  <a:lnTo>
                    <a:pt x="5451" y="3434"/>
                  </a:lnTo>
                  <a:lnTo>
                    <a:pt x="5451" y="0"/>
                  </a:lnTo>
                  <a:close/>
                </a:path>
              </a:pathLst>
            </a:custGeom>
            <a:solidFill>
              <a:srgbClr val="5f7d95"/>
            </a:solidFill>
            <a:ln>
              <a:noFill/>
            </a:ln>
          </p:spPr>
          <p:style>
            <a:lnRef idx="0"/>
            <a:fillRef idx="0"/>
            <a:effectRef idx="0"/>
            <a:fontRef idx="minor"/>
          </p:style>
        </p:sp>
        <p:sp>
          <p:nvSpPr>
            <p:cNvPr id="8211" name="CustomShape 64"/>
            <p:cNvSpPr/>
            <p:nvPr/>
          </p:nvSpPr>
          <p:spPr>
            <a:xfrm>
              <a:off x="1294920" y="2568600"/>
              <a:ext cx="163800" cy="40680"/>
            </a:xfrm>
            <a:custGeom>
              <a:avLst/>
              <a:gdLst/>
              <a:ahLst/>
              <a:rect l="l" t="t" r="r" b="b"/>
              <a:pathLst>
                <a:path w="5451" h="1387">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style>
            <a:lnRef idx="0"/>
            <a:fillRef idx="0"/>
            <a:effectRef idx="0"/>
            <a:fontRef idx="minor"/>
          </p:style>
        </p:sp>
        <p:sp>
          <p:nvSpPr>
            <p:cNvPr id="8212" name="CustomShape 65"/>
            <p:cNvSpPr/>
            <p:nvPr/>
          </p:nvSpPr>
          <p:spPr>
            <a:xfrm>
              <a:off x="1482480" y="2256840"/>
              <a:ext cx="164880" cy="39600"/>
            </a:xfrm>
            <a:custGeom>
              <a:avLst/>
              <a:gdLst/>
              <a:ahLst/>
              <a:rect l="l" t="t" r="r" b="b"/>
              <a:pathLst>
                <a:path w="5483" h="1355">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style>
            <a:lnRef idx="0"/>
            <a:fillRef idx="0"/>
            <a:effectRef idx="0"/>
            <a:fontRef idx="minor"/>
          </p:style>
        </p:sp>
        <p:sp>
          <p:nvSpPr>
            <p:cNvPr id="8213" name="CustomShape 66"/>
            <p:cNvSpPr/>
            <p:nvPr/>
          </p:nvSpPr>
          <p:spPr>
            <a:xfrm>
              <a:off x="1481400" y="2319120"/>
              <a:ext cx="163800" cy="102600"/>
            </a:xfrm>
            <a:custGeom>
              <a:avLst/>
              <a:gdLst/>
              <a:ahLst/>
              <a:rect l="l" t="t" r="r" b="b"/>
              <a:pathLst>
                <a:path w="5451" h="3435">
                  <a:moveTo>
                    <a:pt x="0" y="0"/>
                  </a:moveTo>
                  <a:lnTo>
                    <a:pt x="0" y="3434"/>
                  </a:lnTo>
                  <a:lnTo>
                    <a:pt x="5450" y="3434"/>
                  </a:lnTo>
                  <a:lnTo>
                    <a:pt x="5450" y="0"/>
                  </a:lnTo>
                  <a:close/>
                </a:path>
              </a:pathLst>
            </a:custGeom>
            <a:solidFill>
              <a:srgbClr val="5f7d95"/>
            </a:solidFill>
            <a:ln>
              <a:noFill/>
            </a:ln>
          </p:spPr>
          <p:style>
            <a:lnRef idx="0"/>
            <a:fillRef idx="0"/>
            <a:effectRef idx="0"/>
            <a:fontRef idx="minor"/>
          </p:style>
        </p:sp>
        <p:sp>
          <p:nvSpPr>
            <p:cNvPr id="8214" name="CustomShape 67"/>
            <p:cNvSpPr/>
            <p:nvPr/>
          </p:nvSpPr>
          <p:spPr>
            <a:xfrm>
              <a:off x="1481400" y="2444400"/>
              <a:ext cx="163800" cy="41400"/>
            </a:xfrm>
            <a:custGeom>
              <a:avLst/>
              <a:gdLst/>
              <a:ahLst/>
              <a:rect l="l" t="t" r="r" b="b"/>
              <a:pathLst>
                <a:path w="5451" h="1418">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style>
            <a:lnRef idx="0"/>
            <a:fillRef idx="0"/>
            <a:effectRef idx="0"/>
            <a:fontRef idx="minor"/>
          </p:style>
        </p:sp>
      </p:grpSp>
      <p:grpSp>
        <p:nvGrpSpPr>
          <p:cNvPr id="8215" name="Group 68"/>
          <p:cNvGrpSpPr/>
          <p:nvPr/>
        </p:nvGrpSpPr>
        <p:grpSpPr>
          <a:xfrm>
            <a:off x="3530520" y="1380960"/>
            <a:ext cx="356040" cy="351360"/>
            <a:chOff x="3530520" y="1380960"/>
            <a:chExt cx="356040" cy="351360"/>
          </a:xfrm>
        </p:grpSpPr>
        <p:sp>
          <p:nvSpPr>
            <p:cNvPr id="8216" name="CustomShape 69"/>
            <p:cNvSpPr/>
            <p:nvPr/>
          </p:nvSpPr>
          <p:spPr>
            <a:xfrm>
              <a:off x="3760200" y="1422000"/>
              <a:ext cx="100800" cy="101880"/>
            </a:xfrm>
            <a:custGeom>
              <a:avLst/>
              <a:gdLst/>
              <a:ahLst/>
              <a:rect l="l" t="t" r="r" b="b"/>
              <a:pathLst>
                <a:path w="3372" h="3404">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style>
            <a:lnRef idx="0"/>
            <a:fillRef idx="0"/>
            <a:effectRef idx="0"/>
            <a:fontRef idx="minor"/>
          </p:style>
        </p:sp>
        <p:sp>
          <p:nvSpPr>
            <p:cNvPr id="8217" name="CustomShape 70"/>
            <p:cNvSpPr/>
            <p:nvPr/>
          </p:nvSpPr>
          <p:spPr>
            <a:xfrm>
              <a:off x="3615840" y="1630440"/>
              <a:ext cx="101880" cy="101880"/>
            </a:xfrm>
            <a:custGeom>
              <a:avLst/>
              <a:gdLst/>
              <a:ahLst/>
              <a:rect l="l" t="t" r="r" b="b"/>
              <a:pathLst>
                <a:path w="3403" h="3404">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style>
            <a:lnRef idx="0"/>
            <a:fillRef idx="0"/>
            <a:effectRef idx="0"/>
            <a:fontRef idx="minor"/>
          </p:style>
        </p:sp>
        <p:sp>
          <p:nvSpPr>
            <p:cNvPr id="8218" name="CustomShape 71"/>
            <p:cNvSpPr/>
            <p:nvPr/>
          </p:nvSpPr>
          <p:spPr>
            <a:xfrm>
              <a:off x="3530520" y="1380960"/>
              <a:ext cx="249120" cy="185040"/>
            </a:xfrm>
            <a:custGeom>
              <a:avLst/>
              <a:gdLst/>
              <a:ahLst/>
              <a:rect l="l" t="t" r="r" b="b"/>
              <a:pathLst>
                <a:path w="8255" h="6144">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style>
            <a:lnRef idx="0"/>
            <a:fillRef idx="0"/>
            <a:effectRef idx="0"/>
            <a:fontRef idx="minor"/>
          </p:style>
        </p:sp>
        <p:sp>
          <p:nvSpPr>
            <p:cNvPr id="8219" name="CustomShape 72"/>
            <p:cNvSpPr/>
            <p:nvPr/>
          </p:nvSpPr>
          <p:spPr>
            <a:xfrm>
              <a:off x="3593880" y="1443240"/>
              <a:ext cx="125640" cy="61920"/>
            </a:xfrm>
            <a:custGeom>
              <a:avLst/>
              <a:gdLst/>
              <a:ahLst/>
              <a:rect l="l" t="t" r="r" b="b"/>
              <a:pathLst>
                <a:path w="4191" h="20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style>
            <a:lnRef idx="0"/>
            <a:fillRef idx="0"/>
            <a:effectRef idx="0"/>
            <a:fontRef idx="minor"/>
          </p:style>
        </p:sp>
        <p:sp>
          <p:nvSpPr>
            <p:cNvPr id="8220" name="CustomShape 73"/>
            <p:cNvSpPr/>
            <p:nvPr/>
          </p:nvSpPr>
          <p:spPr>
            <a:xfrm>
              <a:off x="3593880" y="1518480"/>
              <a:ext cx="125640" cy="88560"/>
            </a:xfrm>
            <a:custGeom>
              <a:avLst/>
              <a:gdLst/>
              <a:ahLst/>
              <a:rect l="l" t="t" r="r" b="b"/>
              <a:pathLst>
                <a:path w="4191" h="2963">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style>
            <a:lnRef idx="0"/>
            <a:fillRef idx="0"/>
            <a:effectRef idx="0"/>
            <a:fontRef idx="minor"/>
          </p:style>
        </p:sp>
        <p:sp>
          <p:nvSpPr>
            <p:cNvPr id="8221" name="CustomShape 74"/>
            <p:cNvSpPr/>
            <p:nvPr/>
          </p:nvSpPr>
          <p:spPr>
            <a:xfrm>
              <a:off x="3760920" y="1567440"/>
              <a:ext cx="125640" cy="61920"/>
            </a:xfrm>
            <a:custGeom>
              <a:avLst/>
              <a:gdLst/>
              <a:ahLst/>
              <a:rect l="l" t="t" r="r" b="b"/>
              <a:pathLst>
                <a:path w="4191" h="209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style>
            <a:lnRef idx="0"/>
            <a:fillRef idx="0"/>
            <a:effectRef idx="0"/>
            <a:fontRef idx="minor"/>
          </p:style>
        </p:sp>
        <p:sp>
          <p:nvSpPr>
            <p:cNvPr id="8222" name="CustomShape 75"/>
            <p:cNvSpPr/>
            <p:nvPr/>
          </p:nvSpPr>
          <p:spPr>
            <a:xfrm>
              <a:off x="3760200" y="1643040"/>
              <a:ext cx="122760" cy="89280"/>
            </a:xfrm>
            <a:custGeom>
              <a:avLst/>
              <a:gdLst/>
              <a:ahLst/>
              <a:rect l="l" t="t" r="r" b="b"/>
              <a:pathLst>
                <a:path w="4097" h="2994">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style>
            <a:lnRef idx="0"/>
            <a:fillRef idx="0"/>
            <a:effectRef idx="0"/>
            <a:fontRef idx="minor"/>
          </p:style>
        </p:sp>
      </p:grpSp>
      <p:grpSp>
        <p:nvGrpSpPr>
          <p:cNvPr id="8223" name="Group 76"/>
          <p:cNvGrpSpPr/>
          <p:nvPr/>
        </p:nvGrpSpPr>
        <p:grpSpPr>
          <a:xfrm>
            <a:off x="3531600" y="1821240"/>
            <a:ext cx="354240" cy="353160"/>
            <a:chOff x="3531600" y="1821240"/>
            <a:chExt cx="354240" cy="353160"/>
          </a:xfrm>
        </p:grpSpPr>
        <p:sp>
          <p:nvSpPr>
            <p:cNvPr id="8224" name="CustomShape 77"/>
            <p:cNvSpPr/>
            <p:nvPr/>
          </p:nvSpPr>
          <p:spPr>
            <a:xfrm>
              <a:off x="3531600" y="2006640"/>
              <a:ext cx="170640" cy="167760"/>
            </a:xfrm>
            <a:custGeom>
              <a:avLst/>
              <a:gdLst/>
              <a:ahLst/>
              <a:rect l="l" t="t" r="r" b="b"/>
              <a:pathLst>
                <a:path w="5671" h="5577">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style>
            <a:lnRef idx="0"/>
            <a:fillRef idx="0"/>
            <a:effectRef idx="0"/>
            <a:fontRef idx="minor"/>
          </p:style>
        </p:sp>
        <p:sp>
          <p:nvSpPr>
            <p:cNvPr id="8225" name="CustomShape 78"/>
            <p:cNvSpPr/>
            <p:nvPr/>
          </p:nvSpPr>
          <p:spPr>
            <a:xfrm>
              <a:off x="3658680" y="1821240"/>
              <a:ext cx="227160" cy="226080"/>
            </a:xfrm>
            <a:custGeom>
              <a:avLst/>
              <a:gdLst/>
              <a:ahLst/>
              <a:rect l="l" t="t" r="r" b="b"/>
              <a:pathLst>
                <a:path w="7530" h="7499">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style>
            <a:lnRef idx="0"/>
            <a:fillRef idx="0"/>
            <a:effectRef idx="0"/>
            <a:fontRef idx="minor"/>
          </p:style>
        </p:sp>
      </p:grpSp>
      <p:grpSp>
        <p:nvGrpSpPr>
          <p:cNvPr id="8226" name="Group 79"/>
          <p:cNvGrpSpPr/>
          <p:nvPr/>
        </p:nvGrpSpPr>
        <p:grpSpPr>
          <a:xfrm>
            <a:off x="3531960" y="2256120"/>
            <a:ext cx="353520" cy="353880"/>
            <a:chOff x="3531960" y="2256120"/>
            <a:chExt cx="353520" cy="353880"/>
          </a:xfrm>
        </p:grpSpPr>
        <p:sp>
          <p:nvSpPr>
            <p:cNvPr id="8227" name="CustomShape 80"/>
            <p:cNvSpPr/>
            <p:nvPr/>
          </p:nvSpPr>
          <p:spPr>
            <a:xfrm>
              <a:off x="3648600" y="2256120"/>
              <a:ext cx="118080" cy="84600"/>
            </a:xfrm>
            <a:custGeom>
              <a:avLst/>
              <a:gdLst/>
              <a:ahLst/>
              <a:rect l="l" t="t" r="r" b="b"/>
              <a:pathLst>
                <a:path w="3939" h="2836">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style>
            <a:lnRef idx="0"/>
            <a:fillRef idx="0"/>
            <a:effectRef idx="0"/>
            <a:fontRef idx="minor"/>
          </p:style>
        </p:sp>
        <p:sp>
          <p:nvSpPr>
            <p:cNvPr id="8228" name="CustomShape 81"/>
            <p:cNvSpPr/>
            <p:nvPr/>
          </p:nvSpPr>
          <p:spPr>
            <a:xfrm>
              <a:off x="3531960" y="2373480"/>
              <a:ext cx="84600" cy="118080"/>
            </a:xfrm>
            <a:custGeom>
              <a:avLst/>
              <a:gdLst/>
              <a:ahLst/>
              <a:rect l="l" t="t" r="r" b="b"/>
              <a:pathLst>
                <a:path w="2836" h="3939">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style>
            <a:lnRef idx="0"/>
            <a:fillRef idx="0"/>
            <a:effectRef idx="0"/>
            <a:fontRef idx="minor"/>
          </p:style>
        </p:sp>
        <p:sp>
          <p:nvSpPr>
            <p:cNvPr id="8229" name="CustomShape 82"/>
            <p:cNvSpPr/>
            <p:nvPr/>
          </p:nvSpPr>
          <p:spPr>
            <a:xfrm>
              <a:off x="3800520" y="2374560"/>
              <a:ext cx="84600" cy="61560"/>
            </a:xfrm>
            <a:custGeom>
              <a:avLst/>
              <a:gdLst/>
              <a:ahLst/>
              <a:rect l="l" t="t" r="r" b="b"/>
              <a:pathLst>
                <a:path w="2836" h="2081">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style>
            <a:lnRef idx="0"/>
            <a:fillRef idx="0"/>
            <a:effectRef idx="0"/>
            <a:fontRef idx="minor"/>
          </p:style>
        </p:sp>
        <p:sp>
          <p:nvSpPr>
            <p:cNvPr id="8230" name="CustomShape 83"/>
            <p:cNvSpPr/>
            <p:nvPr/>
          </p:nvSpPr>
          <p:spPr>
            <a:xfrm>
              <a:off x="3648600" y="2523600"/>
              <a:ext cx="103680" cy="84600"/>
            </a:xfrm>
            <a:custGeom>
              <a:avLst/>
              <a:gdLst/>
              <a:ahLst/>
              <a:rect l="l" t="t" r="r" b="b"/>
              <a:pathLst>
                <a:path w="3466" h="2837">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style>
            <a:lnRef idx="0"/>
            <a:fillRef idx="0"/>
            <a:effectRef idx="0"/>
            <a:fontRef idx="minor"/>
          </p:style>
        </p:sp>
        <p:sp>
          <p:nvSpPr>
            <p:cNvPr id="8231" name="CustomShape 84"/>
            <p:cNvSpPr/>
            <p:nvPr/>
          </p:nvSpPr>
          <p:spPr>
            <a:xfrm>
              <a:off x="3637080" y="2360160"/>
              <a:ext cx="142920" cy="144720"/>
            </a:xfrm>
            <a:custGeom>
              <a:avLst/>
              <a:gdLst/>
              <a:ahLst/>
              <a:rect l="l" t="t" r="r" b="b"/>
              <a:pathLst>
                <a:path w="4758" h="4821">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style>
            <a:lnRef idx="0"/>
            <a:fillRef idx="0"/>
            <a:effectRef idx="0"/>
            <a:fontRef idx="minor"/>
          </p:style>
        </p:sp>
        <p:sp>
          <p:nvSpPr>
            <p:cNvPr id="8232" name="CustomShape 85"/>
            <p:cNvSpPr/>
            <p:nvPr/>
          </p:nvSpPr>
          <p:spPr>
            <a:xfrm>
              <a:off x="3538800" y="2480400"/>
              <a:ext cx="120960" cy="120960"/>
            </a:xfrm>
            <a:custGeom>
              <a:avLst/>
              <a:gdLst/>
              <a:ahLst/>
              <a:rect l="l" t="t" r="r" b="b"/>
              <a:pathLst>
                <a:path w="4033" h="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style>
            <a:lnRef idx="0"/>
            <a:fillRef idx="0"/>
            <a:effectRef idx="0"/>
            <a:fontRef idx="minor"/>
          </p:style>
        </p:sp>
        <p:sp>
          <p:nvSpPr>
            <p:cNvPr id="8233" name="CustomShape 86"/>
            <p:cNvSpPr/>
            <p:nvPr/>
          </p:nvSpPr>
          <p:spPr>
            <a:xfrm>
              <a:off x="3757680" y="2264400"/>
              <a:ext cx="120960" cy="119880"/>
            </a:xfrm>
            <a:custGeom>
              <a:avLst/>
              <a:gdLst/>
              <a:ahLst/>
              <a:rect l="l" t="t" r="r" b="b"/>
              <a:pathLst>
                <a:path w="4034" h="4003">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style>
            <a:lnRef idx="0"/>
            <a:fillRef idx="0"/>
            <a:effectRef idx="0"/>
            <a:fontRef idx="minor"/>
          </p:style>
        </p:sp>
        <p:sp>
          <p:nvSpPr>
            <p:cNvPr id="8234" name="CustomShape 87"/>
            <p:cNvSpPr/>
            <p:nvPr/>
          </p:nvSpPr>
          <p:spPr>
            <a:xfrm>
              <a:off x="3538800" y="2263680"/>
              <a:ext cx="120960" cy="119880"/>
            </a:xfrm>
            <a:custGeom>
              <a:avLst/>
              <a:gdLst/>
              <a:ahLst/>
              <a:rect l="l" t="t" r="r" b="b"/>
              <a:pathLst>
                <a:path w="4033" h="4002">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style>
            <a:lnRef idx="0"/>
            <a:fillRef idx="0"/>
            <a:effectRef idx="0"/>
            <a:fontRef idx="minor"/>
          </p:style>
        </p:sp>
        <p:sp>
          <p:nvSpPr>
            <p:cNvPr id="8235" name="CustomShape 88"/>
            <p:cNvSpPr/>
            <p:nvPr/>
          </p:nvSpPr>
          <p:spPr>
            <a:xfrm>
              <a:off x="3741480" y="2423160"/>
              <a:ext cx="144000" cy="186840"/>
            </a:xfrm>
            <a:custGeom>
              <a:avLst/>
              <a:gdLst/>
              <a:ahLst/>
              <a:rect l="l" t="t" r="r" b="b"/>
              <a:pathLst>
                <a:path w="4789" h="6208">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style>
            <a:lnRef idx="0"/>
            <a:fillRef idx="0"/>
            <a:effectRef idx="0"/>
            <a:fontRef idx="minor"/>
          </p:style>
        </p:sp>
        <p:sp>
          <p:nvSpPr>
            <p:cNvPr id="8236" name="CustomShape 89"/>
            <p:cNvSpPr/>
            <p:nvPr/>
          </p:nvSpPr>
          <p:spPr>
            <a:xfrm>
              <a:off x="3803400" y="2485440"/>
              <a:ext cx="19440" cy="20520"/>
            </a:xfrm>
            <a:custGeom>
              <a:avLst/>
              <a:gdLst/>
              <a:ahLst/>
              <a:rect l="l" t="t" r="r" b="b"/>
              <a:pathLst>
                <a:path w="694" h="726">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style>
            <a:lnRef idx="0"/>
            <a:fillRef idx="0"/>
            <a:effectRef idx="0"/>
            <a:fontRef idx="minor"/>
          </p:style>
        </p:sp>
      </p:grpSp>
      <p:grpSp>
        <p:nvGrpSpPr>
          <p:cNvPr id="8237" name="Group 90"/>
          <p:cNvGrpSpPr/>
          <p:nvPr/>
        </p:nvGrpSpPr>
        <p:grpSpPr>
          <a:xfrm>
            <a:off x="2185200" y="2729880"/>
            <a:ext cx="351360" cy="353880"/>
            <a:chOff x="2185200" y="2729880"/>
            <a:chExt cx="351360" cy="353880"/>
          </a:xfrm>
        </p:grpSpPr>
        <p:sp>
          <p:nvSpPr>
            <p:cNvPr id="8238" name="CustomShape 91"/>
            <p:cNvSpPr/>
            <p:nvPr/>
          </p:nvSpPr>
          <p:spPr>
            <a:xfrm>
              <a:off x="2235960" y="2729880"/>
              <a:ext cx="246960" cy="185040"/>
            </a:xfrm>
            <a:custGeom>
              <a:avLst/>
              <a:gdLst/>
              <a:ahLst/>
              <a:rect l="l" t="t" r="r" b="b"/>
              <a:pathLst>
                <a:path w="8192" h="6144">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style>
            <a:lnRef idx="0"/>
            <a:fillRef idx="0"/>
            <a:effectRef idx="0"/>
            <a:fontRef idx="minor"/>
          </p:style>
        </p:sp>
        <p:sp>
          <p:nvSpPr>
            <p:cNvPr id="8239" name="CustomShape 92"/>
            <p:cNvSpPr/>
            <p:nvPr/>
          </p:nvSpPr>
          <p:spPr>
            <a:xfrm>
              <a:off x="2300040" y="2792880"/>
              <a:ext cx="122040" cy="62280"/>
            </a:xfrm>
            <a:custGeom>
              <a:avLst/>
              <a:gdLst/>
              <a:ahLst/>
              <a:rect l="l" t="t" r="r" b="b"/>
              <a:pathLst>
                <a:path w="4065" h="2098">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style>
            <a:lnRef idx="0"/>
            <a:fillRef idx="0"/>
            <a:effectRef idx="0"/>
            <a:fontRef idx="minor"/>
          </p:style>
        </p:sp>
        <p:sp>
          <p:nvSpPr>
            <p:cNvPr id="8240" name="CustomShape 93"/>
            <p:cNvSpPr/>
            <p:nvPr/>
          </p:nvSpPr>
          <p:spPr>
            <a:xfrm>
              <a:off x="2298240" y="2870280"/>
              <a:ext cx="122760" cy="87480"/>
            </a:xfrm>
            <a:custGeom>
              <a:avLst/>
              <a:gdLst/>
              <a:ahLst/>
              <a:rect l="l" t="t" r="r" b="b"/>
              <a:pathLst>
                <a:path w="4096" h="2931">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style>
            <a:lnRef idx="0"/>
            <a:fillRef idx="0"/>
            <a:effectRef idx="0"/>
            <a:fontRef idx="minor"/>
          </p:style>
        </p:sp>
        <p:sp>
          <p:nvSpPr>
            <p:cNvPr id="8241" name="CustomShape 94"/>
            <p:cNvSpPr/>
            <p:nvPr/>
          </p:nvSpPr>
          <p:spPr>
            <a:xfrm>
              <a:off x="2185200" y="2964960"/>
              <a:ext cx="351360" cy="118800"/>
            </a:xfrm>
            <a:custGeom>
              <a:avLst/>
              <a:gdLst/>
              <a:ahLst/>
              <a:rect l="l" t="t" r="r" b="b"/>
              <a:pathLst>
                <a:path w="11626" h="3965">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style>
            <a:lnRef idx="0"/>
            <a:fillRef idx="0"/>
            <a:effectRef idx="0"/>
            <a:fontRef idx="minor"/>
          </p:style>
        </p:sp>
      </p:grpSp>
      <p:grpSp>
        <p:nvGrpSpPr>
          <p:cNvPr id="8242" name="Group 95"/>
          <p:cNvGrpSpPr/>
          <p:nvPr/>
        </p:nvGrpSpPr>
        <p:grpSpPr>
          <a:xfrm>
            <a:off x="2184840" y="3200400"/>
            <a:ext cx="352080" cy="353880"/>
            <a:chOff x="2184840" y="3200400"/>
            <a:chExt cx="352080" cy="353880"/>
          </a:xfrm>
        </p:grpSpPr>
        <p:sp>
          <p:nvSpPr>
            <p:cNvPr id="8243" name="CustomShape 96"/>
            <p:cNvSpPr/>
            <p:nvPr/>
          </p:nvSpPr>
          <p:spPr>
            <a:xfrm>
              <a:off x="2496240" y="3254760"/>
              <a:ext cx="40680" cy="39600"/>
            </a:xfrm>
            <a:custGeom>
              <a:avLst/>
              <a:gdLst/>
              <a:ahLst/>
              <a:rect l="l" t="t" r="r" b="b"/>
              <a:pathLst>
                <a:path w="1387" h="1356">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style>
            <a:lnRef idx="0"/>
            <a:fillRef idx="0"/>
            <a:effectRef idx="0"/>
            <a:fontRef idx="minor"/>
          </p:style>
        </p:sp>
        <p:sp>
          <p:nvSpPr>
            <p:cNvPr id="8244" name="CustomShape 97"/>
            <p:cNvSpPr/>
            <p:nvPr/>
          </p:nvSpPr>
          <p:spPr>
            <a:xfrm>
              <a:off x="2369160" y="3294360"/>
              <a:ext cx="167760" cy="85680"/>
            </a:xfrm>
            <a:custGeom>
              <a:avLst/>
              <a:gdLst/>
              <a:ahLst/>
              <a:rect l="l" t="t" r="r" b="b"/>
              <a:pathLst>
                <a:path w="5577" h="2866">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style>
            <a:lnRef idx="0"/>
            <a:fillRef idx="0"/>
            <a:effectRef idx="0"/>
            <a:fontRef idx="minor"/>
          </p:style>
        </p:sp>
        <p:sp>
          <p:nvSpPr>
            <p:cNvPr id="8245" name="CustomShape 98"/>
            <p:cNvSpPr/>
            <p:nvPr/>
          </p:nvSpPr>
          <p:spPr>
            <a:xfrm>
              <a:off x="2184840" y="3317040"/>
              <a:ext cx="38880" cy="38880"/>
            </a:xfrm>
            <a:custGeom>
              <a:avLst/>
              <a:gdLst/>
              <a:ahLst/>
              <a:rect l="l" t="t" r="r" b="b"/>
              <a:pathLst>
                <a:path w="1324" h="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style>
            <a:lnRef idx="0"/>
            <a:fillRef idx="0"/>
            <a:effectRef idx="0"/>
            <a:fontRef idx="minor"/>
          </p:style>
        </p:sp>
        <p:sp>
          <p:nvSpPr>
            <p:cNvPr id="8246" name="CustomShape 99"/>
            <p:cNvSpPr/>
            <p:nvPr/>
          </p:nvSpPr>
          <p:spPr>
            <a:xfrm>
              <a:off x="2184840" y="3354840"/>
              <a:ext cx="166680" cy="86400"/>
            </a:xfrm>
            <a:custGeom>
              <a:avLst/>
              <a:gdLst/>
              <a:ahLst/>
              <a:rect l="l" t="t" r="r" b="b"/>
              <a:pathLst>
                <a:path w="5546" h="289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style>
            <a:lnRef idx="0"/>
            <a:fillRef idx="0"/>
            <a:effectRef idx="0"/>
            <a:fontRef idx="minor"/>
          </p:style>
        </p:sp>
        <p:sp>
          <p:nvSpPr>
            <p:cNvPr id="8247" name="CustomShape 100"/>
            <p:cNvSpPr/>
            <p:nvPr/>
          </p:nvSpPr>
          <p:spPr>
            <a:xfrm>
              <a:off x="2247120" y="3491640"/>
              <a:ext cx="226080" cy="62640"/>
            </a:xfrm>
            <a:custGeom>
              <a:avLst/>
              <a:gdLst/>
              <a:ahLst/>
              <a:rect l="l" t="t" r="r" b="b"/>
              <a:pathLst>
                <a:path w="7499" h="2112">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style>
            <a:lnRef idx="0"/>
            <a:fillRef idx="0"/>
            <a:effectRef idx="0"/>
            <a:fontRef idx="minor"/>
          </p:style>
        </p:sp>
        <p:sp>
          <p:nvSpPr>
            <p:cNvPr id="8248" name="CustomShape 101"/>
            <p:cNvSpPr/>
            <p:nvPr/>
          </p:nvSpPr>
          <p:spPr>
            <a:xfrm>
              <a:off x="2247120" y="3200400"/>
              <a:ext cx="226080" cy="41760"/>
            </a:xfrm>
            <a:custGeom>
              <a:avLst/>
              <a:gdLst/>
              <a:ahLst/>
              <a:rect l="l" t="t" r="r" b="b"/>
              <a:pathLst>
                <a:path w="7499" h="141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style>
            <a:lnRef idx="0"/>
            <a:fillRef idx="0"/>
            <a:effectRef idx="0"/>
            <a:fontRef idx="minor"/>
          </p:style>
        </p:sp>
        <p:sp>
          <p:nvSpPr>
            <p:cNvPr id="8249" name="CustomShape 102"/>
            <p:cNvSpPr/>
            <p:nvPr/>
          </p:nvSpPr>
          <p:spPr>
            <a:xfrm>
              <a:off x="2247840" y="3263400"/>
              <a:ext cx="227160" cy="207720"/>
            </a:xfrm>
            <a:custGeom>
              <a:avLst/>
              <a:gdLst/>
              <a:ahLst/>
              <a:rect l="l" t="t" r="r" b="b"/>
              <a:pathLst>
                <a:path w="7530" h="690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style>
            <a:lnRef idx="0"/>
            <a:fillRef idx="0"/>
            <a:effectRef idx="0"/>
            <a:fontRef idx="minor"/>
          </p:style>
        </p:sp>
      </p:grpSp>
      <p:grpSp>
        <p:nvGrpSpPr>
          <p:cNvPr id="8250" name="Group 103"/>
          <p:cNvGrpSpPr/>
          <p:nvPr/>
        </p:nvGrpSpPr>
        <p:grpSpPr>
          <a:xfrm>
            <a:off x="2178720" y="3664440"/>
            <a:ext cx="364680" cy="355320"/>
            <a:chOff x="2178720" y="3664440"/>
            <a:chExt cx="364680" cy="355320"/>
          </a:xfrm>
        </p:grpSpPr>
        <p:sp>
          <p:nvSpPr>
            <p:cNvPr id="8251" name="CustomShape 104"/>
            <p:cNvSpPr/>
            <p:nvPr/>
          </p:nvSpPr>
          <p:spPr>
            <a:xfrm>
              <a:off x="2178720" y="3666240"/>
              <a:ext cx="364680" cy="353520"/>
            </a:xfrm>
            <a:custGeom>
              <a:avLst/>
              <a:gdLst/>
              <a:ahLst/>
              <a:rect l="l" t="t" r="r" b="b"/>
              <a:pathLst>
                <a:path w="12067" h="11702">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style>
            <a:lnRef idx="0"/>
            <a:fillRef idx="0"/>
            <a:effectRef idx="0"/>
            <a:fontRef idx="minor"/>
          </p:style>
        </p:sp>
        <p:sp>
          <p:nvSpPr>
            <p:cNvPr id="8252" name="CustomShape 105"/>
            <p:cNvSpPr/>
            <p:nvPr/>
          </p:nvSpPr>
          <p:spPr>
            <a:xfrm>
              <a:off x="2179440" y="3850200"/>
              <a:ext cx="173520" cy="169200"/>
            </a:xfrm>
            <a:custGeom>
              <a:avLst/>
              <a:gdLst/>
              <a:ahLst/>
              <a:rect l="l" t="t" r="r" b="b"/>
              <a:pathLst>
                <a:path w="5766" h="5624">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style>
            <a:lnRef idx="0"/>
            <a:fillRef idx="0"/>
            <a:effectRef idx="0"/>
            <a:fontRef idx="minor"/>
          </p:style>
        </p:sp>
        <p:sp>
          <p:nvSpPr>
            <p:cNvPr id="8253" name="CustomShape 106"/>
            <p:cNvSpPr/>
            <p:nvPr/>
          </p:nvSpPr>
          <p:spPr>
            <a:xfrm>
              <a:off x="2384280" y="3664440"/>
              <a:ext cx="155160" cy="153720"/>
            </a:xfrm>
            <a:custGeom>
              <a:avLst/>
              <a:gdLst/>
              <a:ahLst/>
              <a:rect l="l" t="t" r="r" b="b"/>
              <a:pathLst>
                <a:path w="5167" h="5109">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style>
            <a:lnRef idx="0"/>
            <a:fillRef idx="0"/>
            <a:effectRef idx="0"/>
            <a:fontRef idx="minor"/>
          </p:style>
        </p:sp>
      </p:grpSp>
      <p:grpSp>
        <p:nvGrpSpPr>
          <p:cNvPr id="8254" name="Group 107"/>
          <p:cNvGrpSpPr/>
          <p:nvPr/>
        </p:nvGrpSpPr>
        <p:grpSpPr>
          <a:xfrm>
            <a:off x="3970080" y="3200760"/>
            <a:ext cx="353520" cy="352800"/>
            <a:chOff x="3970080" y="3200760"/>
            <a:chExt cx="353520" cy="352800"/>
          </a:xfrm>
        </p:grpSpPr>
        <p:sp>
          <p:nvSpPr>
            <p:cNvPr id="8255" name="CustomShape 108"/>
            <p:cNvSpPr/>
            <p:nvPr/>
          </p:nvSpPr>
          <p:spPr>
            <a:xfrm>
              <a:off x="3970080" y="3243600"/>
              <a:ext cx="165960" cy="309240"/>
            </a:xfrm>
            <a:custGeom>
              <a:avLst/>
              <a:gdLst/>
              <a:ahLst/>
              <a:rect l="l" t="t" r="r" b="b"/>
              <a:pathLst>
                <a:path w="5515" h="1024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style>
            <a:lnRef idx="0"/>
            <a:fillRef idx="0"/>
            <a:effectRef idx="0"/>
            <a:fontRef idx="minor"/>
          </p:style>
        </p:sp>
        <p:sp>
          <p:nvSpPr>
            <p:cNvPr id="8256" name="CustomShape 109"/>
            <p:cNvSpPr/>
            <p:nvPr/>
          </p:nvSpPr>
          <p:spPr>
            <a:xfrm>
              <a:off x="4158720" y="3243600"/>
              <a:ext cx="164880" cy="309960"/>
            </a:xfrm>
            <a:custGeom>
              <a:avLst/>
              <a:gdLst/>
              <a:ahLst/>
              <a:rect l="l" t="t" r="r" b="b"/>
              <a:pathLst>
                <a:path w="5483" h="10271">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style>
            <a:lnRef idx="0"/>
            <a:fillRef idx="0"/>
            <a:effectRef idx="0"/>
            <a:fontRef idx="minor"/>
          </p:style>
        </p:sp>
        <p:sp>
          <p:nvSpPr>
            <p:cNvPr id="8257" name="CustomShape 110"/>
            <p:cNvSpPr/>
            <p:nvPr/>
          </p:nvSpPr>
          <p:spPr>
            <a:xfrm>
              <a:off x="4230360" y="3282840"/>
              <a:ext cx="30240" cy="44280"/>
            </a:xfrm>
            <a:custGeom>
              <a:avLst/>
              <a:gdLst/>
              <a:ahLst/>
              <a:rect l="l" t="t" r="r" b="b"/>
              <a:pathLst>
                <a:path w="1040" h="1513">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style>
            <a:lnRef idx="0"/>
            <a:fillRef idx="0"/>
            <a:effectRef idx="0"/>
            <a:fontRef idx="minor"/>
          </p:style>
        </p:sp>
        <p:sp>
          <p:nvSpPr>
            <p:cNvPr id="8258" name="CustomShape 111"/>
            <p:cNvSpPr/>
            <p:nvPr/>
          </p:nvSpPr>
          <p:spPr>
            <a:xfrm>
              <a:off x="4032360" y="3285360"/>
              <a:ext cx="29160" cy="42840"/>
            </a:xfrm>
            <a:custGeom>
              <a:avLst/>
              <a:gdLst/>
              <a:ahLst/>
              <a:rect l="l" t="t" r="r" b="b"/>
              <a:pathLst>
                <a:path w="1009" h="146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style>
            <a:lnRef idx="0"/>
            <a:fillRef idx="0"/>
            <a:effectRef idx="0"/>
            <a:fontRef idx="minor"/>
          </p:style>
        </p:sp>
        <p:sp>
          <p:nvSpPr>
            <p:cNvPr id="8259" name="CustomShape 112"/>
            <p:cNvSpPr/>
            <p:nvPr/>
          </p:nvSpPr>
          <p:spPr>
            <a:xfrm>
              <a:off x="4105080" y="3200760"/>
              <a:ext cx="81720" cy="81720"/>
            </a:xfrm>
            <a:custGeom>
              <a:avLst/>
              <a:gdLst/>
              <a:ahLst/>
              <a:rect l="l" t="t" r="r" b="b"/>
              <a:pathLst>
                <a:path w="2741" h="2742">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style>
            <a:lnRef idx="0"/>
            <a:fillRef idx="0"/>
            <a:effectRef idx="0"/>
            <a:fontRef idx="minor"/>
          </p:style>
        </p:sp>
        <p:sp>
          <p:nvSpPr>
            <p:cNvPr id="8260" name="CustomShape 113"/>
            <p:cNvSpPr/>
            <p:nvPr/>
          </p:nvSpPr>
          <p:spPr>
            <a:xfrm>
              <a:off x="4080960" y="3304800"/>
              <a:ext cx="129600" cy="81720"/>
            </a:xfrm>
            <a:custGeom>
              <a:avLst/>
              <a:gdLst/>
              <a:ahLst/>
              <a:rect l="l" t="t" r="r" b="b"/>
              <a:pathLst>
                <a:path w="4317" h="2742">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style>
            <a:lnRef idx="0"/>
            <a:fillRef idx="0"/>
            <a:effectRef idx="0"/>
            <a:fontRef idx="minor"/>
          </p:style>
        </p:sp>
      </p:grpSp>
      <p:grpSp>
        <p:nvGrpSpPr>
          <p:cNvPr id="8261" name="Group 114"/>
          <p:cNvGrpSpPr/>
          <p:nvPr/>
        </p:nvGrpSpPr>
        <p:grpSpPr>
          <a:xfrm>
            <a:off x="1748880" y="1380600"/>
            <a:ext cx="340920" cy="352080"/>
            <a:chOff x="1748880" y="1380600"/>
            <a:chExt cx="340920" cy="352080"/>
          </a:xfrm>
        </p:grpSpPr>
        <p:sp>
          <p:nvSpPr>
            <p:cNvPr id="8262" name="CustomShape 115"/>
            <p:cNvSpPr/>
            <p:nvPr/>
          </p:nvSpPr>
          <p:spPr>
            <a:xfrm>
              <a:off x="1882800" y="1380600"/>
              <a:ext cx="207000" cy="206280"/>
            </a:xfrm>
            <a:custGeom>
              <a:avLst/>
              <a:gdLst/>
              <a:ahLst/>
              <a:rect l="l" t="t" r="r" b="b"/>
              <a:pathLst>
                <a:path w="6868" h="685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style>
            <a:lnRef idx="0"/>
            <a:fillRef idx="0"/>
            <a:effectRef idx="0"/>
            <a:fontRef idx="minor"/>
          </p:style>
        </p:sp>
        <p:sp>
          <p:nvSpPr>
            <p:cNvPr id="8263" name="CustomShape 116"/>
            <p:cNvSpPr/>
            <p:nvPr/>
          </p:nvSpPr>
          <p:spPr>
            <a:xfrm>
              <a:off x="1967760" y="1443600"/>
              <a:ext cx="38880" cy="80640"/>
            </a:xfrm>
            <a:custGeom>
              <a:avLst/>
              <a:gdLst/>
              <a:ahLst/>
              <a:rect l="l" t="t" r="r" b="b"/>
              <a:pathLst>
                <a:path w="1325" h="2711">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style>
            <a:lnRef idx="0"/>
            <a:fillRef idx="0"/>
            <a:effectRef idx="0"/>
            <a:fontRef idx="minor"/>
          </p:style>
        </p:sp>
        <p:sp>
          <p:nvSpPr>
            <p:cNvPr id="8264" name="CustomShape 117"/>
            <p:cNvSpPr/>
            <p:nvPr/>
          </p:nvSpPr>
          <p:spPr>
            <a:xfrm>
              <a:off x="1788840" y="1545840"/>
              <a:ext cx="82800" cy="82800"/>
            </a:xfrm>
            <a:custGeom>
              <a:avLst/>
              <a:gdLst/>
              <a:ahLst/>
              <a:rect l="l" t="t" r="r" b="b"/>
              <a:pathLst>
                <a:path w="2773" h="2774">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style>
            <a:lnRef idx="0"/>
            <a:fillRef idx="0"/>
            <a:effectRef idx="0"/>
            <a:fontRef idx="minor"/>
          </p:style>
        </p:sp>
        <p:sp>
          <p:nvSpPr>
            <p:cNvPr id="8265" name="CustomShape 118"/>
            <p:cNvSpPr/>
            <p:nvPr/>
          </p:nvSpPr>
          <p:spPr>
            <a:xfrm>
              <a:off x="1748880" y="1649880"/>
              <a:ext cx="164880" cy="82800"/>
            </a:xfrm>
            <a:custGeom>
              <a:avLst/>
              <a:gdLst/>
              <a:ahLst/>
              <a:rect l="l" t="t" r="r" b="b"/>
              <a:pathLst>
                <a:path w="5483" h="2774">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style>
            <a:lnRef idx="0"/>
            <a:fillRef idx="0"/>
            <a:effectRef idx="0"/>
            <a:fontRef idx="minor"/>
          </p:style>
        </p:sp>
      </p:grpSp>
      <p:grpSp>
        <p:nvGrpSpPr>
          <p:cNvPr id="8266" name="Group 119"/>
          <p:cNvGrpSpPr/>
          <p:nvPr/>
        </p:nvGrpSpPr>
        <p:grpSpPr>
          <a:xfrm>
            <a:off x="1742760" y="1821960"/>
            <a:ext cx="352800" cy="351720"/>
            <a:chOff x="1742760" y="1821960"/>
            <a:chExt cx="352800" cy="351720"/>
          </a:xfrm>
        </p:grpSpPr>
        <p:sp>
          <p:nvSpPr>
            <p:cNvPr id="8267" name="CustomShape 120"/>
            <p:cNvSpPr/>
            <p:nvPr/>
          </p:nvSpPr>
          <p:spPr>
            <a:xfrm>
              <a:off x="1742760" y="1905120"/>
              <a:ext cx="248040" cy="268560"/>
            </a:xfrm>
            <a:custGeom>
              <a:avLst/>
              <a:gdLst/>
              <a:ahLst/>
              <a:rect l="l" t="t" r="r" b="b"/>
              <a:pathLst>
                <a:path w="8223" h="890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style>
            <a:lnRef idx="0"/>
            <a:fillRef idx="0"/>
            <a:effectRef idx="0"/>
            <a:fontRef idx="minor"/>
          </p:style>
        </p:sp>
        <p:sp>
          <p:nvSpPr>
            <p:cNvPr id="8268" name="CustomShape 121"/>
            <p:cNvSpPr/>
            <p:nvPr/>
          </p:nvSpPr>
          <p:spPr>
            <a:xfrm>
              <a:off x="1826640" y="1821960"/>
              <a:ext cx="268920" cy="267840"/>
            </a:xfrm>
            <a:custGeom>
              <a:avLst/>
              <a:gdLst/>
              <a:ahLst/>
              <a:rect l="l" t="t" r="r" b="b"/>
              <a:pathLst>
                <a:path w="8917" h="8873">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style>
            <a:lnRef idx="0"/>
            <a:fillRef idx="0"/>
            <a:effectRef idx="0"/>
            <a:fontRef idx="minor"/>
          </p:style>
        </p:sp>
      </p:grpSp>
      <p:grpSp>
        <p:nvGrpSpPr>
          <p:cNvPr id="8269" name="Group 122"/>
          <p:cNvGrpSpPr/>
          <p:nvPr/>
        </p:nvGrpSpPr>
        <p:grpSpPr>
          <a:xfrm>
            <a:off x="1784520" y="2256840"/>
            <a:ext cx="268920" cy="352080"/>
            <a:chOff x="1784520" y="2256840"/>
            <a:chExt cx="268920" cy="352080"/>
          </a:xfrm>
        </p:grpSpPr>
        <p:sp>
          <p:nvSpPr>
            <p:cNvPr id="8270" name="CustomShape 123"/>
            <p:cNvSpPr/>
            <p:nvPr/>
          </p:nvSpPr>
          <p:spPr>
            <a:xfrm>
              <a:off x="1784520" y="2256840"/>
              <a:ext cx="268920" cy="352080"/>
            </a:xfrm>
            <a:custGeom>
              <a:avLst/>
              <a:gdLst/>
              <a:ahLst/>
              <a:rect l="l" t="t" r="r" b="b"/>
              <a:pathLst>
                <a:path w="8916" h="11657">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style>
            <a:lnRef idx="0"/>
            <a:fillRef idx="0"/>
            <a:effectRef idx="0"/>
            <a:fontRef idx="minor"/>
          </p:style>
        </p:sp>
        <p:sp>
          <p:nvSpPr>
            <p:cNvPr id="8271" name="CustomShape 124"/>
            <p:cNvSpPr/>
            <p:nvPr/>
          </p:nvSpPr>
          <p:spPr>
            <a:xfrm>
              <a:off x="1846800" y="2319840"/>
              <a:ext cx="144720" cy="144720"/>
            </a:xfrm>
            <a:custGeom>
              <a:avLst/>
              <a:gdLst/>
              <a:ahLst/>
              <a:rect l="l" t="t" r="r" b="b"/>
              <a:pathLst>
                <a:path w="4821" h="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style>
            <a:lnRef idx="0"/>
            <a:fillRef idx="0"/>
            <a:effectRef idx="0"/>
            <a:fontRef idx="minor"/>
          </p:style>
        </p:sp>
      </p:grpSp>
      <p:grpSp>
        <p:nvGrpSpPr>
          <p:cNvPr id="8272" name="Group 125"/>
          <p:cNvGrpSpPr/>
          <p:nvPr/>
        </p:nvGrpSpPr>
        <p:grpSpPr>
          <a:xfrm>
            <a:off x="3981600" y="1380240"/>
            <a:ext cx="335160" cy="352800"/>
            <a:chOff x="3981600" y="1380240"/>
            <a:chExt cx="335160" cy="352800"/>
          </a:xfrm>
        </p:grpSpPr>
        <p:sp>
          <p:nvSpPr>
            <p:cNvPr id="8273" name="CustomShape 126"/>
            <p:cNvSpPr/>
            <p:nvPr/>
          </p:nvSpPr>
          <p:spPr>
            <a:xfrm>
              <a:off x="4232160" y="1639800"/>
              <a:ext cx="38880" cy="39600"/>
            </a:xfrm>
            <a:custGeom>
              <a:avLst/>
              <a:gdLst/>
              <a:ahLst/>
              <a:rect l="l" t="t" r="r" b="b"/>
              <a:pathLst>
                <a:path w="1324" h="1356">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style>
            <a:lnRef idx="0"/>
            <a:fillRef idx="0"/>
            <a:effectRef idx="0"/>
            <a:fontRef idx="minor"/>
          </p:style>
        </p:sp>
        <p:sp>
          <p:nvSpPr>
            <p:cNvPr id="8274" name="CustomShape 127"/>
            <p:cNvSpPr/>
            <p:nvPr/>
          </p:nvSpPr>
          <p:spPr>
            <a:xfrm>
              <a:off x="4127040" y="1380960"/>
              <a:ext cx="19440" cy="123840"/>
            </a:xfrm>
            <a:custGeom>
              <a:avLst/>
              <a:gdLst/>
              <a:ahLst/>
              <a:rect l="l" t="t" r="r" b="b"/>
              <a:pathLst>
                <a:path w="694" h="4128">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style>
            <a:lnRef idx="0"/>
            <a:fillRef idx="0"/>
            <a:effectRef idx="0"/>
            <a:fontRef idx="minor"/>
          </p:style>
        </p:sp>
        <p:sp>
          <p:nvSpPr>
            <p:cNvPr id="8275" name="CustomShape 128"/>
            <p:cNvSpPr/>
            <p:nvPr/>
          </p:nvSpPr>
          <p:spPr>
            <a:xfrm>
              <a:off x="4105800" y="1526760"/>
              <a:ext cx="60840" cy="60840"/>
            </a:xfrm>
            <a:custGeom>
              <a:avLst/>
              <a:gdLst/>
              <a:ahLst/>
              <a:rect l="l" t="t" r="r" b="b"/>
              <a:pathLst>
                <a:path w="2048" h="2054">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style>
            <a:lnRef idx="0"/>
            <a:fillRef idx="0"/>
            <a:effectRef idx="0"/>
            <a:fontRef idx="minor"/>
          </p:style>
        </p:sp>
        <p:sp>
          <p:nvSpPr>
            <p:cNvPr id="8276" name="CustomShape 129"/>
            <p:cNvSpPr/>
            <p:nvPr/>
          </p:nvSpPr>
          <p:spPr>
            <a:xfrm>
              <a:off x="4045680" y="1595880"/>
              <a:ext cx="192600" cy="137160"/>
            </a:xfrm>
            <a:custGeom>
              <a:avLst/>
              <a:gdLst/>
              <a:ahLst/>
              <a:rect l="l" t="t" r="r" b="b"/>
              <a:pathLst>
                <a:path w="6396" h="4569">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style>
            <a:lnRef idx="0"/>
            <a:fillRef idx="0"/>
            <a:effectRef idx="0"/>
            <a:fontRef idx="minor"/>
          </p:style>
        </p:sp>
        <p:sp>
          <p:nvSpPr>
            <p:cNvPr id="8277" name="CustomShape 130"/>
            <p:cNvSpPr/>
            <p:nvPr/>
          </p:nvSpPr>
          <p:spPr>
            <a:xfrm>
              <a:off x="4146840" y="1483920"/>
              <a:ext cx="153360" cy="166680"/>
            </a:xfrm>
            <a:custGeom>
              <a:avLst/>
              <a:gdLst/>
              <a:ahLst/>
              <a:rect l="l" t="t" r="r" b="b"/>
              <a:pathLst>
                <a:path w="5105" h="554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style>
            <a:lnRef idx="0"/>
            <a:fillRef idx="0"/>
            <a:effectRef idx="0"/>
            <a:fontRef idx="minor"/>
          </p:style>
        </p:sp>
        <p:sp>
          <p:nvSpPr>
            <p:cNvPr id="8278" name="CustomShape 131"/>
            <p:cNvSpPr/>
            <p:nvPr/>
          </p:nvSpPr>
          <p:spPr>
            <a:xfrm>
              <a:off x="4169880" y="1380240"/>
              <a:ext cx="146880" cy="100440"/>
            </a:xfrm>
            <a:custGeom>
              <a:avLst/>
              <a:gdLst/>
              <a:ahLst/>
              <a:rect l="l" t="t" r="r" b="b"/>
              <a:pathLst>
                <a:path w="4885" h="3357">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style>
            <a:lnRef idx="0"/>
            <a:fillRef idx="0"/>
            <a:effectRef idx="0"/>
            <a:fontRef idx="minor"/>
          </p:style>
        </p:sp>
        <p:sp>
          <p:nvSpPr>
            <p:cNvPr id="8279" name="CustomShape 132"/>
            <p:cNvSpPr/>
            <p:nvPr/>
          </p:nvSpPr>
          <p:spPr>
            <a:xfrm>
              <a:off x="3981600" y="1402920"/>
              <a:ext cx="122760" cy="239400"/>
            </a:xfrm>
            <a:custGeom>
              <a:avLst/>
              <a:gdLst/>
              <a:ahLst/>
              <a:rect l="l" t="t" r="r" b="b"/>
              <a:pathLst>
                <a:path w="4096" h="794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style>
            <a:lnRef idx="0"/>
            <a:fillRef idx="0"/>
            <a:effectRef idx="0"/>
            <a:fontRef idx="minor"/>
          </p:style>
        </p:sp>
      </p:grpSp>
      <p:grpSp>
        <p:nvGrpSpPr>
          <p:cNvPr id="8280" name="Group 133"/>
          <p:cNvGrpSpPr/>
          <p:nvPr/>
        </p:nvGrpSpPr>
        <p:grpSpPr>
          <a:xfrm>
            <a:off x="3972960" y="1821600"/>
            <a:ext cx="352440" cy="352080"/>
            <a:chOff x="3972960" y="1821600"/>
            <a:chExt cx="352440" cy="352080"/>
          </a:xfrm>
        </p:grpSpPr>
        <p:sp>
          <p:nvSpPr>
            <p:cNvPr id="8281" name="CustomShape 134"/>
            <p:cNvSpPr/>
            <p:nvPr/>
          </p:nvSpPr>
          <p:spPr>
            <a:xfrm>
              <a:off x="4181400" y="1821600"/>
              <a:ext cx="144000" cy="144720"/>
            </a:xfrm>
            <a:custGeom>
              <a:avLst/>
              <a:gdLst/>
              <a:ahLst/>
              <a:rect l="l" t="t" r="r" b="b"/>
              <a:pathLst>
                <a:path w="4790" h="4821">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style>
            <a:lnRef idx="0"/>
            <a:fillRef idx="0"/>
            <a:effectRef idx="0"/>
            <a:fontRef idx="minor"/>
          </p:style>
        </p:sp>
        <p:sp>
          <p:nvSpPr>
            <p:cNvPr id="8282" name="CustomShape 135"/>
            <p:cNvSpPr/>
            <p:nvPr/>
          </p:nvSpPr>
          <p:spPr>
            <a:xfrm>
              <a:off x="3972960" y="2112120"/>
              <a:ext cx="290880" cy="61560"/>
            </a:xfrm>
            <a:custGeom>
              <a:avLst/>
              <a:gdLst/>
              <a:ahLst/>
              <a:rect l="l" t="t" r="r" b="b"/>
              <a:pathLst>
                <a:path w="9642" h="208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style>
            <a:lnRef idx="0"/>
            <a:fillRef idx="0"/>
            <a:effectRef idx="0"/>
            <a:fontRef idx="minor"/>
          </p:style>
        </p:sp>
        <p:sp>
          <p:nvSpPr>
            <p:cNvPr id="8283" name="CustomShape 136"/>
            <p:cNvSpPr/>
            <p:nvPr/>
          </p:nvSpPr>
          <p:spPr>
            <a:xfrm>
              <a:off x="4097160" y="2027880"/>
              <a:ext cx="123840" cy="61560"/>
            </a:xfrm>
            <a:custGeom>
              <a:avLst/>
              <a:gdLst/>
              <a:ahLst/>
              <a:rect l="l" t="t" r="r" b="b"/>
              <a:pathLst>
                <a:path w="4128" h="2081">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style>
            <a:lnRef idx="0"/>
            <a:fillRef idx="0"/>
            <a:effectRef idx="0"/>
            <a:fontRef idx="minor"/>
          </p:style>
        </p:sp>
        <p:sp>
          <p:nvSpPr>
            <p:cNvPr id="8284" name="CustomShape 137"/>
            <p:cNvSpPr/>
            <p:nvPr/>
          </p:nvSpPr>
          <p:spPr>
            <a:xfrm>
              <a:off x="4014000" y="1882800"/>
              <a:ext cx="81720" cy="82800"/>
            </a:xfrm>
            <a:custGeom>
              <a:avLst/>
              <a:gdLst/>
              <a:ahLst/>
              <a:rect l="l" t="t" r="r" b="b"/>
              <a:pathLst>
                <a:path w="2742" h="2773">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style>
            <a:lnRef idx="0"/>
            <a:fillRef idx="0"/>
            <a:effectRef idx="0"/>
            <a:fontRef idx="minor"/>
          </p:style>
        </p:sp>
        <p:sp>
          <p:nvSpPr>
            <p:cNvPr id="8285" name="CustomShape 138"/>
            <p:cNvSpPr/>
            <p:nvPr/>
          </p:nvSpPr>
          <p:spPr>
            <a:xfrm>
              <a:off x="3972960" y="1987200"/>
              <a:ext cx="140040" cy="102240"/>
            </a:xfrm>
            <a:custGeom>
              <a:avLst/>
              <a:gdLst/>
              <a:ahLst/>
              <a:rect l="l" t="t" r="r" b="b"/>
              <a:pathLst>
                <a:path w="4664" h="3421">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style>
            <a:lnRef idx="0"/>
            <a:fillRef idx="0"/>
            <a:effectRef idx="0"/>
            <a:fontRef idx="minor"/>
          </p:style>
        </p:sp>
      </p:grpSp>
      <p:grpSp>
        <p:nvGrpSpPr>
          <p:cNvPr id="8286" name="Group 139"/>
          <p:cNvGrpSpPr/>
          <p:nvPr/>
        </p:nvGrpSpPr>
        <p:grpSpPr>
          <a:xfrm>
            <a:off x="3972960" y="2256120"/>
            <a:ext cx="352440" cy="353880"/>
            <a:chOff x="3972960" y="2256120"/>
            <a:chExt cx="352440" cy="353880"/>
          </a:xfrm>
        </p:grpSpPr>
        <p:sp>
          <p:nvSpPr>
            <p:cNvPr id="8287" name="CustomShape 140"/>
            <p:cNvSpPr/>
            <p:nvPr/>
          </p:nvSpPr>
          <p:spPr>
            <a:xfrm>
              <a:off x="4083840" y="2318040"/>
              <a:ext cx="241200" cy="291960"/>
            </a:xfrm>
            <a:custGeom>
              <a:avLst/>
              <a:gdLst/>
              <a:ahLst/>
              <a:rect l="l" t="t" r="r" b="b"/>
              <a:pathLst>
                <a:path w="8003" h="967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style>
            <a:lnRef idx="0"/>
            <a:fillRef idx="0"/>
            <a:effectRef idx="0"/>
            <a:fontRef idx="minor"/>
          </p:style>
        </p:sp>
        <p:sp>
          <p:nvSpPr>
            <p:cNvPr id="8288" name="CustomShape 141"/>
            <p:cNvSpPr/>
            <p:nvPr/>
          </p:nvSpPr>
          <p:spPr>
            <a:xfrm>
              <a:off x="4286520" y="2278080"/>
              <a:ext cx="38880" cy="126720"/>
            </a:xfrm>
            <a:custGeom>
              <a:avLst/>
              <a:gdLst/>
              <a:ahLst/>
              <a:rect l="l" t="t" r="r" b="b"/>
              <a:pathLst>
                <a:path w="1324" h="4223">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style>
            <a:lnRef idx="0"/>
            <a:fillRef idx="0"/>
            <a:effectRef idx="0"/>
            <a:fontRef idx="minor"/>
          </p:style>
        </p:sp>
        <p:sp>
          <p:nvSpPr>
            <p:cNvPr id="8289" name="CustomShape 142"/>
            <p:cNvSpPr/>
            <p:nvPr/>
          </p:nvSpPr>
          <p:spPr>
            <a:xfrm>
              <a:off x="3972960" y="2277000"/>
              <a:ext cx="115200" cy="248040"/>
            </a:xfrm>
            <a:custGeom>
              <a:avLst/>
              <a:gdLst/>
              <a:ahLst/>
              <a:rect l="l" t="t" r="r" b="b"/>
              <a:pathLst>
                <a:path w="3845" h="8224">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style>
            <a:lnRef idx="0"/>
            <a:fillRef idx="0"/>
            <a:effectRef idx="0"/>
            <a:fontRef idx="minor"/>
          </p:style>
        </p:sp>
        <p:sp>
          <p:nvSpPr>
            <p:cNvPr id="8290" name="CustomShape 143"/>
            <p:cNvSpPr/>
            <p:nvPr/>
          </p:nvSpPr>
          <p:spPr>
            <a:xfrm>
              <a:off x="4035240" y="2256120"/>
              <a:ext cx="227880" cy="207000"/>
            </a:xfrm>
            <a:custGeom>
              <a:avLst/>
              <a:gdLst/>
              <a:ahLst/>
              <a:rect l="l" t="t" r="r" b="b"/>
              <a:pathLst>
                <a:path w="7562" h="6869">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style>
            <a:lnRef idx="0"/>
            <a:fillRef idx="0"/>
            <a:effectRef idx="0"/>
            <a:fontRef idx="minor"/>
          </p:style>
        </p:sp>
      </p:grpSp>
      <p:grpSp>
        <p:nvGrpSpPr>
          <p:cNvPr id="8291" name="Group 144"/>
          <p:cNvGrpSpPr/>
          <p:nvPr/>
        </p:nvGrpSpPr>
        <p:grpSpPr>
          <a:xfrm>
            <a:off x="2631600" y="2729160"/>
            <a:ext cx="352080" cy="355320"/>
            <a:chOff x="2631600" y="2729160"/>
            <a:chExt cx="352080" cy="355320"/>
          </a:xfrm>
        </p:grpSpPr>
        <p:sp>
          <p:nvSpPr>
            <p:cNvPr id="8292" name="CustomShape 145"/>
            <p:cNvSpPr/>
            <p:nvPr/>
          </p:nvSpPr>
          <p:spPr>
            <a:xfrm>
              <a:off x="2798640" y="2834280"/>
              <a:ext cx="123840" cy="20520"/>
            </a:xfrm>
            <a:custGeom>
              <a:avLst/>
              <a:gdLst/>
              <a:ahLst/>
              <a:rect l="l" t="t" r="r" b="b"/>
              <a:pathLst>
                <a:path w="4128" h="725">
                  <a:moveTo>
                    <a:pt x="1" y="0"/>
                  </a:moveTo>
                  <a:lnTo>
                    <a:pt x="1" y="725"/>
                  </a:lnTo>
                  <a:lnTo>
                    <a:pt x="4128" y="725"/>
                  </a:lnTo>
                  <a:lnTo>
                    <a:pt x="4128" y="0"/>
                  </a:lnTo>
                  <a:close/>
                </a:path>
              </a:pathLst>
            </a:custGeom>
            <a:solidFill>
              <a:srgbClr val="5f7d95"/>
            </a:solidFill>
            <a:ln>
              <a:noFill/>
            </a:ln>
          </p:spPr>
          <p:style>
            <a:lnRef idx="0"/>
            <a:fillRef idx="0"/>
            <a:effectRef idx="0"/>
            <a:fontRef idx="minor"/>
          </p:style>
        </p:sp>
        <p:sp>
          <p:nvSpPr>
            <p:cNvPr id="8293" name="CustomShape 146"/>
            <p:cNvSpPr/>
            <p:nvPr/>
          </p:nvSpPr>
          <p:spPr>
            <a:xfrm>
              <a:off x="2734560" y="2772000"/>
              <a:ext cx="249120" cy="267120"/>
            </a:xfrm>
            <a:custGeom>
              <a:avLst/>
              <a:gdLst/>
              <a:ahLst/>
              <a:rect l="l" t="t" r="r" b="b"/>
              <a:pathLst>
                <a:path w="8256" h="8854">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style>
            <a:lnRef idx="0"/>
            <a:fillRef idx="0"/>
            <a:effectRef idx="0"/>
            <a:fontRef idx="minor"/>
          </p:style>
        </p:sp>
        <p:sp>
          <p:nvSpPr>
            <p:cNvPr id="8294" name="CustomShape 147"/>
            <p:cNvSpPr/>
            <p:nvPr/>
          </p:nvSpPr>
          <p:spPr>
            <a:xfrm>
              <a:off x="2631600" y="2729160"/>
              <a:ext cx="103680" cy="312840"/>
            </a:xfrm>
            <a:custGeom>
              <a:avLst/>
              <a:gdLst/>
              <a:ahLst/>
              <a:rect l="l" t="t" r="r" b="b"/>
              <a:pathLst>
                <a:path w="3466" h="103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style>
            <a:lnRef idx="0"/>
            <a:fillRef idx="0"/>
            <a:effectRef idx="0"/>
            <a:fontRef idx="minor"/>
          </p:style>
        </p:sp>
        <p:sp>
          <p:nvSpPr>
            <p:cNvPr id="8295" name="CustomShape 148"/>
            <p:cNvSpPr/>
            <p:nvPr/>
          </p:nvSpPr>
          <p:spPr>
            <a:xfrm>
              <a:off x="2684160" y="3064680"/>
              <a:ext cx="111240" cy="19800"/>
            </a:xfrm>
            <a:custGeom>
              <a:avLst/>
              <a:gdLst/>
              <a:ahLst/>
              <a:rect l="l" t="t" r="r" b="b"/>
              <a:pathLst>
                <a:path w="3718" h="695">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style>
            <a:lnRef idx="0"/>
            <a:fillRef idx="0"/>
            <a:effectRef idx="0"/>
            <a:fontRef idx="minor"/>
          </p:style>
        </p:sp>
      </p:grpSp>
      <p:grpSp>
        <p:nvGrpSpPr>
          <p:cNvPr id="8296" name="Group 149"/>
          <p:cNvGrpSpPr/>
          <p:nvPr/>
        </p:nvGrpSpPr>
        <p:grpSpPr>
          <a:xfrm>
            <a:off x="2630880" y="3200760"/>
            <a:ext cx="353160" cy="352800"/>
            <a:chOff x="2630880" y="3200760"/>
            <a:chExt cx="353160" cy="352800"/>
          </a:xfrm>
        </p:grpSpPr>
        <p:sp>
          <p:nvSpPr>
            <p:cNvPr id="8297" name="CustomShape 150"/>
            <p:cNvSpPr/>
            <p:nvPr/>
          </p:nvSpPr>
          <p:spPr>
            <a:xfrm>
              <a:off x="2630880" y="3449160"/>
              <a:ext cx="186840" cy="40680"/>
            </a:xfrm>
            <a:custGeom>
              <a:avLst/>
              <a:gdLst/>
              <a:ahLst/>
              <a:rect l="l" t="t" r="r" b="b"/>
              <a:pathLst>
                <a:path w="6207" h="1387">
                  <a:moveTo>
                    <a:pt x="32" y="1"/>
                  </a:moveTo>
                  <a:lnTo>
                    <a:pt x="32" y="1040"/>
                  </a:lnTo>
                  <a:cubicBezTo>
                    <a:pt x="0" y="1292"/>
                    <a:pt x="158" y="1387"/>
                    <a:pt x="347" y="1387"/>
                  </a:cubicBezTo>
                  <a:lnTo>
                    <a:pt x="6207" y="1387"/>
                  </a:lnTo>
                  <a:lnTo>
                    <a:pt x="6207" y="1"/>
                  </a:lnTo>
                  <a:close/>
                </a:path>
              </a:pathLst>
            </a:custGeom>
            <a:solidFill>
              <a:srgbClr val="5f7d95"/>
            </a:solidFill>
            <a:ln>
              <a:noFill/>
            </a:ln>
          </p:spPr>
          <p:style>
            <a:lnRef idx="0"/>
            <a:fillRef idx="0"/>
            <a:effectRef idx="0"/>
            <a:fontRef idx="minor"/>
          </p:style>
        </p:sp>
        <p:sp>
          <p:nvSpPr>
            <p:cNvPr id="8298" name="CustomShape 151"/>
            <p:cNvSpPr/>
            <p:nvPr/>
          </p:nvSpPr>
          <p:spPr>
            <a:xfrm>
              <a:off x="2630880" y="3200760"/>
              <a:ext cx="221400" cy="227160"/>
            </a:xfrm>
            <a:custGeom>
              <a:avLst/>
              <a:gdLst/>
              <a:ahLst/>
              <a:rect l="l" t="t" r="r" b="b"/>
              <a:pathLst>
                <a:path w="7341" h="753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style>
            <a:lnRef idx="0"/>
            <a:fillRef idx="0"/>
            <a:effectRef idx="0"/>
            <a:fontRef idx="minor"/>
          </p:style>
        </p:sp>
        <p:sp>
          <p:nvSpPr>
            <p:cNvPr id="8299" name="CustomShape 152"/>
            <p:cNvSpPr/>
            <p:nvPr/>
          </p:nvSpPr>
          <p:spPr>
            <a:xfrm>
              <a:off x="2736000" y="3512160"/>
              <a:ext cx="61560" cy="41400"/>
            </a:xfrm>
            <a:custGeom>
              <a:avLst/>
              <a:gdLst/>
              <a:ahLst/>
              <a:rect l="l" t="t" r="r" b="b"/>
              <a:pathLst>
                <a:path w="2081" h="1418">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style>
            <a:lnRef idx="0"/>
            <a:fillRef idx="0"/>
            <a:effectRef idx="0"/>
            <a:fontRef idx="minor"/>
          </p:style>
        </p:sp>
        <p:sp>
          <p:nvSpPr>
            <p:cNvPr id="8300" name="CustomShape 153"/>
            <p:cNvSpPr/>
            <p:nvPr/>
          </p:nvSpPr>
          <p:spPr>
            <a:xfrm>
              <a:off x="2839320" y="3285000"/>
              <a:ext cx="144720" cy="207000"/>
            </a:xfrm>
            <a:custGeom>
              <a:avLst/>
              <a:gdLst/>
              <a:ahLst/>
              <a:rect l="l" t="t" r="r" b="b"/>
              <a:pathLst>
                <a:path w="4821" h="6869">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style>
            <a:lnRef idx="0"/>
            <a:fillRef idx="0"/>
            <a:effectRef idx="0"/>
            <a:fontRef idx="minor"/>
          </p:style>
        </p:sp>
      </p:grpSp>
      <p:grpSp>
        <p:nvGrpSpPr>
          <p:cNvPr id="8301" name="Group 154"/>
          <p:cNvGrpSpPr/>
          <p:nvPr/>
        </p:nvGrpSpPr>
        <p:grpSpPr>
          <a:xfrm>
            <a:off x="2629440" y="3664800"/>
            <a:ext cx="356040" cy="354960"/>
            <a:chOff x="2629440" y="3664800"/>
            <a:chExt cx="356040" cy="354960"/>
          </a:xfrm>
        </p:grpSpPr>
        <p:sp>
          <p:nvSpPr>
            <p:cNvPr id="8302" name="CustomShape 155"/>
            <p:cNvSpPr/>
            <p:nvPr/>
          </p:nvSpPr>
          <p:spPr>
            <a:xfrm>
              <a:off x="2629440" y="3664800"/>
              <a:ext cx="356040" cy="354960"/>
            </a:xfrm>
            <a:custGeom>
              <a:avLst/>
              <a:gdLst/>
              <a:ahLst/>
              <a:rect l="l" t="t" r="r" b="b"/>
              <a:pathLst>
                <a:path w="11784" h="11752">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style>
            <a:lnRef idx="0"/>
            <a:fillRef idx="0"/>
            <a:effectRef idx="0"/>
            <a:fontRef idx="minor"/>
          </p:style>
        </p:sp>
        <p:sp>
          <p:nvSpPr>
            <p:cNvPr id="8303" name="CustomShape 156"/>
            <p:cNvSpPr/>
            <p:nvPr/>
          </p:nvSpPr>
          <p:spPr>
            <a:xfrm>
              <a:off x="2629440" y="3771360"/>
              <a:ext cx="259560" cy="247320"/>
            </a:xfrm>
            <a:custGeom>
              <a:avLst/>
              <a:gdLst/>
              <a:ahLst/>
              <a:rect l="l" t="t" r="r" b="b"/>
              <a:pathLst>
                <a:path w="8602" h="8201">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style>
            <a:lnRef idx="0"/>
            <a:fillRef idx="0"/>
            <a:effectRef idx="0"/>
            <a:fontRef idx="minor"/>
          </p:style>
        </p:sp>
      </p:grpSp>
      <p:grpSp>
        <p:nvGrpSpPr>
          <p:cNvPr id="8304" name="Group 157"/>
          <p:cNvGrpSpPr/>
          <p:nvPr/>
        </p:nvGrpSpPr>
        <p:grpSpPr>
          <a:xfrm>
            <a:off x="3970800" y="3665520"/>
            <a:ext cx="352080" cy="353160"/>
            <a:chOff x="3970800" y="3665520"/>
            <a:chExt cx="352080" cy="353160"/>
          </a:xfrm>
        </p:grpSpPr>
        <p:sp>
          <p:nvSpPr>
            <p:cNvPr id="8305" name="CustomShape 158"/>
            <p:cNvSpPr/>
            <p:nvPr/>
          </p:nvSpPr>
          <p:spPr>
            <a:xfrm>
              <a:off x="4178160" y="3749760"/>
              <a:ext cx="144720" cy="144360"/>
            </a:xfrm>
            <a:custGeom>
              <a:avLst/>
              <a:gdLst/>
              <a:ahLst/>
              <a:rect l="l" t="t" r="r" b="b"/>
              <a:pathLst>
                <a:path w="4822" h="4807">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style>
            <a:lnRef idx="0"/>
            <a:fillRef idx="0"/>
            <a:effectRef idx="0"/>
            <a:fontRef idx="minor"/>
          </p:style>
        </p:sp>
        <p:sp>
          <p:nvSpPr>
            <p:cNvPr id="8306" name="CustomShape 159"/>
            <p:cNvSpPr/>
            <p:nvPr/>
          </p:nvSpPr>
          <p:spPr>
            <a:xfrm>
              <a:off x="3970800" y="3749760"/>
              <a:ext cx="144000" cy="144360"/>
            </a:xfrm>
            <a:custGeom>
              <a:avLst/>
              <a:gdLst/>
              <a:ahLst/>
              <a:rect l="l" t="t" r="r" b="b"/>
              <a:pathLst>
                <a:path w="4790" h="4807">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style>
            <a:lnRef idx="0"/>
            <a:fillRef idx="0"/>
            <a:effectRef idx="0"/>
            <a:fontRef idx="minor"/>
          </p:style>
        </p:sp>
        <p:sp>
          <p:nvSpPr>
            <p:cNvPr id="8307" name="CustomShape 160"/>
            <p:cNvSpPr/>
            <p:nvPr/>
          </p:nvSpPr>
          <p:spPr>
            <a:xfrm>
              <a:off x="4033800" y="3957120"/>
              <a:ext cx="227160" cy="61560"/>
            </a:xfrm>
            <a:custGeom>
              <a:avLst/>
              <a:gdLst/>
              <a:ahLst/>
              <a:rect l="l" t="t" r="r" b="b"/>
              <a:pathLst>
                <a:path w="7531" h="208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style>
            <a:lnRef idx="0"/>
            <a:fillRef idx="0"/>
            <a:effectRef idx="0"/>
            <a:fontRef idx="minor"/>
          </p:style>
        </p:sp>
        <p:sp>
          <p:nvSpPr>
            <p:cNvPr id="8308" name="CustomShape 161"/>
            <p:cNvSpPr/>
            <p:nvPr/>
          </p:nvSpPr>
          <p:spPr>
            <a:xfrm>
              <a:off x="4033800" y="3665520"/>
              <a:ext cx="227160" cy="40680"/>
            </a:xfrm>
            <a:custGeom>
              <a:avLst/>
              <a:gdLst/>
              <a:ahLst/>
              <a:rect l="l" t="t" r="r" b="b"/>
              <a:pathLst>
                <a:path w="7531" h="1387">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style>
            <a:lnRef idx="0"/>
            <a:fillRef idx="0"/>
            <a:effectRef idx="0"/>
            <a:fontRef idx="minor"/>
          </p:style>
        </p:sp>
        <p:sp>
          <p:nvSpPr>
            <p:cNvPr id="8309" name="CustomShape 162"/>
            <p:cNvSpPr/>
            <p:nvPr/>
          </p:nvSpPr>
          <p:spPr>
            <a:xfrm>
              <a:off x="4032720" y="3728880"/>
              <a:ext cx="227160" cy="205920"/>
            </a:xfrm>
            <a:custGeom>
              <a:avLst/>
              <a:gdLst/>
              <a:ahLst/>
              <a:rect l="l" t="t" r="r" b="b"/>
              <a:pathLst>
                <a:path w="7530" h="6837">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style>
            <a:lnRef idx="0"/>
            <a:fillRef idx="0"/>
            <a:effectRef idx="0"/>
            <a:fontRef idx="minor"/>
          </p:style>
        </p:sp>
      </p:grpSp>
      <p:grpSp>
        <p:nvGrpSpPr>
          <p:cNvPr id="8310" name="Group 163"/>
          <p:cNvGrpSpPr/>
          <p:nvPr/>
        </p:nvGrpSpPr>
        <p:grpSpPr>
          <a:xfrm>
            <a:off x="2190240" y="1821600"/>
            <a:ext cx="352080" cy="352080"/>
            <a:chOff x="2190240" y="1821600"/>
            <a:chExt cx="352080" cy="352080"/>
          </a:xfrm>
        </p:grpSpPr>
        <p:sp>
          <p:nvSpPr>
            <p:cNvPr id="8311" name="CustomShape 164"/>
            <p:cNvSpPr/>
            <p:nvPr/>
          </p:nvSpPr>
          <p:spPr>
            <a:xfrm>
              <a:off x="2275200" y="1904760"/>
              <a:ext cx="182880" cy="183960"/>
            </a:xfrm>
            <a:custGeom>
              <a:avLst/>
              <a:gdLst/>
              <a:ahLst/>
              <a:rect l="l" t="t" r="r" b="b"/>
              <a:pathLst>
                <a:path w="6081" h="6113">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style>
            <a:lnRef idx="0"/>
            <a:fillRef idx="0"/>
            <a:effectRef idx="0"/>
            <a:fontRef idx="minor"/>
          </p:style>
        </p:sp>
        <p:sp>
          <p:nvSpPr>
            <p:cNvPr id="8312" name="CustomShape 165"/>
            <p:cNvSpPr/>
            <p:nvPr/>
          </p:nvSpPr>
          <p:spPr>
            <a:xfrm>
              <a:off x="2190240" y="1821600"/>
              <a:ext cx="352080" cy="352080"/>
            </a:xfrm>
            <a:custGeom>
              <a:avLst/>
              <a:gdLst/>
              <a:ahLst/>
              <a:rect l="l" t="t" r="r" b="b"/>
              <a:pathLst>
                <a:path w="11658" h="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style>
            <a:lnRef idx="0"/>
            <a:fillRef idx="0"/>
            <a:effectRef idx="0"/>
            <a:fontRef idx="minor"/>
          </p:style>
        </p:sp>
        <p:sp>
          <p:nvSpPr>
            <p:cNvPr id="8313" name="CustomShape 166"/>
            <p:cNvSpPr/>
            <p:nvPr/>
          </p:nvSpPr>
          <p:spPr>
            <a:xfrm>
              <a:off x="2335320" y="1967040"/>
              <a:ext cx="60840" cy="60840"/>
            </a:xfrm>
            <a:custGeom>
              <a:avLst/>
              <a:gdLst/>
              <a:ahLst/>
              <a:rect l="l" t="t" r="r" b="b"/>
              <a:pathLst>
                <a:path w="2049" h="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style>
            <a:lnRef idx="0"/>
            <a:fillRef idx="0"/>
            <a:effectRef idx="0"/>
            <a:fontRef idx="minor"/>
          </p:style>
        </p:sp>
      </p:grpSp>
      <p:sp>
        <p:nvSpPr>
          <p:cNvPr id="8314" name="CustomShape 167"/>
          <p:cNvSpPr/>
          <p:nvPr/>
        </p:nvSpPr>
        <p:spPr>
          <a:xfrm>
            <a:off x="2189520" y="2256840"/>
            <a:ext cx="352080" cy="352080"/>
          </a:xfrm>
          <a:custGeom>
            <a:avLst/>
            <a:gdLst/>
            <a:ahLst/>
            <a:rect l="l" t="t" r="r" b="b"/>
            <a:pathLst>
              <a:path w="11658" h="11657">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style>
          <a:lnRef idx="0"/>
          <a:fillRef idx="0"/>
          <a:effectRef idx="0"/>
          <a:fontRef idx="minor"/>
        </p:style>
      </p:sp>
      <p:grpSp>
        <p:nvGrpSpPr>
          <p:cNvPr id="8315" name="Group 168"/>
          <p:cNvGrpSpPr/>
          <p:nvPr/>
        </p:nvGrpSpPr>
        <p:grpSpPr>
          <a:xfrm>
            <a:off x="845280" y="2730240"/>
            <a:ext cx="352800" cy="352800"/>
            <a:chOff x="845280" y="2730240"/>
            <a:chExt cx="352800" cy="352800"/>
          </a:xfrm>
        </p:grpSpPr>
        <p:sp>
          <p:nvSpPr>
            <p:cNvPr id="8316" name="CustomShape 169"/>
            <p:cNvSpPr/>
            <p:nvPr/>
          </p:nvSpPr>
          <p:spPr>
            <a:xfrm>
              <a:off x="845280" y="2730960"/>
              <a:ext cx="82800" cy="352080"/>
            </a:xfrm>
            <a:custGeom>
              <a:avLst/>
              <a:gdLst/>
              <a:ahLst/>
              <a:rect l="l" t="t" r="r" b="b"/>
              <a:pathLst>
                <a:path w="2773" h="11657">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style>
            <a:lnRef idx="0"/>
            <a:fillRef idx="0"/>
            <a:effectRef idx="0"/>
            <a:fontRef idx="minor"/>
          </p:style>
        </p:sp>
        <p:sp>
          <p:nvSpPr>
            <p:cNvPr id="8317" name="CustomShape 170"/>
            <p:cNvSpPr/>
            <p:nvPr/>
          </p:nvSpPr>
          <p:spPr>
            <a:xfrm>
              <a:off x="950400" y="2730240"/>
              <a:ext cx="185760" cy="352080"/>
            </a:xfrm>
            <a:custGeom>
              <a:avLst/>
              <a:gdLst/>
              <a:ahLst/>
              <a:rect l="l" t="t" r="r" b="b"/>
              <a:pathLst>
                <a:path w="6176" h="11658">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style>
            <a:lnRef idx="0"/>
            <a:fillRef idx="0"/>
            <a:effectRef idx="0"/>
            <a:fontRef idx="minor"/>
          </p:style>
        </p:sp>
        <p:sp>
          <p:nvSpPr>
            <p:cNvPr id="8318" name="CustomShape 171"/>
            <p:cNvSpPr/>
            <p:nvPr/>
          </p:nvSpPr>
          <p:spPr>
            <a:xfrm>
              <a:off x="1158480" y="2772000"/>
              <a:ext cx="39600" cy="60840"/>
            </a:xfrm>
            <a:custGeom>
              <a:avLst/>
              <a:gdLst/>
              <a:ahLst/>
              <a:rect l="l" t="t" r="r" b="b"/>
              <a:pathLst>
                <a:path w="1355" h="2049">
                  <a:moveTo>
                    <a:pt x="0" y="1"/>
                  </a:moveTo>
                  <a:lnTo>
                    <a:pt x="0" y="2049"/>
                  </a:lnTo>
                  <a:lnTo>
                    <a:pt x="1355" y="2049"/>
                  </a:lnTo>
                  <a:lnTo>
                    <a:pt x="1355" y="347"/>
                  </a:lnTo>
                  <a:cubicBezTo>
                    <a:pt x="1355" y="158"/>
                    <a:pt x="1197" y="1"/>
                    <a:pt x="1008" y="1"/>
                  </a:cubicBezTo>
                  <a:close/>
                </a:path>
              </a:pathLst>
            </a:custGeom>
            <a:solidFill>
              <a:srgbClr val="5f7d95"/>
            </a:solidFill>
            <a:ln>
              <a:noFill/>
            </a:ln>
          </p:spPr>
          <p:style>
            <a:lnRef idx="0"/>
            <a:fillRef idx="0"/>
            <a:effectRef idx="0"/>
            <a:fontRef idx="minor"/>
          </p:style>
        </p:sp>
        <p:sp>
          <p:nvSpPr>
            <p:cNvPr id="8319" name="CustomShape 172"/>
            <p:cNvSpPr/>
            <p:nvPr/>
          </p:nvSpPr>
          <p:spPr>
            <a:xfrm>
              <a:off x="1158480" y="2854440"/>
              <a:ext cx="39600" cy="41400"/>
            </a:xfrm>
            <a:custGeom>
              <a:avLst/>
              <a:gdLst/>
              <a:ahLst/>
              <a:rect l="l" t="t" r="r" b="b"/>
              <a:pathLst>
                <a:path w="1355" h="1418">
                  <a:moveTo>
                    <a:pt x="0" y="0"/>
                  </a:moveTo>
                  <a:lnTo>
                    <a:pt x="0" y="1418"/>
                  </a:lnTo>
                  <a:lnTo>
                    <a:pt x="1355" y="1418"/>
                  </a:lnTo>
                  <a:lnTo>
                    <a:pt x="1355" y="0"/>
                  </a:lnTo>
                  <a:close/>
                </a:path>
              </a:pathLst>
            </a:custGeom>
            <a:solidFill>
              <a:srgbClr val="5f7d95"/>
            </a:solidFill>
            <a:ln>
              <a:noFill/>
            </a:ln>
          </p:spPr>
          <p:style>
            <a:lnRef idx="0"/>
            <a:fillRef idx="0"/>
            <a:effectRef idx="0"/>
            <a:fontRef idx="minor"/>
          </p:style>
        </p:sp>
        <p:sp>
          <p:nvSpPr>
            <p:cNvPr id="8320" name="CustomShape 173"/>
            <p:cNvSpPr/>
            <p:nvPr/>
          </p:nvSpPr>
          <p:spPr>
            <a:xfrm>
              <a:off x="1158480" y="2917440"/>
              <a:ext cx="39600" cy="60840"/>
            </a:xfrm>
            <a:custGeom>
              <a:avLst/>
              <a:gdLst/>
              <a:ahLst/>
              <a:rect l="l" t="t" r="r" b="b"/>
              <a:pathLst>
                <a:path w="1355" h="2049">
                  <a:moveTo>
                    <a:pt x="0" y="0"/>
                  </a:moveTo>
                  <a:lnTo>
                    <a:pt x="0" y="2048"/>
                  </a:lnTo>
                  <a:lnTo>
                    <a:pt x="1008" y="2048"/>
                  </a:lnTo>
                  <a:cubicBezTo>
                    <a:pt x="1197" y="2048"/>
                    <a:pt x="1355" y="1891"/>
                    <a:pt x="1355" y="1702"/>
                  </a:cubicBezTo>
                  <a:lnTo>
                    <a:pt x="1355" y="0"/>
                  </a:lnTo>
                  <a:close/>
                </a:path>
              </a:pathLst>
            </a:custGeom>
            <a:solidFill>
              <a:srgbClr val="5f7d95"/>
            </a:solidFill>
            <a:ln>
              <a:noFill/>
            </a:ln>
          </p:spPr>
          <p:style>
            <a:lnRef idx="0"/>
            <a:fillRef idx="0"/>
            <a:effectRef idx="0"/>
            <a:fontRef idx="minor"/>
          </p:style>
        </p:sp>
      </p:grpSp>
      <p:grpSp>
        <p:nvGrpSpPr>
          <p:cNvPr id="8321" name="Group 174"/>
          <p:cNvGrpSpPr/>
          <p:nvPr/>
        </p:nvGrpSpPr>
        <p:grpSpPr>
          <a:xfrm>
            <a:off x="844560" y="3201120"/>
            <a:ext cx="354240" cy="352080"/>
            <a:chOff x="844560" y="3201120"/>
            <a:chExt cx="354240" cy="352080"/>
          </a:xfrm>
        </p:grpSpPr>
        <p:sp>
          <p:nvSpPr>
            <p:cNvPr id="8322" name="CustomShape 175"/>
            <p:cNvSpPr/>
            <p:nvPr/>
          </p:nvSpPr>
          <p:spPr>
            <a:xfrm>
              <a:off x="844560" y="3513600"/>
              <a:ext cx="354240" cy="39600"/>
            </a:xfrm>
            <a:custGeom>
              <a:avLst/>
              <a:gdLst/>
              <a:ahLst/>
              <a:rect l="l" t="t" r="r" b="b"/>
              <a:pathLst>
                <a:path w="11721" h="1356">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style>
            <a:lnRef idx="0"/>
            <a:fillRef idx="0"/>
            <a:effectRef idx="0"/>
            <a:fontRef idx="minor"/>
          </p:style>
        </p:sp>
        <p:sp>
          <p:nvSpPr>
            <p:cNvPr id="8323" name="CustomShape 176"/>
            <p:cNvSpPr/>
            <p:nvPr/>
          </p:nvSpPr>
          <p:spPr>
            <a:xfrm>
              <a:off x="912600" y="3367440"/>
              <a:ext cx="217440" cy="61560"/>
            </a:xfrm>
            <a:custGeom>
              <a:avLst/>
              <a:gdLst/>
              <a:ahLst/>
              <a:rect l="l" t="t" r="r" b="b"/>
              <a:pathLst>
                <a:path w="7216" h="2080">
                  <a:moveTo>
                    <a:pt x="757" y="1"/>
                  </a:moveTo>
                  <a:lnTo>
                    <a:pt x="0" y="2080"/>
                  </a:lnTo>
                  <a:lnTo>
                    <a:pt x="7215" y="2080"/>
                  </a:lnTo>
                  <a:lnTo>
                    <a:pt x="6522" y="1"/>
                  </a:lnTo>
                  <a:close/>
                </a:path>
              </a:pathLst>
            </a:custGeom>
            <a:solidFill>
              <a:srgbClr val="5f7d95"/>
            </a:solidFill>
            <a:ln>
              <a:noFill/>
            </a:ln>
          </p:spPr>
          <p:style>
            <a:lnRef idx="0"/>
            <a:fillRef idx="0"/>
            <a:effectRef idx="0"/>
            <a:fontRef idx="minor"/>
          </p:style>
        </p:sp>
        <p:sp>
          <p:nvSpPr>
            <p:cNvPr id="8324" name="CustomShape 177"/>
            <p:cNvSpPr/>
            <p:nvPr/>
          </p:nvSpPr>
          <p:spPr>
            <a:xfrm>
              <a:off x="890640" y="3451680"/>
              <a:ext cx="262440" cy="39600"/>
            </a:xfrm>
            <a:custGeom>
              <a:avLst/>
              <a:gdLst/>
              <a:ahLst/>
              <a:rect l="l" t="t" r="r" b="b"/>
              <a:pathLst>
                <a:path w="8697" h="1356">
                  <a:moveTo>
                    <a:pt x="505" y="1"/>
                  </a:moveTo>
                  <a:lnTo>
                    <a:pt x="1" y="1356"/>
                  </a:lnTo>
                  <a:lnTo>
                    <a:pt x="8696" y="1356"/>
                  </a:lnTo>
                  <a:lnTo>
                    <a:pt x="8224" y="1"/>
                  </a:lnTo>
                  <a:close/>
                </a:path>
              </a:pathLst>
            </a:custGeom>
            <a:solidFill>
              <a:srgbClr val="5f7d95"/>
            </a:solidFill>
            <a:ln>
              <a:noFill/>
            </a:ln>
          </p:spPr>
          <p:style>
            <a:lnRef idx="0"/>
            <a:fillRef idx="0"/>
            <a:effectRef idx="0"/>
            <a:fontRef idx="minor"/>
          </p:style>
        </p:sp>
        <p:sp>
          <p:nvSpPr>
            <p:cNvPr id="8325" name="CustomShape 178"/>
            <p:cNvSpPr/>
            <p:nvPr/>
          </p:nvSpPr>
          <p:spPr>
            <a:xfrm>
              <a:off x="972720" y="3201120"/>
              <a:ext cx="99000" cy="62640"/>
            </a:xfrm>
            <a:custGeom>
              <a:avLst/>
              <a:gdLst/>
              <a:ahLst/>
              <a:rect l="l" t="t" r="r" b="b"/>
              <a:pathLst>
                <a:path w="3309" h="2112">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style>
            <a:lnRef idx="0"/>
            <a:fillRef idx="0"/>
            <a:effectRef idx="0"/>
            <a:fontRef idx="minor"/>
          </p:style>
        </p:sp>
        <p:sp>
          <p:nvSpPr>
            <p:cNvPr id="8326" name="CustomShape 179"/>
            <p:cNvSpPr/>
            <p:nvPr/>
          </p:nvSpPr>
          <p:spPr>
            <a:xfrm>
              <a:off x="943200" y="3285360"/>
              <a:ext cx="158040" cy="60840"/>
            </a:xfrm>
            <a:custGeom>
              <a:avLst/>
              <a:gdLst/>
              <a:ahLst/>
              <a:rect l="l" t="t" r="r" b="b"/>
              <a:pathLst>
                <a:path w="5262" h="2048">
                  <a:moveTo>
                    <a:pt x="694" y="0"/>
                  </a:moveTo>
                  <a:lnTo>
                    <a:pt x="1" y="2048"/>
                  </a:lnTo>
                  <a:lnTo>
                    <a:pt x="5262" y="2048"/>
                  </a:lnTo>
                  <a:lnTo>
                    <a:pt x="4506" y="0"/>
                  </a:lnTo>
                  <a:close/>
                </a:path>
              </a:pathLst>
            </a:custGeom>
            <a:solidFill>
              <a:srgbClr val="5f7d95"/>
            </a:solidFill>
            <a:ln>
              <a:noFill/>
            </a:ln>
          </p:spPr>
          <p:style>
            <a:lnRef idx="0"/>
            <a:fillRef idx="0"/>
            <a:effectRef idx="0"/>
            <a:fontRef idx="minor"/>
          </p:style>
        </p:sp>
      </p:grpSp>
      <p:grpSp>
        <p:nvGrpSpPr>
          <p:cNvPr id="8327" name="Group 180"/>
          <p:cNvGrpSpPr/>
          <p:nvPr/>
        </p:nvGrpSpPr>
        <p:grpSpPr>
          <a:xfrm>
            <a:off x="845280" y="3665160"/>
            <a:ext cx="353160" cy="354240"/>
            <a:chOff x="845280" y="3665160"/>
            <a:chExt cx="353160" cy="354240"/>
          </a:xfrm>
        </p:grpSpPr>
        <p:sp>
          <p:nvSpPr>
            <p:cNvPr id="8328" name="CustomShape 181"/>
            <p:cNvSpPr/>
            <p:nvPr/>
          </p:nvSpPr>
          <p:spPr>
            <a:xfrm>
              <a:off x="845280" y="3665160"/>
              <a:ext cx="82800" cy="353160"/>
            </a:xfrm>
            <a:custGeom>
              <a:avLst/>
              <a:gdLst/>
              <a:ahLst/>
              <a:rect l="l" t="t" r="r" b="b"/>
              <a:pathLst>
                <a:path w="2773" h="11689">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style>
            <a:lnRef idx="0"/>
            <a:fillRef idx="0"/>
            <a:effectRef idx="0"/>
            <a:fontRef idx="minor"/>
          </p:style>
        </p:sp>
        <p:sp>
          <p:nvSpPr>
            <p:cNvPr id="8329" name="CustomShape 182"/>
            <p:cNvSpPr/>
            <p:nvPr/>
          </p:nvSpPr>
          <p:spPr>
            <a:xfrm>
              <a:off x="1096560" y="3801960"/>
              <a:ext cx="101880" cy="29160"/>
            </a:xfrm>
            <a:custGeom>
              <a:avLst/>
              <a:gdLst/>
              <a:ahLst/>
              <a:rect l="l" t="t" r="r" b="b"/>
              <a:pathLst>
                <a:path w="3403" h="1009">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style>
            <a:lnRef idx="0"/>
            <a:fillRef idx="0"/>
            <a:effectRef idx="0"/>
            <a:fontRef idx="minor"/>
          </p:style>
        </p:sp>
        <p:sp>
          <p:nvSpPr>
            <p:cNvPr id="8330" name="CustomShape 183"/>
            <p:cNvSpPr/>
            <p:nvPr/>
          </p:nvSpPr>
          <p:spPr>
            <a:xfrm>
              <a:off x="1096560" y="3853440"/>
              <a:ext cx="101880" cy="29160"/>
            </a:xfrm>
            <a:custGeom>
              <a:avLst/>
              <a:gdLst/>
              <a:ahLst/>
              <a:rect l="l" t="t" r="r" b="b"/>
              <a:pathLst>
                <a:path w="3403" h="1009">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style>
            <a:lnRef idx="0"/>
            <a:fillRef idx="0"/>
            <a:effectRef idx="0"/>
            <a:fontRef idx="minor"/>
          </p:style>
        </p:sp>
        <p:sp>
          <p:nvSpPr>
            <p:cNvPr id="8331" name="CustomShape 184"/>
            <p:cNvSpPr/>
            <p:nvPr/>
          </p:nvSpPr>
          <p:spPr>
            <a:xfrm>
              <a:off x="1096560" y="3904200"/>
              <a:ext cx="80640" cy="30240"/>
            </a:xfrm>
            <a:custGeom>
              <a:avLst/>
              <a:gdLst/>
              <a:ahLst/>
              <a:rect l="l" t="t" r="r" b="b"/>
              <a:pathLst>
                <a:path w="2710" h="1041">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style>
            <a:lnRef idx="0"/>
            <a:fillRef idx="0"/>
            <a:effectRef idx="0"/>
            <a:fontRef idx="minor"/>
          </p:style>
        </p:sp>
        <p:sp>
          <p:nvSpPr>
            <p:cNvPr id="8332" name="CustomShape 185"/>
            <p:cNvSpPr/>
            <p:nvPr/>
          </p:nvSpPr>
          <p:spPr>
            <a:xfrm>
              <a:off x="1055520" y="3665160"/>
              <a:ext cx="60840" cy="61560"/>
            </a:xfrm>
            <a:custGeom>
              <a:avLst/>
              <a:gdLst/>
              <a:ahLst/>
              <a:rect l="l" t="t" r="r" b="b"/>
              <a:pathLst>
                <a:path w="2049" h="2080">
                  <a:moveTo>
                    <a:pt x="1702" y="0"/>
                  </a:moveTo>
                  <a:cubicBezTo>
                    <a:pt x="757" y="0"/>
                    <a:pt x="1" y="788"/>
                    <a:pt x="1" y="1733"/>
                  </a:cubicBezTo>
                  <a:lnTo>
                    <a:pt x="1" y="2080"/>
                  </a:lnTo>
                  <a:lnTo>
                    <a:pt x="2049" y="2080"/>
                  </a:lnTo>
                  <a:lnTo>
                    <a:pt x="2049" y="0"/>
                  </a:lnTo>
                  <a:close/>
                </a:path>
              </a:pathLst>
            </a:custGeom>
            <a:solidFill>
              <a:srgbClr val="5f7d95"/>
            </a:solidFill>
            <a:ln>
              <a:noFill/>
            </a:ln>
          </p:spPr>
          <p:style>
            <a:lnRef idx="0"/>
            <a:fillRef idx="0"/>
            <a:effectRef idx="0"/>
            <a:fontRef idx="minor"/>
          </p:style>
        </p:sp>
        <p:sp>
          <p:nvSpPr>
            <p:cNvPr id="8333" name="CustomShape 186"/>
            <p:cNvSpPr/>
            <p:nvPr/>
          </p:nvSpPr>
          <p:spPr>
            <a:xfrm>
              <a:off x="1136520" y="3665160"/>
              <a:ext cx="40680" cy="65520"/>
            </a:xfrm>
            <a:custGeom>
              <a:avLst/>
              <a:gdLst/>
              <a:ahLst/>
              <a:rect l="l" t="t" r="r" b="b"/>
              <a:pathLst>
                <a:path w="1387" h="2206">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style>
            <a:lnRef idx="0"/>
            <a:fillRef idx="0"/>
            <a:effectRef idx="0"/>
            <a:fontRef idx="minor"/>
          </p:style>
        </p:sp>
        <p:sp>
          <p:nvSpPr>
            <p:cNvPr id="8334" name="CustomShape 187"/>
            <p:cNvSpPr/>
            <p:nvPr/>
          </p:nvSpPr>
          <p:spPr>
            <a:xfrm>
              <a:off x="927360" y="3749400"/>
              <a:ext cx="249840" cy="185040"/>
            </a:xfrm>
            <a:custGeom>
              <a:avLst/>
              <a:gdLst/>
              <a:ahLst/>
              <a:rect l="l" t="t" r="r" b="b"/>
              <a:pathLst>
                <a:path w="8286" h="6145">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style>
            <a:lnRef idx="0"/>
            <a:fillRef idx="0"/>
            <a:effectRef idx="0"/>
            <a:fontRef idx="minor"/>
          </p:style>
        </p:sp>
        <p:sp>
          <p:nvSpPr>
            <p:cNvPr id="8335" name="CustomShape 188"/>
            <p:cNvSpPr/>
            <p:nvPr/>
          </p:nvSpPr>
          <p:spPr>
            <a:xfrm>
              <a:off x="1054440" y="3799800"/>
              <a:ext cx="60840" cy="218520"/>
            </a:xfrm>
            <a:custGeom>
              <a:avLst/>
              <a:gdLst/>
              <a:ahLst/>
              <a:rect l="l" t="t" r="r" b="b"/>
              <a:pathLst>
                <a:path w="2048" h="7247">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style>
            <a:lnRef idx="0"/>
            <a:fillRef idx="0"/>
            <a:effectRef idx="0"/>
            <a:fontRef idx="minor"/>
          </p:style>
        </p:sp>
        <p:sp>
          <p:nvSpPr>
            <p:cNvPr id="8336" name="CustomShape 189"/>
            <p:cNvSpPr/>
            <p:nvPr/>
          </p:nvSpPr>
          <p:spPr>
            <a:xfrm>
              <a:off x="1137600" y="3953880"/>
              <a:ext cx="40680" cy="65520"/>
            </a:xfrm>
            <a:custGeom>
              <a:avLst/>
              <a:gdLst/>
              <a:ahLst/>
              <a:rect l="l" t="t" r="r" b="b"/>
              <a:pathLst>
                <a:path w="1387" h="220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style>
            <a:lnRef idx="0"/>
            <a:fillRef idx="0"/>
            <a:effectRef idx="0"/>
            <a:fontRef idx="minor"/>
          </p:style>
        </p:sp>
      </p:grpSp>
      <p:grpSp>
        <p:nvGrpSpPr>
          <p:cNvPr id="8337" name="Group 190"/>
          <p:cNvGrpSpPr/>
          <p:nvPr/>
        </p:nvGrpSpPr>
        <p:grpSpPr>
          <a:xfrm>
            <a:off x="3074040" y="2730600"/>
            <a:ext cx="353160" cy="352440"/>
            <a:chOff x="3074040" y="2730600"/>
            <a:chExt cx="353160" cy="352440"/>
          </a:xfrm>
        </p:grpSpPr>
        <p:sp>
          <p:nvSpPr>
            <p:cNvPr id="8338" name="CustomShape 191"/>
            <p:cNvSpPr/>
            <p:nvPr/>
          </p:nvSpPr>
          <p:spPr>
            <a:xfrm>
              <a:off x="3147480" y="2730600"/>
              <a:ext cx="123840" cy="39960"/>
            </a:xfrm>
            <a:custGeom>
              <a:avLst/>
              <a:gdLst/>
              <a:ahLst/>
              <a:rect l="l" t="t" r="r" b="b"/>
              <a:pathLst>
                <a:path w="4128" h="1364">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style>
            <a:lnRef idx="0"/>
            <a:fillRef idx="0"/>
            <a:effectRef idx="0"/>
            <a:fontRef idx="minor"/>
          </p:style>
        </p:sp>
        <p:sp>
          <p:nvSpPr>
            <p:cNvPr id="8339" name="CustomShape 192"/>
            <p:cNvSpPr/>
            <p:nvPr/>
          </p:nvSpPr>
          <p:spPr>
            <a:xfrm>
              <a:off x="3137040" y="2915280"/>
              <a:ext cx="18720" cy="20520"/>
            </a:xfrm>
            <a:custGeom>
              <a:avLst/>
              <a:gdLst/>
              <a:ahLst/>
              <a:rect l="l" t="t" r="r" b="b"/>
              <a:pathLst>
                <a:path w="662" h="726">
                  <a:moveTo>
                    <a:pt x="1" y="1"/>
                  </a:moveTo>
                  <a:lnTo>
                    <a:pt x="1" y="725"/>
                  </a:lnTo>
                  <a:lnTo>
                    <a:pt x="662" y="725"/>
                  </a:lnTo>
                  <a:lnTo>
                    <a:pt x="662" y="1"/>
                  </a:lnTo>
                  <a:close/>
                </a:path>
              </a:pathLst>
            </a:custGeom>
            <a:solidFill>
              <a:srgbClr val="5f7d95"/>
            </a:solidFill>
            <a:ln>
              <a:noFill/>
            </a:ln>
          </p:spPr>
          <p:style>
            <a:lnRef idx="0"/>
            <a:fillRef idx="0"/>
            <a:effectRef idx="0"/>
            <a:fontRef idx="minor"/>
          </p:style>
        </p:sp>
        <p:sp>
          <p:nvSpPr>
            <p:cNvPr id="8340" name="CustomShape 193"/>
            <p:cNvSpPr/>
            <p:nvPr/>
          </p:nvSpPr>
          <p:spPr>
            <a:xfrm>
              <a:off x="3137040" y="2832840"/>
              <a:ext cx="18720" cy="18720"/>
            </a:xfrm>
            <a:custGeom>
              <a:avLst/>
              <a:gdLst/>
              <a:ahLst/>
              <a:rect l="l" t="t" r="r" b="b"/>
              <a:pathLst>
                <a:path w="662" h="662">
                  <a:moveTo>
                    <a:pt x="1" y="0"/>
                  </a:moveTo>
                  <a:lnTo>
                    <a:pt x="1" y="662"/>
                  </a:lnTo>
                  <a:lnTo>
                    <a:pt x="662" y="662"/>
                  </a:lnTo>
                  <a:lnTo>
                    <a:pt x="662" y="0"/>
                  </a:lnTo>
                  <a:close/>
                </a:path>
              </a:pathLst>
            </a:custGeom>
            <a:solidFill>
              <a:srgbClr val="5f7d95"/>
            </a:solidFill>
            <a:ln>
              <a:noFill/>
            </a:ln>
          </p:spPr>
          <p:style>
            <a:lnRef idx="0"/>
            <a:fillRef idx="0"/>
            <a:effectRef idx="0"/>
            <a:fontRef idx="minor"/>
          </p:style>
        </p:sp>
        <p:sp>
          <p:nvSpPr>
            <p:cNvPr id="8341" name="CustomShape 194"/>
            <p:cNvSpPr/>
            <p:nvPr/>
          </p:nvSpPr>
          <p:spPr>
            <a:xfrm>
              <a:off x="3137040" y="3000240"/>
              <a:ext cx="18720" cy="18720"/>
            </a:xfrm>
            <a:custGeom>
              <a:avLst/>
              <a:gdLst/>
              <a:ahLst/>
              <a:rect l="l" t="t" r="r" b="b"/>
              <a:pathLst>
                <a:path w="662" h="663">
                  <a:moveTo>
                    <a:pt x="1" y="1"/>
                  </a:moveTo>
                  <a:lnTo>
                    <a:pt x="1" y="662"/>
                  </a:lnTo>
                  <a:lnTo>
                    <a:pt x="662" y="662"/>
                  </a:lnTo>
                  <a:lnTo>
                    <a:pt x="662" y="1"/>
                  </a:lnTo>
                  <a:close/>
                </a:path>
              </a:pathLst>
            </a:custGeom>
            <a:solidFill>
              <a:srgbClr val="5f7d95"/>
            </a:solidFill>
            <a:ln>
              <a:noFill/>
            </a:ln>
          </p:spPr>
          <p:style>
            <a:lnRef idx="0"/>
            <a:fillRef idx="0"/>
            <a:effectRef idx="0"/>
            <a:fontRef idx="minor"/>
          </p:style>
        </p:sp>
        <p:sp>
          <p:nvSpPr>
            <p:cNvPr id="8342" name="CustomShape 195"/>
            <p:cNvSpPr/>
            <p:nvPr/>
          </p:nvSpPr>
          <p:spPr>
            <a:xfrm>
              <a:off x="3074040" y="2750760"/>
              <a:ext cx="268920" cy="332280"/>
            </a:xfrm>
            <a:custGeom>
              <a:avLst/>
              <a:gdLst/>
              <a:ahLst/>
              <a:rect l="l" t="t" r="r" b="b"/>
              <a:pathLst>
                <a:path w="8916" h="10997">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style>
            <a:lnRef idx="0"/>
            <a:fillRef idx="0"/>
            <a:effectRef idx="0"/>
            <a:fontRef idx="minor"/>
          </p:style>
        </p:sp>
        <p:sp>
          <p:nvSpPr>
            <p:cNvPr id="8343" name="CustomShape 196"/>
            <p:cNvSpPr/>
            <p:nvPr/>
          </p:nvSpPr>
          <p:spPr>
            <a:xfrm>
              <a:off x="3366360" y="2853000"/>
              <a:ext cx="60840" cy="124920"/>
            </a:xfrm>
            <a:custGeom>
              <a:avLst/>
              <a:gdLst/>
              <a:ahLst/>
              <a:rect l="l" t="t" r="r" b="b"/>
              <a:pathLst>
                <a:path w="2049" h="4160">
                  <a:moveTo>
                    <a:pt x="1" y="1"/>
                  </a:moveTo>
                  <a:lnTo>
                    <a:pt x="1" y="4160"/>
                  </a:lnTo>
                  <a:lnTo>
                    <a:pt x="2049" y="4160"/>
                  </a:lnTo>
                  <a:lnTo>
                    <a:pt x="2049" y="1"/>
                  </a:lnTo>
                  <a:close/>
                </a:path>
              </a:pathLst>
            </a:custGeom>
            <a:solidFill>
              <a:srgbClr val="5f7d95"/>
            </a:solidFill>
            <a:ln>
              <a:noFill/>
            </a:ln>
          </p:spPr>
          <p:style>
            <a:lnRef idx="0"/>
            <a:fillRef idx="0"/>
            <a:effectRef idx="0"/>
            <a:fontRef idx="minor"/>
          </p:style>
        </p:sp>
        <p:sp>
          <p:nvSpPr>
            <p:cNvPr id="8344" name="CustomShape 197"/>
            <p:cNvSpPr/>
            <p:nvPr/>
          </p:nvSpPr>
          <p:spPr>
            <a:xfrm>
              <a:off x="3366360" y="2770920"/>
              <a:ext cx="60840" cy="60840"/>
            </a:xfrm>
            <a:custGeom>
              <a:avLst/>
              <a:gdLst/>
              <a:ahLst/>
              <a:rect l="l" t="t" r="r" b="b"/>
              <a:pathLst>
                <a:path w="2049" h="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style>
            <a:lnRef idx="0"/>
            <a:fillRef idx="0"/>
            <a:effectRef idx="0"/>
            <a:fontRef idx="minor"/>
          </p:style>
        </p:sp>
        <p:sp>
          <p:nvSpPr>
            <p:cNvPr id="8345" name="CustomShape 198"/>
            <p:cNvSpPr/>
            <p:nvPr/>
          </p:nvSpPr>
          <p:spPr>
            <a:xfrm>
              <a:off x="3368160" y="3000240"/>
              <a:ext cx="55080" cy="60840"/>
            </a:xfrm>
            <a:custGeom>
              <a:avLst/>
              <a:gdLst/>
              <a:ahLst/>
              <a:rect l="l" t="t" r="r" b="b"/>
              <a:pathLst>
                <a:path w="1860" h="2049">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style>
            <a:lnRef idx="0"/>
            <a:fillRef idx="0"/>
            <a:effectRef idx="0"/>
            <a:fontRef idx="minor"/>
          </p:style>
        </p:sp>
      </p:grpSp>
      <p:grpSp>
        <p:nvGrpSpPr>
          <p:cNvPr id="8346" name="Group 199"/>
          <p:cNvGrpSpPr/>
          <p:nvPr/>
        </p:nvGrpSpPr>
        <p:grpSpPr>
          <a:xfrm>
            <a:off x="3074400" y="3201120"/>
            <a:ext cx="352440" cy="352440"/>
            <a:chOff x="3074400" y="3201120"/>
            <a:chExt cx="352440" cy="352440"/>
          </a:xfrm>
        </p:grpSpPr>
        <p:sp>
          <p:nvSpPr>
            <p:cNvPr id="8347" name="CustomShape 200"/>
            <p:cNvSpPr/>
            <p:nvPr/>
          </p:nvSpPr>
          <p:spPr>
            <a:xfrm>
              <a:off x="3173760" y="3435120"/>
              <a:ext cx="8280" cy="14040"/>
            </a:xfrm>
            <a:custGeom>
              <a:avLst/>
              <a:gdLst/>
              <a:ahLst/>
              <a:rect l="l" t="t" r="r" b="b"/>
              <a:pathLst>
                <a:path w="316" h="505">
                  <a:moveTo>
                    <a:pt x="158" y="1"/>
                  </a:moveTo>
                  <a:lnTo>
                    <a:pt x="0" y="505"/>
                  </a:lnTo>
                  <a:lnTo>
                    <a:pt x="315" y="505"/>
                  </a:lnTo>
                  <a:lnTo>
                    <a:pt x="158" y="1"/>
                  </a:lnTo>
                  <a:close/>
                </a:path>
              </a:pathLst>
            </a:custGeom>
            <a:solidFill>
              <a:srgbClr val="5f7d95"/>
            </a:solidFill>
            <a:ln>
              <a:noFill/>
            </a:ln>
          </p:spPr>
          <p:style>
            <a:lnRef idx="0"/>
            <a:fillRef idx="0"/>
            <a:effectRef idx="0"/>
            <a:fontRef idx="minor"/>
          </p:style>
        </p:sp>
        <p:sp>
          <p:nvSpPr>
            <p:cNvPr id="8348" name="CustomShape 201"/>
            <p:cNvSpPr/>
            <p:nvPr/>
          </p:nvSpPr>
          <p:spPr>
            <a:xfrm>
              <a:off x="3074400" y="3345120"/>
              <a:ext cx="207000" cy="208440"/>
            </a:xfrm>
            <a:custGeom>
              <a:avLst/>
              <a:gdLst/>
              <a:ahLst/>
              <a:rect l="l" t="t" r="r" b="b"/>
              <a:pathLst>
                <a:path w="6869" h="6918">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style>
            <a:lnRef idx="0"/>
            <a:fillRef idx="0"/>
            <a:effectRef idx="0"/>
            <a:fontRef idx="minor"/>
          </p:style>
        </p:sp>
        <p:sp>
          <p:nvSpPr>
            <p:cNvPr id="8349" name="CustomShape 202"/>
            <p:cNvSpPr/>
            <p:nvPr/>
          </p:nvSpPr>
          <p:spPr>
            <a:xfrm>
              <a:off x="3314160" y="3283920"/>
              <a:ext cx="17640" cy="30240"/>
            </a:xfrm>
            <a:custGeom>
              <a:avLst/>
              <a:gdLst/>
              <a:ahLst/>
              <a:rect l="l" t="t" r="r" b="b"/>
              <a:pathLst>
                <a:path w="631" h="1041">
                  <a:moveTo>
                    <a:pt x="0" y="1"/>
                  </a:moveTo>
                  <a:cubicBezTo>
                    <a:pt x="32" y="410"/>
                    <a:pt x="126" y="694"/>
                    <a:pt x="315" y="1041"/>
                  </a:cubicBezTo>
                  <a:cubicBezTo>
                    <a:pt x="473" y="694"/>
                    <a:pt x="599" y="347"/>
                    <a:pt x="631" y="1"/>
                  </a:cubicBezTo>
                  <a:close/>
                </a:path>
              </a:pathLst>
            </a:custGeom>
            <a:solidFill>
              <a:srgbClr val="5f7d95"/>
            </a:solidFill>
            <a:ln>
              <a:noFill/>
            </a:ln>
          </p:spPr>
          <p:style>
            <a:lnRef idx="0"/>
            <a:fillRef idx="0"/>
            <a:effectRef idx="0"/>
            <a:fontRef idx="minor"/>
          </p:style>
        </p:sp>
        <p:sp>
          <p:nvSpPr>
            <p:cNvPr id="8350" name="CustomShape 203"/>
            <p:cNvSpPr/>
            <p:nvPr/>
          </p:nvSpPr>
          <p:spPr>
            <a:xfrm>
              <a:off x="3218760" y="3201120"/>
              <a:ext cx="208080" cy="207720"/>
            </a:xfrm>
            <a:custGeom>
              <a:avLst/>
              <a:gdLst/>
              <a:ahLst/>
              <a:rect l="l" t="t" r="r" b="b"/>
              <a:pathLst>
                <a:path w="6901" h="6896">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style>
            <a:lnRef idx="0"/>
            <a:fillRef idx="0"/>
            <a:effectRef idx="0"/>
            <a:fontRef idx="minor"/>
          </p:style>
        </p:sp>
      </p:grpSp>
      <p:grpSp>
        <p:nvGrpSpPr>
          <p:cNvPr id="8351" name="Group 204"/>
          <p:cNvGrpSpPr/>
          <p:nvPr/>
        </p:nvGrpSpPr>
        <p:grpSpPr>
          <a:xfrm>
            <a:off x="2200680" y="1380600"/>
            <a:ext cx="331200" cy="352080"/>
            <a:chOff x="2200680" y="1380600"/>
            <a:chExt cx="331200" cy="352080"/>
          </a:xfrm>
        </p:grpSpPr>
        <p:sp>
          <p:nvSpPr>
            <p:cNvPr id="8352" name="CustomShape 205"/>
            <p:cNvSpPr/>
            <p:nvPr/>
          </p:nvSpPr>
          <p:spPr>
            <a:xfrm>
              <a:off x="2263680" y="1608120"/>
              <a:ext cx="100800" cy="40680"/>
            </a:xfrm>
            <a:custGeom>
              <a:avLst/>
              <a:gdLst/>
              <a:ahLst/>
              <a:rect l="l" t="t" r="r" b="b"/>
              <a:pathLst>
                <a:path w="3372" h="1387">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style>
            <a:lnRef idx="0"/>
            <a:fillRef idx="0"/>
            <a:effectRef idx="0"/>
            <a:fontRef idx="minor"/>
          </p:style>
        </p:sp>
        <p:sp>
          <p:nvSpPr>
            <p:cNvPr id="8353" name="CustomShape 206"/>
            <p:cNvSpPr/>
            <p:nvPr/>
          </p:nvSpPr>
          <p:spPr>
            <a:xfrm>
              <a:off x="2345040" y="1558440"/>
              <a:ext cx="82800" cy="90360"/>
            </a:xfrm>
            <a:custGeom>
              <a:avLst/>
              <a:gdLst/>
              <a:ahLst/>
              <a:rect l="l" t="t" r="r" b="b"/>
              <a:pathLst>
                <a:path w="2773" h="3025">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style>
            <a:lnRef idx="0"/>
            <a:fillRef idx="0"/>
            <a:effectRef idx="0"/>
            <a:fontRef idx="minor"/>
          </p:style>
        </p:sp>
        <p:sp>
          <p:nvSpPr>
            <p:cNvPr id="8354" name="CustomShape 207"/>
            <p:cNvSpPr/>
            <p:nvPr/>
          </p:nvSpPr>
          <p:spPr>
            <a:xfrm>
              <a:off x="2203560" y="1442520"/>
              <a:ext cx="151560" cy="205920"/>
            </a:xfrm>
            <a:custGeom>
              <a:avLst/>
              <a:gdLst/>
              <a:ahLst/>
              <a:rect l="l" t="t" r="r" b="b"/>
              <a:pathLst>
                <a:path w="5042" h="6837">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style>
            <a:lnRef idx="0"/>
            <a:fillRef idx="0"/>
            <a:effectRef idx="0"/>
            <a:fontRef idx="minor"/>
          </p:style>
        </p:sp>
        <p:sp>
          <p:nvSpPr>
            <p:cNvPr id="8355" name="CustomShape 208"/>
            <p:cNvSpPr/>
            <p:nvPr/>
          </p:nvSpPr>
          <p:spPr>
            <a:xfrm>
              <a:off x="2295360" y="1545840"/>
              <a:ext cx="39600" cy="39600"/>
            </a:xfrm>
            <a:custGeom>
              <a:avLst/>
              <a:gdLst/>
              <a:ahLst/>
              <a:rect l="l" t="t" r="r" b="b"/>
              <a:pathLst>
                <a:path w="1355" h="1356">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style>
            <a:lnRef idx="0"/>
            <a:fillRef idx="0"/>
            <a:effectRef idx="0"/>
            <a:fontRef idx="minor"/>
          </p:style>
        </p:sp>
        <p:sp>
          <p:nvSpPr>
            <p:cNvPr id="8356" name="CustomShape 209"/>
            <p:cNvSpPr/>
            <p:nvPr/>
          </p:nvSpPr>
          <p:spPr>
            <a:xfrm>
              <a:off x="2367000" y="1380960"/>
              <a:ext cx="164880" cy="163440"/>
            </a:xfrm>
            <a:custGeom>
              <a:avLst/>
              <a:gdLst/>
              <a:ahLst/>
              <a:rect l="l" t="t" r="r" b="b"/>
              <a:pathLst>
                <a:path w="5483" h="5434">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style>
            <a:lnRef idx="0"/>
            <a:fillRef idx="0"/>
            <a:effectRef idx="0"/>
            <a:fontRef idx="minor"/>
          </p:style>
        </p:sp>
        <p:sp>
          <p:nvSpPr>
            <p:cNvPr id="8357" name="CustomShape 210"/>
            <p:cNvSpPr/>
            <p:nvPr/>
          </p:nvSpPr>
          <p:spPr>
            <a:xfrm>
              <a:off x="2200680" y="1670040"/>
              <a:ext cx="227160" cy="62640"/>
            </a:xfrm>
            <a:custGeom>
              <a:avLst/>
              <a:gdLst/>
              <a:ahLst/>
              <a:rect l="l" t="t" r="r" b="b"/>
              <a:pathLst>
                <a:path w="7530" h="2112">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style>
            <a:lnRef idx="0"/>
            <a:fillRef idx="0"/>
            <a:effectRef idx="0"/>
            <a:fontRef idx="minor"/>
          </p:style>
        </p:sp>
        <p:sp>
          <p:nvSpPr>
            <p:cNvPr id="8358" name="CustomShape 211"/>
            <p:cNvSpPr/>
            <p:nvPr/>
          </p:nvSpPr>
          <p:spPr>
            <a:xfrm>
              <a:off x="2201760" y="1380600"/>
              <a:ext cx="185040" cy="39600"/>
            </a:xfrm>
            <a:custGeom>
              <a:avLst/>
              <a:gdLst/>
              <a:ahLst/>
              <a:rect l="l" t="t" r="r" b="b"/>
              <a:pathLst>
                <a:path w="6144" h="1356">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style>
            <a:lnRef idx="0"/>
            <a:fillRef idx="0"/>
            <a:effectRef idx="0"/>
            <a:fontRef idx="minor"/>
          </p:style>
        </p:sp>
      </p:grpSp>
      <p:grpSp>
        <p:nvGrpSpPr>
          <p:cNvPr id="8359" name="Group 212"/>
          <p:cNvGrpSpPr/>
          <p:nvPr/>
        </p:nvGrpSpPr>
        <p:grpSpPr>
          <a:xfrm>
            <a:off x="3074400" y="3666240"/>
            <a:ext cx="352080" cy="352080"/>
            <a:chOff x="3074400" y="3666240"/>
            <a:chExt cx="352080" cy="352080"/>
          </a:xfrm>
        </p:grpSpPr>
        <p:sp>
          <p:nvSpPr>
            <p:cNvPr id="8360" name="CustomShape 213"/>
            <p:cNvSpPr/>
            <p:nvPr/>
          </p:nvSpPr>
          <p:spPr>
            <a:xfrm>
              <a:off x="3074400" y="3666240"/>
              <a:ext cx="352080" cy="352080"/>
            </a:xfrm>
            <a:custGeom>
              <a:avLst/>
              <a:gdLst/>
              <a:ahLst/>
              <a:rect l="l" t="t" r="r" b="b"/>
              <a:pathLst>
                <a:path w="11658" h="11657">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style>
            <a:lnRef idx="0"/>
            <a:fillRef idx="0"/>
            <a:effectRef idx="0"/>
            <a:fontRef idx="minor"/>
          </p:style>
        </p:sp>
        <p:sp>
          <p:nvSpPr>
            <p:cNvPr id="8361" name="CustomShape 214"/>
            <p:cNvSpPr/>
            <p:nvPr/>
          </p:nvSpPr>
          <p:spPr>
            <a:xfrm>
              <a:off x="3156480" y="3749400"/>
              <a:ext cx="188640" cy="185760"/>
            </a:xfrm>
            <a:custGeom>
              <a:avLst/>
              <a:gdLst/>
              <a:ahLst/>
              <a:rect l="l" t="t" r="r" b="b"/>
              <a:pathLst>
                <a:path w="6270" h="61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style>
            <a:lnRef idx="0"/>
            <a:fillRef idx="0"/>
            <a:effectRef idx="0"/>
            <a:fontRef idx="minor"/>
          </p:style>
        </p:sp>
      </p:grpSp>
      <p:grpSp>
        <p:nvGrpSpPr>
          <p:cNvPr id="8362" name="Group 215"/>
          <p:cNvGrpSpPr/>
          <p:nvPr/>
        </p:nvGrpSpPr>
        <p:grpSpPr>
          <a:xfrm>
            <a:off x="2183760" y="4123080"/>
            <a:ext cx="354960" cy="353160"/>
            <a:chOff x="2183760" y="4123080"/>
            <a:chExt cx="354960" cy="353160"/>
          </a:xfrm>
        </p:grpSpPr>
        <p:sp>
          <p:nvSpPr>
            <p:cNvPr id="8363" name="CustomShape 216"/>
            <p:cNvSpPr/>
            <p:nvPr/>
          </p:nvSpPr>
          <p:spPr>
            <a:xfrm>
              <a:off x="2312640" y="4332240"/>
              <a:ext cx="225000" cy="39600"/>
            </a:xfrm>
            <a:custGeom>
              <a:avLst/>
              <a:gdLst/>
              <a:ahLst/>
              <a:rect l="l" t="t" r="r" b="b"/>
              <a:pathLst>
                <a:path w="7468" h="1356">
                  <a:moveTo>
                    <a:pt x="568" y="1"/>
                  </a:moveTo>
                  <a:cubicBezTo>
                    <a:pt x="568" y="505"/>
                    <a:pt x="379" y="977"/>
                    <a:pt x="1" y="1356"/>
                  </a:cubicBezTo>
                  <a:lnTo>
                    <a:pt x="7467" y="1356"/>
                  </a:lnTo>
                  <a:lnTo>
                    <a:pt x="7467" y="1"/>
                  </a:lnTo>
                  <a:close/>
                </a:path>
              </a:pathLst>
            </a:custGeom>
            <a:solidFill>
              <a:srgbClr val="5f7d95"/>
            </a:solidFill>
            <a:ln>
              <a:noFill/>
            </a:ln>
          </p:spPr>
          <p:style>
            <a:lnRef idx="0"/>
            <a:fillRef idx="0"/>
            <a:effectRef idx="0"/>
            <a:fontRef idx="minor"/>
          </p:style>
        </p:sp>
        <p:sp>
          <p:nvSpPr>
            <p:cNvPr id="8364" name="CustomShape 217"/>
            <p:cNvSpPr/>
            <p:nvPr/>
          </p:nvSpPr>
          <p:spPr>
            <a:xfrm>
              <a:off x="2331000" y="4394520"/>
              <a:ext cx="207720" cy="81720"/>
            </a:xfrm>
            <a:custGeom>
              <a:avLst/>
              <a:gdLst/>
              <a:ahLst/>
              <a:rect l="l" t="t" r="r" b="b"/>
              <a:pathLst>
                <a:path w="6900" h="2742">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style>
            <a:lnRef idx="0"/>
            <a:fillRef idx="0"/>
            <a:effectRef idx="0"/>
            <a:fontRef idx="minor"/>
          </p:style>
        </p:sp>
        <p:sp>
          <p:nvSpPr>
            <p:cNvPr id="8365" name="CustomShape 218"/>
            <p:cNvSpPr/>
            <p:nvPr/>
          </p:nvSpPr>
          <p:spPr>
            <a:xfrm>
              <a:off x="2413080" y="4123080"/>
              <a:ext cx="82800" cy="81720"/>
            </a:xfrm>
            <a:custGeom>
              <a:avLst/>
              <a:gdLst/>
              <a:ahLst/>
              <a:rect l="l" t="t" r="r" b="b"/>
              <a:pathLst>
                <a:path w="2773" h="2742">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style>
            <a:lnRef idx="0"/>
            <a:fillRef idx="0"/>
            <a:effectRef idx="0"/>
            <a:fontRef idx="minor"/>
          </p:style>
        </p:sp>
        <p:sp>
          <p:nvSpPr>
            <p:cNvPr id="8366" name="CustomShape 219"/>
            <p:cNvSpPr/>
            <p:nvPr/>
          </p:nvSpPr>
          <p:spPr>
            <a:xfrm>
              <a:off x="2372040" y="4227480"/>
              <a:ext cx="165960" cy="81720"/>
            </a:xfrm>
            <a:custGeom>
              <a:avLst/>
              <a:gdLst/>
              <a:ahLst/>
              <a:rect l="l" t="t" r="r" b="b"/>
              <a:pathLst>
                <a:path w="5515" h="2742">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style>
            <a:lnRef idx="0"/>
            <a:fillRef idx="0"/>
            <a:effectRef idx="0"/>
            <a:fontRef idx="minor"/>
          </p:style>
        </p:sp>
        <p:sp>
          <p:nvSpPr>
            <p:cNvPr id="8367" name="CustomShape 220"/>
            <p:cNvSpPr/>
            <p:nvPr/>
          </p:nvSpPr>
          <p:spPr>
            <a:xfrm>
              <a:off x="2225880" y="4290480"/>
              <a:ext cx="82800" cy="81720"/>
            </a:xfrm>
            <a:custGeom>
              <a:avLst/>
              <a:gdLst/>
              <a:ahLst/>
              <a:rect l="l" t="t" r="r" b="b"/>
              <a:pathLst>
                <a:path w="2773" h="2742">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style>
            <a:lnRef idx="0"/>
            <a:fillRef idx="0"/>
            <a:effectRef idx="0"/>
            <a:fontRef idx="minor"/>
          </p:style>
        </p:sp>
        <p:sp>
          <p:nvSpPr>
            <p:cNvPr id="8368" name="CustomShape 221"/>
            <p:cNvSpPr/>
            <p:nvPr/>
          </p:nvSpPr>
          <p:spPr>
            <a:xfrm>
              <a:off x="2183760" y="4394520"/>
              <a:ext cx="164880" cy="80640"/>
            </a:xfrm>
            <a:custGeom>
              <a:avLst/>
              <a:gdLst/>
              <a:ahLst/>
              <a:rect l="l" t="t" r="r" b="b"/>
              <a:pathLst>
                <a:path w="5483" h="2711">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style>
            <a:lnRef idx="0"/>
            <a:fillRef idx="0"/>
            <a:effectRef idx="0"/>
            <a:fontRef idx="minor"/>
          </p:style>
        </p:sp>
      </p:grpSp>
      <p:grpSp>
        <p:nvGrpSpPr>
          <p:cNvPr id="8369" name="Group 222"/>
          <p:cNvGrpSpPr/>
          <p:nvPr/>
        </p:nvGrpSpPr>
        <p:grpSpPr>
          <a:xfrm>
            <a:off x="2628360" y="1380240"/>
            <a:ext cx="356760" cy="352440"/>
            <a:chOff x="2628360" y="1380240"/>
            <a:chExt cx="356760" cy="352440"/>
          </a:xfrm>
        </p:grpSpPr>
        <p:sp>
          <p:nvSpPr>
            <p:cNvPr id="8370" name="CustomShape 223"/>
            <p:cNvSpPr/>
            <p:nvPr/>
          </p:nvSpPr>
          <p:spPr>
            <a:xfrm>
              <a:off x="2790720" y="1380240"/>
              <a:ext cx="194400" cy="194400"/>
            </a:xfrm>
            <a:custGeom>
              <a:avLst/>
              <a:gdLst/>
              <a:ahLst/>
              <a:rect l="l" t="t" r="r" b="b"/>
              <a:pathLst>
                <a:path w="6459" h="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style>
            <a:lnRef idx="0"/>
            <a:fillRef idx="0"/>
            <a:effectRef idx="0"/>
            <a:fontRef idx="minor"/>
          </p:style>
        </p:sp>
        <p:sp>
          <p:nvSpPr>
            <p:cNvPr id="8371" name="CustomShape 224"/>
            <p:cNvSpPr/>
            <p:nvPr/>
          </p:nvSpPr>
          <p:spPr>
            <a:xfrm>
              <a:off x="2664720" y="1454400"/>
              <a:ext cx="91440" cy="87840"/>
            </a:xfrm>
            <a:custGeom>
              <a:avLst/>
              <a:gdLst/>
              <a:ahLst/>
              <a:rect l="l" t="t" r="r" b="b"/>
              <a:pathLst>
                <a:path w="3057" h="2944">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style>
            <a:lnRef idx="0"/>
            <a:fillRef idx="0"/>
            <a:effectRef idx="0"/>
            <a:fontRef idx="minor"/>
          </p:style>
        </p:sp>
        <p:sp>
          <p:nvSpPr>
            <p:cNvPr id="8372" name="CustomShape 225"/>
            <p:cNvSpPr/>
            <p:nvPr/>
          </p:nvSpPr>
          <p:spPr>
            <a:xfrm>
              <a:off x="2820240" y="1611000"/>
              <a:ext cx="92160" cy="88920"/>
            </a:xfrm>
            <a:custGeom>
              <a:avLst/>
              <a:gdLst/>
              <a:ahLst/>
              <a:rect l="l" t="t" r="r" b="b"/>
              <a:pathLst>
                <a:path w="3089" h="2977">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style>
            <a:lnRef idx="0"/>
            <a:fillRef idx="0"/>
            <a:effectRef idx="0"/>
            <a:fontRef idx="minor"/>
          </p:style>
        </p:sp>
        <p:sp>
          <p:nvSpPr>
            <p:cNvPr id="8373" name="CustomShape 226"/>
            <p:cNvSpPr/>
            <p:nvPr/>
          </p:nvSpPr>
          <p:spPr>
            <a:xfrm>
              <a:off x="2628360" y="1487160"/>
              <a:ext cx="249840" cy="245520"/>
            </a:xfrm>
            <a:custGeom>
              <a:avLst/>
              <a:gdLst/>
              <a:ahLst/>
              <a:rect l="l" t="t" r="r" b="b"/>
              <a:pathLst>
                <a:path w="8286" h="8147">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style>
            <a:lnRef idx="0"/>
            <a:fillRef idx="0"/>
            <a:effectRef idx="0"/>
            <a:fontRef idx="minor"/>
          </p:style>
        </p:sp>
      </p:grpSp>
      <p:grpSp>
        <p:nvGrpSpPr>
          <p:cNvPr id="8374" name="Group 227"/>
          <p:cNvGrpSpPr/>
          <p:nvPr/>
        </p:nvGrpSpPr>
        <p:grpSpPr>
          <a:xfrm>
            <a:off x="2630160" y="1820160"/>
            <a:ext cx="353160" cy="354960"/>
            <a:chOff x="2630160" y="1820160"/>
            <a:chExt cx="353160" cy="354960"/>
          </a:xfrm>
        </p:grpSpPr>
        <p:sp>
          <p:nvSpPr>
            <p:cNvPr id="8375" name="CustomShape 228"/>
            <p:cNvSpPr/>
            <p:nvPr/>
          </p:nvSpPr>
          <p:spPr>
            <a:xfrm>
              <a:off x="2754360" y="1948680"/>
              <a:ext cx="228960" cy="226440"/>
            </a:xfrm>
            <a:custGeom>
              <a:avLst/>
              <a:gdLst/>
              <a:ahLst/>
              <a:rect l="l" t="t" r="r" b="b"/>
              <a:pathLst>
                <a:path w="7594" h="751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style>
            <a:lnRef idx="0"/>
            <a:fillRef idx="0"/>
            <a:effectRef idx="0"/>
            <a:fontRef idx="minor"/>
          </p:style>
        </p:sp>
        <p:sp>
          <p:nvSpPr>
            <p:cNvPr id="8376" name="CustomShape 229"/>
            <p:cNvSpPr/>
            <p:nvPr/>
          </p:nvSpPr>
          <p:spPr>
            <a:xfrm>
              <a:off x="2818440" y="1829880"/>
              <a:ext cx="55080" cy="55080"/>
            </a:xfrm>
            <a:custGeom>
              <a:avLst/>
              <a:gdLst/>
              <a:ahLst/>
              <a:rect l="l" t="t" r="r" b="b"/>
              <a:pathLst>
                <a:path w="1860" h="1860">
                  <a:moveTo>
                    <a:pt x="1" y="1"/>
                  </a:moveTo>
                  <a:lnTo>
                    <a:pt x="1" y="1859"/>
                  </a:lnTo>
                  <a:lnTo>
                    <a:pt x="1860" y="1859"/>
                  </a:lnTo>
                  <a:lnTo>
                    <a:pt x="1" y="1"/>
                  </a:lnTo>
                  <a:close/>
                </a:path>
              </a:pathLst>
            </a:custGeom>
            <a:solidFill>
              <a:srgbClr val="5f7d95"/>
            </a:solidFill>
            <a:ln>
              <a:noFill/>
            </a:ln>
          </p:spPr>
          <p:style>
            <a:lnRef idx="0"/>
            <a:fillRef idx="0"/>
            <a:effectRef idx="0"/>
            <a:fontRef idx="minor"/>
          </p:style>
        </p:sp>
        <p:sp>
          <p:nvSpPr>
            <p:cNvPr id="8377" name="CustomShape 230"/>
            <p:cNvSpPr/>
            <p:nvPr/>
          </p:nvSpPr>
          <p:spPr>
            <a:xfrm>
              <a:off x="2630160" y="1820160"/>
              <a:ext cx="249120" cy="334080"/>
            </a:xfrm>
            <a:custGeom>
              <a:avLst/>
              <a:gdLst/>
              <a:ahLst/>
              <a:rect l="l" t="t" r="r" b="b"/>
              <a:pathLst>
                <a:path w="8255" h="11059">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style>
            <a:lnRef idx="0"/>
            <a:fillRef idx="0"/>
            <a:effectRef idx="0"/>
            <a:fontRef idx="minor"/>
          </p:style>
        </p:sp>
      </p:grpSp>
      <p:grpSp>
        <p:nvGrpSpPr>
          <p:cNvPr id="8378" name="Group 231"/>
          <p:cNvGrpSpPr/>
          <p:nvPr/>
        </p:nvGrpSpPr>
        <p:grpSpPr>
          <a:xfrm>
            <a:off x="2629800" y="2256840"/>
            <a:ext cx="354240" cy="352440"/>
            <a:chOff x="2629800" y="2256840"/>
            <a:chExt cx="354240" cy="352440"/>
          </a:xfrm>
        </p:grpSpPr>
        <p:sp>
          <p:nvSpPr>
            <p:cNvPr id="8379" name="CustomShape 232"/>
            <p:cNvSpPr/>
            <p:nvPr/>
          </p:nvSpPr>
          <p:spPr>
            <a:xfrm>
              <a:off x="2919240" y="2271960"/>
              <a:ext cx="50040" cy="47880"/>
            </a:xfrm>
            <a:custGeom>
              <a:avLst/>
              <a:gdLst/>
              <a:ahLst/>
              <a:rect l="l" t="t" r="r" b="b"/>
              <a:pathLst>
                <a:path w="1702" h="1623">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style>
            <a:lnRef idx="0"/>
            <a:fillRef idx="0"/>
            <a:effectRef idx="0"/>
            <a:fontRef idx="minor"/>
          </p:style>
        </p:sp>
        <p:sp>
          <p:nvSpPr>
            <p:cNvPr id="8380" name="CustomShape 233"/>
            <p:cNvSpPr/>
            <p:nvPr/>
          </p:nvSpPr>
          <p:spPr>
            <a:xfrm>
              <a:off x="2774880" y="2261160"/>
              <a:ext cx="207000" cy="201960"/>
            </a:xfrm>
            <a:custGeom>
              <a:avLst/>
              <a:gdLst/>
              <a:ahLst/>
              <a:rect l="l" t="t" r="r" b="b"/>
              <a:pathLst>
                <a:path w="6869" h="6703">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style>
            <a:lnRef idx="0"/>
            <a:fillRef idx="0"/>
            <a:effectRef idx="0"/>
            <a:fontRef idx="minor"/>
          </p:style>
        </p:sp>
        <p:sp>
          <p:nvSpPr>
            <p:cNvPr id="8381" name="CustomShape 234"/>
            <p:cNvSpPr/>
            <p:nvPr/>
          </p:nvSpPr>
          <p:spPr>
            <a:xfrm>
              <a:off x="2629800" y="2495160"/>
              <a:ext cx="118080" cy="114120"/>
            </a:xfrm>
            <a:custGeom>
              <a:avLst/>
              <a:gdLst/>
              <a:ahLst/>
              <a:rect l="l" t="t" r="r" b="b"/>
              <a:pathLst>
                <a:path w="3939" h="3805">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style>
            <a:lnRef idx="0"/>
            <a:fillRef idx="0"/>
            <a:effectRef idx="0"/>
            <a:fontRef idx="minor"/>
          </p:style>
        </p:sp>
        <p:sp>
          <p:nvSpPr>
            <p:cNvPr id="8382" name="CustomShape 235"/>
            <p:cNvSpPr/>
            <p:nvPr/>
          </p:nvSpPr>
          <p:spPr>
            <a:xfrm>
              <a:off x="2680560" y="2314440"/>
              <a:ext cx="246240" cy="246240"/>
            </a:xfrm>
            <a:custGeom>
              <a:avLst/>
              <a:gdLst/>
              <a:ahLst/>
              <a:rect l="l" t="t" r="r" b="b"/>
              <a:pathLst>
                <a:path w="8161" h="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style>
            <a:lnRef idx="0"/>
            <a:fillRef idx="0"/>
            <a:effectRef idx="0"/>
            <a:fontRef idx="minor"/>
          </p:style>
        </p:sp>
        <p:sp>
          <p:nvSpPr>
            <p:cNvPr id="8383" name="CustomShape 236"/>
            <p:cNvSpPr/>
            <p:nvPr/>
          </p:nvSpPr>
          <p:spPr>
            <a:xfrm>
              <a:off x="2879280" y="2256840"/>
              <a:ext cx="19440" cy="39600"/>
            </a:xfrm>
            <a:custGeom>
              <a:avLst/>
              <a:gdLst/>
              <a:ahLst/>
              <a:rect l="l" t="t" r="r" b="b"/>
              <a:pathLst>
                <a:path w="694" h="1355">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style>
            <a:lnRef idx="0"/>
            <a:fillRef idx="0"/>
            <a:effectRef idx="0"/>
            <a:fontRef idx="minor"/>
          </p:style>
        </p:sp>
        <p:sp>
          <p:nvSpPr>
            <p:cNvPr id="8384" name="CustomShape 237"/>
            <p:cNvSpPr/>
            <p:nvPr/>
          </p:nvSpPr>
          <p:spPr>
            <a:xfrm>
              <a:off x="2943360" y="2342160"/>
              <a:ext cx="40680" cy="19440"/>
            </a:xfrm>
            <a:custGeom>
              <a:avLst/>
              <a:gdLst/>
              <a:ahLst/>
              <a:rect l="l" t="t" r="r" b="b"/>
              <a:pathLst>
                <a:path w="1387" h="694">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style>
            <a:lnRef idx="0"/>
            <a:fillRef idx="0"/>
            <a:effectRef idx="0"/>
            <a:fontRef idx="minor"/>
          </p:style>
        </p:sp>
        <p:sp>
          <p:nvSpPr>
            <p:cNvPr id="8385" name="CustomShape 238"/>
            <p:cNvSpPr/>
            <p:nvPr/>
          </p:nvSpPr>
          <p:spPr>
            <a:xfrm>
              <a:off x="2784600" y="2495880"/>
              <a:ext cx="140040" cy="81720"/>
            </a:xfrm>
            <a:custGeom>
              <a:avLst/>
              <a:gdLst/>
              <a:ahLst/>
              <a:rect l="l" t="t" r="r" b="b"/>
              <a:pathLst>
                <a:path w="4664" h="274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style>
            <a:lnRef idx="0"/>
            <a:fillRef idx="0"/>
            <a:effectRef idx="0"/>
            <a:fontRef idx="minor"/>
          </p:style>
        </p:sp>
      </p:grpSp>
      <p:grpSp>
        <p:nvGrpSpPr>
          <p:cNvPr id="8386" name="Group 239"/>
          <p:cNvGrpSpPr/>
          <p:nvPr/>
        </p:nvGrpSpPr>
        <p:grpSpPr>
          <a:xfrm>
            <a:off x="1293480" y="2736360"/>
            <a:ext cx="352080" cy="340560"/>
            <a:chOff x="1293480" y="2736360"/>
            <a:chExt cx="352080" cy="340560"/>
          </a:xfrm>
        </p:grpSpPr>
        <p:sp>
          <p:nvSpPr>
            <p:cNvPr id="8387" name="CustomShape 240"/>
            <p:cNvSpPr/>
            <p:nvPr/>
          </p:nvSpPr>
          <p:spPr>
            <a:xfrm>
              <a:off x="1322280" y="2736360"/>
              <a:ext cx="294840" cy="297720"/>
            </a:xfrm>
            <a:custGeom>
              <a:avLst/>
              <a:gdLst/>
              <a:ahLst/>
              <a:rect l="l" t="t" r="r" b="b"/>
              <a:pathLst>
                <a:path w="9767" h="9862">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style>
            <a:lnRef idx="0"/>
            <a:fillRef idx="0"/>
            <a:effectRef idx="0"/>
            <a:fontRef idx="minor"/>
          </p:style>
        </p:sp>
        <p:sp>
          <p:nvSpPr>
            <p:cNvPr id="8388" name="CustomShape 241"/>
            <p:cNvSpPr/>
            <p:nvPr/>
          </p:nvSpPr>
          <p:spPr>
            <a:xfrm>
              <a:off x="1293480" y="2931120"/>
              <a:ext cx="352080" cy="145800"/>
            </a:xfrm>
            <a:custGeom>
              <a:avLst/>
              <a:gdLst/>
              <a:ahLst/>
              <a:rect l="l" t="t" r="r" b="b"/>
              <a:pathLst>
                <a:path w="11658" h="4853">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style>
            <a:lnRef idx="0"/>
            <a:fillRef idx="0"/>
            <a:effectRef idx="0"/>
            <a:fontRef idx="minor"/>
          </p:style>
        </p:sp>
      </p:grpSp>
      <p:grpSp>
        <p:nvGrpSpPr>
          <p:cNvPr id="8389" name="Group 242"/>
          <p:cNvGrpSpPr/>
          <p:nvPr/>
        </p:nvGrpSpPr>
        <p:grpSpPr>
          <a:xfrm>
            <a:off x="1293120" y="3201120"/>
            <a:ext cx="353160" cy="352440"/>
            <a:chOff x="1293120" y="3201120"/>
            <a:chExt cx="353160" cy="352440"/>
          </a:xfrm>
        </p:grpSpPr>
        <p:sp>
          <p:nvSpPr>
            <p:cNvPr id="8390" name="CustomShape 243"/>
            <p:cNvSpPr/>
            <p:nvPr/>
          </p:nvSpPr>
          <p:spPr>
            <a:xfrm>
              <a:off x="1293120" y="3305520"/>
              <a:ext cx="353160" cy="248040"/>
            </a:xfrm>
            <a:custGeom>
              <a:avLst/>
              <a:gdLst/>
              <a:ahLst/>
              <a:rect l="l" t="t" r="r" b="b"/>
              <a:pathLst>
                <a:path w="11689" h="8224">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style>
            <a:lnRef idx="0"/>
            <a:fillRef idx="0"/>
            <a:effectRef idx="0"/>
            <a:fontRef idx="minor"/>
          </p:style>
        </p:sp>
        <p:sp>
          <p:nvSpPr>
            <p:cNvPr id="8391" name="CustomShape 244"/>
            <p:cNvSpPr/>
            <p:nvPr/>
          </p:nvSpPr>
          <p:spPr>
            <a:xfrm>
              <a:off x="1429920" y="3201120"/>
              <a:ext cx="81720" cy="82800"/>
            </a:xfrm>
            <a:custGeom>
              <a:avLst/>
              <a:gdLst/>
              <a:ahLst/>
              <a:rect l="l" t="t" r="r" b="b"/>
              <a:pathLst>
                <a:path w="2742" h="2774">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style>
            <a:lnRef idx="0"/>
            <a:fillRef idx="0"/>
            <a:effectRef idx="0"/>
            <a:fontRef idx="minor"/>
          </p:style>
        </p:sp>
      </p:grpSp>
      <p:grpSp>
        <p:nvGrpSpPr>
          <p:cNvPr id="8392" name="Group 245"/>
          <p:cNvGrpSpPr/>
          <p:nvPr/>
        </p:nvGrpSpPr>
        <p:grpSpPr>
          <a:xfrm>
            <a:off x="1284120" y="3665880"/>
            <a:ext cx="371520" cy="352800"/>
            <a:chOff x="1284120" y="3665880"/>
            <a:chExt cx="371520" cy="352800"/>
          </a:xfrm>
        </p:grpSpPr>
        <p:sp>
          <p:nvSpPr>
            <p:cNvPr id="8393" name="CustomShape 246"/>
            <p:cNvSpPr/>
            <p:nvPr/>
          </p:nvSpPr>
          <p:spPr>
            <a:xfrm>
              <a:off x="1397880" y="3665880"/>
              <a:ext cx="257760" cy="258840"/>
            </a:xfrm>
            <a:custGeom>
              <a:avLst/>
              <a:gdLst/>
              <a:ahLst/>
              <a:rect l="l" t="t" r="r" b="b"/>
              <a:pathLst>
                <a:path w="8539" h="8586">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style>
            <a:lnRef idx="0"/>
            <a:fillRef idx="0"/>
            <a:effectRef idx="0"/>
            <a:fontRef idx="minor"/>
          </p:style>
        </p:sp>
        <p:sp>
          <p:nvSpPr>
            <p:cNvPr id="8394" name="CustomShape 247"/>
            <p:cNvSpPr/>
            <p:nvPr/>
          </p:nvSpPr>
          <p:spPr>
            <a:xfrm>
              <a:off x="1284120" y="3757680"/>
              <a:ext cx="260640" cy="261000"/>
            </a:xfrm>
            <a:custGeom>
              <a:avLst/>
              <a:gdLst/>
              <a:ahLst/>
              <a:rect l="l" t="t" r="r" b="b"/>
              <a:pathLst>
                <a:path w="8634" h="8657">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style>
            <a:lnRef idx="0"/>
            <a:fillRef idx="0"/>
            <a:effectRef idx="0"/>
            <a:fontRef idx="minor"/>
          </p:style>
        </p:sp>
      </p:grpSp>
      <p:grpSp>
        <p:nvGrpSpPr>
          <p:cNvPr id="8395" name="Group 248"/>
          <p:cNvGrpSpPr/>
          <p:nvPr/>
        </p:nvGrpSpPr>
        <p:grpSpPr>
          <a:xfrm>
            <a:off x="3529080" y="2730240"/>
            <a:ext cx="352800" cy="353160"/>
            <a:chOff x="3529080" y="2730240"/>
            <a:chExt cx="352800" cy="353160"/>
          </a:xfrm>
        </p:grpSpPr>
        <p:sp>
          <p:nvSpPr>
            <p:cNvPr id="8396" name="CustomShape 249"/>
            <p:cNvSpPr/>
            <p:nvPr/>
          </p:nvSpPr>
          <p:spPr>
            <a:xfrm>
              <a:off x="3614040" y="2730240"/>
              <a:ext cx="211680" cy="270000"/>
            </a:xfrm>
            <a:custGeom>
              <a:avLst/>
              <a:gdLst/>
              <a:ahLst/>
              <a:rect l="l" t="t" r="r" b="b"/>
              <a:pathLst>
                <a:path w="7026" h="8948">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style>
            <a:lnRef idx="0"/>
            <a:fillRef idx="0"/>
            <a:effectRef idx="0"/>
            <a:fontRef idx="minor"/>
          </p:style>
        </p:sp>
        <p:sp>
          <p:nvSpPr>
            <p:cNvPr id="8397" name="CustomShape 250"/>
            <p:cNvSpPr/>
            <p:nvPr/>
          </p:nvSpPr>
          <p:spPr>
            <a:xfrm>
              <a:off x="3674160" y="2834280"/>
              <a:ext cx="62640" cy="61560"/>
            </a:xfrm>
            <a:custGeom>
              <a:avLst/>
              <a:gdLst/>
              <a:ahLst/>
              <a:rect l="l" t="t" r="r" b="b"/>
              <a:pathLst>
                <a:path w="2111" h="208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style>
            <a:lnRef idx="0"/>
            <a:fillRef idx="0"/>
            <a:effectRef idx="0"/>
            <a:fontRef idx="minor"/>
          </p:style>
        </p:sp>
        <p:sp>
          <p:nvSpPr>
            <p:cNvPr id="8398" name="CustomShape 251"/>
            <p:cNvSpPr/>
            <p:nvPr/>
          </p:nvSpPr>
          <p:spPr>
            <a:xfrm>
              <a:off x="3779280" y="2856240"/>
              <a:ext cx="102600" cy="29160"/>
            </a:xfrm>
            <a:custGeom>
              <a:avLst/>
              <a:gdLst/>
              <a:ahLst/>
              <a:rect l="l" t="t" r="r" b="b"/>
              <a:pathLst>
                <a:path w="3435" h="101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style>
            <a:lnRef idx="0"/>
            <a:fillRef idx="0"/>
            <a:effectRef idx="0"/>
            <a:fontRef idx="minor"/>
          </p:style>
        </p:sp>
        <p:sp>
          <p:nvSpPr>
            <p:cNvPr id="8399" name="CustomShape 252"/>
            <p:cNvSpPr/>
            <p:nvPr/>
          </p:nvSpPr>
          <p:spPr>
            <a:xfrm>
              <a:off x="3758400" y="2907000"/>
              <a:ext cx="102600" cy="30240"/>
            </a:xfrm>
            <a:custGeom>
              <a:avLst/>
              <a:gdLst/>
              <a:ahLst/>
              <a:rect l="l" t="t" r="r" b="b"/>
              <a:pathLst>
                <a:path w="3435" h="1041">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style>
            <a:lnRef idx="0"/>
            <a:fillRef idx="0"/>
            <a:effectRef idx="0"/>
            <a:fontRef idx="minor"/>
          </p:style>
        </p:sp>
        <p:sp>
          <p:nvSpPr>
            <p:cNvPr id="8400" name="CustomShape 253"/>
            <p:cNvSpPr/>
            <p:nvPr/>
          </p:nvSpPr>
          <p:spPr>
            <a:xfrm>
              <a:off x="3758400" y="2959560"/>
              <a:ext cx="80640" cy="30240"/>
            </a:xfrm>
            <a:custGeom>
              <a:avLst/>
              <a:gdLst/>
              <a:ahLst/>
              <a:rect l="l" t="t" r="r" b="b"/>
              <a:pathLst>
                <a:path w="2710" h="1041">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style>
            <a:lnRef idx="0"/>
            <a:fillRef idx="0"/>
            <a:effectRef idx="0"/>
            <a:fontRef idx="minor"/>
          </p:style>
        </p:sp>
        <p:sp>
          <p:nvSpPr>
            <p:cNvPr id="8401" name="CustomShape 254"/>
            <p:cNvSpPr/>
            <p:nvPr/>
          </p:nvSpPr>
          <p:spPr>
            <a:xfrm>
              <a:off x="3758400" y="3011040"/>
              <a:ext cx="60840" cy="30240"/>
            </a:xfrm>
            <a:custGeom>
              <a:avLst/>
              <a:gdLst/>
              <a:ahLst/>
              <a:rect l="l" t="t" r="r" b="b"/>
              <a:pathLst>
                <a:path w="2049" h="1041">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style>
            <a:lnRef idx="0"/>
            <a:fillRef idx="0"/>
            <a:effectRef idx="0"/>
            <a:fontRef idx="minor"/>
          </p:style>
        </p:sp>
        <p:sp>
          <p:nvSpPr>
            <p:cNvPr id="8402" name="CustomShape 255"/>
            <p:cNvSpPr/>
            <p:nvPr/>
          </p:nvSpPr>
          <p:spPr>
            <a:xfrm>
              <a:off x="3529080" y="2750400"/>
              <a:ext cx="209880" cy="333000"/>
            </a:xfrm>
            <a:custGeom>
              <a:avLst/>
              <a:gdLst/>
              <a:ahLst/>
              <a:rect l="l" t="t" r="r" b="b"/>
              <a:pathLst>
                <a:path w="6963" h="11021">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style>
            <a:lnRef idx="0"/>
            <a:fillRef idx="0"/>
            <a:effectRef idx="0"/>
            <a:fontRef idx="minor"/>
          </p:style>
        </p:sp>
      </p:grpSp>
      <p:grpSp>
        <p:nvGrpSpPr>
          <p:cNvPr id="8403" name="Group 256"/>
          <p:cNvGrpSpPr/>
          <p:nvPr/>
        </p:nvGrpSpPr>
        <p:grpSpPr>
          <a:xfrm>
            <a:off x="3529080" y="3201480"/>
            <a:ext cx="353160" cy="351720"/>
            <a:chOff x="3529080" y="3201480"/>
            <a:chExt cx="353160" cy="351720"/>
          </a:xfrm>
        </p:grpSpPr>
        <p:sp>
          <p:nvSpPr>
            <p:cNvPr id="8404" name="CustomShape 257"/>
            <p:cNvSpPr/>
            <p:nvPr/>
          </p:nvSpPr>
          <p:spPr>
            <a:xfrm>
              <a:off x="3676320" y="3326760"/>
              <a:ext cx="205920" cy="226440"/>
            </a:xfrm>
            <a:custGeom>
              <a:avLst/>
              <a:gdLst/>
              <a:ahLst/>
              <a:rect l="l" t="t" r="r" b="b"/>
              <a:pathLst>
                <a:path w="6837" h="7509">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style>
            <a:lnRef idx="0"/>
            <a:fillRef idx="0"/>
            <a:effectRef idx="0"/>
            <a:fontRef idx="minor"/>
          </p:style>
        </p:sp>
        <p:sp>
          <p:nvSpPr>
            <p:cNvPr id="8405" name="CustomShape 258"/>
            <p:cNvSpPr/>
            <p:nvPr/>
          </p:nvSpPr>
          <p:spPr>
            <a:xfrm>
              <a:off x="3529080" y="3201480"/>
              <a:ext cx="227160" cy="247320"/>
            </a:xfrm>
            <a:custGeom>
              <a:avLst/>
              <a:gdLst/>
              <a:ahLst/>
              <a:rect l="l" t="t" r="r" b="b"/>
              <a:pathLst>
                <a:path w="7531" h="8203">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style>
            <a:lnRef idx="0"/>
            <a:fillRef idx="0"/>
            <a:effectRef idx="0"/>
            <a:fontRef idx="minor"/>
          </p:style>
        </p:sp>
      </p:grpSp>
      <p:grpSp>
        <p:nvGrpSpPr>
          <p:cNvPr id="8406" name="Group 259"/>
          <p:cNvGrpSpPr/>
          <p:nvPr/>
        </p:nvGrpSpPr>
        <p:grpSpPr>
          <a:xfrm>
            <a:off x="3529080" y="3666240"/>
            <a:ext cx="353160" cy="352080"/>
            <a:chOff x="3529080" y="3666240"/>
            <a:chExt cx="353160" cy="352080"/>
          </a:xfrm>
        </p:grpSpPr>
        <p:sp>
          <p:nvSpPr>
            <p:cNvPr id="8407" name="CustomShape 260"/>
            <p:cNvSpPr/>
            <p:nvPr/>
          </p:nvSpPr>
          <p:spPr>
            <a:xfrm>
              <a:off x="3592080" y="3729240"/>
              <a:ext cx="227160" cy="225000"/>
            </a:xfrm>
            <a:custGeom>
              <a:avLst/>
              <a:gdLst/>
              <a:ahLst/>
              <a:rect l="l" t="t" r="r" b="b"/>
              <a:pathLst>
                <a:path w="7531" h="7468">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style>
            <a:lnRef idx="0"/>
            <a:fillRef idx="0"/>
            <a:effectRef idx="0"/>
            <a:fontRef idx="minor"/>
          </p:style>
        </p:sp>
        <p:sp>
          <p:nvSpPr>
            <p:cNvPr id="8408" name="CustomShape 261"/>
            <p:cNvSpPr/>
            <p:nvPr/>
          </p:nvSpPr>
          <p:spPr>
            <a:xfrm>
              <a:off x="3529080" y="3666240"/>
              <a:ext cx="353160" cy="352080"/>
            </a:xfrm>
            <a:custGeom>
              <a:avLst/>
              <a:gdLst/>
              <a:ahLst/>
              <a:rect l="l" t="t" r="r" b="b"/>
              <a:pathLst>
                <a:path w="11689" h="11658">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style>
            <a:lnRef idx="0"/>
            <a:fillRef idx="0"/>
            <a:effectRef idx="0"/>
            <a:fontRef idx="minor"/>
          </p:style>
        </p:sp>
      </p:grpSp>
      <p:sp>
        <p:nvSpPr>
          <p:cNvPr id="8409" name="CustomShape 262"/>
          <p:cNvSpPr/>
          <p:nvPr/>
        </p:nvSpPr>
        <p:spPr>
          <a:xfrm>
            <a:off x="2632320" y="4123080"/>
            <a:ext cx="353160" cy="352080"/>
          </a:xfrm>
          <a:custGeom>
            <a:avLst/>
            <a:gdLst/>
            <a:ahLst/>
            <a:rect l="l" t="t" r="r" b="b"/>
            <a:pathLst>
              <a:path w="11689" h="11658">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style>
          <a:lnRef idx="0"/>
          <a:fillRef idx="0"/>
          <a:effectRef idx="0"/>
          <a:fontRef idx="minor"/>
        </p:style>
      </p:sp>
      <p:grpSp>
        <p:nvGrpSpPr>
          <p:cNvPr id="8410" name="Group 263"/>
          <p:cNvGrpSpPr/>
          <p:nvPr/>
        </p:nvGrpSpPr>
        <p:grpSpPr>
          <a:xfrm>
            <a:off x="4883040" y="1379160"/>
            <a:ext cx="357480" cy="357840"/>
            <a:chOff x="4883040" y="1379160"/>
            <a:chExt cx="357480" cy="357840"/>
          </a:xfrm>
        </p:grpSpPr>
        <p:sp>
          <p:nvSpPr>
            <p:cNvPr id="8411" name="CustomShape 264"/>
            <p:cNvSpPr/>
            <p:nvPr/>
          </p:nvSpPr>
          <p:spPr>
            <a:xfrm>
              <a:off x="4900680" y="1553760"/>
              <a:ext cx="19080" cy="72000"/>
            </a:xfrm>
            <a:custGeom>
              <a:avLst/>
              <a:gdLst/>
              <a:ahLst/>
              <a:rect l="l" t="t" r="r" b="b"/>
              <a:pathLst>
                <a:path w="726" h="261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style>
            <a:lnRef idx="0"/>
            <a:fillRef idx="0"/>
            <a:effectRef idx="0"/>
            <a:fontRef idx="minor"/>
          </p:style>
        </p:sp>
        <p:sp>
          <p:nvSpPr>
            <p:cNvPr id="8412" name="CustomShape 265"/>
            <p:cNvSpPr/>
            <p:nvPr/>
          </p:nvSpPr>
          <p:spPr>
            <a:xfrm>
              <a:off x="5194080" y="1553760"/>
              <a:ext cx="19800" cy="72000"/>
            </a:xfrm>
            <a:custGeom>
              <a:avLst/>
              <a:gdLst/>
              <a:ahLst/>
              <a:rect l="l" t="t" r="r" b="b"/>
              <a:pathLst>
                <a:path w="757" h="2616">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style>
            <a:lnRef idx="0"/>
            <a:fillRef idx="0"/>
            <a:effectRef idx="0"/>
            <a:fontRef idx="minor"/>
          </p:style>
        </p:sp>
        <p:sp>
          <p:nvSpPr>
            <p:cNvPr id="8413" name="CustomShape 266"/>
            <p:cNvSpPr/>
            <p:nvPr/>
          </p:nvSpPr>
          <p:spPr>
            <a:xfrm>
              <a:off x="4883040" y="1443960"/>
              <a:ext cx="357480" cy="60480"/>
            </a:xfrm>
            <a:custGeom>
              <a:avLst/>
              <a:gdLst/>
              <a:ahLst/>
              <a:rect l="l" t="t" r="r" b="b"/>
              <a:pathLst>
                <a:path w="12760" h="2207">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style>
            <a:lnRef idx="0"/>
            <a:fillRef idx="0"/>
            <a:effectRef idx="0"/>
            <a:fontRef idx="minor"/>
          </p:style>
        </p:sp>
        <p:sp>
          <p:nvSpPr>
            <p:cNvPr id="8414" name="CustomShape 267"/>
            <p:cNvSpPr/>
            <p:nvPr/>
          </p:nvSpPr>
          <p:spPr>
            <a:xfrm>
              <a:off x="4982040" y="1712520"/>
              <a:ext cx="19800" cy="24480"/>
            </a:xfrm>
            <a:custGeom>
              <a:avLst/>
              <a:gdLst/>
              <a:ahLst/>
              <a:rect l="l" t="t" r="r" b="b"/>
              <a:pathLst>
                <a:path w="756" h="915">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style>
            <a:lnRef idx="0"/>
            <a:fillRef idx="0"/>
            <a:effectRef idx="0"/>
            <a:fontRef idx="minor"/>
          </p:style>
        </p:sp>
        <p:sp>
          <p:nvSpPr>
            <p:cNvPr id="8415" name="CustomShape 268"/>
            <p:cNvSpPr/>
            <p:nvPr/>
          </p:nvSpPr>
          <p:spPr>
            <a:xfrm>
              <a:off x="5108760" y="1712520"/>
              <a:ext cx="19080" cy="24480"/>
            </a:xfrm>
            <a:custGeom>
              <a:avLst/>
              <a:gdLst/>
              <a:ahLst/>
              <a:rect l="l" t="t" r="r" b="b"/>
              <a:pathLst>
                <a:path w="725" h="91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style>
            <a:lnRef idx="0"/>
            <a:fillRef idx="0"/>
            <a:effectRef idx="0"/>
            <a:fontRef idx="minor"/>
          </p:style>
        </p:sp>
        <p:sp>
          <p:nvSpPr>
            <p:cNvPr id="8416" name="CustomShape 269"/>
            <p:cNvSpPr/>
            <p:nvPr/>
          </p:nvSpPr>
          <p:spPr>
            <a:xfrm>
              <a:off x="4942440" y="1527120"/>
              <a:ext cx="228960" cy="209520"/>
            </a:xfrm>
            <a:custGeom>
              <a:avLst/>
              <a:gdLst/>
              <a:ahLst/>
              <a:rect l="l" t="t" r="r" b="b"/>
              <a:pathLst>
                <a:path w="8192" h="7499">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style>
            <a:lnRef idx="0"/>
            <a:fillRef idx="0"/>
            <a:effectRef idx="0"/>
            <a:fontRef idx="minor"/>
          </p:style>
        </p:sp>
        <p:sp>
          <p:nvSpPr>
            <p:cNvPr id="8417" name="CustomShape 270"/>
            <p:cNvSpPr/>
            <p:nvPr/>
          </p:nvSpPr>
          <p:spPr>
            <a:xfrm>
              <a:off x="4990320" y="1379160"/>
              <a:ext cx="133200" cy="40320"/>
            </a:xfrm>
            <a:custGeom>
              <a:avLst/>
              <a:gdLst/>
              <a:ahLst/>
              <a:rect l="l" t="t" r="r" b="b"/>
              <a:pathLst>
                <a:path w="4790" h="14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style>
            <a:lnRef idx="0"/>
            <a:fillRef idx="0"/>
            <a:effectRef idx="0"/>
            <a:fontRef idx="minor"/>
          </p:style>
        </p:sp>
      </p:grpSp>
      <p:grpSp>
        <p:nvGrpSpPr>
          <p:cNvPr id="8418" name="Group 271"/>
          <p:cNvGrpSpPr/>
          <p:nvPr/>
        </p:nvGrpSpPr>
        <p:grpSpPr>
          <a:xfrm>
            <a:off x="4905000" y="1835280"/>
            <a:ext cx="313200" cy="357840"/>
            <a:chOff x="4905000" y="1835280"/>
            <a:chExt cx="313200" cy="357840"/>
          </a:xfrm>
        </p:grpSpPr>
        <p:sp>
          <p:nvSpPr>
            <p:cNvPr id="8419" name="CustomShape 272"/>
            <p:cNvSpPr/>
            <p:nvPr/>
          </p:nvSpPr>
          <p:spPr>
            <a:xfrm>
              <a:off x="4905000" y="1989720"/>
              <a:ext cx="19080" cy="70200"/>
            </a:xfrm>
            <a:custGeom>
              <a:avLst/>
              <a:gdLst/>
              <a:ahLst/>
              <a:rect l="l" t="t" r="r" b="b"/>
              <a:pathLst>
                <a:path w="726" h="2552">
                  <a:moveTo>
                    <a:pt x="725" y="0"/>
                  </a:moveTo>
                  <a:cubicBezTo>
                    <a:pt x="253" y="252"/>
                    <a:pt x="1" y="725"/>
                    <a:pt x="1" y="1260"/>
                  </a:cubicBezTo>
                  <a:cubicBezTo>
                    <a:pt x="1" y="1827"/>
                    <a:pt x="316" y="2300"/>
                    <a:pt x="725" y="2552"/>
                  </a:cubicBezTo>
                  <a:lnTo>
                    <a:pt x="725" y="0"/>
                  </a:lnTo>
                  <a:close/>
                </a:path>
              </a:pathLst>
            </a:custGeom>
            <a:solidFill>
              <a:srgbClr val="5f7d95"/>
            </a:solidFill>
            <a:ln>
              <a:noFill/>
            </a:ln>
          </p:spPr>
          <p:style>
            <a:lnRef idx="0"/>
            <a:fillRef idx="0"/>
            <a:effectRef idx="0"/>
            <a:fontRef idx="minor"/>
          </p:style>
        </p:sp>
        <p:sp>
          <p:nvSpPr>
            <p:cNvPr id="8420" name="CustomShape 273"/>
            <p:cNvSpPr/>
            <p:nvPr/>
          </p:nvSpPr>
          <p:spPr>
            <a:xfrm>
              <a:off x="4945680" y="1943640"/>
              <a:ext cx="230040" cy="123480"/>
            </a:xfrm>
            <a:custGeom>
              <a:avLst/>
              <a:gdLst/>
              <a:ahLst/>
              <a:rect l="l" t="t" r="r" b="b"/>
              <a:pathLst>
                <a:path w="8224" h="4443">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style>
            <a:lnRef idx="0"/>
            <a:fillRef idx="0"/>
            <a:effectRef idx="0"/>
            <a:fontRef idx="minor"/>
          </p:style>
        </p:sp>
        <p:sp>
          <p:nvSpPr>
            <p:cNvPr id="8421" name="CustomShape 274"/>
            <p:cNvSpPr/>
            <p:nvPr/>
          </p:nvSpPr>
          <p:spPr>
            <a:xfrm>
              <a:off x="4946760" y="1835280"/>
              <a:ext cx="230040" cy="130680"/>
            </a:xfrm>
            <a:custGeom>
              <a:avLst/>
              <a:gdLst/>
              <a:ahLst/>
              <a:rect l="l" t="t" r="r" b="b"/>
              <a:pathLst>
                <a:path w="8223" h="4695">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style>
            <a:lnRef idx="0"/>
            <a:fillRef idx="0"/>
            <a:effectRef idx="0"/>
            <a:fontRef idx="minor"/>
          </p:style>
        </p:sp>
        <p:sp>
          <p:nvSpPr>
            <p:cNvPr id="8422" name="CustomShape 275"/>
            <p:cNvSpPr/>
            <p:nvPr/>
          </p:nvSpPr>
          <p:spPr>
            <a:xfrm>
              <a:off x="4946760" y="2070000"/>
              <a:ext cx="228960" cy="123120"/>
            </a:xfrm>
            <a:custGeom>
              <a:avLst/>
              <a:gdLst/>
              <a:ahLst/>
              <a:rect l="l" t="t" r="r" b="b"/>
              <a:pathLst>
                <a:path w="8192" h="4427">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style>
            <a:lnRef idx="0"/>
            <a:fillRef idx="0"/>
            <a:effectRef idx="0"/>
            <a:fontRef idx="minor"/>
          </p:style>
        </p:sp>
        <p:sp>
          <p:nvSpPr>
            <p:cNvPr id="8423" name="CustomShape 276"/>
            <p:cNvSpPr/>
            <p:nvPr/>
          </p:nvSpPr>
          <p:spPr>
            <a:xfrm>
              <a:off x="5198400" y="1988640"/>
              <a:ext cx="19800" cy="70560"/>
            </a:xfrm>
            <a:custGeom>
              <a:avLst/>
              <a:gdLst/>
              <a:ahLst/>
              <a:rect l="l" t="t" r="r" b="b"/>
              <a:pathLst>
                <a:path w="757" h="2553">
                  <a:moveTo>
                    <a:pt x="1" y="1"/>
                  </a:moveTo>
                  <a:lnTo>
                    <a:pt x="1" y="2552"/>
                  </a:lnTo>
                  <a:cubicBezTo>
                    <a:pt x="442" y="2269"/>
                    <a:pt x="757" y="1796"/>
                    <a:pt x="757" y="1261"/>
                  </a:cubicBezTo>
                  <a:cubicBezTo>
                    <a:pt x="757" y="757"/>
                    <a:pt x="442" y="284"/>
                    <a:pt x="1" y="1"/>
                  </a:cubicBezTo>
                  <a:close/>
                </a:path>
              </a:pathLst>
            </a:custGeom>
            <a:solidFill>
              <a:srgbClr val="5f7d95"/>
            </a:solidFill>
            <a:ln>
              <a:noFill/>
            </a:ln>
          </p:spPr>
          <p:style>
            <a:lnRef idx="0"/>
            <a:fillRef idx="0"/>
            <a:effectRef idx="0"/>
            <a:fontRef idx="minor"/>
          </p:style>
        </p:sp>
      </p:grpSp>
      <p:grpSp>
        <p:nvGrpSpPr>
          <p:cNvPr id="8424" name="Group 277"/>
          <p:cNvGrpSpPr/>
          <p:nvPr/>
        </p:nvGrpSpPr>
        <p:grpSpPr>
          <a:xfrm>
            <a:off x="4875840" y="2276640"/>
            <a:ext cx="356760" cy="357840"/>
            <a:chOff x="4875840" y="2276640"/>
            <a:chExt cx="356760" cy="357840"/>
          </a:xfrm>
        </p:grpSpPr>
        <p:sp>
          <p:nvSpPr>
            <p:cNvPr id="8425" name="CustomShape 278"/>
            <p:cNvSpPr/>
            <p:nvPr/>
          </p:nvSpPr>
          <p:spPr>
            <a:xfrm>
              <a:off x="5086800" y="2465640"/>
              <a:ext cx="18000" cy="19080"/>
            </a:xfrm>
            <a:custGeom>
              <a:avLst/>
              <a:gdLst/>
              <a:ahLst/>
              <a:rect l="l" t="t" r="r" b="b"/>
              <a:pathLst>
                <a:path w="694" h="725">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style>
            <a:lnRef idx="0"/>
            <a:fillRef idx="0"/>
            <a:effectRef idx="0"/>
            <a:fontRef idx="minor"/>
          </p:style>
        </p:sp>
        <p:sp>
          <p:nvSpPr>
            <p:cNvPr id="8426" name="CustomShape 279"/>
            <p:cNvSpPr/>
            <p:nvPr/>
          </p:nvSpPr>
          <p:spPr>
            <a:xfrm>
              <a:off x="4875840" y="2276640"/>
              <a:ext cx="356760" cy="145800"/>
            </a:xfrm>
            <a:custGeom>
              <a:avLst/>
              <a:gdLst/>
              <a:ahLst/>
              <a:rect l="l" t="t" r="r" b="b"/>
              <a:pathLst>
                <a:path w="12729" h="5231">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style>
            <a:lnRef idx="0"/>
            <a:fillRef idx="0"/>
            <a:effectRef idx="0"/>
            <a:fontRef idx="minor"/>
          </p:style>
        </p:sp>
        <p:sp>
          <p:nvSpPr>
            <p:cNvPr id="8427" name="CustomShape 280"/>
            <p:cNvSpPr/>
            <p:nvPr/>
          </p:nvSpPr>
          <p:spPr>
            <a:xfrm>
              <a:off x="4938840" y="2438280"/>
              <a:ext cx="228960" cy="196200"/>
            </a:xfrm>
            <a:custGeom>
              <a:avLst/>
              <a:gdLst/>
              <a:ahLst/>
              <a:rect l="l" t="t" r="r" b="b"/>
              <a:pathLst>
                <a:path w="8192" h="7027">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style>
            <a:lnRef idx="0"/>
            <a:fillRef idx="0"/>
            <a:effectRef idx="0"/>
            <a:fontRef idx="minor"/>
          </p:style>
        </p:sp>
        <p:sp>
          <p:nvSpPr>
            <p:cNvPr id="8428" name="CustomShape 281"/>
            <p:cNvSpPr/>
            <p:nvPr/>
          </p:nvSpPr>
          <p:spPr>
            <a:xfrm>
              <a:off x="5015160" y="2423880"/>
              <a:ext cx="154440" cy="77400"/>
            </a:xfrm>
            <a:custGeom>
              <a:avLst/>
              <a:gdLst/>
              <a:ahLst/>
              <a:rect l="l" t="t" r="r" b="b"/>
              <a:pathLst>
                <a:path w="5546" h="2805">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style>
            <a:lnRef idx="0"/>
            <a:fillRef idx="0"/>
            <a:effectRef idx="0"/>
            <a:fontRef idx="minor"/>
          </p:style>
        </p:sp>
      </p:grpSp>
      <p:grpSp>
        <p:nvGrpSpPr>
          <p:cNvPr id="8429" name="Group 282"/>
          <p:cNvGrpSpPr/>
          <p:nvPr/>
        </p:nvGrpSpPr>
        <p:grpSpPr>
          <a:xfrm>
            <a:off x="7076160" y="1380240"/>
            <a:ext cx="356040" cy="355680"/>
            <a:chOff x="7076160" y="1380240"/>
            <a:chExt cx="356040" cy="355680"/>
          </a:xfrm>
        </p:grpSpPr>
        <p:sp>
          <p:nvSpPr>
            <p:cNvPr id="8430" name="CustomShape 283"/>
            <p:cNvSpPr/>
            <p:nvPr/>
          </p:nvSpPr>
          <p:spPr>
            <a:xfrm>
              <a:off x="7076160" y="1451160"/>
              <a:ext cx="193680" cy="221760"/>
            </a:xfrm>
            <a:custGeom>
              <a:avLst/>
              <a:gdLst/>
              <a:ahLst/>
              <a:rect l="l" t="t" r="r" b="b"/>
              <a:pathLst>
                <a:path w="6932" h="794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style>
            <a:lnRef idx="0"/>
            <a:fillRef idx="0"/>
            <a:effectRef idx="0"/>
            <a:fontRef idx="minor"/>
          </p:style>
        </p:sp>
        <p:sp>
          <p:nvSpPr>
            <p:cNvPr id="8431" name="CustomShape 284"/>
            <p:cNvSpPr/>
            <p:nvPr/>
          </p:nvSpPr>
          <p:spPr>
            <a:xfrm>
              <a:off x="7244640" y="1380240"/>
              <a:ext cx="187560" cy="334440"/>
            </a:xfrm>
            <a:custGeom>
              <a:avLst/>
              <a:gdLst/>
              <a:ahLst/>
              <a:rect l="l" t="t" r="r" b="b"/>
              <a:pathLst>
                <a:path w="6712" h="11941">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style>
            <a:lnRef idx="0"/>
            <a:fillRef idx="0"/>
            <a:effectRef idx="0"/>
            <a:fontRef idx="minor"/>
          </p:style>
        </p:sp>
        <p:sp>
          <p:nvSpPr>
            <p:cNvPr id="8432" name="CustomShape 285"/>
            <p:cNvSpPr/>
            <p:nvPr/>
          </p:nvSpPr>
          <p:spPr>
            <a:xfrm>
              <a:off x="7139160" y="1645920"/>
              <a:ext cx="217440" cy="90000"/>
            </a:xfrm>
            <a:custGeom>
              <a:avLst/>
              <a:gdLst/>
              <a:ahLst/>
              <a:rect l="l" t="t" r="r" b="b"/>
              <a:pathLst>
                <a:path w="7783" h="3247">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style>
            <a:lnRef idx="0"/>
            <a:fillRef idx="0"/>
            <a:effectRef idx="0"/>
            <a:fontRef idx="minor"/>
          </p:style>
        </p:sp>
        <p:sp>
          <p:nvSpPr>
            <p:cNvPr id="8433" name="CustomShape 286"/>
            <p:cNvSpPr/>
            <p:nvPr/>
          </p:nvSpPr>
          <p:spPr>
            <a:xfrm>
              <a:off x="7143480" y="1384560"/>
              <a:ext cx="78480" cy="78840"/>
            </a:xfrm>
            <a:custGeom>
              <a:avLst/>
              <a:gdLst/>
              <a:ahLst/>
              <a:rect l="l" t="t" r="r" b="b"/>
              <a:pathLst>
                <a:path w="2836" h="2848">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style>
            <a:lnRef idx="0"/>
            <a:fillRef idx="0"/>
            <a:effectRef idx="0"/>
            <a:fontRef idx="minor"/>
          </p:style>
        </p:sp>
      </p:grpSp>
      <p:grpSp>
        <p:nvGrpSpPr>
          <p:cNvPr id="8434" name="Group 287"/>
          <p:cNvGrpSpPr/>
          <p:nvPr/>
        </p:nvGrpSpPr>
        <p:grpSpPr>
          <a:xfrm>
            <a:off x="7076160" y="1836000"/>
            <a:ext cx="355680" cy="356040"/>
            <a:chOff x="7076160" y="1836000"/>
            <a:chExt cx="355680" cy="356040"/>
          </a:xfrm>
        </p:grpSpPr>
        <p:sp>
          <p:nvSpPr>
            <p:cNvPr id="8435" name="CustomShape 288"/>
            <p:cNvSpPr/>
            <p:nvPr/>
          </p:nvSpPr>
          <p:spPr>
            <a:xfrm>
              <a:off x="7117920" y="2003760"/>
              <a:ext cx="228960" cy="188280"/>
            </a:xfrm>
            <a:custGeom>
              <a:avLst/>
              <a:gdLst/>
              <a:ahLst/>
              <a:rect l="l" t="t" r="r" b="b"/>
              <a:pathLst>
                <a:path w="8192" h="6743">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style>
            <a:lnRef idx="0"/>
            <a:fillRef idx="0"/>
            <a:effectRef idx="0"/>
            <a:fontRef idx="minor"/>
          </p:style>
        </p:sp>
        <p:sp>
          <p:nvSpPr>
            <p:cNvPr id="8436" name="CustomShape 289"/>
            <p:cNvSpPr/>
            <p:nvPr/>
          </p:nvSpPr>
          <p:spPr>
            <a:xfrm>
              <a:off x="7098120" y="1836000"/>
              <a:ext cx="333720" cy="146880"/>
            </a:xfrm>
            <a:custGeom>
              <a:avLst/>
              <a:gdLst/>
              <a:ahLst/>
              <a:rect l="l" t="t" r="r" b="b"/>
              <a:pathLst>
                <a:path w="11910" h="5268">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style>
            <a:lnRef idx="0"/>
            <a:fillRef idx="0"/>
            <a:effectRef idx="0"/>
            <a:fontRef idx="minor"/>
          </p:style>
        </p:sp>
        <p:sp>
          <p:nvSpPr>
            <p:cNvPr id="8437" name="CustomShape 290"/>
            <p:cNvSpPr/>
            <p:nvPr/>
          </p:nvSpPr>
          <p:spPr>
            <a:xfrm>
              <a:off x="7201800" y="1962360"/>
              <a:ext cx="61560" cy="18000"/>
            </a:xfrm>
            <a:custGeom>
              <a:avLst/>
              <a:gdLst/>
              <a:ahLst/>
              <a:rect l="l" t="t" r="r" b="b"/>
              <a:pathLst>
                <a:path w="2238" h="694">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style>
            <a:lnRef idx="0"/>
            <a:fillRef idx="0"/>
            <a:effectRef idx="0"/>
            <a:fontRef idx="minor"/>
          </p:style>
        </p:sp>
        <p:sp>
          <p:nvSpPr>
            <p:cNvPr id="8438" name="CustomShape 291"/>
            <p:cNvSpPr/>
            <p:nvPr/>
          </p:nvSpPr>
          <p:spPr>
            <a:xfrm>
              <a:off x="7076160" y="2010960"/>
              <a:ext cx="19080" cy="70560"/>
            </a:xfrm>
            <a:custGeom>
              <a:avLst/>
              <a:gdLst/>
              <a:ahLst/>
              <a:rect l="l" t="t" r="r" b="b"/>
              <a:pathLst>
                <a:path w="726" h="2553">
                  <a:moveTo>
                    <a:pt x="726" y="0"/>
                  </a:moveTo>
                  <a:cubicBezTo>
                    <a:pt x="253" y="221"/>
                    <a:pt x="1" y="693"/>
                    <a:pt x="1" y="1260"/>
                  </a:cubicBezTo>
                  <a:cubicBezTo>
                    <a:pt x="1" y="1796"/>
                    <a:pt x="316" y="2269"/>
                    <a:pt x="726" y="2552"/>
                  </a:cubicBezTo>
                  <a:lnTo>
                    <a:pt x="726" y="0"/>
                  </a:lnTo>
                  <a:close/>
                </a:path>
              </a:pathLst>
            </a:custGeom>
            <a:solidFill>
              <a:srgbClr val="5f7d95"/>
            </a:solidFill>
            <a:ln>
              <a:noFill/>
            </a:ln>
          </p:spPr>
          <p:style>
            <a:lnRef idx="0"/>
            <a:fillRef idx="0"/>
            <a:effectRef idx="0"/>
            <a:fontRef idx="minor"/>
          </p:style>
        </p:sp>
        <p:sp>
          <p:nvSpPr>
            <p:cNvPr id="8439" name="CustomShape 292"/>
            <p:cNvSpPr/>
            <p:nvPr/>
          </p:nvSpPr>
          <p:spPr>
            <a:xfrm>
              <a:off x="7370280" y="2009880"/>
              <a:ext cx="19800" cy="70560"/>
            </a:xfrm>
            <a:custGeom>
              <a:avLst/>
              <a:gdLst/>
              <a:ahLst/>
              <a:rect l="l" t="t" r="r" b="b"/>
              <a:pathLst>
                <a:path w="757" h="2553">
                  <a:moveTo>
                    <a:pt x="1" y="1"/>
                  </a:moveTo>
                  <a:lnTo>
                    <a:pt x="1" y="2553"/>
                  </a:lnTo>
                  <a:cubicBezTo>
                    <a:pt x="442" y="2269"/>
                    <a:pt x="757" y="1796"/>
                    <a:pt x="757" y="1229"/>
                  </a:cubicBezTo>
                  <a:cubicBezTo>
                    <a:pt x="757" y="725"/>
                    <a:pt x="442" y="253"/>
                    <a:pt x="1" y="1"/>
                  </a:cubicBezTo>
                  <a:close/>
                </a:path>
              </a:pathLst>
            </a:custGeom>
            <a:solidFill>
              <a:srgbClr val="5f7d95"/>
            </a:solidFill>
            <a:ln>
              <a:noFill/>
            </a:ln>
          </p:spPr>
          <p:style>
            <a:lnRef idx="0"/>
            <a:fillRef idx="0"/>
            <a:effectRef idx="0"/>
            <a:fontRef idx="minor"/>
          </p:style>
        </p:sp>
      </p:grpSp>
      <p:grpSp>
        <p:nvGrpSpPr>
          <p:cNvPr id="8440" name="Group 293"/>
          <p:cNvGrpSpPr/>
          <p:nvPr/>
        </p:nvGrpSpPr>
        <p:grpSpPr>
          <a:xfrm>
            <a:off x="7090200" y="2276640"/>
            <a:ext cx="357480" cy="357840"/>
            <a:chOff x="7090200" y="2276640"/>
            <a:chExt cx="357480" cy="357840"/>
          </a:xfrm>
        </p:grpSpPr>
        <p:sp>
          <p:nvSpPr>
            <p:cNvPr id="8441" name="CustomShape 294"/>
            <p:cNvSpPr/>
            <p:nvPr/>
          </p:nvSpPr>
          <p:spPr>
            <a:xfrm>
              <a:off x="7311600" y="2276640"/>
              <a:ext cx="113760" cy="113760"/>
            </a:xfrm>
            <a:custGeom>
              <a:avLst/>
              <a:gdLst/>
              <a:ahLst/>
              <a:rect l="l" t="t" r="r" b="b"/>
              <a:pathLst>
                <a:path w="4096" h="4097">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style>
            <a:lnRef idx="0"/>
            <a:fillRef idx="0"/>
            <a:effectRef idx="0"/>
            <a:fontRef idx="minor"/>
          </p:style>
        </p:sp>
        <p:sp>
          <p:nvSpPr>
            <p:cNvPr id="8442" name="CustomShape 295"/>
            <p:cNvSpPr/>
            <p:nvPr/>
          </p:nvSpPr>
          <p:spPr>
            <a:xfrm>
              <a:off x="7112160" y="2276640"/>
              <a:ext cx="113760" cy="113760"/>
            </a:xfrm>
            <a:custGeom>
              <a:avLst/>
              <a:gdLst/>
              <a:ahLst/>
              <a:rect l="l" t="t" r="r" b="b"/>
              <a:pathLst>
                <a:path w="4096" h="4097">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style>
            <a:lnRef idx="0"/>
            <a:fillRef idx="0"/>
            <a:effectRef idx="0"/>
            <a:fontRef idx="minor"/>
          </p:style>
        </p:sp>
        <p:sp>
          <p:nvSpPr>
            <p:cNvPr id="8443" name="CustomShape 296"/>
            <p:cNvSpPr/>
            <p:nvPr/>
          </p:nvSpPr>
          <p:spPr>
            <a:xfrm>
              <a:off x="7280640" y="2320200"/>
              <a:ext cx="103320" cy="102240"/>
            </a:xfrm>
            <a:custGeom>
              <a:avLst/>
              <a:gdLst/>
              <a:ahLst/>
              <a:rect l="l" t="t" r="r" b="b"/>
              <a:pathLst>
                <a:path w="3718" h="3687">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style>
            <a:lnRef idx="0"/>
            <a:fillRef idx="0"/>
            <a:effectRef idx="0"/>
            <a:fontRef idx="minor"/>
          </p:style>
        </p:sp>
        <p:sp>
          <p:nvSpPr>
            <p:cNvPr id="8444" name="CustomShape 297"/>
            <p:cNvSpPr/>
            <p:nvPr/>
          </p:nvSpPr>
          <p:spPr>
            <a:xfrm>
              <a:off x="7155720" y="2320200"/>
              <a:ext cx="103320" cy="102240"/>
            </a:xfrm>
            <a:custGeom>
              <a:avLst/>
              <a:gdLst/>
              <a:ahLst/>
              <a:rect l="l" t="t" r="r" b="b"/>
              <a:pathLst>
                <a:path w="3718" h="3687">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style>
            <a:lnRef idx="0"/>
            <a:fillRef idx="0"/>
            <a:effectRef idx="0"/>
            <a:fontRef idx="minor"/>
          </p:style>
        </p:sp>
        <p:sp>
          <p:nvSpPr>
            <p:cNvPr id="8445" name="CustomShape 298"/>
            <p:cNvSpPr/>
            <p:nvPr/>
          </p:nvSpPr>
          <p:spPr>
            <a:xfrm>
              <a:off x="7090200" y="2394000"/>
              <a:ext cx="357480" cy="240480"/>
            </a:xfrm>
            <a:custGeom>
              <a:avLst/>
              <a:gdLst/>
              <a:ahLst/>
              <a:rect l="l" t="t" r="r" b="b"/>
              <a:pathLst>
                <a:path w="12761" h="8602">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style>
            <a:lnRef idx="0"/>
            <a:fillRef idx="0"/>
            <a:effectRef idx="0"/>
            <a:fontRef idx="minor"/>
          </p:style>
        </p:sp>
      </p:grpSp>
      <p:grpSp>
        <p:nvGrpSpPr>
          <p:cNvPr id="8446" name="Group 299"/>
          <p:cNvGrpSpPr/>
          <p:nvPr/>
        </p:nvGrpSpPr>
        <p:grpSpPr>
          <a:xfrm>
            <a:off x="5748480" y="2734920"/>
            <a:ext cx="354960" cy="357480"/>
            <a:chOff x="5748480" y="2734920"/>
            <a:chExt cx="354960" cy="357480"/>
          </a:xfrm>
        </p:grpSpPr>
        <p:sp>
          <p:nvSpPr>
            <p:cNvPr id="8447" name="CustomShape 300"/>
            <p:cNvSpPr/>
            <p:nvPr/>
          </p:nvSpPr>
          <p:spPr>
            <a:xfrm>
              <a:off x="5748480" y="2869560"/>
              <a:ext cx="19080" cy="70200"/>
            </a:xfrm>
            <a:custGeom>
              <a:avLst/>
              <a:gdLst/>
              <a:ahLst/>
              <a:rect l="l" t="t" r="r" b="b"/>
              <a:pathLst>
                <a:path w="725" h="2552">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style>
            <a:lnRef idx="0"/>
            <a:fillRef idx="0"/>
            <a:effectRef idx="0"/>
            <a:fontRef idx="minor"/>
          </p:style>
        </p:sp>
        <p:sp>
          <p:nvSpPr>
            <p:cNvPr id="8448" name="CustomShape 301"/>
            <p:cNvSpPr/>
            <p:nvPr/>
          </p:nvSpPr>
          <p:spPr>
            <a:xfrm>
              <a:off x="5901120" y="2734920"/>
              <a:ext cx="139680" cy="62280"/>
            </a:xfrm>
            <a:custGeom>
              <a:avLst/>
              <a:gdLst/>
              <a:ahLst/>
              <a:rect l="l" t="t" r="r" b="b"/>
              <a:pathLst>
                <a:path w="5010" h="2269">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style>
            <a:lnRef idx="0"/>
            <a:fillRef idx="0"/>
            <a:effectRef idx="0"/>
            <a:fontRef idx="minor"/>
          </p:style>
        </p:sp>
        <p:sp>
          <p:nvSpPr>
            <p:cNvPr id="8449" name="CustomShape 302"/>
            <p:cNvSpPr/>
            <p:nvPr/>
          </p:nvSpPr>
          <p:spPr>
            <a:xfrm>
              <a:off x="5958720" y="2862360"/>
              <a:ext cx="60480" cy="60480"/>
            </a:xfrm>
            <a:custGeom>
              <a:avLst/>
              <a:gdLst/>
              <a:ahLst/>
              <a:rect l="l" t="t" r="r" b="b"/>
              <a:pathLst>
                <a:path w="2207" h="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style>
            <a:lnRef idx="0"/>
            <a:fillRef idx="0"/>
            <a:effectRef idx="0"/>
            <a:fontRef idx="minor"/>
          </p:style>
        </p:sp>
        <p:sp>
          <p:nvSpPr>
            <p:cNvPr id="8450" name="CustomShape 303"/>
            <p:cNvSpPr/>
            <p:nvPr/>
          </p:nvSpPr>
          <p:spPr>
            <a:xfrm>
              <a:off x="5833440" y="2862360"/>
              <a:ext cx="60480" cy="60480"/>
            </a:xfrm>
            <a:custGeom>
              <a:avLst/>
              <a:gdLst/>
              <a:ahLst/>
              <a:rect l="l" t="t" r="r" b="b"/>
              <a:pathLst>
                <a:path w="2206" h="2207">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style>
            <a:lnRef idx="0"/>
            <a:fillRef idx="0"/>
            <a:effectRef idx="0"/>
            <a:fontRef idx="minor"/>
          </p:style>
        </p:sp>
        <p:sp>
          <p:nvSpPr>
            <p:cNvPr id="8451" name="CustomShape 304"/>
            <p:cNvSpPr/>
            <p:nvPr/>
          </p:nvSpPr>
          <p:spPr>
            <a:xfrm>
              <a:off x="5794560" y="2969280"/>
              <a:ext cx="264600" cy="123120"/>
            </a:xfrm>
            <a:custGeom>
              <a:avLst/>
              <a:gdLst/>
              <a:ahLst/>
              <a:rect l="l" t="t" r="r" b="b"/>
              <a:pathLst>
                <a:path w="9452" h="4427">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style>
            <a:lnRef idx="0"/>
            <a:fillRef idx="0"/>
            <a:effectRef idx="0"/>
            <a:fontRef idx="minor"/>
          </p:style>
        </p:sp>
        <p:sp>
          <p:nvSpPr>
            <p:cNvPr id="8452" name="CustomShape 305"/>
            <p:cNvSpPr/>
            <p:nvPr/>
          </p:nvSpPr>
          <p:spPr>
            <a:xfrm>
              <a:off x="5792760" y="2903040"/>
              <a:ext cx="269640" cy="60480"/>
            </a:xfrm>
            <a:custGeom>
              <a:avLst/>
              <a:gdLst/>
              <a:ahLst/>
              <a:rect l="l" t="t" r="r" b="b"/>
              <a:pathLst>
                <a:path w="9641" h="2206">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style>
            <a:lnRef idx="0"/>
            <a:fillRef idx="0"/>
            <a:effectRef idx="0"/>
            <a:fontRef idx="minor"/>
          </p:style>
        </p:sp>
        <p:sp>
          <p:nvSpPr>
            <p:cNvPr id="8453" name="CustomShape 306"/>
            <p:cNvSpPr/>
            <p:nvPr/>
          </p:nvSpPr>
          <p:spPr>
            <a:xfrm>
              <a:off x="5790240" y="2742840"/>
              <a:ext cx="270720" cy="137880"/>
            </a:xfrm>
            <a:custGeom>
              <a:avLst/>
              <a:gdLst/>
              <a:ahLst/>
              <a:rect l="l" t="t" r="r" b="b"/>
              <a:pathLst>
                <a:path w="9672" h="4948">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style>
            <a:lnRef idx="0"/>
            <a:fillRef idx="0"/>
            <a:effectRef idx="0"/>
            <a:fontRef idx="minor"/>
          </p:style>
        </p:sp>
        <p:sp>
          <p:nvSpPr>
            <p:cNvPr id="8454" name="CustomShape 307"/>
            <p:cNvSpPr/>
            <p:nvPr/>
          </p:nvSpPr>
          <p:spPr>
            <a:xfrm>
              <a:off x="6083640" y="2867760"/>
              <a:ext cx="19800" cy="71280"/>
            </a:xfrm>
            <a:custGeom>
              <a:avLst/>
              <a:gdLst/>
              <a:ahLst/>
              <a:rect l="l" t="t" r="r" b="b"/>
              <a:pathLst>
                <a:path w="757" h="2584">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style>
            <a:lnRef idx="0"/>
            <a:fillRef idx="0"/>
            <a:effectRef idx="0"/>
            <a:fontRef idx="minor"/>
          </p:style>
        </p:sp>
      </p:grpSp>
      <p:grpSp>
        <p:nvGrpSpPr>
          <p:cNvPr id="8455" name="Group 308"/>
          <p:cNvGrpSpPr/>
          <p:nvPr/>
        </p:nvGrpSpPr>
        <p:grpSpPr>
          <a:xfrm>
            <a:off x="5768640" y="3205800"/>
            <a:ext cx="314640" cy="356760"/>
            <a:chOff x="5768640" y="3205800"/>
            <a:chExt cx="314640" cy="356760"/>
          </a:xfrm>
        </p:grpSpPr>
        <p:sp>
          <p:nvSpPr>
            <p:cNvPr id="8456" name="CustomShape 309"/>
            <p:cNvSpPr/>
            <p:nvPr/>
          </p:nvSpPr>
          <p:spPr>
            <a:xfrm>
              <a:off x="5841360" y="3353760"/>
              <a:ext cx="168840" cy="19800"/>
            </a:xfrm>
            <a:custGeom>
              <a:avLst/>
              <a:gdLst/>
              <a:ahLst/>
              <a:rect l="l" t="t" r="r" b="b"/>
              <a:pathLst>
                <a:path w="6050" h="758">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style>
            <a:lnRef idx="0"/>
            <a:fillRef idx="0"/>
            <a:effectRef idx="0"/>
            <a:fontRef idx="minor"/>
          </p:style>
        </p:sp>
        <p:sp>
          <p:nvSpPr>
            <p:cNvPr id="8457" name="CustomShape 310"/>
            <p:cNvSpPr/>
            <p:nvPr/>
          </p:nvSpPr>
          <p:spPr>
            <a:xfrm>
              <a:off x="5811120" y="3312000"/>
              <a:ext cx="230040" cy="19080"/>
            </a:xfrm>
            <a:custGeom>
              <a:avLst/>
              <a:gdLst/>
              <a:ahLst/>
              <a:rect l="l" t="t" r="r" b="b"/>
              <a:pathLst>
                <a:path w="8223" h="725">
                  <a:moveTo>
                    <a:pt x="0" y="0"/>
                  </a:moveTo>
                  <a:lnTo>
                    <a:pt x="0" y="725"/>
                  </a:lnTo>
                  <a:lnTo>
                    <a:pt x="8223" y="725"/>
                  </a:lnTo>
                  <a:lnTo>
                    <a:pt x="8223" y="0"/>
                  </a:lnTo>
                  <a:close/>
                </a:path>
              </a:pathLst>
            </a:custGeom>
            <a:solidFill>
              <a:srgbClr val="5f7d95"/>
            </a:solidFill>
            <a:ln>
              <a:noFill/>
            </a:ln>
          </p:spPr>
          <p:style>
            <a:lnRef idx="0"/>
            <a:fillRef idx="0"/>
            <a:effectRef idx="0"/>
            <a:fontRef idx="minor"/>
          </p:style>
        </p:sp>
        <p:sp>
          <p:nvSpPr>
            <p:cNvPr id="8458" name="CustomShape 311"/>
            <p:cNvSpPr/>
            <p:nvPr/>
          </p:nvSpPr>
          <p:spPr>
            <a:xfrm>
              <a:off x="5811120" y="3353040"/>
              <a:ext cx="228960" cy="209520"/>
            </a:xfrm>
            <a:custGeom>
              <a:avLst/>
              <a:gdLst/>
              <a:ahLst/>
              <a:rect l="l" t="t" r="r" b="b"/>
              <a:pathLst>
                <a:path w="8192" h="7499">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style>
            <a:lnRef idx="0"/>
            <a:fillRef idx="0"/>
            <a:effectRef idx="0"/>
            <a:fontRef idx="minor"/>
          </p:style>
        </p:sp>
        <p:sp>
          <p:nvSpPr>
            <p:cNvPr id="8459" name="CustomShape 312"/>
            <p:cNvSpPr/>
            <p:nvPr/>
          </p:nvSpPr>
          <p:spPr>
            <a:xfrm>
              <a:off x="5769360" y="3205800"/>
              <a:ext cx="312480" cy="82800"/>
            </a:xfrm>
            <a:custGeom>
              <a:avLst/>
              <a:gdLst/>
              <a:ahLst/>
              <a:rect l="l" t="t" r="r" b="b"/>
              <a:pathLst>
                <a:path w="11153" h="2994">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style>
            <a:lnRef idx="0"/>
            <a:fillRef idx="0"/>
            <a:effectRef idx="0"/>
            <a:fontRef idx="minor"/>
          </p:style>
        </p:sp>
        <p:sp>
          <p:nvSpPr>
            <p:cNvPr id="8460" name="CustomShape 313"/>
            <p:cNvSpPr/>
            <p:nvPr/>
          </p:nvSpPr>
          <p:spPr>
            <a:xfrm>
              <a:off x="5768640" y="3380400"/>
              <a:ext cx="19800" cy="71280"/>
            </a:xfrm>
            <a:custGeom>
              <a:avLst/>
              <a:gdLst/>
              <a:ahLst/>
              <a:rect l="l" t="t" r="r" b="b"/>
              <a:pathLst>
                <a:path w="757" h="2584">
                  <a:moveTo>
                    <a:pt x="757" y="0"/>
                  </a:moveTo>
                  <a:cubicBezTo>
                    <a:pt x="316" y="252"/>
                    <a:pt x="1" y="725"/>
                    <a:pt x="1" y="1260"/>
                  </a:cubicBezTo>
                  <a:cubicBezTo>
                    <a:pt x="1" y="1827"/>
                    <a:pt x="316" y="2300"/>
                    <a:pt x="757" y="2584"/>
                  </a:cubicBezTo>
                  <a:lnTo>
                    <a:pt x="757" y="0"/>
                  </a:lnTo>
                  <a:close/>
                </a:path>
              </a:pathLst>
            </a:custGeom>
            <a:solidFill>
              <a:srgbClr val="5f7d95"/>
            </a:solidFill>
            <a:ln>
              <a:noFill/>
            </a:ln>
          </p:spPr>
          <p:style>
            <a:lnRef idx="0"/>
            <a:fillRef idx="0"/>
            <a:effectRef idx="0"/>
            <a:fontRef idx="minor"/>
          </p:style>
        </p:sp>
        <p:sp>
          <p:nvSpPr>
            <p:cNvPr id="8461" name="CustomShape 314"/>
            <p:cNvSpPr/>
            <p:nvPr/>
          </p:nvSpPr>
          <p:spPr>
            <a:xfrm>
              <a:off x="6063480" y="3380400"/>
              <a:ext cx="19800" cy="71280"/>
            </a:xfrm>
            <a:custGeom>
              <a:avLst/>
              <a:gdLst/>
              <a:ahLst/>
              <a:rect l="l" t="t" r="r" b="b"/>
              <a:pathLst>
                <a:path w="756" h="2584">
                  <a:moveTo>
                    <a:pt x="0" y="0"/>
                  </a:moveTo>
                  <a:lnTo>
                    <a:pt x="0" y="2584"/>
                  </a:lnTo>
                  <a:cubicBezTo>
                    <a:pt x="441" y="2300"/>
                    <a:pt x="756" y="1827"/>
                    <a:pt x="756" y="1260"/>
                  </a:cubicBezTo>
                  <a:cubicBezTo>
                    <a:pt x="693" y="725"/>
                    <a:pt x="441" y="252"/>
                    <a:pt x="0" y="0"/>
                  </a:cubicBezTo>
                  <a:close/>
                </a:path>
              </a:pathLst>
            </a:custGeom>
            <a:solidFill>
              <a:srgbClr val="5f7d95"/>
            </a:solidFill>
            <a:ln>
              <a:noFill/>
            </a:ln>
          </p:spPr>
          <p:style>
            <a:lnRef idx="0"/>
            <a:fillRef idx="0"/>
            <a:effectRef idx="0"/>
            <a:fontRef idx="minor"/>
          </p:style>
        </p:sp>
      </p:grpSp>
      <p:grpSp>
        <p:nvGrpSpPr>
          <p:cNvPr id="8462" name="Group 315"/>
          <p:cNvGrpSpPr/>
          <p:nvPr/>
        </p:nvGrpSpPr>
        <p:grpSpPr>
          <a:xfrm>
            <a:off x="5768640" y="3667680"/>
            <a:ext cx="314640" cy="357480"/>
            <a:chOff x="5768640" y="3667680"/>
            <a:chExt cx="314640" cy="357480"/>
          </a:xfrm>
        </p:grpSpPr>
        <p:sp>
          <p:nvSpPr>
            <p:cNvPr id="8463" name="CustomShape 316"/>
            <p:cNvSpPr/>
            <p:nvPr/>
          </p:nvSpPr>
          <p:spPr>
            <a:xfrm>
              <a:off x="5790600" y="3667680"/>
              <a:ext cx="273240" cy="159120"/>
            </a:xfrm>
            <a:custGeom>
              <a:avLst/>
              <a:gdLst/>
              <a:ahLst/>
              <a:rect l="l" t="t" r="r" b="b"/>
              <a:pathLst>
                <a:path w="9767" h="5713">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style>
            <a:lnRef idx="0"/>
            <a:fillRef idx="0"/>
            <a:effectRef idx="0"/>
            <a:fontRef idx="minor"/>
          </p:style>
        </p:sp>
        <p:sp>
          <p:nvSpPr>
            <p:cNvPr id="8464" name="CustomShape 317"/>
            <p:cNvSpPr/>
            <p:nvPr/>
          </p:nvSpPr>
          <p:spPr>
            <a:xfrm>
              <a:off x="5811120" y="3808440"/>
              <a:ext cx="228960" cy="216720"/>
            </a:xfrm>
            <a:custGeom>
              <a:avLst/>
              <a:gdLst/>
              <a:ahLst/>
              <a:rect l="l" t="t" r="r" b="b"/>
              <a:pathLst>
                <a:path w="8192" h="7751">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style>
            <a:lnRef idx="0"/>
            <a:fillRef idx="0"/>
            <a:effectRef idx="0"/>
            <a:fontRef idx="minor"/>
          </p:style>
        </p:sp>
        <p:sp>
          <p:nvSpPr>
            <p:cNvPr id="8465" name="CustomShape 318"/>
            <p:cNvSpPr/>
            <p:nvPr/>
          </p:nvSpPr>
          <p:spPr>
            <a:xfrm>
              <a:off x="6063480" y="3844080"/>
              <a:ext cx="19800" cy="70560"/>
            </a:xfrm>
            <a:custGeom>
              <a:avLst/>
              <a:gdLst/>
              <a:ahLst/>
              <a:rect l="l" t="t" r="r" b="b"/>
              <a:pathLst>
                <a:path w="756" h="2553">
                  <a:moveTo>
                    <a:pt x="0" y="1"/>
                  </a:moveTo>
                  <a:lnTo>
                    <a:pt x="0" y="2552"/>
                  </a:lnTo>
                  <a:cubicBezTo>
                    <a:pt x="441" y="2269"/>
                    <a:pt x="756" y="1796"/>
                    <a:pt x="756" y="1261"/>
                  </a:cubicBezTo>
                  <a:cubicBezTo>
                    <a:pt x="693" y="694"/>
                    <a:pt x="441" y="221"/>
                    <a:pt x="0" y="1"/>
                  </a:cubicBezTo>
                  <a:close/>
                </a:path>
              </a:pathLst>
            </a:custGeom>
            <a:solidFill>
              <a:srgbClr val="5f7d95"/>
            </a:solidFill>
            <a:ln>
              <a:noFill/>
            </a:ln>
          </p:spPr>
          <p:style>
            <a:lnRef idx="0"/>
            <a:fillRef idx="0"/>
            <a:effectRef idx="0"/>
            <a:fontRef idx="minor"/>
          </p:style>
        </p:sp>
        <p:sp>
          <p:nvSpPr>
            <p:cNvPr id="8466" name="CustomShape 319"/>
            <p:cNvSpPr/>
            <p:nvPr/>
          </p:nvSpPr>
          <p:spPr>
            <a:xfrm>
              <a:off x="5768640" y="3844080"/>
              <a:ext cx="19800" cy="70560"/>
            </a:xfrm>
            <a:custGeom>
              <a:avLst/>
              <a:gdLst/>
              <a:ahLst/>
              <a:rect l="l" t="t" r="r" b="b"/>
              <a:pathLst>
                <a:path w="757" h="2553">
                  <a:moveTo>
                    <a:pt x="757" y="1"/>
                  </a:moveTo>
                  <a:cubicBezTo>
                    <a:pt x="316" y="221"/>
                    <a:pt x="1" y="694"/>
                    <a:pt x="1" y="1261"/>
                  </a:cubicBezTo>
                  <a:cubicBezTo>
                    <a:pt x="1" y="1796"/>
                    <a:pt x="316" y="2269"/>
                    <a:pt x="757" y="2552"/>
                  </a:cubicBezTo>
                  <a:lnTo>
                    <a:pt x="757" y="1"/>
                  </a:lnTo>
                  <a:close/>
                </a:path>
              </a:pathLst>
            </a:custGeom>
            <a:solidFill>
              <a:srgbClr val="5f7d95"/>
            </a:solidFill>
            <a:ln>
              <a:noFill/>
            </a:ln>
          </p:spPr>
          <p:style>
            <a:lnRef idx="0"/>
            <a:fillRef idx="0"/>
            <a:effectRef idx="0"/>
            <a:fontRef idx="minor"/>
          </p:style>
        </p:sp>
      </p:grpSp>
      <p:grpSp>
        <p:nvGrpSpPr>
          <p:cNvPr id="8467" name="Group 320"/>
          <p:cNvGrpSpPr/>
          <p:nvPr/>
        </p:nvGrpSpPr>
        <p:grpSpPr>
          <a:xfrm>
            <a:off x="8003520" y="2752200"/>
            <a:ext cx="273240" cy="356760"/>
            <a:chOff x="8003520" y="2752200"/>
            <a:chExt cx="273240" cy="356760"/>
          </a:xfrm>
        </p:grpSpPr>
        <p:sp>
          <p:nvSpPr>
            <p:cNvPr id="8468" name="CustomShape 321"/>
            <p:cNvSpPr/>
            <p:nvPr/>
          </p:nvSpPr>
          <p:spPr>
            <a:xfrm>
              <a:off x="8234640" y="3046680"/>
              <a:ext cx="42120" cy="62280"/>
            </a:xfrm>
            <a:custGeom>
              <a:avLst/>
              <a:gdLst/>
              <a:ahLst/>
              <a:rect l="l" t="t" r="r" b="b"/>
              <a:pathLst>
                <a:path w="1544" h="227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style>
            <a:lnRef idx="0"/>
            <a:fillRef idx="0"/>
            <a:effectRef idx="0"/>
            <a:fontRef idx="minor"/>
          </p:style>
        </p:sp>
        <p:sp>
          <p:nvSpPr>
            <p:cNvPr id="8469" name="CustomShape 322"/>
            <p:cNvSpPr/>
            <p:nvPr/>
          </p:nvSpPr>
          <p:spPr>
            <a:xfrm>
              <a:off x="8003520" y="2752200"/>
              <a:ext cx="124560" cy="146880"/>
            </a:xfrm>
            <a:custGeom>
              <a:avLst/>
              <a:gdLst/>
              <a:ahLst/>
              <a:rect l="l" t="t" r="r" b="b"/>
              <a:pathLst>
                <a:path w="4475" h="5276">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style>
            <a:lnRef idx="0"/>
            <a:fillRef idx="0"/>
            <a:effectRef idx="0"/>
            <a:fontRef idx="minor"/>
          </p:style>
        </p:sp>
        <p:sp>
          <p:nvSpPr>
            <p:cNvPr id="8470" name="CustomShape 323"/>
            <p:cNvSpPr/>
            <p:nvPr/>
          </p:nvSpPr>
          <p:spPr>
            <a:xfrm>
              <a:off x="8234640" y="2952000"/>
              <a:ext cx="40320" cy="41040"/>
            </a:xfrm>
            <a:custGeom>
              <a:avLst/>
              <a:gdLst/>
              <a:ahLst/>
              <a:rect l="l" t="t" r="r" b="b"/>
              <a:pathLst>
                <a:path w="1481" h="1514">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style>
            <a:lnRef idx="0"/>
            <a:fillRef idx="0"/>
            <a:effectRef idx="0"/>
            <a:fontRef idx="minor"/>
          </p:style>
        </p:sp>
        <p:sp>
          <p:nvSpPr>
            <p:cNvPr id="8471" name="CustomShape 324"/>
            <p:cNvSpPr/>
            <p:nvPr/>
          </p:nvSpPr>
          <p:spPr>
            <a:xfrm>
              <a:off x="8234640" y="2910240"/>
              <a:ext cx="40320" cy="40320"/>
            </a:xfrm>
            <a:custGeom>
              <a:avLst/>
              <a:gdLst/>
              <a:ahLst/>
              <a:rect l="l" t="t" r="r" b="b"/>
              <a:pathLst>
                <a:path w="1481" h="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style>
            <a:lnRef idx="0"/>
            <a:fillRef idx="0"/>
            <a:effectRef idx="0"/>
            <a:fontRef idx="minor"/>
          </p:style>
        </p:sp>
        <p:sp>
          <p:nvSpPr>
            <p:cNvPr id="8472" name="CustomShape 325"/>
            <p:cNvSpPr/>
            <p:nvPr/>
          </p:nvSpPr>
          <p:spPr>
            <a:xfrm>
              <a:off x="8234640" y="2994480"/>
              <a:ext cx="40320" cy="40320"/>
            </a:xfrm>
            <a:custGeom>
              <a:avLst/>
              <a:gdLst/>
              <a:ahLst/>
              <a:rect l="l" t="t" r="r" b="b"/>
              <a:pathLst>
                <a:path w="1481" h="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style>
            <a:lnRef idx="0"/>
            <a:fillRef idx="0"/>
            <a:effectRef idx="0"/>
            <a:fontRef idx="minor"/>
          </p:style>
        </p:sp>
        <p:sp>
          <p:nvSpPr>
            <p:cNvPr id="8473" name="CustomShape 326"/>
            <p:cNvSpPr/>
            <p:nvPr/>
          </p:nvSpPr>
          <p:spPr>
            <a:xfrm>
              <a:off x="8150400" y="2752200"/>
              <a:ext cx="124560" cy="146160"/>
            </a:xfrm>
            <a:custGeom>
              <a:avLst/>
              <a:gdLst/>
              <a:ahLst/>
              <a:rect l="l" t="t" r="r" b="b"/>
              <a:pathLst>
                <a:path w="4474" h="5245">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style>
            <a:lnRef idx="0"/>
            <a:fillRef idx="0"/>
            <a:effectRef idx="0"/>
            <a:fontRef idx="minor"/>
          </p:style>
        </p:sp>
        <p:sp>
          <p:nvSpPr>
            <p:cNvPr id="8474" name="CustomShape 327"/>
            <p:cNvSpPr/>
            <p:nvPr/>
          </p:nvSpPr>
          <p:spPr>
            <a:xfrm>
              <a:off x="8004240" y="3046680"/>
              <a:ext cx="42120" cy="62280"/>
            </a:xfrm>
            <a:custGeom>
              <a:avLst/>
              <a:gdLst/>
              <a:ahLst/>
              <a:rect l="l" t="t" r="r" b="b"/>
              <a:pathLst>
                <a:path w="1545" h="227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style>
            <a:lnRef idx="0"/>
            <a:fillRef idx="0"/>
            <a:effectRef idx="0"/>
            <a:fontRef idx="minor"/>
          </p:style>
        </p:sp>
        <p:sp>
          <p:nvSpPr>
            <p:cNvPr id="8475" name="CustomShape 328"/>
            <p:cNvSpPr/>
            <p:nvPr/>
          </p:nvSpPr>
          <p:spPr>
            <a:xfrm>
              <a:off x="8004240" y="2994480"/>
              <a:ext cx="40320" cy="40320"/>
            </a:xfrm>
            <a:custGeom>
              <a:avLst/>
              <a:gdLst/>
              <a:ahLst/>
              <a:rect l="l" t="t" r="r" b="b"/>
              <a:pathLst>
                <a:path w="1482" h="1481">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style>
            <a:lnRef idx="0"/>
            <a:fillRef idx="0"/>
            <a:effectRef idx="0"/>
            <a:fontRef idx="minor"/>
          </p:style>
        </p:sp>
        <p:sp>
          <p:nvSpPr>
            <p:cNvPr id="8476" name="CustomShape 329"/>
            <p:cNvSpPr/>
            <p:nvPr/>
          </p:nvSpPr>
          <p:spPr>
            <a:xfrm>
              <a:off x="8004240" y="2952000"/>
              <a:ext cx="40320" cy="41040"/>
            </a:xfrm>
            <a:custGeom>
              <a:avLst/>
              <a:gdLst/>
              <a:ahLst/>
              <a:rect l="l" t="t" r="r" b="b"/>
              <a:pathLst>
                <a:path w="1482" h="1514">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style>
            <a:lnRef idx="0"/>
            <a:fillRef idx="0"/>
            <a:effectRef idx="0"/>
            <a:fontRef idx="minor"/>
          </p:style>
        </p:sp>
        <p:sp>
          <p:nvSpPr>
            <p:cNvPr id="8477" name="CustomShape 330"/>
            <p:cNvSpPr/>
            <p:nvPr/>
          </p:nvSpPr>
          <p:spPr>
            <a:xfrm>
              <a:off x="8057520" y="2853360"/>
              <a:ext cx="165240" cy="234360"/>
            </a:xfrm>
            <a:custGeom>
              <a:avLst/>
              <a:gdLst/>
              <a:ahLst/>
              <a:rect l="l" t="t" r="r" b="b"/>
              <a:pathLst>
                <a:path w="5924" h="8382">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style>
            <a:lnRef idx="0"/>
            <a:fillRef idx="0"/>
            <a:effectRef idx="0"/>
            <a:fontRef idx="minor"/>
          </p:style>
        </p:sp>
        <p:sp>
          <p:nvSpPr>
            <p:cNvPr id="8478" name="CustomShape 331"/>
            <p:cNvSpPr/>
            <p:nvPr/>
          </p:nvSpPr>
          <p:spPr>
            <a:xfrm>
              <a:off x="8004240" y="2910240"/>
              <a:ext cx="40320" cy="40320"/>
            </a:xfrm>
            <a:custGeom>
              <a:avLst/>
              <a:gdLst/>
              <a:ahLst/>
              <a:rect l="l" t="t" r="r" b="b"/>
              <a:pathLst>
                <a:path w="1482" h="1481">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style>
            <a:lnRef idx="0"/>
            <a:fillRef idx="0"/>
            <a:effectRef idx="0"/>
            <a:fontRef idx="minor"/>
          </p:style>
        </p:sp>
      </p:grpSp>
      <p:grpSp>
        <p:nvGrpSpPr>
          <p:cNvPr id="8479" name="Group 332"/>
          <p:cNvGrpSpPr/>
          <p:nvPr/>
        </p:nvGrpSpPr>
        <p:grpSpPr>
          <a:xfrm>
            <a:off x="5310000" y="1380240"/>
            <a:ext cx="356400" cy="356760"/>
            <a:chOff x="5310000" y="1380240"/>
            <a:chExt cx="356400" cy="356760"/>
          </a:xfrm>
        </p:grpSpPr>
        <p:sp>
          <p:nvSpPr>
            <p:cNvPr id="8480" name="CustomShape 333"/>
            <p:cNvSpPr/>
            <p:nvPr/>
          </p:nvSpPr>
          <p:spPr>
            <a:xfrm>
              <a:off x="5352480" y="1576800"/>
              <a:ext cx="19080" cy="71280"/>
            </a:xfrm>
            <a:custGeom>
              <a:avLst/>
              <a:gdLst/>
              <a:ahLst/>
              <a:rect l="l" t="t" r="r" b="b"/>
              <a:pathLst>
                <a:path w="725" h="2584">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style>
            <a:lnRef idx="0"/>
            <a:fillRef idx="0"/>
            <a:effectRef idx="0"/>
            <a:fontRef idx="minor"/>
          </p:style>
        </p:sp>
        <p:sp>
          <p:nvSpPr>
            <p:cNvPr id="8481" name="CustomShape 334"/>
            <p:cNvSpPr/>
            <p:nvPr/>
          </p:nvSpPr>
          <p:spPr>
            <a:xfrm>
              <a:off x="5310000" y="1614240"/>
              <a:ext cx="110160" cy="122760"/>
            </a:xfrm>
            <a:custGeom>
              <a:avLst/>
              <a:gdLst/>
              <a:ahLst/>
              <a:rect l="l" t="t" r="r" b="b"/>
              <a:pathLst>
                <a:path w="3971" h="4412">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style>
            <a:lnRef idx="0"/>
            <a:fillRef idx="0"/>
            <a:effectRef idx="0"/>
            <a:fontRef idx="minor"/>
          </p:style>
        </p:sp>
        <p:sp>
          <p:nvSpPr>
            <p:cNvPr id="8482" name="CustomShape 335"/>
            <p:cNvSpPr/>
            <p:nvPr/>
          </p:nvSpPr>
          <p:spPr>
            <a:xfrm>
              <a:off x="5393160" y="1443240"/>
              <a:ext cx="231840" cy="293760"/>
            </a:xfrm>
            <a:custGeom>
              <a:avLst/>
              <a:gdLst/>
              <a:ahLst/>
              <a:rect l="l" t="t" r="r" b="b"/>
              <a:pathLst>
                <a:path w="8287" h="10492">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style>
            <a:lnRef idx="0"/>
            <a:fillRef idx="0"/>
            <a:effectRef idx="0"/>
            <a:fontRef idx="minor"/>
          </p:style>
        </p:sp>
        <p:sp>
          <p:nvSpPr>
            <p:cNvPr id="8483" name="CustomShape 336"/>
            <p:cNvSpPr/>
            <p:nvPr/>
          </p:nvSpPr>
          <p:spPr>
            <a:xfrm>
              <a:off x="5646600" y="1576080"/>
              <a:ext cx="19800" cy="70560"/>
            </a:xfrm>
            <a:custGeom>
              <a:avLst/>
              <a:gdLst/>
              <a:ahLst/>
              <a:rect l="l" t="t" r="r" b="b"/>
              <a:pathLst>
                <a:path w="757" h="2553">
                  <a:moveTo>
                    <a:pt x="1" y="1"/>
                  </a:moveTo>
                  <a:lnTo>
                    <a:pt x="1" y="2553"/>
                  </a:lnTo>
                  <a:cubicBezTo>
                    <a:pt x="442" y="2301"/>
                    <a:pt x="757" y="1828"/>
                    <a:pt x="757" y="1261"/>
                  </a:cubicBezTo>
                  <a:cubicBezTo>
                    <a:pt x="757" y="757"/>
                    <a:pt x="473" y="284"/>
                    <a:pt x="1" y="1"/>
                  </a:cubicBezTo>
                  <a:close/>
                </a:path>
              </a:pathLst>
            </a:custGeom>
            <a:solidFill>
              <a:srgbClr val="5f7d95"/>
            </a:solidFill>
            <a:ln>
              <a:noFill/>
            </a:ln>
          </p:spPr>
          <p:style>
            <a:lnRef idx="0"/>
            <a:fillRef idx="0"/>
            <a:effectRef idx="0"/>
            <a:fontRef idx="minor"/>
          </p:style>
        </p:sp>
        <p:sp>
          <p:nvSpPr>
            <p:cNvPr id="8484" name="CustomShape 337"/>
            <p:cNvSpPr/>
            <p:nvPr/>
          </p:nvSpPr>
          <p:spPr>
            <a:xfrm>
              <a:off x="5458680" y="1380240"/>
              <a:ext cx="207720" cy="172440"/>
            </a:xfrm>
            <a:custGeom>
              <a:avLst/>
              <a:gdLst/>
              <a:ahLst/>
              <a:rect l="l" t="t" r="r" b="b"/>
              <a:pathLst>
                <a:path w="7436" h="617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style>
            <a:lnRef idx="0"/>
            <a:fillRef idx="0"/>
            <a:effectRef idx="0"/>
            <a:fontRef idx="minor"/>
          </p:style>
        </p:sp>
        <p:sp>
          <p:nvSpPr>
            <p:cNvPr id="8485" name="CustomShape 338"/>
            <p:cNvSpPr/>
            <p:nvPr/>
          </p:nvSpPr>
          <p:spPr>
            <a:xfrm>
              <a:off x="5350680" y="1398600"/>
              <a:ext cx="86400" cy="165960"/>
            </a:xfrm>
            <a:custGeom>
              <a:avLst/>
              <a:gdLst/>
              <a:ahLst/>
              <a:rect l="l" t="t" r="r" b="b"/>
              <a:pathLst>
                <a:path w="3119" h="5956">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style>
            <a:lnRef idx="0"/>
            <a:fillRef idx="0"/>
            <a:effectRef idx="0"/>
            <a:fontRef idx="minor"/>
          </p:style>
        </p:sp>
      </p:grpSp>
      <p:grpSp>
        <p:nvGrpSpPr>
          <p:cNvPr id="8486" name="Group 339"/>
          <p:cNvGrpSpPr/>
          <p:nvPr/>
        </p:nvGrpSpPr>
        <p:grpSpPr>
          <a:xfrm>
            <a:off x="5331600" y="1835280"/>
            <a:ext cx="313200" cy="356760"/>
            <a:chOff x="5331600" y="1835280"/>
            <a:chExt cx="313200" cy="356760"/>
          </a:xfrm>
        </p:grpSpPr>
        <p:sp>
          <p:nvSpPr>
            <p:cNvPr id="8487" name="CustomShape 340"/>
            <p:cNvSpPr/>
            <p:nvPr/>
          </p:nvSpPr>
          <p:spPr>
            <a:xfrm>
              <a:off x="5394600" y="2046240"/>
              <a:ext cx="186480" cy="82800"/>
            </a:xfrm>
            <a:custGeom>
              <a:avLst/>
              <a:gdLst/>
              <a:ahLst/>
              <a:rect l="l" t="t" r="r" b="b"/>
              <a:pathLst>
                <a:path w="6680" h="2994">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style>
            <a:lnRef idx="0"/>
            <a:fillRef idx="0"/>
            <a:effectRef idx="0"/>
            <a:fontRef idx="minor"/>
          </p:style>
        </p:sp>
        <p:sp>
          <p:nvSpPr>
            <p:cNvPr id="8488" name="CustomShape 341"/>
            <p:cNvSpPr/>
            <p:nvPr/>
          </p:nvSpPr>
          <p:spPr>
            <a:xfrm>
              <a:off x="5410440" y="1899360"/>
              <a:ext cx="155520" cy="40320"/>
            </a:xfrm>
            <a:custGeom>
              <a:avLst/>
              <a:gdLst/>
              <a:ahLst/>
              <a:rect l="l" t="t" r="r" b="b"/>
              <a:pathLst>
                <a:path w="5577" h="1482">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style>
            <a:lnRef idx="0"/>
            <a:fillRef idx="0"/>
            <a:effectRef idx="0"/>
            <a:fontRef idx="minor"/>
          </p:style>
        </p:sp>
        <p:sp>
          <p:nvSpPr>
            <p:cNvPr id="8489" name="CustomShape 342"/>
            <p:cNvSpPr/>
            <p:nvPr/>
          </p:nvSpPr>
          <p:spPr>
            <a:xfrm>
              <a:off x="5393520" y="1963080"/>
              <a:ext cx="188280" cy="60480"/>
            </a:xfrm>
            <a:custGeom>
              <a:avLst/>
              <a:gdLst/>
              <a:ahLst/>
              <a:rect l="l" t="t" r="r" b="b"/>
              <a:pathLst>
                <a:path w="6743" h="2207">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style>
            <a:lnRef idx="0"/>
            <a:fillRef idx="0"/>
            <a:effectRef idx="0"/>
            <a:fontRef idx="minor"/>
          </p:style>
        </p:sp>
        <p:sp>
          <p:nvSpPr>
            <p:cNvPr id="8490" name="CustomShape 343"/>
            <p:cNvSpPr/>
            <p:nvPr/>
          </p:nvSpPr>
          <p:spPr>
            <a:xfrm>
              <a:off x="5331600" y="1835280"/>
              <a:ext cx="313200" cy="356760"/>
            </a:xfrm>
            <a:custGeom>
              <a:avLst/>
              <a:gdLst/>
              <a:ahLst/>
              <a:rect l="l" t="t" r="r" b="b"/>
              <a:pathLst>
                <a:path w="11185" h="12729">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style>
            <a:lnRef idx="0"/>
            <a:fillRef idx="0"/>
            <a:effectRef idx="0"/>
            <a:fontRef idx="minor"/>
          </p:style>
        </p:sp>
      </p:grpSp>
      <p:grpSp>
        <p:nvGrpSpPr>
          <p:cNvPr id="8491" name="Group 344"/>
          <p:cNvGrpSpPr/>
          <p:nvPr/>
        </p:nvGrpSpPr>
        <p:grpSpPr>
          <a:xfrm>
            <a:off x="5323680" y="2276640"/>
            <a:ext cx="358560" cy="358560"/>
            <a:chOff x="5323680" y="2276640"/>
            <a:chExt cx="358560" cy="358560"/>
          </a:xfrm>
        </p:grpSpPr>
        <p:sp>
          <p:nvSpPr>
            <p:cNvPr id="8492" name="CustomShape 345"/>
            <p:cNvSpPr/>
            <p:nvPr/>
          </p:nvSpPr>
          <p:spPr>
            <a:xfrm>
              <a:off x="5323680" y="2333520"/>
              <a:ext cx="358560" cy="301680"/>
            </a:xfrm>
            <a:custGeom>
              <a:avLst/>
              <a:gdLst/>
              <a:ahLst/>
              <a:rect l="l" t="t" r="r" b="b"/>
              <a:pathLst>
                <a:path w="12792" h="10776">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style>
            <a:lnRef idx="0"/>
            <a:fillRef idx="0"/>
            <a:effectRef idx="0"/>
            <a:fontRef idx="minor"/>
          </p:style>
        </p:sp>
        <p:sp>
          <p:nvSpPr>
            <p:cNvPr id="8493" name="CustomShape 346"/>
            <p:cNvSpPr/>
            <p:nvPr/>
          </p:nvSpPr>
          <p:spPr>
            <a:xfrm>
              <a:off x="5410440" y="2466360"/>
              <a:ext cx="60480" cy="39240"/>
            </a:xfrm>
            <a:custGeom>
              <a:avLst/>
              <a:gdLst/>
              <a:ahLst/>
              <a:rect l="l" t="t" r="r" b="b"/>
              <a:pathLst>
                <a:path w="2206" h="145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style>
            <a:lnRef idx="0"/>
            <a:fillRef idx="0"/>
            <a:effectRef idx="0"/>
            <a:fontRef idx="minor"/>
          </p:style>
        </p:sp>
        <p:sp>
          <p:nvSpPr>
            <p:cNvPr id="8494" name="CustomShape 347"/>
            <p:cNvSpPr/>
            <p:nvPr/>
          </p:nvSpPr>
          <p:spPr>
            <a:xfrm>
              <a:off x="5536440" y="2466360"/>
              <a:ext cx="61560" cy="39240"/>
            </a:xfrm>
            <a:custGeom>
              <a:avLst/>
              <a:gdLst/>
              <a:ahLst/>
              <a:rect l="l" t="t" r="r" b="b"/>
              <a:pathLst>
                <a:path w="2237" h="145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style>
            <a:lnRef idx="0"/>
            <a:fillRef idx="0"/>
            <a:effectRef idx="0"/>
            <a:fontRef idx="minor"/>
          </p:style>
        </p:sp>
        <p:sp>
          <p:nvSpPr>
            <p:cNvPr id="8495" name="CustomShape 348"/>
            <p:cNvSpPr/>
            <p:nvPr/>
          </p:nvSpPr>
          <p:spPr>
            <a:xfrm>
              <a:off x="5467320" y="2276640"/>
              <a:ext cx="72000" cy="104040"/>
            </a:xfrm>
            <a:custGeom>
              <a:avLst/>
              <a:gdLst/>
              <a:ahLst/>
              <a:rect l="l" t="t" r="r" b="b"/>
              <a:pathLst>
                <a:path w="2616" h="375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style>
            <a:lnRef idx="0"/>
            <a:fillRef idx="0"/>
            <a:effectRef idx="0"/>
            <a:fontRef idx="minor"/>
          </p:style>
        </p:sp>
      </p:grpSp>
      <p:grpSp>
        <p:nvGrpSpPr>
          <p:cNvPr id="8496" name="Group 349"/>
          <p:cNvGrpSpPr/>
          <p:nvPr/>
        </p:nvGrpSpPr>
        <p:grpSpPr>
          <a:xfrm>
            <a:off x="7538760" y="1379160"/>
            <a:ext cx="313200" cy="357840"/>
            <a:chOff x="7538760" y="1379160"/>
            <a:chExt cx="313200" cy="357840"/>
          </a:xfrm>
        </p:grpSpPr>
        <p:sp>
          <p:nvSpPr>
            <p:cNvPr id="8497" name="CustomShape 350"/>
            <p:cNvSpPr/>
            <p:nvPr/>
          </p:nvSpPr>
          <p:spPr>
            <a:xfrm>
              <a:off x="7538760" y="1534320"/>
              <a:ext cx="19800" cy="70560"/>
            </a:xfrm>
            <a:custGeom>
              <a:avLst/>
              <a:gdLst/>
              <a:ahLst/>
              <a:rect l="l" t="t" r="r" b="b"/>
              <a:pathLst>
                <a:path w="756" h="2553">
                  <a:moveTo>
                    <a:pt x="756" y="0"/>
                  </a:moveTo>
                  <a:cubicBezTo>
                    <a:pt x="315" y="221"/>
                    <a:pt x="0" y="693"/>
                    <a:pt x="0" y="1260"/>
                  </a:cubicBezTo>
                  <a:cubicBezTo>
                    <a:pt x="0" y="1796"/>
                    <a:pt x="315" y="2269"/>
                    <a:pt x="756" y="2552"/>
                  </a:cubicBezTo>
                  <a:lnTo>
                    <a:pt x="756" y="0"/>
                  </a:lnTo>
                  <a:close/>
                </a:path>
              </a:pathLst>
            </a:custGeom>
            <a:solidFill>
              <a:srgbClr val="5f7d95"/>
            </a:solidFill>
            <a:ln>
              <a:noFill/>
            </a:ln>
          </p:spPr>
          <p:style>
            <a:lnRef idx="0"/>
            <a:fillRef idx="0"/>
            <a:effectRef idx="0"/>
            <a:fontRef idx="minor"/>
          </p:style>
        </p:sp>
        <p:sp>
          <p:nvSpPr>
            <p:cNvPr id="8498" name="CustomShape 351"/>
            <p:cNvSpPr/>
            <p:nvPr/>
          </p:nvSpPr>
          <p:spPr>
            <a:xfrm>
              <a:off x="7580520" y="1379160"/>
              <a:ext cx="230760" cy="110160"/>
            </a:xfrm>
            <a:custGeom>
              <a:avLst/>
              <a:gdLst/>
              <a:ahLst/>
              <a:rect l="l" t="t" r="r" b="b"/>
              <a:pathLst>
                <a:path w="8255" h="3971">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style>
            <a:lnRef idx="0"/>
            <a:fillRef idx="0"/>
            <a:effectRef idx="0"/>
            <a:fontRef idx="minor"/>
          </p:style>
        </p:sp>
        <p:sp>
          <p:nvSpPr>
            <p:cNvPr id="8499" name="CustomShape 352"/>
            <p:cNvSpPr/>
            <p:nvPr/>
          </p:nvSpPr>
          <p:spPr>
            <a:xfrm>
              <a:off x="7580520" y="1466280"/>
              <a:ext cx="228960" cy="270720"/>
            </a:xfrm>
            <a:custGeom>
              <a:avLst/>
              <a:gdLst/>
              <a:ahLst/>
              <a:rect l="l" t="t" r="r" b="b"/>
              <a:pathLst>
                <a:path w="8192" h="9673">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style>
            <a:lnRef idx="0"/>
            <a:fillRef idx="0"/>
            <a:effectRef idx="0"/>
            <a:fontRef idx="minor"/>
          </p:style>
        </p:sp>
        <p:sp>
          <p:nvSpPr>
            <p:cNvPr id="8500" name="CustomShape 353"/>
            <p:cNvSpPr/>
            <p:nvPr/>
          </p:nvSpPr>
          <p:spPr>
            <a:xfrm>
              <a:off x="7832160" y="1534320"/>
              <a:ext cx="19800" cy="70560"/>
            </a:xfrm>
            <a:custGeom>
              <a:avLst/>
              <a:gdLst/>
              <a:ahLst/>
              <a:rect l="l" t="t" r="r" b="b"/>
              <a:pathLst>
                <a:path w="757" h="2553">
                  <a:moveTo>
                    <a:pt x="0" y="0"/>
                  </a:moveTo>
                  <a:lnTo>
                    <a:pt x="0" y="2552"/>
                  </a:lnTo>
                  <a:cubicBezTo>
                    <a:pt x="441" y="2269"/>
                    <a:pt x="756" y="1796"/>
                    <a:pt x="756" y="1260"/>
                  </a:cubicBezTo>
                  <a:cubicBezTo>
                    <a:pt x="756" y="693"/>
                    <a:pt x="473" y="221"/>
                    <a:pt x="0" y="0"/>
                  </a:cubicBezTo>
                  <a:close/>
                </a:path>
              </a:pathLst>
            </a:custGeom>
            <a:solidFill>
              <a:srgbClr val="5f7d95"/>
            </a:solidFill>
            <a:ln>
              <a:noFill/>
            </a:ln>
          </p:spPr>
          <p:style>
            <a:lnRef idx="0"/>
            <a:fillRef idx="0"/>
            <a:effectRef idx="0"/>
            <a:fontRef idx="minor"/>
          </p:style>
        </p:sp>
      </p:grpSp>
      <p:grpSp>
        <p:nvGrpSpPr>
          <p:cNvPr id="8501" name="Group 354"/>
          <p:cNvGrpSpPr/>
          <p:nvPr/>
        </p:nvGrpSpPr>
        <p:grpSpPr>
          <a:xfrm>
            <a:off x="7516080" y="1835280"/>
            <a:ext cx="358560" cy="357120"/>
            <a:chOff x="7516080" y="1835280"/>
            <a:chExt cx="358560" cy="357120"/>
          </a:xfrm>
        </p:grpSpPr>
        <p:sp>
          <p:nvSpPr>
            <p:cNvPr id="8502" name="CustomShape 355"/>
            <p:cNvSpPr/>
            <p:nvPr/>
          </p:nvSpPr>
          <p:spPr>
            <a:xfrm>
              <a:off x="7516080" y="1835280"/>
              <a:ext cx="358560" cy="125640"/>
            </a:xfrm>
            <a:custGeom>
              <a:avLst/>
              <a:gdLst/>
              <a:ahLst/>
              <a:rect l="l" t="t" r="r" b="b"/>
              <a:pathLst>
                <a:path w="12792" h="4514">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style>
            <a:lnRef idx="0"/>
            <a:fillRef idx="0"/>
            <a:effectRef idx="0"/>
            <a:fontRef idx="minor"/>
          </p:style>
        </p:sp>
        <p:sp>
          <p:nvSpPr>
            <p:cNvPr id="8503" name="CustomShape 356"/>
            <p:cNvSpPr/>
            <p:nvPr/>
          </p:nvSpPr>
          <p:spPr>
            <a:xfrm>
              <a:off x="7579800" y="1983600"/>
              <a:ext cx="228960" cy="208800"/>
            </a:xfrm>
            <a:custGeom>
              <a:avLst/>
              <a:gdLst/>
              <a:ahLst/>
              <a:rect l="l" t="t" r="r" b="b"/>
              <a:pathLst>
                <a:path w="8192" h="7468">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style>
            <a:lnRef idx="0"/>
            <a:fillRef idx="0"/>
            <a:effectRef idx="0"/>
            <a:fontRef idx="minor"/>
          </p:style>
        </p:sp>
        <p:sp>
          <p:nvSpPr>
            <p:cNvPr id="8504" name="CustomShape 357"/>
            <p:cNvSpPr/>
            <p:nvPr/>
          </p:nvSpPr>
          <p:spPr>
            <a:xfrm>
              <a:off x="7831800" y="1988640"/>
              <a:ext cx="19800" cy="70560"/>
            </a:xfrm>
            <a:custGeom>
              <a:avLst/>
              <a:gdLst/>
              <a:ahLst/>
              <a:rect l="l" t="t" r="r" b="b"/>
              <a:pathLst>
                <a:path w="757" h="2553">
                  <a:moveTo>
                    <a:pt x="0" y="1"/>
                  </a:moveTo>
                  <a:lnTo>
                    <a:pt x="0" y="2552"/>
                  </a:lnTo>
                  <a:cubicBezTo>
                    <a:pt x="441" y="2269"/>
                    <a:pt x="756" y="1796"/>
                    <a:pt x="756" y="1261"/>
                  </a:cubicBezTo>
                  <a:cubicBezTo>
                    <a:pt x="756" y="757"/>
                    <a:pt x="473" y="284"/>
                    <a:pt x="0" y="1"/>
                  </a:cubicBezTo>
                  <a:close/>
                </a:path>
              </a:pathLst>
            </a:custGeom>
            <a:solidFill>
              <a:srgbClr val="5f7d95"/>
            </a:solidFill>
            <a:ln>
              <a:noFill/>
            </a:ln>
          </p:spPr>
          <p:style>
            <a:lnRef idx="0"/>
            <a:fillRef idx="0"/>
            <a:effectRef idx="0"/>
            <a:fontRef idx="minor"/>
          </p:style>
        </p:sp>
        <p:sp>
          <p:nvSpPr>
            <p:cNvPr id="8505" name="CustomShape 358"/>
            <p:cNvSpPr/>
            <p:nvPr/>
          </p:nvSpPr>
          <p:spPr>
            <a:xfrm>
              <a:off x="7538400" y="1989720"/>
              <a:ext cx="19800" cy="70200"/>
            </a:xfrm>
            <a:custGeom>
              <a:avLst/>
              <a:gdLst/>
              <a:ahLst/>
              <a:rect l="l" t="t" r="r" b="b"/>
              <a:pathLst>
                <a:path w="756" h="2552">
                  <a:moveTo>
                    <a:pt x="756" y="0"/>
                  </a:moveTo>
                  <a:cubicBezTo>
                    <a:pt x="315" y="252"/>
                    <a:pt x="0" y="725"/>
                    <a:pt x="0" y="1260"/>
                  </a:cubicBezTo>
                  <a:cubicBezTo>
                    <a:pt x="0" y="1827"/>
                    <a:pt x="315" y="2300"/>
                    <a:pt x="756" y="2552"/>
                  </a:cubicBezTo>
                  <a:lnTo>
                    <a:pt x="756" y="0"/>
                  </a:lnTo>
                  <a:close/>
                </a:path>
              </a:pathLst>
            </a:custGeom>
            <a:solidFill>
              <a:srgbClr val="5f7d95"/>
            </a:solidFill>
            <a:ln>
              <a:noFill/>
            </a:ln>
          </p:spPr>
          <p:style>
            <a:lnRef idx="0"/>
            <a:fillRef idx="0"/>
            <a:effectRef idx="0"/>
            <a:fontRef idx="minor"/>
          </p:style>
        </p:sp>
      </p:grpSp>
      <p:grpSp>
        <p:nvGrpSpPr>
          <p:cNvPr id="8506" name="Group 359"/>
          <p:cNvGrpSpPr/>
          <p:nvPr/>
        </p:nvGrpSpPr>
        <p:grpSpPr>
          <a:xfrm>
            <a:off x="7531560" y="2276640"/>
            <a:ext cx="357120" cy="357840"/>
            <a:chOff x="7531560" y="2276640"/>
            <a:chExt cx="357120" cy="357840"/>
          </a:xfrm>
        </p:grpSpPr>
        <p:sp>
          <p:nvSpPr>
            <p:cNvPr id="8507" name="CustomShape 360"/>
            <p:cNvSpPr/>
            <p:nvPr/>
          </p:nvSpPr>
          <p:spPr>
            <a:xfrm>
              <a:off x="7705080" y="2276640"/>
              <a:ext cx="139680" cy="162000"/>
            </a:xfrm>
            <a:custGeom>
              <a:avLst/>
              <a:gdLst/>
              <a:ahLst/>
              <a:rect l="l" t="t" r="r" b="b"/>
              <a:pathLst>
                <a:path w="5010" h="5807">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style>
            <a:lnRef idx="0"/>
            <a:fillRef idx="0"/>
            <a:effectRef idx="0"/>
            <a:fontRef idx="minor"/>
          </p:style>
        </p:sp>
        <p:sp>
          <p:nvSpPr>
            <p:cNvPr id="8508" name="CustomShape 361"/>
            <p:cNvSpPr/>
            <p:nvPr/>
          </p:nvSpPr>
          <p:spPr>
            <a:xfrm>
              <a:off x="7814880" y="2525040"/>
              <a:ext cx="73800" cy="44640"/>
            </a:xfrm>
            <a:custGeom>
              <a:avLst/>
              <a:gdLst/>
              <a:ahLst/>
              <a:rect l="l" t="t" r="r" b="b"/>
              <a:pathLst>
                <a:path w="2679" h="164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style>
            <a:lnRef idx="0"/>
            <a:fillRef idx="0"/>
            <a:effectRef idx="0"/>
            <a:fontRef idx="minor"/>
          </p:style>
        </p:sp>
        <p:sp>
          <p:nvSpPr>
            <p:cNvPr id="8509" name="CustomShape 362"/>
            <p:cNvSpPr/>
            <p:nvPr/>
          </p:nvSpPr>
          <p:spPr>
            <a:xfrm>
              <a:off x="7574040" y="2318400"/>
              <a:ext cx="164160" cy="104760"/>
            </a:xfrm>
            <a:custGeom>
              <a:avLst/>
              <a:gdLst/>
              <a:ahLst/>
              <a:rect l="l" t="t" r="r" b="b"/>
              <a:pathLst>
                <a:path w="5892" h="3781">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style>
            <a:lnRef idx="0"/>
            <a:fillRef idx="0"/>
            <a:effectRef idx="0"/>
            <a:fontRef idx="minor"/>
          </p:style>
        </p:sp>
        <p:sp>
          <p:nvSpPr>
            <p:cNvPr id="8510" name="CustomShape 363"/>
            <p:cNvSpPr/>
            <p:nvPr/>
          </p:nvSpPr>
          <p:spPr>
            <a:xfrm>
              <a:off x="7574040" y="2344320"/>
              <a:ext cx="230760" cy="290160"/>
            </a:xfrm>
            <a:custGeom>
              <a:avLst/>
              <a:gdLst/>
              <a:ahLst/>
              <a:rect l="l" t="t" r="r" b="b"/>
              <a:pathLst>
                <a:path w="8255" h="10367">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style>
            <a:lnRef idx="0"/>
            <a:fillRef idx="0"/>
            <a:effectRef idx="0"/>
            <a:fontRef idx="minor"/>
          </p:style>
        </p:sp>
        <p:sp>
          <p:nvSpPr>
            <p:cNvPr id="8511" name="CustomShape 364"/>
            <p:cNvSpPr/>
            <p:nvPr/>
          </p:nvSpPr>
          <p:spPr>
            <a:xfrm>
              <a:off x="7824960" y="2449800"/>
              <a:ext cx="19800" cy="71280"/>
            </a:xfrm>
            <a:custGeom>
              <a:avLst/>
              <a:gdLst/>
              <a:ahLst/>
              <a:rect l="l" t="t" r="r" b="b"/>
              <a:pathLst>
                <a:path w="756" h="2584">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style>
            <a:lnRef idx="0"/>
            <a:fillRef idx="0"/>
            <a:effectRef idx="0"/>
            <a:fontRef idx="minor"/>
          </p:style>
        </p:sp>
        <p:sp>
          <p:nvSpPr>
            <p:cNvPr id="8512" name="CustomShape 365"/>
            <p:cNvSpPr/>
            <p:nvPr/>
          </p:nvSpPr>
          <p:spPr>
            <a:xfrm>
              <a:off x="7531560" y="2450520"/>
              <a:ext cx="19800" cy="72000"/>
            </a:xfrm>
            <a:custGeom>
              <a:avLst/>
              <a:gdLst/>
              <a:ahLst/>
              <a:rect l="l" t="t" r="r" b="b"/>
              <a:pathLst>
                <a:path w="757" h="2616">
                  <a:moveTo>
                    <a:pt x="757" y="1"/>
                  </a:moveTo>
                  <a:cubicBezTo>
                    <a:pt x="284" y="284"/>
                    <a:pt x="1" y="757"/>
                    <a:pt x="1" y="1292"/>
                  </a:cubicBezTo>
                  <a:cubicBezTo>
                    <a:pt x="1" y="1859"/>
                    <a:pt x="316" y="2332"/>
                    <a:pt x="757" y="2615"/>
                  </a:cubicBezTo>
                  <a:lnTo>
                    <a:pt x="757" y="1"/>
                  </a:lnTo>
                  <a:close/>
                </a:path>
              </a:pathLst>
            </a:custGeom>
            <a:solidFill>
              <a:srgbClr val="5f7d95"/>
            </a:solidFill>
            <a:ln>
              <a:noFill/>
            </a:ln>
          </p:spPr>
          <p:style>
            <a:lnRef idx="0"/>
            <a:fillRef idx="0"/>
            <a:effectRef idx="0"/>
            <a:fontRef idx="minor"/>
          </p:style>
        </p:sp>
      </p:grpSp>
      <p:grpSp>
        <p:nvGrpSpPr>
          <p:cNvPr id="8513" name="Group 366"/>
          <p:cNvGrpSpPr/>
          <p:nvPr/>
        </p:nvGrpSpPr>
        <p:grpSpPr>
          <a:xfrm>
            <a:off x="6188760" y="2734920"/>
            <a:ext cx="357480" cy="356760"/>
            <a:chOff x="6188760" y="2734920"/>
            <a:chExt cx="357480" cy="356760"/>
          </a:xfrm>
        </p:grpSpPr>
        <p:sp>
          <p:nvSpPr>
            <p:cNvPr id="8514" name="CustomShape 367"/>
            <p:cNvSpPr/>
            <p:nvPr/>
          </p:nvSpPr>
          <p:spPr>
            <a:xfrm>
              <a:off x="6272640" y="2903040"/>
              <a:ext cx="186480" cy="168840"/>
            </a:xfrm>
            <a:custGeom>
              <a:avLst/>
              <a:gdLst/>
              <a:ahLst/>
              <a:rect l="l" t="t" r="r" b="b"/>
              <a:pathLst>
                <a:path w="6680" h="605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style>
            <a:lnRef idx="0"/>
            <a:fillRef idx="0"/>
            <a:effectRef idx="0"/>
            <a:fontRef idx="minor"/>
          </p:style>
        </p:sp>
        <p:sp>
          <p:nvSpPr>
            <p:cNvPr id="8515" name="CustomShape 368"/>
            <p:cNvSpPr/>
            <p:nvPr/>
          </p:nvSpPr>
          <p:spPr>
            <a:xfrm>
              <a:off x="6273720" y="2861640"/>
              <a:ext cx="188280" cy="19080"/>
            </a:xfrm>
            <a:custGeom>
              <a:avLst/>
              <a:gdLst/>
              <a:ahLst/>
              <a:rect l="l" t="t" r="r" b="b"/>
              <a:pathLst>
                <a:path w="6743" h="726">
                  <a:moveTo>
                    <a:pt x="0" y="0"/>
                  </a:moveTo>
                  <a:lnTo>
                    <a:pt x="0" y="725"/>
                  </a:lnTo>
                  <a:lnTo>
                    <a:pt x="6742" y="725"/>
                  </a:lnTo>
                  <a:lnTo>
                    <a:pt x="6742" y="0"/>
                  </a:lnTo>
                  <a:close/>
                </a:path>
              </a:pathLst>
            </a:custGeom>
            <a:solidFill>
              <a:srgbClr val="5f7d95"/>
            </a:solidFill>
            <a:ln>
              <a:noFill/>
            </a:ln>
          </p:spPr>
          <p:style>
            <a:lnRef idx="0"/>
            <a:fillRef idx="0"/>
            <a:effectRef idx="0"/>
            <a:fontRef idx="minor"/>
          </p:style>
        </p:sp>
        <p:sp>
          <p:nvSpPr>
            <p:cNvPr id="8516" name="CustomShape 369"/>
            <p:cNvSpPr/>
            <p:nvPr/>
          </p:nvSpPr>
          <p:spPr>
            <a:xfrm>
              <a:off x="6188760" y="2734920"/>
              <a:ext cx="357480" cy="356760"/>
            </a:xfrm>
            <a:custGeom>
              <a:avLst/>
              <a:gdLst/>
              <a:ahLst/>
              <a:rect l="l" t="t" r="r" b="b"/>
              <a:pathLst>
                <a:path w="12761" h="12729">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style>
            <a:lnRef idx="0"/>
            <a:fillRef idx="0"/>
            <a:effectRef idx="0"/>
            <a:fontRef idx="minor"/>
          </p:style>
        </p:sp>
      </p:grpSp>
      <p:grpSp>
        <p:nvGrpSpPr>
          <p:cNvPr id="8517" name="Group 370"/>
          <p:cNvGrpSpPr/>
          <p:nvPr/>
        </p:nvGrpSpPr>
        <p:grpSpPr>
          <a:xfrm>
            <a:off x="6210720" y="3205800"/>
            <a:ext cx="313200" cy="357480"/>
            <a:chOff x="6210720" y="3205800"/>
            <a:chExt cx="313200" cy="357480"/>
          </a:xfrm>
        </p:grpSpPr>
        <p:sp>
          <p:nvSpPr>
            <p:cNvPr id="8518" name="CustomShape 371"/>
            <p:cNvSpPr/>
            <p:nvPr/>
          </p:nvSpPr>
          <p:spPr>
            <a:xfrm>
              <a:off x="6254280" y="3205800"/>
              <a:ext cx="228960" cy="357480"/>
            </a:xfrm>
            <a:custGeom>
              <a:avLst/>
              <a:gdLst/>
              <a:ahLst/>
              <a:rect l="l" t="t" r="r" b="b"/>
              <a:pathLst>
                <a:path w="8192" h="12761">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style>
            <a:lnRef idx="0"/>
            <a:fillRef idx="0"/>
            <a:effectRef idx="0"/>
            <a:fontRef idx="minor"/>
          </p:style>
        </p:sp>
        <p:sp>
          <p:nvSpPr>
            <p:cNvPr id="8519" name="CustomShape 372"/>
            <p:cNvSpPr/>
            <p:nvPr/>
          </p:nvSpPr>
          <p:spPr>
            <a:xfrm>
              <a:off x="6210720" y="3379320"/>
              <a:ext cx="21600" cy="72000"/>
            </a:xfrm>
            <a:custGeom>
              <a:avLst/>
              <a:gdLst/>
              <a:ahLst/>
              <a:rect l="l" t="t" r="r" b="b"/>
              <a:pathLst>
                <a:path w="820" h="2616">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style>
            <a:lnRef idx="0"/>
            <a:fillRef idx="0"/>
            <a:effectRef idx="0"/>
            <a:fontRef idx="minor"/>
          </p:style>
        </p:sp>
        <p:sp>
          <p:nvSpPr>
            <p:cNvPr id="8520" name="CustomShape 373"/>
            <p:cNvSpPr/>
            <p:nvPr/>
          </p:nvSpPr>
          <p:spPr>
            <a:xfrm>
              <a:off x="6502320" y="3378600"/>
              <a:ext cx="21600" cy="71280"/>
            </a:xfrm>
            <a:custGeom>
              <a:avLst/>
              <a:gdLst/>
              <a:ahLst/>
              <a:rect l="l" t="t" r="r" b="b"/>
              <a:pathLst>
                <a:path w="820" h="2584">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style>
            <a:lnRef idx="0"/>
            <a:fillRef idx="0"/>
            <a:effectRef idx="0"/>
            <a:fontRef idx="minor"/>
          </p:style>
        </p:sp>
      </p:grpSp>
      <p:grpSp>
        <p:nvGrpSpPr>
          <p:cNvPr id="8521" name="Group 374"/>
          <p:cNvGrpSpPr/>
          <p:nvPr/>
        </p:nvGrpSpPr>
        <p:grpSpPr>
          <a:xfrm>
            <a:off x="6188760" y="3668760"/>
            <a:ext cx="357480" cy="356400"/>
            <a:chOff x="6188760" y="3668760"/>
            <a:chExt cx="357480" cy="356400"/>
          </a:xfrm>
        </p:grpSpPr>
        <p:sp>
          <p:nvSpPr>
            <p:cNvPr id="8522" name="CustomShape 375"/>
            <p:cNvSpPr/>
            <p:nvPr/>
          </p:nvSpPr>
          <p:spPr>
            <a:xfrm>
              <a:off x="6188760" y="3668760"/>
              <a:ext cx="357480" cy="103680"/>
            </a:xfrm>
            <a:custGeom>
              <a:avLst/>
              <a:gdLst/>
              <a:ahLst/>
              <a:rect l="l" t="t" r="r" b="b"/>
              <a:pathLst>
                <a:path w="12760" h="3742">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style>
            <a:lnRef idx="0"/>
            <a:fillRef idx="0"/>
            <a:effectRef idx="0"/>
            <a:fontRef idx="minor"/>
          </p:style>
        </p:sp>
        <p:sp>
          <p:nvSpPr>
            <p:cNvPr id="8523" name="CustomShape 376"/>
            <p:cNvSpPr/>
            <p:nvPr/>
          </p:nvSpPr>
          <p:spPr>
            <a:xfrm>
              <a:off x="6210720" y="3879360"/>
              <a:ext cx="156240" cy="145800"/>
            </a:xfrm>
            <a:custGeom>
              <a:avLst/>
              <a:gdLst/>
              <a:ahLst/>
              <a:rect l="l" t="t" r="r" b="b"/>
              <a:pathLst>
                <a:path w="5609" h="5231">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style>
            <a:lnRef idx="0"/>
            <a:fillRef idx="0"/>
            <a:effectRef idx="0"/>
            <a:fontRef idx="minor"/>
          </p:style>
        </p:sp>
        <p:sp>
          <p:nvSpPr>
            <p:cNvPr id="8524" name="CustomShape 377"/>
            <p:cNvSpPr/>
            <p:nvPr/>
          </p:nvSpPr>
          <p:spPr>
            <a:xfrm>
              <a:off x="6208920" y="3795120"/>
              <a:ext cx="140400" cy="82800"/>
            </a:xfrm>
            <a:custGeom>
              <a:avLst/>
              <a:gdLst/>
              <a:ahLst/>
              <a:rect l="l" t="t" r="r" b="b"/>
              <a:pathLst>
                <a:path w="5042" h="2994">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style>
            <a:lnRef idx="0"/>
            <a:fillRef idx="0"/>
            <a:effectRef idx="0"/>
            <a:fontRef idx="minor"/>
          </p:style>
        </p:sp>
        <p:sp>
          <p:nvSpPr>
            <p:cNvPr id="8525" name="CustomShape 378"/>
            <p:cNvSpPr/>
            <p:nvPr/>
          </p:nvSpPr>
          <p:spPr>
            <a:xfrm>
              <a:off x="6367680" y="3879360"/>
              <a:ext cx="155520" cy="145800"/>
            </a:xfrm>
            <a:custGeom>
              <a:avLst/>
              <a:gdLst/>
              <a:ahLst/>
              <a:rect l="l" t="t" r="r" b="b"/>
              <a:pathLst>
                <a:path w="5577" h="5231">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style>
            <a:lnRef idx="0"/>
            <a:fillRef idx="0"/>
            <a:effectRef idx="0"/>
            <a:fontRef idx="minor"/>
          </p:style>
        </p:sp>
        <p:sp>
          <p:nvSpPr>
            <p:cNvPr id="8526" name="CustomShape 379"/>
            <p:cNvSpPr/>
            <p:nvPr/>
          </p:nvSpPr>
          <p:spPr>
            <a:xfrm>
              <a:off x="6272640" y="3808440"/>
              <a:ext cx="187200" cy="195480"/>
            </a:xfrm>
            <a:custGeom>
              <a:avLst/>
              <a:gdLst/>
              <a:ahLst/>
              <a:rect l="l" t="t" r="r" b="b"/>
              <a:pathLst>
                <a:path w="6711" h="6995">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style>
            <a:lnRef idx="0"/>
            <a:fillRef idx="0"/>
            <a:effectRef idx="0"/>
            <a:fontRef idx="minor"/>
          </p:style>
        </p:sp>
        <p:sp>
          <p:nvSpPr>
            <p:cNvPr id="8527" name="CustomShape 380"/>
            <p:cNvSpPr/>
            <p:nvPr/>
          </p:nvSpPr>
          <p:spPr>
            <a:xfrm>
              <a:off x="6481800" y="3858120"/>
              <a:ext cx="19800" cy="41040"/>
            </a:xfrm>
            <a:custGeom>
              <a:avLst/>
              <a:gdLst/>
              <a:ahLst/>
              <a:rect l="l" t="t" r="r" b="b"/>
              <a:pathLst>
                <a:path w="757" h="1513">
                  <a:moveTo>
                    <a:pt x="0" y="1"/>
                  </a:moveTo>
                  <a:lnTo>
                    <a:pt x="0" y="1513"/>
                  </a:lnTo>
                  <a:cubicBezTo>
                    <a:pt x="410" y="1513"/>
                    <a:pt x="757" y="1135"/>
                    <a:pt x="757" y="757"/>
                  </a:cubicBezTo>
                  <a:cubicBezTo>
                    <a:pt x="757" y="347"/>
                    <a:pt x="441" y="1"/>
                    <a:pt x="0" y="1"/>
                  </a:cubicBezTo>
                  <a:close/>
                </a:path>
              </a:pathLst>
            </a:custGeom>
            <a:solidFill>
              <a:srgbClr val="5f7d95"/>
            </a:solidFill>
            <a:ln>
              <a:noFill/>
            </a:ln>
          </p:spPr>
          <p:style>
            <a:lnRef idx="0"/>
            <a:fillRef idx="0"/>
            <a:effectRef idx="0"/>
            <a:fontRef idx="minor"/>
          </p:style>
        </p:sp>
        <p:sp>
          <p:nvSpPr>
            <p:cNvPr id="8528" name="CustomShape 381"/>
            <p:cNvSpPr/>
            <p:nvPr/>
          </p:nvSpPr>
          <p:spPr>
            <a:xfrm>
              <a:off x="6231240" y="3858120"/>
              <a:ext cx="19080" cy="41040"/>
            </a:xfrm>
            <a:custGeom>
              <a:avLst/>
              <a:gdLst/>
              <a:ahLst/>
              <a:rect l="l" t="t" r="r" b="b"/>
              <a:pathLst>
                <a:path w="725" h="1513">
                  <a:moveTo>
                    <a:pt x="725" y="1"/>
                  </a:moveTo>
                  <a:cubicBezTo>
                    <a:pt x="347" y="1"/>
                    <a:pt x="1" y="347"/>
                    <a:pt x="1" y="757"/>
                  </a:cubicBezTo>
                  <a:cubicBezTo>
                    <a:pt x="1" y="1135"/>
                    <a:pt x="347" y="1513"/>
                    <a:pt x="725" y="1513"/>
                  </a:cubicBezTo>
                  <a:lnTo>
                    <a:pt x="725" y="1"/>
                  </a:lnTo>
                  <a:close/>
                </a:path>
              </a:pathLst>
            </a:custGeom>
            <a:solidFill>
              <a:srgbClr val="5f7d95"/>
            </a:solidFill>
            <a:ln>
              <a:noFill/>
            </a:ln>
          </p:spPr>
          <p:style>
            <a:lnRef idx="0"/>
            <a:fillRef idx="0"/>
            <a:effectRef idx="0"/>
            <a:fontRef idx="minor"/>
          </p:style>
        </p:sp>
        <p:sp>
          <p:nvSpPr>
            <p:cNvPr id="8529" name="CustomShape 382"/>
            <p:cNvSpPr/>
            <p:nvPr/>
          </p:nvSpPr>
          <p:spPr>
            <a:xfrm>
              <a:off x="6383520" y="3795120"/>
              <a:ext cx="139680" cy="82800"/>
            </a:xfrm>
            <a:custGeom>
              <a:avLst/>
              <a:gdLst/>
              <a:ahLst/>
              <a:rect l="l" t="t" r="r" b="b"/>
              <a:pathLst>
                <a:path w="5010" h="2994">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style>
            <a:lnRef idx="0"/>
            <a:fillRef idx="0"/>
            <a:effectRef idx="0"/>
            <a:fontRef idx="minor"/>
          </p:style>
        </p:sp>
      </p:grpSp>
      <p:grpSp>
        <p:nvGrpSpPr>
          <p:cNvPr id="8530" name="Group 383"/>
          <p:cNvGrpSpPr/>
          <p:nvPr/>
        </p:nvGrpSpPr>
        <p:grpSpPr>
          <a:xfrm>
            <a:off x="7983360" y="3211560"/>
            <a:ext cx="313200" cy="357120"/>
            <a:chOff x="7983360" y="3211560"/>
            <a:chExt cx="313200" cy="357120"/>
          </a:xfrm>
        </p:grpSpPr>
        <p:sp>
          <p:nvSpPr>
            <p:cNvPr id="8531" name="CustomShape 384"/>
            <p:cNvSpPr/>
            <p:nvPr/>
          </p:nvSpPr>
          <p:spPr>
            <a:xfrm>
              <a:off x="8004600" y="3236040"/>
              <a:ext cx="102240" cy="102240"/>
            </a:xfrm>
            <a:custGeom>
              <a:avLst/>
              <a:gdLst/>
              <a:ahLst/>
              <a:rect l="l" t="t" r="r" b="b"/>
              <a:pathLst>
                <a:path w="3687" h="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style>
            <a:lnRef idx="0"/>
            <a:fillRef idx="0"/>
            <a:effectRef idx="0"/>
            <a:fontRef idx="minor"/>
          </p:style>
        </p:sp>
        <p:sp>
          <p:nvSpPr>
            <p:cNvPr id="8532" name="CustomShape 385"/>
            <p:cNvSpPr/>
            <p:nvPr/>
          </p:nvSpPr>
          <p:spPr>
            <a:xfrm>
              <a:off x="8128800" y="3238560"/>
              <a:ext cx="135000" cy="118080"/>
            </a:xfrm>
            <a:custGeom>
              <a:avLst/>
              <a:gdLst/>
              <a:ahLst/>
              <a:rect l="l" t="t" r="r" b="b"/>
              <a:pathLst>
                <a:path w="4853" h="4254">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style>
            <a:lnRef idx="0"/>
            <a:fillRef idx="0"/>
            <a:effectRef idx="0"/>
            <a:fontRef idx="minor"/>
          </p:style>
        </p:sp>
        <p:sp>
          <p:nvSpPr>
            <p:cNvPr id="8533" name="CustomShape 386"/>
            <p:cNvSpPr/>
            <p:nvPr/>
          </p:nvSpPr>
          <p:spPr>
            <a:xfrm>
              <a:off x="8192520" y="3211560"/>
              <a:ext cx="84600" cy="82080"/>
            </a:xfrm>
            <a:custGeom>
              <a:avLst/>
              <a:gdLst/>
              <a:ahLst/>
              <a:rect l="l" t="t" r="r" b="b"/>
              <a:pathLst>
                <a:path w="3056" h="2974">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style>
            <a:lnRef idx="0"/>
            <a:fillRef idx="0"/>
            <a:effectRef idx="0"/>
            <a:fontRef idx="minor"/>
          </p:style>
        </p:sp>
        <p:sp>
          <p:nvSpPr>
            <p:cNvPr id="8534" name="CustomShape 387"/>
            <p:cNvSpPr/>
            <p:nvPr/>
          </p:nvSpPr>
          <p:spPr>
            <a:xfrm>
              <a:off x="8023320" y="3297960"/>
              <a:ext cx="228960" cy="270720"/>
            </a:xfrm>
            <a:custGeom>
              <a:avLst/>
              <a:gdLst/>
              <a:ahLst/>
              <a:rect l="l" t="t" r="r" b="b"/>
              <a:pathLst>
                <a:path w="8192" h="9673">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style>
            <a:lnRef idx="0"/>
            <a:fillRef idx="0"/>
            <a:effectRef idx="0"/>
            <a:fontRef idx="minor"/>
          </p:style>
        </p:sp>
        <p:sp>
          <p:nvSpPr>
            <p:cNvPr id="8535" name="CustomShape 388"/>
            <p:cNvSpPr/>
            <p:nvPr/>
          </p:nvSpPr>
          <p:spPr>
            <a:xfrm>
              <a:off x="8130600" y="3445200"/>
              <a:ext cx="19080" cy="18000"/>
            </a:xfrm>
            <a:custGeom>
              <a:avLst/>
              <a:gdLst/>
              <a:ahLst/>
              <a:rect l="l" t="t" r="r" b="b"/>
              <a:pathLst>
                <a:path w="726" h="695">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style>
            <a:lnRef idx="0"/>
            <a:fillRef idx="0"/>
            <a:effectRef idx="0"/>
            <a:fontRef idx="minor"/>
          </p:style>
        </p:sp>
        <p:sp>
          <p:nvSpPr>
            <p:cNvPr id="8536" name="CustomShape 389"/>
            <p:cNvSpPr/>
            <p:nvPr/>
          </p:nvSpPr>
          <p:spPr>
            <a:xfrm>
              <a:off x="8276760" y="3386520"/>
              <a:ext cx="19800" cy="70560"/>
            </a:xfrm>
            <a:custGeom>
              <a:avLst/>
              <a:gdLst/>
              <a:ahLst/>
              <a:rect l="l" t="t" r="r" b="b"/>
              <a:pathLst>
                <a:path w="757" h="2553">
                  <a:moveTo>
                    <a:pt x="1" y="1"/>
                  </a:moveTo>
                  <a:lnTo>
                    <a:pt x="1" y="2553"/>
                  </a:lnTo>
                  <a:cubicBezTo>
                    <a:pt x="442" y="2269"/>
                    <a:pt x="757" y="1796"/>
                    <a:pt x="757" y="1229"/>
                  </a:cubicBezTo>
                  <a:cubicBezTo>
                    <a:pt x="757" y="725"/>
                    <a:pt x="442" y="253"/>
                    <a:pt x="1" y="1"/>
                  </a:cubicBezTo>
                  <a:close/>
                </a:path>
              </a:pathLst>
            </a:custGeom>
            <a:solidFill>
              <a:srgbClr val="5f7d95"/>
            </a:solidFill>
            <a:ln>
              <a:noFill/>
            </a:ln>
          </p:spPr>
          <p:style>
            <a:lnRef idx="0"/>
            <a:fillRef idx="0"/>
            <a:effectRef idx="0"/>
            <a:fontRef idx="minor"/>
          </p:style>
        </p:sp>
        <p:sp>
          <p:nvSpPr>
            <p:cNvPr id="8537" name="CustomShape 390"/>
            <p:cNvSpPr/>
            <p:nvPr/>
          </p:nvSpPr>
          <p:spPr>
            <a:xfrm>
              <a:off x="7983360" y="3387600"/>
              <a:ext cx="19800" cy="70560"/>
            </a:xfrm>
            <a:custGeom>
              <a:avLst/>
              <a:gdLst/>
              <a:ahLst/>
              <a:rect l="l" t="t" r="r" b="b"/>
              <a:pathLst>
                <a:path w="757" h="2553">
                  <a:moveTo>
                    <a:pt x="757" y="0"/>
                  </a:moveTo>
                  <a:cubicBezTo>
                    <a:pt x="316" y="221"/>
                    <a:pt x="1" y="693"/>
                    <a:pt x="1" y="1260"/>
                  </a:cubicBezTo>
                  <a:cubicBezTo>
                    <a:pt x="1" y="1796"/>
                    <a:pt x="316" y="2269"/>
                    <a:pt x="757" y="2552"/>
                  </a:cubicBezTo>
                  <a:lnTo>
                    <a:pt x="757" y="0"/>
                  </a:lnTo>
                  <a:close/>
                </a:path>
              </a:pathLst>
            </a:custGeom>
            <a:solidFill>
              <a:srgbClr val="5f7d95"/>
            </a:solidFill>
            <a:ln>
              <a:noFill/>
            </a:ln>
          </p:spPr>
          <p:style>
            <a:lnRef idx="0"/>
            <a:fillRef idx="0"/>
            <a:effectRef idx="0"/>
            <a:fontRef idx="minor"/>
          </p:style>
        </p:sp>
      </p:grpSp>
      <p:grpSp>
        <p:nvGrpSpPr>
          <p:cNvPr id="8538" name="Group 391"/>
          <p:cNvGrpSpPr/>
          <p:nvPr/>
        </p:nvGrpSpPr>
        <p:grpSpPr>
          <a:xfrm>
            <a:off x="5746680" y="1380240"/>
            <a:ext cx="357480" cy="357120"/>
            <a:chOff x="5746680" y="1380240"/>
            <a:chExt cx="357480" cy="357120"/>
          </a:xfrm>
        </p:grpSpPr>
        <p:sp>
          <p:nvSpPr>
            <p:cNvPr id="8539" name="CustomShape 392"/>
            <p:cNvSpPr/>
            <p:nvPr/>
          </p:nvSpPr>
          <p:spPr>
            <a:xfrm>
              <a:off x="5806080" y="1423440"/>
              <a:ext cx="228960" cy="102960"/>
            </a:xfrm>
            <a:custGeom>
              <a:avLst/>
              <a:gdLst/>
              <a:ahLst/>
              <a:rect l="l" t="t" r="r" b="b"/>
              <a:pathLst>
                <a:path w="8192" h="3713">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style>
            <a:lnRef idx="0"/>
            <a:fillRef idx="0"/>
            <a:effectRef idx="0"/>
            <a:fontRef idx="minor"/>
          </p:style>
        </p:sp>
        <p:sp>
          <p:nvSpPr>
            <p:cNvPr id="8540" name="CustomShape 393"/>
            <p:cNvSpPr/>
            <p:nvPr/>
          </p:nvSpPr>
          <p:spPr>
            <a:xfrm>
              <a:off x="5881320" y="1464480"/>
              <a:ext cx="77400" cy="82800"/>
            </a:xfrm>
            <a:custGeom>
              <a:avLst/>
              <a:gdLst/>
              <a:ahLst/>
              <a:rect l="l" t="t" r="r" b="b"/>
              <a:pathLst>
                <a:path w="2804" h="299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style>
            <a:lnRef idx="0"/>
            <a:fillRef idx="0"/>
            <a:effectRef idx="0"/>
            <a:fontRef idx="minor"/>
          </p:style>
        </p:sp>
        <p:sp>
          <p:nvSpPr>
            <p:cNvPr id="8541" name="CustomShape 394"/>
            <p:cNvSpPr/>
            <p:nvPr/>
          </p:nvSpPr>
          <p:spPr>
            <a:xfrm>
              <a:off x="5875920" y="1380240"/>
              <a:ext cx="91800" cy="28800"/>
            </a:xfrm>
            <a:custGeom>
              <a:avLst/>
              <a:gdLst/>
              <a:ahLst/>
              <a:rect l="l" t="t" r="r" b="b"/>
              <a:pathLst>
                <a:path w="3308" h="1072">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style>
            <a:lnRef idx="0"/>
            <a:fillRef idx="0"/>
            <a:effectRef idx="0"/>
            <a:fontRef idx="minor"/>
          </p:style>
        </p:sp>
        <p:sp>
          <p:nvSpPr>
            <p:cNvPr id="8542" name="CustomShape 395"/>
            <p:cNvSpPr/>
            <p:nvPr/>
          </p:nvSpPr>
          <p:spPr>
            <a:xfrm>
              <a:off x="5746680" y="1536840"/>
              <a:ext cx="357480" cy="200520"/>
            </a:xfrm>
            <a:custGeom>
              <a:avLst/>
              <a:gdLst/>
              <a:ahLst/>
              <a:rect l="l" t="t" r="r" b="b"/>
              <a:pathLst>
                <a:path w="12760" h="7184">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style>
            <a:lnRef idx="0"/>
            <a:fillRef idx="0"/>
            <a:effectRef idx="0"/>
            <a:fontRef idx="minor"/>
          </p:style>
        </p:sp>
      </p:grpSp>
      <p:grpSp>
        <p:nvGrpSpPr>
          <p:cNvPr id="8543" name="Group 396"/>
          <p:cNvGrpSpPr/>
          <p:nvPr/>
        </p:nvGrpSpPr>
        <p:grpSpPr>
          <a:xfrm>
            <a:off x="5747400" y="1857600"/>
            <a:ext cx="356040" cy="313200"/>
            <a:chOff x="5747400" y="1857600"/>
            <a:chExt cx="356040" cy="313200"/>
          </a:xfrm>
        </p:grpSpPr>
        <p:sp>
          <p:nvSpPr>
            <p:cNvPr id="8544" name="CustomShape 397"/>
            <p:cNvSpPr/>
            <p:nvPr/>
          </p:nvSpPr>
          <p:spPr>
            <a:xfrm>
              <a:off x="5823000" y="1857600"/>
              <a:ext cx="203400" cy="62280"/>
            </a:xfrm>
            <a:custGeom>
              <a:avLst/>
              <a:gdLst/>
              <a:ahLst/>
              <a:rect l="l" t="t" r="r" b="b"/>
              <a:pathLst>
                <a:path w="7278" h="227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style>
            <a:lnRef idx="0"/>
            <a:fillRef idx="0"/>
            <a:effectRef idx="0"/>
            <a:fontRef idx="minor"/>
          </p:style>
        </p:sp>
        <p:sp>
          <p:nvSpPr>
            <p:cNvPr id="8545" name="CustomShape 398"/>
            <p:cNvSpPr/>
            <p:nvPr/>
          </p:nvSpPr>
          <p:spPr>
            <a:xfrm>
              <a:off x="5810400" y="1940760"/>
              <a:ext cx="97920" cy="39600"/>
            </a:xfrm>
            <a:custGeom>
              <a:avLst/>
              <a:gdLst/>
              <a:ahLst/>
              <a:rect l="l" t="t" r="r" b="b"/>
              <a:pathLst>
                <a:path w="3529" h="1455">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style>
            <a:lnRef idx="0"/>
            <a:fillRef idx="0"/>
            <a:effectRef idx="0"/>
            <a:fontRef idx="minor"/>
          </p:style>
        </p:sp>
        <p:sp>
          <p:nvSpPr>
            <p:cNvPr id="8546" name="CustomShape 399"/>
            <p:cNvSpPr/>
            <p:nvPr/>
          </p:nvSpPr>
          <p:spPr>
            <a:xfrm>
              <a:off x="5747400" y="2011680"/>
              <a:ext cx="30600" cy="74880"/>
            </a:xfrm>
            <a:custGeom>
              <a:avLst/>
              <a:gdLst/>
              <a:ahLst/>
              <a:rect l="l" t="t" r="r" b="b"/>
              <a:pathLst>
                <a:path w="1135" h="2711">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style>
            <a:lnRef idx="0"/>
            <a:fillRef idx="0"/>
            <a:effectRef idx="0"/>
            <a:fontRef idx="minor"/>
          </p:style>
        </p:sp>
        <p:sp>
          <p:nvSpPr>
            <p:cNvPr id="8547" name="CustomShape 400"/>
            <p:cNvSpPr/>
            <p:nvPr/>
          </p:nvSpPr>
          <p:spPr>
            <a:xfrm>
              <a:off x="5789160" y="2007360"/>
              <a:ext cx="41040" cy="98640"/>
            </a:xfrm>
            <a:custGeom>
              <a:avLst/>
              <a:gdLst/>
              <a:ahLst/>
              <a:rect l="l" t="t" r="r" b="b"/>
              <a:pathLst>
                <a:path w="1513" h="3561">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style>
            <a:lnRef idx="0"/>
            <a:fillRef idx="0"/>
            <a:effectRef idx="0"/>
            <a:fontRef idx="minor"/>
          </p:style>
        </p:sp>
        <p:sp>
          <p:nvSpPr>
            <p:cNvPr id="8548" name="CustomShape 401"/>
            <p:cNvSpPr/>
            <p:nvPr/>
          </p:nvSpPr>
          <p:spPr>
            <a:xfrm>
              <a:off x="5829120" y="1941840"/>
              <a:ext cx="274320" cy="228960"/>
            </a:xfrm>
            <a:custGeom>
              <a:avLst/>
              <a:gdLst/>
              <a:ahLst/>
              <a:rect l="l" t="t" r="r" b="b"/>
              <a:pathLst>
                <a:path w="9799" h="8193">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style>
            <a:lnRef idx="0"/>
            <a:fillRef idx="0"/>
            <a:effectRef idx="0"/>
            <a:fontRef idx="minor"/>
          </p:style>
        </p:sp>
      </p:grpSp>
      <p:grpSp>
        <p:nvGrpSpPr>
          <p:cNvPr id="8549" name="Group 402"/>
          <p:cNvGrpSpPr/>
          <p:nvPr/>
        </p:nvGrpSpPr>
        <p:grpSpPr>
          <a:xfrm>
            <a:off x="7958160" y="1380240"/>
            <a:ext cx="356760" cy="354960"/>
            <a:chOff x="7958160" y="1380240"/>
            <a:chExt cx="356760" cy="354960"/>
          </a:xfrm>
        </p:grpSpPr>
        <p:sp>
          <p:nvSpPr>
            <p:cNvPr id="8550" name="CustomShape 403"/>
            <p:cNvSpPr/>
            <p:nvPr/>
          </p:nvSpPr>
          <p:spPr>
            <a:xfrm>
              <a:off x="8039520" y="1486440"/>
              <a:ext cx="187200" cy="188280"/>
            </a:xfrm>
            <a:custGeom>
              <a:avLst/>
              <a:gdLst/>
              <a:ahLst/>
              <a:rect l="l" t="t" r="r" b="b"/>
              <a:pathLst>
                <a:path w="6711" h="6743">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style>
            <a:lnRef idx="0"/>
            <a:fillRef idx="0"/>
            <a:effectRef idx="0"/>
            <a:fontRef idx="minor"/>
          </p:style>
        </p:sp>
        <p:sp>
          <p:nvSpPr>
            <p:cNvPr id="8551" name="CustomShape 404"/>
            <p:cNvSpPr/>
            <p:nvPr/>
          </p:nvSpPr>
          <p:spPr>
            <a:xfrm>
              <a:off x="7958160" y="1380240"/>
              <a:ext cx="356760" cy="354960"/>
            </a:xfrm>
            <a:custGeom>
              <a:avLst/>
              <a:gdLst/>
              <a:ahLst/>
              <a:rect l="l" t="t" r="r" b="b"/>
              <a:pathLst>
                <a:path w="12729" h="12666">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style>
            <a:lnRef idx="0"/>
            <a:fillRef idx="0"/>
            <a:effectRef idx="0"/>
            <a:fontRef idx="minor"/>
          </p:style>
        </p:sp>
      </p:grpSp>
      <p:grpSp>
        <p:nvGrpSpPr>
          <p:cNvPr id="8552" name="Group 405"/>
          <p:cNvGrpSpPr/>
          <p:nvPr/>
        </p:nvGrpSpPr>
        <p:grpSpPr>
          <a:xfrm>
            <a:off x="7968600" y="1835280"/>
            <a:ext cx="335520" cy="356760"/>
            <a:chOff x="7968600" y="1835280"/>
            <a:chExt cx="335520" cy="356760"/>
          </a:xfrm>
        </p:grpSpPr>
        <p:sp>
          <p:nvSpPr>
            <p:cNvPr id="8553" name="CustomShape 406"/>
            <p:cNvSpPr/>
            <p:nvPr/>
          </p:nvSpPr>
          <p:spPr>
            <a:xfrm>
              <a:off x="7968600" y="1922400"/>
              <a:ext cx="40320" cy="269640"/>
            </a:xfrm>
            <a:custGeom>
              <a:avLst/>
              <a:gdLst/>
              <a:ahLst/>
              <a:rect l="l" t="t" r="r" b="b"/>
              <a:pathLst>
                <a:path w="1482" h="964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style>
            <a:lnRef idx="0"/>
            <a:fillRef idx="0"/>
            <a:effectRef idx="0"/>
            <a:fontRef idx="minor"/>
          </p:style>
        </p:sp>
        <p:sp>
          <p:nvSpPr>
            <p:cNvPr id="8554" name="CustomShape 407"/>
            <p:cNvSpPr/>
            <p:nvPr/>
          </p:nvSpPr>
          <p:spPr>
            <a:xfrm>
              <a:off x="8114040" y="1895760"/>
              <a:ext cx="147600" cy="43920"/>
            </a:xfrm>
            <a:custGeom>
              <a:avLst/>
              <a:gdLst/>
              <a:ahLst/>
              <a:rect l="l" t="t" r="r" b="b"/>
              <a:pathLst>
                <a:path w="5294" h="1608">
                  <a:moveTo>
                    <a:pt x="5294" y="1"/>
                  </a:moveTo>
                  <a:lnTo>
                    <a:pt x="1" y="1607"/>
                  </a:lnTo>
                  <a:lnTo>
                    <a:pt x="5294" y="1607"/>
                  </a:lnTo>
                  <a:lnTo>
                    <a:pt x="5294" y="1"/>
                  </a:lnTo>
                  <a:close/>
                </a:path>
              </a:pathLst>
            </a:custGeom>
            <a:solidFill>
              <a:srgbClr val="5f7d95"/>
            </a:solidFill>
            <a:ln>
              <a:noFill/>
            </a:ln>
          </p:spPr>
          <p:style>
            <a:lnRef idx="0"/>
            <a:fillRef idx="0"/>
            <a:effectRef idx="0"/>
            <a:fontRef idx="minor"/>
          </p:style>
        </p:sp>
        <p:sp>
          <p:nvSpPr>
            <p:cNvPr id="8555" name="CustomShape 408"/>
            <p:cNvSpPr/>
            <p:nvPr/>
          </p:nvSpPr>
          <p:spPr>
            <a:xfrm>
              <a:off x="8031600" y="1962360"/>
              <a:ext cx="228960" cy="188280"/>
            </a:xfrm>
            <a:custGeom>
              <a:avLst/>
              <a:gdLst/>
              <a:ahLst/>
              <a:rect l="l" t="t" r="r" b="b"/>
              <a:pathLst>
                <a:path w="8192" h="6743">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style>
            <a:lnRef idx="0"/>
            <a:fillRef idx="0"/>
            <a:effectRef idx="0"/>
            <a:fontRef idx="minor"/>
          </p:style>
        </p:sp>
        <p:sp>
          <p:nvSpPr>
            <p:cNvPr id="8556" name="CustomShape 409"/>
            <p:cNvSpPr/>
            <p:nvPr/>
          </p:nvSpPr>
          <p:spPr>
            <a:xfrm>
              <a:off x="8031600" y="1835280"/>
              <a:ext cx="228240" cy="103320"/>
            </a:xfrm>
            <a:custGeom>
              <a:avLst/>
              <a:gdLst/>
              <a:ahLst/>
              <a:rect l="l" t="t" r="r" b="b"/>
              <a:pathLst>
                <a:path w="8161" h="3718">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style>
            <a:lnRef idx="0"/>
            <a:fillRef idx="0"/>
            <a:effectRef idx="0"/>
            <a:fontRef idx="minor"/>
          </p:style>
        </p:sp>
        <p:sp>
          <p:nvSpPr>
            <p:cNvPr id="8557" name="CustomShape 410"/>
            <p:cNvSpPr/>
            <p:nvPr/>
          </p:nvSpPr>
          <p:spPr>
            <a:xfrm>
              <a:off x="8284320" y="1946160"/>
              <a:ext cx="19800" cy="71280"/>
            </a:xfrm>
            <a:custGeom>
              <a:avLst/>
              <a:gdLst/>
              <a:ahLst/>
              <a:rect l="l" t="t" r="r" b="b"/>
              <a:pathLst>
                <a:path w="757" h="2584">
                  <a:moveTo>
                    <a:pt x="1" y="0"/>
                  </a:moveTo>
                  <a:lnTo>
                    <a:pt x="1" y="2584"/>
                  </a:lnTo>
                  <a:cubicBezTo>
                    <a:pt x="442" y="2300"/>
                    <a:pt x="757" y="1828"/>
                    <a:pt x="757" y="1261"/>
                  </a:cubicBezTo>
                  <a:cubicBezTo>
                    <a:pt x="757" y="756"/>
                    <a:pt x="442" y="284"/>
                    <a:pt x="1" y="0"/>
                  </a:cubicBezTo>
                  <a:close/>
                </a:path>
              </a:pathLst>
            </a:custGeom>
            <a:solidFill>
              <a:srgbClr val="5f7d95"/>
            </a:solidFill>
            <a:ln>
              <a:noFill/>
            </a:ln>
          </p:spPr>
          <p:style>
            <a:lnRef idx="0"/>
            <a:fillRef idx="0"/>
            <a:effectRef idx="0"/>
            <a:fontRef idx="minor"/>
          </p:style>
        </p:sp>
      </p:grpSp>
      <p:grpSp>
        <p:nvGrpSpPr>
          <p:cNvPr id="8558" name="Group 411"/>
          <p:cNvGrpSpPr/>
          <p:nvPr/>
        </p:nvGrpSpPr>
        <p:grpSpPr>
          <a:xfrm>
            <a:off x="7973280" y="2277720"/>
            <a:ext cx="355680" cy="355680"/>
            <a:chOff x="7973280" y="2277720"/>
            <a:chExt cx="355680" cy="355680"/>
          </a:xfrm>
        </p:grpSpPr>
        <p:sp>
          <p:nvSpPr>
            <p:cNvPr id="8559" name="CustomShape 412"/>
            <p:cNvSpPr/>
            <p:nvPr/>
          </p:nvSpPr>
          <p:spPr>
            <a:xfrm>
              <a:off x="8036280" y="2402640"/>
              <a:ext cx="228960" cy="230760"/>
            </a:xfrm>
            <a:custGeom>
              <a:avLst/>
              <a:gdLst/>
              <a:ahLst/>
              <a:rect l="l" t="t" r="r" b="b"/>
              <a:pathLst>
                <a:path w="8192" h="8255">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style>
            <a:lnRef idx="0"/>
            <a:fillRef idx="0"/>
            <a:effectRef idx="0"/>
            <a:fontRef idx="minor"/>
          </p:style>
        </p:sp>
        <p:sp>
          <p:nvSpPr>
            <p:cNvPr id="8560" name="CustomShape 413"/>
            <p:cNvSpPr/>
            <p:nvPr/>
          </p:nvSpPr>
          <p:spPr>
            <a:xfrm>
              <a:off x="7973280" y="2327400"/>
              <a:ext cx="355680" cy="220320"/>
            </a:xfrm>
            <a:custGeom>
              <a:avLst/>
              <a:gdLst/>
              <a:ahLst/>
              <a:rect l="l" t="t" r="r" b="b"/>
              <a:pathLst>
                <a:path w="12697" h="787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style>
            <a:lnRef idx="0"/>
            <a:fillRef idx="0"/>
            <a:effectRef idx="0"/>
            <a:fontRef idx="minor"/>
          </p:style>
        </p:sp>
        <p:sp>
          <p:nvSpPr>
            <p:cNvPr id="8561" name="CustomShape 414"/>
            <p:cNvSpPr/>
            <p:nvPr/>
          </p:nvSpPr>
          <p:spPr>
            <a:xfrm>
              <a:off x="8057520" y="2277720"/>
              <a:ext cx="185760" cy="59760"/>
            </a:xfrm>
            <a:custGeom>
              <a:avLst/>
              <a:gdLst/>
              <a:ahLst/>
              <a:rect l="l" t="t" r="r" b="b"/>
              <a:pathLst>
                <a:path w="6648" h="2174">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style>
            <a:lnRef idx="0"/>
            <a:fillRef idx="0"/>
            <a:effectRef idx="0"/>
            <a:fontRef idx="minor"/>
          </p:style>
        </p:sp>
      </p:grpSp>
      <p:grpSp>
        <p:nvGrpSpPr>
          <p:cNvPr id="8562" name="Group 415"/>
          <p:cNvGrpSpPr/>
          <p:nvPr/>
        </p:nvGrpSpPr>
        <p:grpSpPr>
          <a:xfrm>
            <a:off x="6639840" y="2734920"/>
            <a:ext cx="334440" cy="357480"/>
            <a:chOff x="6639840" y="2734920"/>
            <a:chExt cx="334440" cy="357480"/>
          </a:xfrm>
        </p:grpSpPr>
        <p:sp>
          <p:nvSpPr>
            <p:cNvPr id="8563" name="CustomShape 416"/>
            <p:cNvSpPr/>
            <p:nvPr/>
          </p:nvSpPr>
          <p:spPr>
            <a:xfrm>
              <a:off x="6932160" y="2873160"/>
              <a:ext cx="41040" cy="61560"/>
            </a:xfrm>
            <a:custGeom>
              <a:avLst/>
              <a:gdLst/>
              <a:ahLst/>
              <a:rect l="l" t="t" r="r" b="b"/>
              <a:pathLst>
                <a:path w="1513" h="2237">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style>
            <a:lnRef idx="0"/>
            <a:fillRef idx="0"/>
            <a:effectRef idx="0"/>
            <a:fontRef idx="minor"/>
          </p:style>
        </p:sp>
        <p:sp>
          <p:nvSpPr>
            <p:cNvPr id="8564" name="CustomShape 417"/>
            <p:cNvSpPr/>
            <p:nvPr/>
          </p:nvSpPr>
          <p:spPr>
            <a:xfrm>
              <a:off x="6926040" y="2810160"/>
              <a:ext cx="48240" cy="61560"/>
            </a:xfrm>
            <a:custGeom>
              <a:avLst/>
              <a:gdLst/>
              <a:ahLst/>
              <a:rect l="l" t="t" r="r" b="b"/>
              <a:pathLst>
                <a:path w="1765" h="2238">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style>
            <a:lnRef idx="0"/>
            <a:fillRef idx="0"/>
            <a:effectRef idx="0"/>
            <a:fontRef idx="minor"/>
          </p:style>
        </p:sp>
        <p:sp>
          <p:nvSpPr>
            <p:cNvPr id="8565" name="CustomShape 418"/>
            <p:cNvSpPr/>
            <p:nvPr/>
          </p:nvSpPr>
          <p:spPr>
            <a:xfrm>
              <a:off x="6639840" y="2883600"/>
              <a:ext cx="271440" cy="61560"/>
            </a:xfrm>
            <a:custGeom>
              <a:avLst/>
              <a:gdLst/>
              <a:ahLst/>
              <a:rect l="l" t="t" r="r" b="b"/>
              <a:pathLst>
                <a:path w="9705" h="2237">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style>
            <a:lnRef idx="0"/>
            <a:fillRef idx="0"/>
            <a:effectRef idx="0"/>
            <a:fontRef idx="minor"/>
          </p:style>
        </p:sp>
        <p:sp>
          <p:nvSpPr>
            <p:cNvPr id="8566" name="CustomShape 419"/>
            <p:cNvSpPr/>
            <p:nvPr/>
          </p:nvSpPr>
          <p:spPr>
            <a:xfrm>
              <a:off x="6640560" y="2967840"/>
              <a:ext cx="270720" cy="124560"/>
            </a:xfrm>
            <a:custGeom>
              <a:avLst/>
              <a:gdLst/>
              <a:ahLst/>
              <a:rect l="l" t="t" r="r" b="b"/>
              <a:pathLst>
                <a:path w="9673" h="4474">
                  <a:moveTo>
                    <a:pt x="0" y="0"/>
                  </a:moveTo>
                  <a:cubicBezTo>
                    <a:pt x="158" y="2457"/>
                    <a:pt x="2269" y="4474"/>
                    <a:pt x="4821" y="4474"/>
                  </a:cubicBezTo>
                  <a:cubicBezTo>
                    <a:pt x="7372" y="4474"/>
                    <a:pt x="9452" y="2457"/>
                    <a:pt x="9672" y="0"/>
                  </a:cubicBezTo>
                  <a:close/>
                </a:path>
              </a:pathLst>
            </a:custGeom>
            <a:solidFill>
              <a:srgbClr val="5f7d95"/>
            </a:solidFill>
            <a:ln>
              <a:noFill/>
            </a:ln>
          </p:spPr>
          <p:style>
            <a:lnRef idx="0"/>
            <a:fillRef idx="0"/>
            <a:effectRef idx="0"/>
            <a:fontRef idx="minor"/>
          </p:style>
        </p:sp>
        <p:sp>
          <p:nvSpPr>
            <p:cNvPr id="8567" name="CustomShape 420"/>
            <p:cNvSpPr/>
            <p:nvPr/>
          </p:nvSpPr>
          <p:spPr>
            <a:xfrm>
              <a:off x="6750360" y="2841120"/>
              <a:ext cx="48240" cy="19800"/>
            </a:xfrm>
            <a:custGeom>
              <a:avLst/>
              <a:gdLst/>
              <a:ahLst/>
              <a:rect l="l" t="t" r="r" b="b"/>
              <a:pathLst>
                <a:path w="1765" h="757">
                  <a:moveTo>
                    <a:pt x="1" y="1"/>
                  </a:moveTo>
                  <a:lnTo>
                    <a:pt x="410" y="757"/>
                  </a:lnTo>
                  <a:lnTo>
                    <a:pt x="1419" y="757"/>
                  </a:lnTo>
                  <a:lnTo>
                    <a:pt x="1765" y="1"/>
                  </a:lnTo>
                  <a:close/>
                </a:path>
              </a:pathLst>
            </a:custGeom>
            <a:solidFill>
              <a:srgbClr val="5f7d95"/>
            </a:solidFill>
            <a:ln>
              <a:noFill/>
            </a:ln>
          </p:spPr>
          <p:style>
            <a:lnRef idx="0"/>
            <a:fillRef idx="0"/>
            <a:effectRef idx="0"/>
            <a:fontRef idx="minor"/>
          </p:style>
        </p:sp>
        <p:sp>
          <p:nvSpPr>
            <p:cNvPr id="8568" name="CustomShape 421"/>
            <p:cNvSpPr/>
            <p:nvPr/>
          </p:nvSpPr>
          <p:spPr>
            <a:xfrm>
              <a:off x="6639840" y="2841120"/>
              <a:ext cx="96120" cy="19800"/>
            </a:xfrm>
            <a:custGeom>
              <a:avLst/>
              <a:gdLst/>
              <a:ahLst/>
              <a:rect l="l" t="t" r="r" b="b"/>
              <a:pathLst>
                <a:path w="3467" h="757">
                  <a:moveTo>
                    <a:pt x="127" y="1"/>
                  </a:moveTo>
                  <a:cubicBezTo>
                    <a:pt x="95" y="253"/>
                    <a:pt x="32" y="473"/>
                    <a:pt x="1" y="757"/>
                  </a:cubicBezTo>
                  <a:lnTo>
                    <a:pt x="3466" y="757"/>
                  </a:lnTo>
                  <a:lnTo>
                    <a:pt x="3120" y="1"/>
                  </a:lnTo>
                  <a:close/>
                </a:path>
              </a:pathLst>
            </a:custGeom>
            <a:solidFill>
              <a:srgbClr val="5f7d95"/>
            </a:solidFill>
            <a:ln>
              <a:noFill/>
            </a:ln>
          </p:spPr>
          <p:style>
            <a:lnRef idx="0"/>
            <a:fillRef idx="0"/>
            <a:effectRef idx="0"/>
            <a:fontRef idx="minor"/>
          </p:style>
        </p:sp>
        <p:sp>
          <p:nvSpPr>
            <p:cNvPr id="8569" name="CustomShape 422"/>
            <p:cNvSpPr/>
            <p:nvPr/>
          </p:nvSpPr>
          <p:spPr>
            <a:xfrm>
              <a:off x="6813360" y="2841120"/>
              <a:ext cx="96120" cy="19800"/>
            </a:xfrm>
            <a:custGeom>
              <a:avLst/>
              <a:gdLst/>
              <a:ahLst/>
              <a:rect l="l" t="t" r="r" b="b"/>
              <a:pathLst>
                <a:path w="3467" h="757">
                  <a:moveTo>
                    <a:pt x="379" y="1"/>
                  </a:moveTo>
                  <a:lnTo>
                    <a:pt x="1" y="757"/>
                  </a:lnTo>
                  <a:lnTo>
                    <a:pt x="3466" y="757"/>
                  </a:lnTo>
                  <a:cubicBezTo>
                    <a:pt x="3466" y="536"/>
                    <a:pt x="3435" y="253"/>
                    <a:pt x="3372" y="1"/>
                  </a:cubicBezTo>
                  <a:close/>
                </a:path>
              </a:pathLst>
            </a:custGeom>
            <a:solidFill>
              <a:srgbClr val="5f7d95"/>
            </a:solidFill>
            <a:ln>
              <a:noFill/>
            </a:ln>
          </p:spPr>
          <p:style>
            <a:lnRef idx="0"/>
            <a:fillRef idx="0"/>
            <a:effectRef idx="0"/>
            <a:fontRef idx="minor"/>
          </p:style>
        </p:sp>
        <p:sp>
          <p:nvSpPr>
            <p:cNvPr id="8570" name="CustomShape 423"/>
            <p:cNvSpPr/>
            <p:nvPr/>
          </p:nvSpPr>
          <p:spPr>
            <a:xfrm>
              <a:off x="6649560" y="2734920"/>
              <a:ext cx="250200" cy="82800"/>
            </a:xfrm>
            <a:custGeom>
              <a:avLst/>
              <a:gdLst/>
              <a:ahLst/>
              <a:rect l="l" t="t" r="r" b="b"/>
              <a:pathLst>
                <a:path w="8948" h="2994">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style>
            <a:lnRef idx="0"/>
            <a:fillRef idx="0"/>
            <a:effectRef idx="0"/>
            <a:fontRef idx="minor"/>
          </p:style>
        </p:sp>
      </p:grpSp>
      <p:grpSp>
        <p:nvGrpSpPr>
          <p:cNvPr id="8571" name="Group 424"/>
          <p:cNvGrpSpPr/>
          <p:nvPr/>
        </p:nvGrpSpPr>
        <p:grpSpPr>
          <a:xfrm>
            <a:off x="6629040" y="3205800"/>
            <a:ext cx="355680" cy="354960"/>
            <a:chOff x="6629040" y="3205800"/>
            <a:chExt cx="355680" cy="354960"/>
          </a:xfrm>
        </p:grpSpPr>
        <p:sp>
          <p:nvSpPr>
            <p:cNvPr id="8572" name="CustomShape 425"/>
            <p:cNvSpPr/>
            <p:nvPr/>
          </p:nvSpPr>
          <p:spPr>
            <a:xfrm>
              <a:off x="6673320" y="3205800"/>
              <a:ext cx="266400" cy="109440"/>
            </a:xfrm>
            <a:custGeom>
              <a:avLst/>
              <a:gdLst/>
              <a:ahLst/>
              <a:rect l="l" t="t" r="r" b="b"/>
              <a:pathLst>
                <a:path w="9516" h="3939">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style>
            <a:lnRef idx="0"/>
            <a:fillRef idx="0"/>
            <a:effectRef idx="0"/>
            <a:fontRef idx="minor"/>
          </p:style>
        </p:sp>
        <p:sp>
          <p:nvSpPr>
            <p:cNvPr id="8573" name="CustomShape 426"/>
            <p:cNvSpPr/>
            <p:nvPr/>
          </p:nvSpPr>
          <p:spPr>
            <a:xfrm>
              <a:off x="6629040" y="3348360"/>
              <a:ext cx="88920" cy="174240"/>
            </a:xfrm>
            <a:custGeom>
              <a:avLst/>
              <a:gdLst/>
              <a:ahLst/>
              <a:rect l="l" t="t" r="r" b="b"/>
              <a:pathLst>
                <a:path w="3214" h="6239">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style>
            <a:lnRef idx="0"/>
            <a:fillRef idx="0"/>
            <a:effectRef idx="0"/>
            <a:fontRef idx="minor"/>
          </p:style>
        </p:sp>
        <p:sp>
          <p:nvSpPr>
            <p:cNvPr id="8574" name="CustomShape 427"/>
            <p:cNvSpPr/>
            <p:nvPr/>
          </p:nvSpPr>
          <p:spPr>
            <a:xfrm>
              <a:off x="6669720" y="3320640"/>
              <a:ext cx="272520" cy="93960"/>
            </a:xfrm>
            <a:custGeom>
              <a:avLst/>
              <a:gdLst/>
              <a:ahLst/>
              <a:rect l="l" t="t" r="r" b="b"/>
              <a:pathLst>
                <a:path w="9736" h="3388">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style>
            <a:lnRef idx="0"/>
            <a:fillRef idx="0"/>
            <a:effectRef idx="0"/>
            <a:fontRef idx="minor"/>
          </p:style>
        </p:sp>
        <p:sp>
          <p:nvSpPr>
            <p:cNvPr id="8575" name="CustomShape 428"/>
            <p:cNvSpPr/>
            <p:nvPr/>
          </p:nvSpPr>
          <p:spPr>
            <a:xfrm>
              <a:off x="6692040" y="3420360"/>
              <a:ext cx="230040" cy="140400"/>
            </a:xfrm>
            <a:custGeom>
              <a:avLst/>
              <a:gdLst/>
              <a:ahLst/>
              <a:rect l="l" t="t" r="r" b="b"/>
              <a:pathLst>
                <a:path w="8224" h="5042">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style>
            <a:lnRef idx="0"/>
            <a:fillRef idx="0"/>
            <a:effectRef idx="0"/>
            <a:fontRef idx="minor"/>
          </p:style>
        </p:sp>
        <p:sp>
          <p:nvSpPr>
            <p:cNvPr id="8576" name="CustomShape 429"/>
            <p:cNvSpPr/>
            <p:nvPr/>
          </p:nvSpPr>
          <p:spPr>
            <a:xfrm>
              <a:off x="6943680" y="3347640"/>
              <a:ext cx="41040" cy="105840"/>
            </a:xfrm>
            <a:custGeom>
              <a:avLst/>
              <a:gdLst/>
              <a:ahLst/>
              <a:rect l="l" t="t" r="r" b="b"/>
              <a:pathLst>
                <a:path w="1512" h="3813">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style>
            <a:lnRef idx="0"/>
            <a:fillRef idx="0"/>
            <a:effectRef idx="0"/>
            <a:fontRef idx="minor"/>
          </p:style>
        </p:sp>
      </p:grpSp>
      <p:grpSp>
        <p:nvGrpSpPr>
          <p:cNvPr id="8577" name="Group 430"/>
          <p:cNvGrpSpPr/>
          <p:nvPr/>
        </p:nvGrpSpPr>
        <p:grpSpPr>
          <a:xfrm>
            <a:off x="6650280" y="3668400"/>
            <a:ext cx="313560" cy="357840"/>
            <a:chOff x="6650280" y="3668400"/>
            <a:chExt cx="313560" cy="357840"/>
          </a:xfrm>
        </p:grpSpPr>
        <p:sp>
          <p:nvSpPr>
            <p:cNvPr id="8578" name="CustomShape 431"/>
            <p:cNvSpPr/>
            <p:nvPr/>
          </p:nvSpPr>
          <p:spPr>
            <a:xfrm>
              <a:off x="6650280" y="3844080"/>
              <a:ext cx="19800" cy="70560"/>
            </a:xfrm>
            <a:custGeom>
              <a:avLst/>
              <a:gdLst/>
              <a:ahLst/>
              <a:rect l="l" t="t" r="r" b="b"/>
              <a:pathLst>
                <a:path w="757" h="2553">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style>
            <a:lnRef idx="0"/>
            <a:fillRef idx="0"/>
            <a:effectRef idx="0"/>
            <a:fontRef idx="minor"/>
          </p:style>
        </p:sp>
        <p:sp>
          <p:nvSpPr>
            <p:cNvPr id="8579" name="CustomShape 432"/>
            <p:cNvSpPr/>
            <p:nvPr/>
          </p:nvSpPr>
          <p:spPr>
            <a:xfrm>
              <a:off x="6693840" y="3711960"/>
              <a:ext cx="228960" cy="130680"/>
            </a:xfrm>
            <a:custGeom>
              <a:avLst/>
              <a:gdLst/>
              <a:ahLst/>
              <a:rect l="l" t="t" r="r" b="b"/>
              <a:pathLst>
                <a:path w="8192" h="4695">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style>
            <a:lnRef idx="0"/>
            <a:fillRef idx="0"/>
            <a:effectRef idx="0"/>
            <a:fontRef idx="minor"/>
          </p:style>
        </p:sp>
        <p:sp>
          <p:nvSpPr>
            <p:cNvPr id="8580" name="CustomShape 433"/>
            <p:cNvSpPr/>
            <p:nvPr/>
          </p:nvSpPr>
          <p:spPr>
            <a:xfrm>
              <a:off x="6692040" y="3819240"/>
              <a:ext cx="230040" cy="207000"/>
            </a:xfrm>
            <a:custGeom>
              <a:avLst/>
              <a:gdLst/>
              <a:ahLst/>
              <a:rect l="l" t="t" r="r" b="b"/>
              <a:pathLst>
                <a:path w="8223" h="7405">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style>
            <a:lnRef idx="0"/>
            <a:fillRef idx="0"/>
            <a:effectRef idx="0"/>
            <a:fontRef idx="minor"/>
          </p:style>
        </p:sp>
        <p:sp>
          <p:nvSpPr>
            <p:cNvPr id="8581" name="CustomShape 434"/>
            <p:cNvSpPr/>
            <p:nvPr/>
          </p:nvSpPr>
          <p:spPr>
            <a:xfrm>
              <a:off x="6879960" y="3933360"/>
              <a:ext cx="82800" cy="92520"/>
            </a:xfrm>
            <a:custGeom>
              <a:avLst/>
              <a:gdLst/>
              <a:ahLst/>
              <a:rect l="l" t="t" r="r" b="b"/>
              <a:pathLst>
                <a:path w="2993" h="3341">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style>
            <a:lnRef idx="0"/>
            <a:fillRef idx="0"/>
            <a:effectRef idx="0"/>
            <a:fontRef idx="minor"/>
          </p:style>
        </p:sp>
        <p:sp>
          <p:nvSpPr>
            <p:cNvPr id="8582" name="CustomShape 435"/>
            <p:cNvSpPr/>
            <p:nvPr/>
          </p:nvSpPr>
          <p:spPr>
            <a:xfrm>
              <a:off x="6650280" y="3932640"/>
              <a:ext cx="82800" cy="92520"/>
            </a:xfrm>
            <a:custGeom>
              <a:avLst/>
              <a:gdLst/>
              <a:ahLst/>
              <a:rect l="l" t="t" r="r" b="b"/>
              <a:pathLst>
                <a:path w="2994" h="334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style>
            <a:lnRef idx="0"/>
            <a:fillRef idx="0"/>
            <a:effectRef idx="0"/>
            <a:fontRef idx="minor"/>
          </p:style>
        </p:sp>
        <p:sp>
          <p:nvSpPr>
            <p:cNvPr id="8583" name="CustomShape 436"/>
            <p:cNvSpPr/>
            <p:nvPr/>
          </p:nvSpPr>
          <p:spPr>
            <a:xfrm>
              <a:off x="6944760" y="3843000"/>
              <a:ext cx="19080" cy="70200"/>
            </a:xfrm>
            <a:custGeom>
              <a:avLst/>
              <a:gdLst/>
              <a:ahLst/>
              <a:rect l="l" t="t" r="r" b="b"/>
              <a:pathLst>
                <a:path w="725" h="2552">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style>
            <a:lnRef idx="0"/>
            <a:fillRef idx="0"/>
            <a:effectRef idx="0"/>
            <a:fontRef idx="minor"/>
          </p:style>
        </p:sp>
        <p:sp>
          <p:nvSpPr>
            <p:cNvPr id="8584" name="CustomShape 437"/>
            <p:cNvSpPr/>
            <p:nvPr/>
          </p:nvSpPr>
          <p:spPr>
            <a:xfrm>
              <a:off x="6761160" y="3668400"/>
              <a:ext cx="91800" cy="28800"/>
            </a:xfrm>
            <a:custGeom>
              <a:avLst/>
              <a:gdLst/>
              <a:ahLst/>
              <a:rect l="l" t="t" r="r" b="b"/>
              <a:pathLst>
                <a:path w="3309" h="1072">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style>
            <a:lnRef idx="0"/>
            <a:fillRef idx="0"/>
            <a:effectRef idx="0"/>
            <a:fontRef idx="minor"/>
          </p:style>
        </p:sp>
      </p:grpSp>
      <p:grpSp>
        <p:nvGrpSpPr>
          <p:cNvPr id="8585" name="Group 438"/>
          <p:cNvGrpSpPr/>
          <p:nvPr/>
        </p:nvGrpSpPr>
        <p:grpSpPr>
          <a:xfrm>
            <a:off x="7961400" y="3675960"/>
            <a:ext cx="357480" cy="357120"/>
            <a:chOff x="7961400" y="3675960"/>
            <a:chExt cx="357480" cy="357120"/>
          </a:xfrm>
        </p:grpSpPr>
        <p:sp>
          <p:nvSpPr>
            <p:cNvPr id="8586" name="CustomShape 439"/>
            <p:cNvSpPr/>
            <p:nvPr/>
          </p:nvSpPr>
          <p:spPr>
            <a:xfrm>
              <a:off x="7961400" y="3676320"/>
              <a:ext cx="60480" cy="117720"/>
            </a:xfrm>
            <a:custGeom>
              <a:avLst/>
              <a:gdLst/>
              <a:ahLst/>
              <a:rect l="l" t="t" r="r" b="b"/>
              <a:pathLst>
                <a:path w="2206" h="423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style>
            <a:lnRef idx="0"/>
            <a:fillRef idx="0"/>
            <a:effectRef idx="0"/>
            <a:fontRef idx="minor"/>
          </p:style>
        </p:sp>
        <p:sp>
          <p:nvSpPr>
            <p:cNvPr id="8587" name="CustomShape 440"/>
            <p:cNvSpPr/>
            <p:nvPr/>
          </p:nvSpPr>
          <p:spPr>
            <a:xfrm>
              <a:off x="8026920" y="3676320"/>
              <a:ext cx="228960" cy="144720"/>
            </a:xfrm>
            <a:custGeom>
              <a:avLst/>
              <a:gdLst/>
              <a:ahLst/>
              <a:rect l="l" t="t" r="r" b="b"/>
              <a:pathLst>
                <a:path w="8192" h="5199">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style>
            <a:lnRef idx="0"/>
            <a:fillRef idx="0"/>
            <a:effectRef idx="0"/>
            <a:fontRef idx="minor"/>
          </p:style>
        </p:sp>
        <p:sp>
          <p:nvSpPr>
            <p:cNvPr id="8588" name="CustomShape 441"/>
            <p:cNvSpPr/>
            <p:nvPr/>
          </p:nvSpPr>
          <p:spPr>
            <a:xfrm>
              <a:off x="8173080" y="3681000"/>
              <a:ext cx="82080" cy="99720"/>
            </a:xfrm>
            <a:custGeom>
              <a:avLst/>
              <a:gdLst/>
              <a:ahLst/>
              <a:rect l="l" t="t" r="r" b="b"/>
              <a:pathLst>
                <a:path w="2963" h="359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style>
            <a:lnRef idx="0"/>
            <a:fillRef idx="0"/>
            <a:effectRef idx="0"/>
            <a:fontRef idx="minor"/>
          </p:style>
        </p:sp>
        <p:sp>
          <p:nvSpPr>
            <p:cNvPr id="8589" name="CustomShape 442"/>
            <p:cNvSpPr/>
            <p:nvPr/>
          </p:nvSpPr>
          <p:spPr>
            <a:xfrm>
              <a:off x="8026920" y="3681000"/>
              <a:ext cx="81720" cy="99720"/>
            </a:xfrm>
            <a:custGeom>
              <a:avLst/>
              <a:gdLst/>
              <a:ahLst/>
              <a:rect l="l" t="t" r="r" b="b"/>
              <a:pathLst>
                <a:path w="2962" h="3593">
                  <a:moveTo>
                    <a:pt x="2962" y="1"/>
                  </a:moveTo>
                  <a:cubicBezTo>
                    <a:pt x="1324" y="473"/>
                    <a:pt x="158" y="1891"/>
                    <a:pt x="1" y="3592"/>
                  </a:cubicBezTo>
                  <a:lnTo>
                    <a:pt x="2962" y="3592"/>
                  </a:lnTo>
                  <a:lnTo>
                    <a:pt x="2962" y="1"/>
                  </a:lnTo>
                  <a:close/>
                </a:path>
              </a:pathLst>
            </a:custGeom>
            <a:solidFill>
              <a:srgbClr val="5f7d95"/>
            </a:solidFill>
            <a:ln>
              <a:noFill/>
            </a:ln>
          </p:spPr>
          <p:style>
            <a:lnRef idx="0"/>
            <a:fillRef idx="0"/>
            <a:effectRef idx="0"/>
            <a:fontRef idx="minor"/>
          </p:style>
        </p:sp>
        <p:sp>
          <p:nvSpPr>
            <p:cNvPr id="8590" name="CustomShape 443"/>
            <p:cNvSpPr/>
            <p:nvPr/>
          </p:nvSpPr>
          <p:spPr>
            <a:xfrm>
              <a:off x="8026920" y="3909240"/>
              <a:ext cx="228960" cy="123840"/>
            </a:xfrm>
            <a:custGeom>
              <a:avLst/>
              <a:gdLst/>
              <a:ahLst/>
              <a:rect l="l" t="t" r="r" b="b"/>
              <a:pathLst>
                <a:path w="8192" h="4451">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style>
            <a:lnRef idx="0"/>
            <a:fillRef idx="0"/>
            <a:effectRef idx="0"/>
            <a:fontRef idx="minor"/>
          </p:style>
        </p:sp>
        <p:sp>
          <p:nvSpPr>
            <p:cNvPr id="8591" name="CustomShape 444"/>
            <p:cNvSpPr/>
            <p:nvPr/>
          </p:nvSpPr>
          <p:spPr>
            <a:xfrm>
              <a:off x="8026920" y="3844800"/>
              <a:ext cx="228960" cy="61560"/>
            </a:xfrm>
            <a:custGeom>
              <a:avLst/>
              <a:gdLst/>
              <a:ahLst/>
              <a:rect l="l" t="t" r="r" b="b"/>
              <a:pathLst>
                <a:path w="8192" h="2237">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style>
            <a:lnRef idx="0"/>
            <a:fillRef idx="0"/>
            <a:effectRef idx="0"/>
            <a:fontRef idx="minor"/>
          </p:style>
        </p:sp>
        <p:sp>
          <p:nvSpPr>
            <p:cNvPr id="8592" name="CustomShape 445"/>
            <p:cNvSpPr/>
            <p:nvPr/>
          </p:nvSpPr>
          <p:spPr>
            <a:xfrm>
              <a:off x="8257320" y="3675960"/>
              <a:ext cx="61560" cy="117720"/>
            </a:xfrm>
            <a:custGeom>
              <a:avLst/>
              <a:gdLst/>
              <a:ahLst/>
              <a:rect l="l" t="t" r="r" b="b"/>
              <a:pathLst>
                <a:path w="2238" h="4233">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style>
            <a:lnRef idx="0"/>
            <a:fillRef idx="0"/>
            <a:effectRef idx="0"/>
            <a:fontRef idx="minor"/>
          </p:style>
        </p:sp>
        <p:sp>
          <p:nvSpPr>
            <p:cNvPr id="8593" name="CustomShape 446"/>
            <p:cNvSpPr/>
            <p:nvPr/>
          </p:nvSpPr>
          <p:spPr>
            <a:xfrm>
              <a:off x="7983360" y="3852000"/>
              <a:ext cx="19800" cy="70200"/>
            </a:xfrm>
            <a:custGeom>
              <a:avLst/>
              <a:gdLst/>
              <a:ahLst/>
              <a:rect l="l" t="t" r="r" b="b"/>
              <a:pathLst>
                <a:path w="757" h="2552">
                  <a:moveTo>
                    <a:pt x="757" y="0"/>
                  </a:moveTo>
                  <a:cubicBezTo>
                    <a:pt x="316" y="221"/>
                    <a:pt x="1" y="693"/>
                    <a:pt x="1" y="1260"/>
                  </a:cubicBezTo>
                  <a:cubicBezTo>
                    <a:pt x="1" y="1796"/>
                    <a:pt x="316" y="2268"/>
                    <a:pt x="757" y="2552"/>
                  </a:cubicBezTo>
                  <a:lnTo>
                    <a:pt x="757" y="0"/>
                  </a:lnTo>
                  <a:close/>
                </a:path>
              </a:pathLst>
            </a:custGeom>
            <a:solidFill>
              <a:srgbClr val="5f7d95"/>
            </a:solidFill>
            <a:ln>
              <a:noFill/>
            </a:ln>
          </p:spPr>
          <p:style>
            <a:lnRef idx="0"/>
            <a:fillRef idx="0"/>
            <a:effectRef idx="0"/>
            <a:fontRef idx="minor"/>
          </p:style>
        </p:sp>
        <p:sp>
          <p:nvSpPr>
            <p:cNvPr id="8594" name="CustomShape 447"/>
            <p:cNvSpPr/>
            <p:nvPr/>
          </p:nvSpPr>
          <p:spPr>
            <a:xfrm>
              <a:off x="8276760" y="3852000"/>
              <a:ext cx="19800" cy="70200"/>
            </a:xfrm>
            <a:custGeom>
              <a:avLst/>
              <a:gdLst/>
              <a:ahLst/>
              <a:rect l="l" t="t" r="r" b="b"/>
              <a:pathLst>
                <a:path w="757" h="2552">
                  <a:moveTo>
                    <a:pt x="1" y="0"/>
                  </a:moveTo>
                  <a:lnTo>
                    <a:pt x="1" y="2552"/>
                  </a:lnTo>
                  <a:cubicBezTo>
                    <a:pt x="442" y="2268"/>
                    <a:pt x="757" y="1796"/>
                    <a:pt x="757" y="1260"/>
                  </a:cubicBezTo>
                  <a:cubicBezTo>
                    <a:pt x="757" y="693"/>
                    <a:pt x="442" y="221"/>
                    <a:pt x="1" y="0"/>
                  </a:cubicBezTo>
                  <a:close/>
                </a:path>
              </a:pathLst>
            </a:custGeom>
            <a:solidFill>
              <a:srgbClr val="5f7d95"/>
            </a:solidFill>
            <a:ln>
              <a:noFill/>
            </a:ln>
          </p:spPr>
          <p:style>
            <a:lnRef idx="0"/>
            <a:fillRef idx="0"/>
            <a:effectRef idx="0"/>
            <a:fontRef idx="minor"/>
          </p:style>
        </p:sp>
      </p:grpSp>
      <p:grpSp>
        <p:nvGrpSpPr>
          <p:cNvPr id="8595" name="Group 448"/>
          <p:cNvGrpSpPr/>
          <p:nvPr/>
        </p:nvGrpSpPr>
        <p:grpSpPr>
          <a:xfrm>
            <a:off x="6215040" y="1380240"/>
            <a:ext cx="313200" cy="357480"/>
            <a:chOff x="6215040" y="1380240"/>
            <a:chExt cx="313200" cy="357480"/>
          </a:xfrm>
        </p:grpSpPr>
        <p:sp>
          <p:nvSpPr>
            <p:cNvPr id="8596" name="CustomShape 449"/>
            <p:cNvSpPr/>
            <p:nvPr/>
          </p:nvSpPr>
          <p:spPr>
            <a:xfrm>
              <a:off x="6215040" y="1534320"/>
              <a:ext cx="19800" cy="70560"/>
            </a:xfrm>
            <a:custGeom>
              <a:avLst/>
              <a:gdLst/>
              <a:ahLst/>
              <a:rect l="l" t="t" r="r" b="b"/>
              <a:pathLst>
                <a:path w="757" h="2553">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style>
            <a:lnRef idx="0"/>
            <a:fillRef idx="0"/>
            <a:effectRef idx="0"/>
            <a:fontRef idx="minor"/>
          </p:style>
        </p:sp>
        <p:sp>
          <p:nvSpPr>
            <p:cNvPr id="8597" name="CustomShape 450"/>
            <p:cNvSpPr/>
            <p:nvPr/>
          </p:nvSpPr>
          <p:spPr>
            <a:xfrm>
              <a:off x="6236640" y="1380240"/>
              <a:ext cx="249480" cy="104040"/>
            </a:xfrm>
            <a:custGeom>
              <a:avLst/>
              <a:gdLst/>
              <a:ahLst/>
              <a:rect l="l" t="t" r="r" b="b"/>
              <a:pathLst>
                <a:path w="8917" h="375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style>
            <a:lnRef idx="0"/>
            <a:fillRef idx="0"/>
            <a:effectRef idx="0"/>
            <a:fontRef idx="minor"/>
          </p:style>
        </p:sp>
        <p:sp>
          <p:nvSpPr>
            <p:cNvPr id="8598" name="CustomShape 451"/>
            <p:cNvSpPr/>
            <p:nvPr/>
          </p:nvSpPr>
          <p:spPr>
            <a:xfrm>
              <a:off x="6278040" y="1548720"/>
              <a:ext cx="60480" cy="60480"/>
            </a:xfrm>
            <a:custGeom>
              <a:avLst/>
              <a:gdLst/>
              <a:ahLst/>
              <a:rect l="l" t="t" r="r" b="b"/>
              <a:pathLst>
                <a:path w="2206" h="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style>
            <a:lnRef idx="0"/>
            <a:fillRef idx="0"/>
            <a:effectRef idx="0"/>
            <a:fontRef idx="minor"/>
          </p:style>
        </p:sp>
        <p:sp>
          <p:nvSpPr>
            <p:cNvPr id="8599" name="CustomShape 452"/>
            <p:cNvSpPr/>
            <p:nvPr/>
          </p:nvSpPr>
          <p:spPr>
            <a:xfrm>
              <a:off x="6404760" y="1549440"/>
              <a:ext cx="60480" cy="60480"/>
            </a:xfrm>
            <a:custGeom>
              <a:avLst/>
              <a:gdLst/>
              <a:ahLst/>
              <a:rect l="l" t="t" r="r" b="b"/>
              <a:pathLst>
                <a:path w="2206" h="2207">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style>
            <a:lnRef idx="0"/>
            <a:fillRef idx="0"/>
            <a:effectRef idx="0"/>
            <a:fontRef idx="minor"/>
          </p:style>
        </p:sp>
        <p:sp>
          <p:nvSpPr>
            <p:cNvPr id="8600" name="CustomShape 453"/>
            <p:cNvSpPr/>
            <p:nvPr/>
          </p:nvSpPr>
          <p:spPr>
            <a:xfrm>
              <a:off x="6258600" y="1580400"/>
              <a:ext cx="228960" cy="157320"/>
            </a:xfrm>
            <a:custGeom>
              <a:avLst/>
              <a:gdLst/>
              <a:ahLst/>
              <a:rect l="l" t="t" r="r" b="b"/>
              <a:pathLst>
                <a:path w="8192" h="564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style>
            <a:lnRef idx="0"/>
            <a:fillRef idx="0"/>
            <a:effectRef idx="0"/>
            <a:fontRef idx="minor"/>
          </p:style>
        </p:sp>
        <p:sp>
          <p:nvSpPr>
            <p:cNvPr id="8601" name="CustomShape 454"/>
            <p:cNvSpPr/>
            <p:nvPr/>
          </p:nvSpPr>
          <p:spPr>
            <a:xfrm>
              <a:off x="6256800" y="1482120"/>
              <a:ext cx="228240" cy="96840"/>
            </a:xfrm>
            <a:custGeom>
              <a:avLst/>
              <a:gdLst/>
              <a:ahLst/>
              <a:rect l="l" t="t" r="r" b="b"/>
              <a:pathLst>
                <a:path w="8160" h="3498">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style>
            <a:lnRef idx="0"/>
            <a:fillRef idx="0"/>
            <a:effectRef idx="0"/>
            <a:fontRef idx="minor"/>
          </p:style>
        </p:sp>
        <p:sp>
          <p:nvSpPr>
            <p:cNvPr id="8602" name="CustomShape 455"/>
            <p:cNvSpPr/>
            <p:nvPr/>
          </p:nvSpPr>
          <p:spPr>
            <a:xfrm>
              <a:off x="6508440" y="1534320"/>
              <a:ext cx="19800" cy="70560"/>
            </a:xfrm>
            <a:custGeom>
              <a:avLst/>
              <a:gdLst/>
              <a:ahLst/>
              <a:rect l="l" t="t" r="r" b="b"/>
              <a:pathLst>
                <a:path w="757" h="2553">
                  <a:moveTo>
                    <a:pt x="1" y="0"/>
                  </a:moveTo>
                  <a:lnTo>
                    <a:pt x="1" y="2552"/>
                  </a:lnTo>
                  <a:cubicBezTo>
                    <a:pt x="442" y="2269"/>
                    <a:pt x="757" y="1796"/>
                    <a:pt x="757" y="1260"/>
                  </a:cubicBezTo>
                  <a:cubicBezTo>
                    <a:pt x="757" y="693"/>
                    <a:pt x="473" y="221"/>
                    <a:pt x="1" y="0"/>
                  </a:cubicBezTo>
                  <a:close/>
                </a:path>
              </a:pathLst>
            </a:custGeom>
            <a:solidFill>
              <a:srgbClr val="5f7d95"/>
            </a:solidFill>
            <a:ln>
              <a:noFill/>
            </a:ln>
          </p:spPr>
          <p:style>
            <a:lnRef idx="0"/>
            <a:fillRef idx="0"/>
            <a:effectRef idx="0"/>
            <a:fontRef idx="minor"/>
          </p:style>
        </p:sp>
      </p:grpSp>
      <p:grpSp>
        <p:nvGrpSpPr>
          <p:cNvPr id="8603" name="Group 456"/>
          <p:cNvGrpSpPr/>
          <p:nvPr/>
        </p:nvGrpSpPr>
        <p:grpSpPr>
          <a:xfrm>
            <a:off x="6214320" y="1835280"/>
            <a:ext cx="315000" cy="356760"/>
            <a:chOff x="6214320" y="1835280"/>
            <a:chExt cx="315000" cy="356760"/>
          </a:xfrm>
        </p:grpSpPr>
        <p:sp>
          <p:nvSpPr>
            <p:cNvPr id="8604" name="CustomShape 457"/>
            <p:cNvSpPr/>
            <p:nvPr/>
          </p:nvSpPr>
          <p:spPr>
            <a:xfrm>
              <a:off x="6214320" y="1883160"/>
              <a:ext cx="315000" cy="308880"/>
            </a:xfrm>
            <a:custGeom>
              <a:avLst/>
              <a:gdLst/>
              <a:ahLst/>
              <a:rect l="l" t="t" r="r" b="b"/>
              <a:pathLst>
                <a:path w="11248" h="1102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style>
            <a:lnRef idx="0"/>
            <a:fillRef idx="0"/>
            <a:effectRef idx="0"/>
            <a:fontRef idx="minor"/>
          </p:style>
        </p:sp>
        <p:sp>
          <p:nvSpPr>
            <p:cNvPr id="8605" name="CustomShape 458"/>
            <p:cNvSpPr/>
            <p:nvPr/>
          </p:nvSpPr>
          <p:spPr>
            <a:xfrm>
              <a:off x="6278040" y="1984320"/>
              <a:ext cx="187560" cy="171360"/>
            </a:xfrm>
            <a:custGeom>
              <a:avLst/>
              <a:gdLst/>
              <a:ahLst/>
              <a:rect l="l" t="t" r="r" b="b"/>
              <a:pathLst>
                <a:path w="6712" h="6144">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style>
            <a:lnRef idx="0"/>
            <a:fillRef idx="0"/>
            <a:effectRef idx="0"/>
            <a:fontRef idx="minor"/>
          </p:style>
        </p:sp>
        <p:sp>
          <p:nvSpPr>
            <p:cNvPr id="8606" name="CustomShape 459"/>
            <p:cNvSpPr/>
            <p:nvPr/>
          </p:nvSpPr>
          <p:spPr>
            <a:xfrm>
              <a:off x="6340320" y="2109240"/>
              <a:ext cx="60480" cy="61560"/>
            </a:xfrm>
            <a:custGeom>
              <a:avLst/>
              <a:gdLst/>
              <a:ahLst/>
              <a:rect l="l" t="t" r="r" b="b"/>
              <a:pathLst>
                <a:path w="2206" h="2238">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style>
            <a:lnRef idx="0"/>
            <a:fillRef idx="0"/>
            <a:effectRef idx="0"/>
            <a:fontRef idx="minor"/>
          </p:style>
        </p:sp>
        <p:sp>
          <p:nvSpPr>
            <p:cNvPr id="8607" name="CustomShape 460"/>
            <p:cNvSpPr/>
            <p:nvPr/>
          </p:nvSpPr>
          <p:spPr>
            <a:xfrm>
              <a:off x="6277320" y="1835280"/>
              <a:ext cx="187200" cy="82800"/>
            </a:xfrm>
            <a:custGeom>
              <a:avLst/>
              <a:gdLst/>
              <a:ahLst/>
              <a:rect l="l" t="t" r="r" b="b"/>
              <a:pathLst>
                <a:path w="6711" h="2994">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style>
            <a:lnRef idx="0"/>
            <a:fillRef idx="0"/>
            <a:effectRef idx="0"/>
            <a:fontRef idx="minor"/>
          </p:style>
        </p:sp>
      </p:grpSp>
      <p:grpSp>
        <p:nvGrpSpPr>
          <p:cNvPr id="8608" name="Group 461"/>
          <p:cNvGrpSpPr/>
          <p:nvPr/>
        </p:nvGrpSpPr>
        <p:grpSpPr>
          <a:xfrm>
            <a:off x="6251400" y="2276640"/>
            <a:ext cx="270720" cy="356760"/>
            <a:chOff x="6251400" y="2276640"/>
            <a:chExt cx="270720" cy="356760"/>
          </a:xfrm>
        </p:grpSpPr>
        <p:sp>
          <p:nvSpPr>
            <p:cNvPr id="8609" name="CustomShape 462"/>
            <p:cNvSpPr/>
            <p:nvPr/>
          </p:nvSpPr>
          <p:spPr>
            <a:xfrm>
              <a:off x="6377040" y="2382120"/>
              <a:ext cx="19080" cy="40320"/>
            </a:xfrm>
            <a:custGeom>
              <a:avLst/>
              <a:gdLst/>
              <a:ahLst/>
              <a:rect l="l" t="t" r="r" b="b"/>
              <a:pathLst>
                <a:path w="725" h="1482">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style>
            <a:lnRef idx="0"/>
            <a:fillRef idx="0"/>
            <a:effectRef idx="0"/>
            <a:fontRef idx="minor"/>
          </p:style>
        </p:sp>
        <p:sp>
          <p:nvSpPr>
            <p:cNvPr id="8610" name="CustomShape 463"/>
            <p:cNvSpPr/>
            <p:nvPr/>
          </p:nvSpPr>
          <p:spPr>
            <a:xfrm>
              <a:off x="6395760" y="2286720"/>
              <a:ext cx="126360" cy="151920"/>
            </a:xfrm>
            <a:custGeom>
              <a:avLst/>
              <a:gdLst/>
              <a:ahLst/>
              <a:rect l="l" t="t" r="r" b="b"/>
              <a:pathLst>
                <a:path w="4538" h="545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style>
            <a:lnRef idx="0"/>
            <a:fillRef idx="0"/>
            <a:effectRef idx="0"/>
            <a:fontRef idx="minor"/>
          </p:style>
        </p:sp>
        <p:sp>
          <p:nvSpPr>
            <p:cNvPr id="8611" name="CustomShape 464"/>
            <p:cNvSpPr/>
            <p:nvPr/>
          </p:nvSpPr>
          <p:spPr>
            <a:xfrm>
              <a:off x="6415200" y="2402640"/>
              <a:ext cx="34200" cy="20880"/>
            </a:xfrm>
            <a:custGeom>
              <a:avLst/>
              <a:gdLst/>
              <a:ahLst/>
              <a:rect l="l" t="t" r="r" b="b"/>
              <a:pathLst>
                <a:path w="1261" h="788">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style>
            <a:lnRef idx="0"/>
            <a:fillRef idx="0"/>
            <a:effectRef idx="0"/>
            <a:fontRef idx="minor"/>
          </p:style>
        </p:sp>
        <p:sp>
          <p:nvSpPr>
            <p:cNvPr id="8612" name="CustomShape 465"/>
            <p:cNvSpPr/>
            <p:nvPr/>
          </p:nvSpPr>
          <p:spPr>
            <a:xfrm>
              <a:off x="6317640" y="2392920"/>
              <a:ext cx="40320" cy="29520"/>
            </a:xfrm>
            <a:custGeom>
              <a:avLst/>
              <a:gdLst/>
              <a:ahLst/>
              <a:rect l="l" t="t" r="r" b="b"/>
              <a:pathLst>
                <a:path w="1482" h="1104">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style>
            <a:lnRef idx="0"/>
            <a:fillRef idx="0"/>
            <a:effectRef idx="0"/>
            <a:fontRef idx="minor"/>
          </p:style>
        </p:sp>
        <p:sp>
          <p:nvSpPr>
            <p:cNvPr id="8613" name="CustomShape 466"/>
            <p:cNvSpPr/>
            <p:nvPr/>
          </p:nvSpPr>
          <p:spPr>
            <a:xfrm>
              <a:off x="6251400" y="2276640"/>
              <a:ext cx="212040" cy="160560"/>
            </a:xfrm>
            <a:custGeom>
              <a:avLst/>
              <a:gdLst/>
              <a:ahLst/>
              <a:rect l="l" t="t" r="r" b="b"/>
              <a:pathLst>
                <a:path w="7594" h="575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style>
            <a:lnRef idx="0"/>
            <a:fillRef idx="0"/>
            <a:effectRef idx="0"/>
            <a:fontRef idx="minor"/>
          </p:style>
        </p:sp>
        <p:sp>
          <p:nvSpPr>
            <p:cNvPr id="8614" name="CustomShape 467"/>
            <p:cNvSpPr/>
            <p:nvPr/>
          </p:nvSpPr>
          <p:spPr>
            <a:xfrm>
              <a:off x="6355800" y="2541240"/>
              <a:ext cx="60480" cy="92160"/>
            </a:xfrm>
            <a:custGeom>
              <a:avLst/>
              <a:gdLst/>
              <a:ahLst/>
              <a:rect l="l" t="t" r="r" b="b"/>
              <a:pathLst>
                <a:path w="2206" h="3333">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style>
            <a:lnRef idx="0"/>
            <a:fillRef idx="0"/>
            <a:effectRef idx="0"/>
            <a:fontRef idx="minor"/>
          </p:style>
        </p:sp>
        <p:sp>
          <p:nvSpPr>
            <p:cNvPr id="8615" name="CustomShape 468"/>
            <p:cNvSpPr/>
            <p:nvPr/>
          </p:nvSpPr>
          <p:spPr>
            <a:xfrm>
              <a:off x="6271560" y="2445120"/>
              <a:ext cx="228960" cy="175680"/>
            </a:xfrm>
            <a:custGeom>
              <a:avLst/>
              <a:gdLst/>
              <a:ahLst/>
              <a:rect l="l" t="t" r="r" b="b"/>
              <a:pathLst>
                <a:path w="8192" h="630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style>
            <a:lnRef idx="0"/>
            <a:fillRef idx="0"/>
            <a:effectRef idx="0"/>
            <a:fontRef idx="minor"/>
          </p:style>
        </p:sp>
      </p:grpSp>
      <p:grpSp>
        <p:nvGrpSpPr>
          <p:cNvPr id="8616" name="Group 469"/>
          <p:cNvGrpSpPr/>
          <p:nvPr/>
        </p:nvGrpSpPr>
        <p:grpSpPr>
          <a:xfrm>
            <a:off x="4858920" y="3219120"/>
            <a:ext cx="357840" cy="341640"/>
            <a:chOff x="4858920" y="3219120"/>
            <a:chExt cx="357840" cy="341640"/>
          </a:xfrm>
        </p:grpSpPr>
        <p:sp>
          <p:nvSpPr>
            <p:cNvPr id="8617" name="CustomShape 470"/>
            <p:cNvSpPr/>
            <p:nvPr/>
          </p:nvSpPr>
          <p:spPr>
            <a:xfrm>
              <a:off x="4858920" y="3231360"/>
              <a:ext cx="82800" cy="329040"/>
            </a:xfrm>
            <a:custGeom>
              <a:avLst/>
              <a:gdLst/>
              <a:ahLst/>
              <a:rect l="l" t="t" r="r" b="b"/>
              <a:pathLst>
                <a:path w="2994" h="11751">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style>
            <a:lnRef idx="0"/>
            <a:fillRef idx="0"/>
            <a:effectRef idx="0"/>
            <a:fontRef idx="minor"/>
          </p:style>
        </p:sp>
        <p:sp>
          <p:nvSpPr>
            <p:cNvPr id="8618" name="CustomShape 471"/>
            <p:cNvSpPr/>
            <p:nvPr/>
          </p:nvSpPr>
          <p:spPr>
            <a:xfrm>
              <a:off x="5028480" y="3247560"/>
              <a:ext cx="19080" cy="67680"/>
            </a:xfrm>
            <a:custGeom>
              <a:avLst/>
              <a:gdLst/>
              <a:ahLst/>
              <a:rect l="l" t="t" r="r" b="b"/>
              <a:pathLst>
                <a:path w="725" h="2458">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style>
            <a:lnRef idx="0"/>
            <a:fillRef idx="0"/>
            <a:effectRef idx="0"/>
            <a:fontRef idx="minor"/>
          </p:style>
        </p:sp>
        <p:sp>
          <p:nvSpPr>
            <p:cNvPr id="8619" name="CustomShape 472"/>
            <p:cNvSpPr/>
            <p:nvPr/>
          </p:nvSpPr>
          <p:spPr>
            <a:xfrm>
              <a:off x="4944240" y="3282120"/>
              <a:ext cx="73080" cy="41040"/>
            </a:xfrm>
            <a:custGeom>
              <a:avLst/>
              <a:gdLst/>
              <a:ahLst/>
              <a:rect l="l" t="t" r="r" b="b"/>
              <a:pathLst>
                <a:path w="2647" h="1513">
                  <a:moveTo>
                    <a:pt x="0" y="0"/>
                  </a:moveTo>
                  <a:lnTo>
                    <a:pt x="599" y="1512"/>
                  </a:lnTo>
                  <a:lnTo>
                    <a:pt x="2647" y="1512"/>
                  </a:lnTo>
                  <a:cubicBezTo>
                    <a:pt x="2458" y="1103"/>
                    <a:pt x="2206" y="599"/>
                    <a:pt x="2206" y="0"/>
                  </a:cubicBezTo>
                  <a:close/>
                </a:path>
              </a:pathLst>
            </a:custGeom>
            <a:solidFill>
              <a:srgbClr val="5f7d95"/>
            </a:solidFill>
            <a:ln>
              <a:noFill/>
            </a:ln>
          </p:spPr>
          <p:style>
            <a:lnRef idx="0"/>
            <a:fillRef idx="0"/>
            <a:effectRef idx="0"/>
            <a:fontRef idx="minor"/>
          </p:style>
        </p:sp>
        <p:sp>
          <p:nvSpPr>
            <p:cNvPr id="8620" name="CustomShape 473"/>
            <p:cNvSpPr/>
            <p:nvPr/>
          </p:nvSpPr>
          <p:spPr>
            <a:xfrm>
              <a:off x="5133960" y="3232440"/>
              <a:ext cx="82800" cy="328320"/>
            </a:xfrm>
            <a:custGeom>
              <a:avLst/>
              <a:gdLst/>
              <a:ahLst/>
              <a:rect l="l" t="t" r="r" b="b"/>
              <a:pathLst>
                <a:path w="2994" h="1172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style>
            <a:lnRef idx="0"/>
            <a:fillRef idx="0"/>
            <a:effectRef idx="0"/>
            <a:fontRef idx="minor"/>
          </p:style>
        </p:sp>
        <p:sp>
          <p:nvSpPr>
            <p:cNvPr id="8621" name="CustomShape 474"/>
            <p:cNvSpPr/>
            <p:nvPr/>
          </p:nvSpPr>
          <p:spPr>
            <a:xfrm>
              <a:off x="5057640" y="3282120"/>
              <a:ext cx="73800" cy="41040"/>
            </a:xfrm>
            <a:custGeom>
              <a:avLst/>
              <a:gdLst/>
              <a:ahLst/>
              <a:rect l="l" t="t" r="r" b="b"/>
              <a:pathLst>
                <a:path w="2679" h="1513">
                  <a:moveTo>
                    <a:pt x="411" y="0"/>
                  </a:moveTo>
                  <a:cubicBezTo>
                    <a:pt x="411" y="599"/>
                    <a:pt x="221" y="1103"/>
                    <a:pt x="1" y="1512"/>
                  </a:cubicBezTo>
                  <a:lnTo>
                    <a:pt x="2080" y="1512"/>
                  </a:lnTo>
                  <a:lnTo>
                    <a:pt x="2679" y="0"/>
                  </a:lnTo>
                  <a:close/>
                </a:path>
              </a:pathLst>
            </a:custGeom>
            <a:solidFill>
              <a:srgbClr val="5f7d95"/>
            </a:solidFill>
            <a:ln>
              <a:noFill/>
            </a:ln>
          </p:spPr>
          <p:style>
            <a:lnRef idx="0"/>
            <a:fillRef idx="0"/>
            <a:effectRef idx="0"/>
            <a:fontRef idx="minor"/>
          </p:style>
        </p:sp>
        <p:sp>
          <p:nvSpPr>
            <p:cNvPr id="8622" name="CustomShape 475"/>
            <p:cNvSpPr/>
            <p:nvPr/>
          </p:nvSpPr>
          <p:spPr>
            <a:xfrm>
              <a:off x="4918320" y="3219120"/>
              <a:ext cx="237960" cy="40320"/>
            </a:xfrm>
            <a:custGeom>
              <a:avLst/>
              <a:gdLst/>
              <a:ahLst/>
              <a:rect l="l" t="t" r="r" b="b"/>
              <a:pathLst>
                <a:path w="8507" h="1481">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style>
            <a:lnRef idx="0"/>
            <a:fillRef idx="0"/>
            <a:effectRef idx="0"/>
            <a:fontRef idx="minor"/>
          </p:style>
        </p:sp>
        <p:sp>
          <p:nvSpPr>
            <p:cNvPr id="8623" name="CustomShape 476"/>
            <p:cNvSpPr/>
            <p:nvPr/>
          </p:nvSpPr>
          <p:spPr>
            <a:xfrm>
              <a:off x="4943160" y="3344760"/>
              <a:ext cx="189000" cy="208800"/>
            </a:xfrm>
            <a:custGeom>
              <a:avLst/>
              <a:gdLst/>
              <a:ahLst/>
              <a:rect l="l" t="t" r="r" b="b"/>
              <a:pathLst>
                <a:path w="6775" h="7468">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style>
            <a:lnRef idx="0"/>
            <a:fillRef idx="0"/>
            <a:effectRef idx="0"/>
            <a:fontRef idx="minor"/>
          </p:style>
        </p:sp>
      </p:grpSp>
      <p:sp>
        <p:nvSpPr>
          <p:cNvPr id="8624" name="CustomShape 477"/>
          <p:cNvSpPr/>
          <p:nvPr/>
        </p:nvSpPr>
        <p:spPr>
          <a:xfrm>
            <a:off x="5033880" y="3593160"/>
            <a:ext cx="6480" cy="360"/>
          </a:xfrm>
          <a:custGeom>
            <a:avLst/>
            <a:gdLst/>
            <a:ahLst/>
            <a:rect l="l" t="t" r="r" b="b"/>
            <a:pathLst>
              <a:path w="285" h="32">
                <a:moveTo>
                  <a:pt x="1" y="0"/>
                </a:moveTo>
                <a:cubicBezTo>
                  <a:pt x="95" y="32"/>
                  <a:pt x="158" y="32"/>
                  <a:pt x="284" y="32"/>
                </a:cubicBezTo>
                <a:cubicBezTo>
                  <a:pt x="221" y="32"/>
                  <a:pt x="127" y="0"/>
                  <a:pt x="1" y="0"/>
                </a:cubicBezTo>
                <a:close/>
              </a:path>
            </a:pathLst>
          </a:custGeom>
          <a:solidFill>
            <a:srgbClr val="5f7d95"/>
          </a:solidFill>
          <a:ln>
            <a:noFill/>
          </a:ln>
        </p:spPr>
        <p:style>
          <a:lnRef idx="0"/>
          <a:fillRef idx="0"/>
          <a:effectRef idx="0"/>
          <a:fontRef idx="minor"/>
        </p:style>
      </p:sp>
      <p:sp>
        <p:nvSpPr>
          <p:cNvPr id="8625" name="CustomShape 478"/>
          <p:cNvSpPr/>
          <p:nvPr/>
        </p:nvSpPr>
        <p:spPr>
          <a:xfrm>
            <a:off x="5034240" y="3594240"/>
            <a:ext cx="5760" cy="360"/>
          </a:xfrm>
          <a:custGeom>
            <a:avLst/>
            <a:gdLst/>
            <a:ahLst/>
            <a:rect l="l" t="t" r="r" b="b"/>
            <a:pathLst>
              <a:path w="253" h="33">
                <a:moveTo>
                  <a:pt x="253" y="1"/>
                </a:moveTo>
                <a:lnTo>
                  <a:pt x="253" y="1"/>
                </a:lnTo>
                <a:cubicBezTo>
                  <a:pt x="189" y="1"/>
                  <a:pt x="64" y="1"/>
                  <a:pt x="1" y="32"/>
                </a:cubicBezTo>
                <a:cubicBezTo>
                  <a:pt x="95" y="1"/>
                  <a:pt x="190" y="1"/>
                  <a:pt x="253" y="1"/>
                </a:cubicBezTo>
                <a:close/>
              </a:path>
            </a:pathLst>
          </a:custGeom>
          <a:solidFill>
            <a:srgbClr val="5f7d95"/>
          </a:solidFill>
          <a:ln>
            <a:noFill/>
          </a:ln>
        </p:spPr>
        <p:style>
          <a:lnRef idx="0"/>
          <a:fillRef idx="0"/>
          <a:effectRef idx="0"/>
          <a:fontRef idx="minor"/>
        </p:style>
      </p:sp>
      <p:grpSp>
        <p:nvGrpSpPr>
          <p:cNvPr id="8626" name="Group 479"/>
          <p:cNvGrpSpPr/>
          <p:nvPr/>
        </p:nvGrpSpPr>
        <p:grpSpPr>
          <a:xfrm>
            <a:off x="4881240" y="3675600"/>
            <a:ext cx="313200" cy="356760"/>
            <a:chOff x="4881240" y="3675600"/>
            <a:chExt cx="313200" cy="356760"/>
          </a:xfrm>
        </p:grpSpPr>
        <p:sp>
          <p:nvSpPr>
            <p:cNvPr id="8627" name="CustomShape 480"/>
            <p:cNvSpPr/>
            <p:nvPr/>
          </p:nvSpPr>
          <p:spPr>
            <a:xfrm>
              <a:off x="5046120" y="3675600"/>
              <a:ext cx="126360" cy="123480"/>
            </a:xfrm>
            <a:custGeom>
              <a:avLst/>
              <a:gdLst/>
              <a:ahLst/>
              <a:rect l="l" t="t" r="r" b="b"/>
              <a:pathLst>
                <a:path w="4537" h="4443">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style>
            <a:lnRef idx="0"/>
            <a:fillRef idx="0"/>
            <a:effectRef idx="0"/>
            <a:fontRef idx="minor"/>
          </p:style>
        </p:sp>
        <p:sp>
          <p:nvSpPr>
            <p:cNvPr id="8628" name="CustomShape 481"/>
            <p:cNvSpPr/>
            <p:nvPr/>
          </p:nvSpPr>
          <p:spPr>
            <a:xfrm>
              <a:off x="5048640" y="3698640"/>
              <a:ext cx="39240" cy="100440"/>
            </a:xfrm>
            <a:custGeom>
              <a:avLst/>
              <a:gdLst/>
              <a:ahLst/>
              <a:rect l="l" t="t" r="r" b="b"/>
              <a:pathLst>
                <a:path w="1450" h="3624">
                  <a:moveTo>
                    <a:pt x="1" y="1"/>
                  </a:moveTo>
                  <a:lnTo>
                    <a:pt x="1" y="3624"/>
                  </a:lnTo>
                  <a:lnTo>
                    <a:pt x="1450" y="3624"/>
                  </a:lnTo>
                  <a:cubicBezTo>
                    <a:pt x="1419" y="1765"/>
                    <a:pt x="726" y="379"/>
                    <a:pt x="1" y="1"/>
                  </a:cubicBezTo>
                  <a:close/>
                </a:path>
              </a:pathLst>
            </a:custGeom>
            <a:solidFill>
              <a:srgbClr val="5f7d95"/>
            </a:solidFill>
            <a:ln>
              <a:noFill/>
            </a:ln>
          </p:spPr>
          <p:style>
            <a:lnRef idx="0"/>
            <a:fillRef idx="0"/>
            <a:effectRef idx="0"/>
            <a:fontRef idx="minor"/>
          </p:style>
        </p:sp>
        <p:sp>
          <p:nvSpPr>
            <p:cNvPr id="8629" name="CustomShape 482"/>
            <p:cNvSpPr/>
            <p:nvPr/>
          </p:nvSpPr>
          <p:spPr>
            <a:xfrm>
              <a:off x="4903200" y="3676320"/>
              <a:ext cx="126360" cy="123480"/>
            </a:xfrm>
            <a:custGeom>
              <a:avLst/>
              <a:gdLst/>
              <a:ahLst/>
              <a:rect l="l" t="t" r="r" b="b"/>
              <a:pathLst>
                <a:path w="4537" h="4443">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style>
            <a:lnRef idx="0"/>
            <a:fillRef idx="0"/>
            <a:effectRef idx="0"/>
            <a:fontRef idx="minor"/>
          </p:style>
        </p:sp>
        <p:sp>
          <p:nvSpPr>
            <p:cNvPr id="8630" name="CustomShape 483"/>
            <p:cNvSpPr/>
            <p:nvPr/>
          </p:nvSpPr>
          <p:spPr>
            <a:xfrm>
              <a:off x="4986720" y="3698640"/>
              <a:ext cx="39240" cy="100440"/>
            </a:xfrm>
            <a:custGeom>
              <a:avLst/>
              <a:gdLst/>
              <a:ahLst/>
              <a:rect l="l" t="t" r="r" b="b"/>
              <a:pathLst>
                <a:path w="1450" h="3624">
                  <a:moveTo>
                    <a:pt x="1450" y="1"/>
                  </a:moveTo>
                  <a:cubicBezTo>
                    <a:pt x="725" y="379"/>
                    <a:pt x="64" y="1765"/>
                    <a:pt x="1" y="3624"/>
                  </a:cubicBezTo>
                  <a:lnTo>
                    <a:pt x="1450" y="3624"/>
                  </a:lnTo>
                  <a:lnTo>
                    <a:pt x="1450" y="1"/>
                  </a:lnTo>
                  <a:close/>
                </a:path>
              </a:pathLst>
            </a:custGeom>
            <a:solidFill>
              <a:srgbClr val="5f7d95"/>
            </a:solidFill>
            <a:ln>
              <a:noFill/>
            </a:ln>
          </p:spPr>
          <p:style>
            <a:lnRef idx="0"/>
            <a:fillRef idx="0"/>
            <a:effectRef idx="0"/>
            <a:fontRef idx="minor"/>
          </p:style>
        </p:sp>
        <p:sp>
          <p:nvSpPr>
            <p:cNvPr id="8631" name="CustomShape 484"/>
            <p:cNvSpPr/>
            <p:nvPr/>
          </p:nvSpPr>
          <p:spPr>
            <a:xfrm>
              <a:off x="4923000" y="3821760"/>
              <a:ext cx="228960" cy="210600"/>
            </a:xfrm>
            <a:custGeom>
              <a:avLst/>
              <a:gdLst/>
              <a:ahLst/>
              <a:rect l="l" t="t" r="r" b="b"/>
              <a:pathLst>
                <a:path w="8192" h="7531">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style>
            <a:lnRef idx="0"/>
            <a:fillRef idx="0"/>
            <a:effectRef idx="0"/>
            <a:fontRef idx="minor"/>
          </p:style>
        </p:sp>
        <p:sp>
          <p:nvSpPr>
            <p:cNvPr id="8632" name="CustomShape 485"/>
            <p:cNvSpPr/>
            <p:nvPr/>
          </p:nvSpPr>
          <p:spPr>
            <a:xfrm>
              <a:off x="5174640" y="3849120"/>
              <a:ext cx="19800" cy="70560"/>
            </a:xfrm>
            <a:custGeom>
              <a:avLst/>
              <a:gdLst/>
              <a:ahLst/>
              <a:rect l="l" t="t" r="r" b="b"/>
              <a:pathLst>
                <a:path w="757" h="2553">
                  <a:moveTo>
                    <a:pt x="1" y="1"/>
                  </a:moveTo>
                  <a:lnTo>
                    <a:pt x="1" y="2552"/>
                  </a:lnTo>
                  <a:cubicBezTo>
                    <a:pt x="442" y="2300"/>
                    <a:pt x="757" y="1828"/>
                    <a:pt x="757" y="1261"/>
                  </a:cubicBezTo>
                  <a:cubicBezTo>
                    <a:pt x="757" y="757"/>
                    <a:pt x="442" y="284"/>
                    <a:pt x="1" y="1"/>
                  </a:cubicBezTo>
                  <a:close/>
                </a:path>
              </a:pathLst>
            </a:custGeom>
            <a:solidFill>
              <a:srgbClr val="5f7d95"/>
            </a:solidFill>
            <a:ln>
              <a:noFill/>
            </a:ln>
          </p:spPr>
          <p:style>
            <a:lnRef idx="0"/>
            <a:fillRef idx="0"/>
            <a:effectRef idx="0"/>
            <a:fontRef idx="minor"/>
          </p:style>
        </p:sp>
        <p:sp>
          <p:nvSpPr>
            <p:cNvPr id="8633" name="CustomShape 486"/>
            <p:cNvSpPr/>
            <p:nvPr/>
          </p:nvSpPr>
          <p:spPr>
            <a:xfrm>
              <a:off x="4881240" y="3849120"/>
              <a:ext cx="19800" cy="72000"/>
            </a:xfrm>
            <a:custGeom>
              <a:avLst/>
              <a:gdLst/>
              <a:ahLst/>
              <a:rect l="l" t="t" r="r" b="b"/>
              <a:pathLst>
                <a:path w="757" h="2616">
                  <a:moveTo>
                    <a:pt x="757" y="1"/>
                  </a:moveTo>
                  <a:cubicBezTo>
                    <a:pt x="316" y="284"/>
                    <a:pt x="0" y="757"/>
                    <a:pt x="0" y="1292"/>
                  </a:cubicBezTo>
                  <a:cubicBezTo>
                    <a:pt x="0" y="1859"/>
                    <a:pt x="316" y="2332"/>
                    <a:pt x="757" y="2615"/>
                  </a:cubicBezTo>
                  <a:lnTo>
                    <a:pt x="757" y="1"/>
                  </a:lnTo>
                  <a:close/>
                </a:path>
              </a:pathLst>
            </a:custGeom>
            <a:solidFill>
              <a:srgbClr val="5f7d95"/>
            </a:solidFill>
            <a:ln>
              <a:noFill/>
            </a:ln>
          </p:spPr>
          <p:style>
            <a:lnRef idx="0"/>
            <a:fillRef idx="0"/>
            <a:effectRef idx="0"/>
            <a:fontRef idx="minor"/>
          </p:style>
        </p:sp>
      </p:grpSp>
      <p:grpSp>
        <p:nvGrpSpPr>
          <p:cNvPr id="8634" name="Group 487"/>
          <p:cNvGrpSpPr/>
          <p:nvPr/>
        </p:nvGrpSpPr>
        <p:grpSpPr>
          <a:xfrm>
            <a:off x="7092720" y="2734920"/>
            <a:ext cx="313200" cy="356400"/>
            <a:chOff x="7092720" y="2734920"/>
            <a:chExt cx="313200" cy="356400"/>
          </a:xfrm>
        </p:grpSpPr>
        <p:sp>
          <p:nvSpPr>
            <p:cNvPr id="8635" name="CustomShape 488"/>
            <p:cNvSpPr/>
            <p:nvPr/>
          </p:nvSpPr>
          <p:spPr>
            <a:xfrm>
              <a:off x="7382520" y="2862360"/>
              <a:ext cx="23400" cy="122760"/>
            </a:xfrm>
            <a:custGeom>
              <a:avLst/>
              <a:gdLst/>
              <a:ahLst/>
              <a:rect l="l" t="t" r="r" b="b"/>
              <a:pathLst>
                <a:path w="883" h="4412">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style>
            <a:lnRef idx="0"/>
            <a:fillRef idx="0"/>
            <a:effectRef idx="0"/>
            <a:fontRef idx="minor"/>
          </p:style>
        </p:sp>
        <p:sp>
          <p:nvSpPr>
            <p:cNvPr id="8636" name="CustomShape 489"/>
            <p:cNvSpPr/>
            <p:nvPr/>
          </p:nvSpPr>
          <p:spPr>
            <a:xfrm>
              <a:off x="7098840" y="2734920"/>
              <a:ext cx="299880" cy="111240"/>
            </a:xfrm>
            <a:custGeom>
              <a:avLst/>
              <a:gdLst/>
              <a:ahLst/>
              <a:rect l="l" t="t" r="r" b="b"/>
              <a:pathLst>
                <a:path w="10712" h="400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style>
            <a:lnRef idx="0"/>
            <a:fillRef idx="0"/>
            <a:effectRef idx="0"/>
            <a:fontRef idx="minor"/>
          </p:style>
        </p:sp>
        <p:sp>
          <p:nvSpPr>
            <p:cNvPr id="8637" name="CustomShape 490"/>
            <p:cNvSpPr/>
            <p:nvPr/>
          </p:nvSpPr>
          <p:spPr>
            <a:xfrm>
              <a:off x="7134480" y="2924280"/>
              <a:ext cx="228960" cy="167040"/>
            </a:xfrm>
            <a:custGeom>
              <a:avLst/>
              <a:gdLst/>
              <a:ahLst/>
              <a:rect l="l" t="t" r="r" b="b"/>
              <a:pathLst>
                <a:path w="8192" h="5987">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style>
            <a:lnRef idx="0"/>
            <a:fillRef idx="0"/>
            <a:effectRef idx="0"/>
            <a:fontRef idx="minor"/>
          </p:style>
        </p:sp>
        <p:sp>
          <p:nvSpPr>
            <p:cNvPr id="8638" name="CustomShape 491"/>
            <p:cNvSpPr/>
            <p:nvPr/>
          </p:nvSpPr>
          <p:spPr>
            <a:xfrm>
              <a:off x="7138800" y="2778120"/>
              <a:ext cx="153720" cy="82800"/>
            </a:xfrm>
            <a:custGeom>
              <a:avLst/>
              <a:gdLst/>
              <a:ahLst/>
              <a:rect l="l" t="t" r="r" b="b"/>
              <a:pathLst>
                <a:path w="5514" h="2993">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style>
            <a:lnRef idx="0"/>
            <a:fillRef idx="0"/>
            <a:effectRef idx="0"/>
            <a:fontRef idx="minor"/>
          </p:style>
        </p:sp>
        <p:sp>
          <p:nvSpPr>
            <p:cNvPr id="8639" name="CustomShape 492"/>
            <p:cNvSpPr/>
            <p:nvPr/>
          </p:nvSpPr>
          <p:spPr>
            <a:xfrm>
              <a:off x="7260120" y="2925360"/>
              <a:ext cx="82800" cy="41040"/>
            </a:xfrm>
            <a:custGeom>
              <a:avLst/>
              <a:gdLst/>
              <a:ahLst/>
              <a:rect l="l" t="t" r="r" b="b"/>
              <a:pathLst>
                <a:path w="2993" h="1514">
                  <a:moveTo>
                    <a:pt x="0" y="1"/>
                  </a:moveTo>
                  <a:cubicBezTo>
                    <a:pt x="0" y="851"/>
                    <a:pt x="662" y="1513"/>
                    <a:pt x="1481" y="1513"/>
                  </a:cubicBezTo>
                  <a:cubicBezTo>
                    <a:pt x="2300" y="1513"/>
                    <a:pt x="2993" y="820"/>
                    <a:pt x="2993" y="1"/>
                  </a:cubicBezTo>
                  <a:close/>
                </a:path>
              </a:pathLst>
            </a:custGeom>
            <a:solidFill>
              <a:srgbClr val="5f7d95"/>
            </a:solidFill>
            <a:ln>
              <a:noFill/>
            </a:ln>
          </p:spPr>
          <p:style>
            <a:lnRef idx="0"/>
            <a:fillRef idx="0"/>
            <a:effectRef idx="0"/>
            <a:fontRef idx="minor"/>
          </p:style>
        </p:sp>
        <p:sp>
          <p:nvSpPr>
            <p:cNvPr id="8640" name="CustomShape 493"/>
            <p:cNvSpPr/>
            <p:nvPr/>
          </p:nvSpPr>
          <p:spPr>
            <a:xfrm>
              <a:off x="7134480" y="2796840"/>
              <a:ext cx="228960" cy="115560"/>
            </a:xfrm>
            <a:custGeom>
              <a:avLst/>
              <a:gdLst/>
              <a:ahLst/>
              <a:rect l="l" t="t" r="r" b="b"/>
              <a:pathLst>
                <a:path w="8192" h="416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style>
            <a:lnRef idx="0"/>
            <a:fillRef idx="0"/>
            <a:effectRef idx="0"/>
            <a:fontRef idx="minor"/>
          </p:style>
        </p:sp>
        <p:sp>
          <p:nvSpPr>
            <p:cNvPr id="8641" name="CustomShape 494"/>
            <p:cNvSpPr/>
            <p:nvPr/>
          </p:nvSpPr>
          <p:spPr>
            <a:xfrm>
              <a:off x="7154640" y="2925360"/>
              <a:ext cx="82800" cy="41040"/>
            </a:xfrm>
            <a:custGeom>
              <a:avLst/>
              <a:gdLst/>
              <a:ahLst/>
              <a:rect l="l" t="t" r="r" b="b"/>
              <a:pathLst>
                <a:path w="2993" h="1514">
                  <a:moveTo>
                    <a:pt x="0" y="1"/>
                  </a:moveTo>
                  <a:cubicBezTo>
                    <a:pt x="0" y="851"/>
                    <a:pt x="662" y="1513"/>
                    <a:pt x="1481" y="1513"/>
                  </a:cubicBezTo>
                  <a:cubicBezTo>
                    <a:pt x="2332" y="1513"/>
                    <a:pt x="2993" y="820"/>
                    <a:pt x="2993" y="1"/>
                  </a:cubicBezTo>
                  <a:close/>
                </a:path>
              </a:pathLst>
            </a:custGeom>
            <a:solidFill>
              <a:srgbClr val="5f7d95"/>
            </a:solidFill>
            <a:ln>
              <a:noFill/>
            </a:ln>
          </p:spPr>
          <p:style>
            <a:lnRef idx="0"/>
            <a:fillRef idx="0"/>
            <a:effectRef idx="0"/>
            <a:fontRef idx="minor"/>
          </p:style>
        </p:sp>
        <p:sp>
          <p:nvSpPr>
            <p:cNvPr id="8642" name="CustomShape 495"/>
            <p:cNvSpPr/>
            <p:nvPr/>
          </p:nvSpPr>
          <p:spPr>
            <a:xfrm>
              <a:off x="7092720" y="2862360"/>
              <a:ext cx="22680" cy="122760"/>
            </a:xfrm>
            <a:custGeom>
              <a:avLst/>
              <a:gdLst/>
              <a:ahLst/>
              <a:rect l="l" t="t" r="r" b="b"/>
              <a:pathLst>
                <a:path w="852" h="441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style>
            <a:lnRef idx="0"/>
            <a:fillRef idx="0"/>
            <a:effectRef idx="0"/>
            <a:fontRef idx="minor"/>
          </p:style>
        </p:sp>
      </p:grpSp>
      <p:grpSp>
        <p:nvGrpSpPr>
          <p:cNvPr id="8643" name="Group 496"/>
          <p:cNvGrpSpPr/>
          <p:nvPr/>
        </p:nvGrpSpPr>
        <p:grpSpPr>
          <a:xfrm>
            <a:off x="5779080" y="2276280"/>
            <a:ext cx="322200" cy="357120"/>
            <a:chOff x="5779080" y="2276280"/>
            <a:chExt cx="322200" cy="357120"/>
          </a:xfrm>
        </p:grpSpPr>
        <p:sp>
          <p:nvSpPr>
            <p:cNvPr id="8644" name="CustomShape 497"/>
            <p:cNvSpPr/>
            <p:nvPr/>
          </p:nvSpPr>
          <p:spPr>
            <a:xfrm>
              <a:off x="5973120" y="2466360"/>
              <a:ext cx="60480" cy="60480"/>
            </a:xfrm>
            <a:custGeom>
              <a:avLst/>
              <a:gdLst/>
              <a:ahLst/>
              <a:rect l="l" t="t" r="r" b="b"/>
              <a:pathLst>
                <a:path w="2206" h="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style>
            <a:lnRef idx="0"/>
            <a:fillRef idx="0"/>
            <a:effectRef idx="0"/>
            <a:fontRef idx="minor"/>
          </p:style>
        </p:sp>
        <p:sp>
          <p:nvSpPr>
            <p:cNvPr id="8645" name="CustomShape 498"/>
            <p:cNvSpPr/>
            <p:nvPr/>
          </p:nvSpPr>
          <p:spPr>
            <a:xfrm>
              <a:off x="5779080" y="2276280"/>
              <a:ext cx="322200" cy="180000"/>
            </a:xfrm>
            <a:custGeom>
              <a:avLst/>
              <a:gdLst/>
              <a:ahLst/>
              <a:rect l="l" t="t" r="r" b="b"/>
              <a:pathLst>
                <a:path w="11500" h="6452">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style>
            <a:lnRef idx="0"/>
            <a:fillRef idx="0"/>
            <a:effectRef idx="0"/>
            <a:fontRef idx="minor"/>
          </p:style>
        </p:sp>
        <p:sp>
          <p:nvSpPr>
            <p:cNvPr id="8646" name="CustomShape 499"/>
            <p:cNvSpPr/>
            <p:nvPr/>
          </p:nvSpPr>
          <p:spPr>
            <a:xfrm>
              <a:off x="5826960" y="2371680"/>
              <a:ext cx="140400" cy="124560"/>
            </a:xfrm>
            <a:custGeom>
              <a:avLst/>
              <a:gdLst/>
              <a:ahLst/>
              <a:rect l="l" t="t" r="r" b="b"/>
              <a:pathLst>
                <a:path w="5043" h="4475">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style>
            <a:lnRef idx="0"/>
            <a:fillRef idx="0"/>
            <a:effectRef idx="0"/>
            <a:fontRef idx="minor"/>
          </p:style>
        </p:sp>
        <p:sp>
          <p:nvSpPr>
            <p:cNvPr id="8647" name="CustomShape 500"/>
            <p:cNvSpPr/>
            <p:nvPr/>
          </p:nvSpPr>
          <p:spPr>
            <a:xfrm>
              <a:off x="5848200" y="2466360"/>
              <a:ext cx="60480" cy="60480"/>
            </a:xfrm>
            <a:custGeom>
              <a:avLst/>
              <a:gdLst/>
              <a:ahLst/>
              <a:rect l="l" t="t" r="r" b="b"/>
              <a:pathLst>
                <a:path w="2207" h="2206">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style>
            <a:lnRef idx="0"/>
            <a:fillRef idx="0"/>
            <a:effectRef idx="0"/>
            <a:fontRef idx="minor"/>
          </p:style>
        </p:sp>
        <p:sp>
          <p:nvSpPr>
            <p:cNvPr id="8648" name="CustomShape 501"/>
            <p:cNvSpPr/>
            <p:nvPr/>
          </p:nvSpPr>
          <p:spPr>
            <a:xfrm>
              <a:off x="5826960" y="2498400"/>
              <a:ext cx="228960" cy="135000"/>
            </a:xfrm>
            <a:custGeom>
              <a:avLst/>
              <a:gdLst/>
              <a:ahLst/>
              <a:rect l="l" t="t" r="r" b="b"/>
              <a:pathLst>
                <a:path w="8192" h="4853">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style>
            <a:lnRef idx="0"/>
            <a:fillRef idx="0"/>
            <a:effectRef idx="0"/>
            <a:fontRef idx="minor"/>
          </p:style>
        </p:sp>
        <p:sp>
          <p:nvSpPr>
            <p:cNvPr id="8649" name="CustomShape 502"/>
            <p:cNvSpPr/>
            <p:nvPr/>
          </p:nvSpPr>
          <p:spPr>
            <a:xfrm>
              <a:off x="5783760" y="2472840"/>
              <a:ext cx="19800" cy="70560"/>
            </a:xfrm>
            <a:custGeom>
              <a:avLst/>
              <a:gdLst/>
              <a:ahLst/>
              <a:rect l="l" t="t" r="r" b="b"/>
              <a:pathLst>
                <a:path w="756" h="2553">
                  <a:moveTo>
                    <a:pt x="756" y="0"/>
                  </a:moveTo>
                  <a:cubicBezTo>
                    <a:pt x="315" y="252"/>
                    <a:pt x="0" y="725"/>
                    <a:pt x="0" y="1260"/>
                  </a:cubicBezTo>
                  <a:cubicBezTo>
                    <a:pt x="0" y="1827"/>
                    <a:pt x="315" y="2300"/>
                    <a:pt x="756" y="2552"/>
                  </a:cubicBezTo>
                  <a:lnTo>
                    <a:pt x="756" y="0"/>
                  </a:lnTo>
                  <a:close/>
                </a:path>
              </a:pathLst>
            </a:custGeom>
            <a:solidFill>
              <a:srgbClr val="5f7d95"/>
            </a:solidFill>
            <a:ln>
              <a:noFill/>
            </a:ln>
          </p:spPr>
          <p:style>
            <a:lnRef idx="0"/>
            <a:fillRef idx="0"/>
            <a:effectRef idx="0"/>
            <a:fontRef idx="minor"/>
          </p:style>
        </p:sp>
        <p:sp>
          <p:nvSpPr>
            <p:cNvPr id="8650" name="CustomShape 503"/>
            <p:cNvSpPr/>
            <p:nvPr/>
          </p:nvSpPr>
          <p:spPr>
            <a:xfrm>
              <a:off x="6078600" y="2471760"/>
              <a:ext cx="19800" cy="70560"/>
            </a:xfrm>
            <a:custGeom>
              <a:avLst/>
              <a:gdLst/>
              <a:ahLst/>
              <a:rect l="l" t="t" r="r" b="b"/>
              <a:pathLst>
                <a:path w="757" h="2553">
                  <a:moveTo>
                    <a:pt x="0" y="1"/>
                  </a:moveTo>
                  <a:lnTo>
                    <a:pt x="0" y="2553"/>
                  </a:lnTo>
                  <a:cubicBezTo>
                    <a:pt x="441" y="2269"/>
                    <a:pt x="756" y="1796"/>
                    <a:pt x="756" y="1261"/>
                  </a:cubicBezTo>
                  <a:cubicBezTo>
                    <a:pt x="756" y="757"/>
                    <a:pt x="441" y="284"/>
                    <a:pt x="0" y="1"/>
                  </a:cubicBezTo>
                  <a:close/>
                </a:path>
              </a:pathLst>
            </a:custGeom>
            <a:solidFill>
              <a:srgbClr val="5f7d95"/>
            </a:solidFill>
            <a:ln>
              <a:noFill/>
            </a:ln>
          </p:spPr>
          <p:style>
            <a:lnRef idx="0"/>
            <a:fillRef idx="0"/>
            <a:effectRef idx="0"/>
            <a:fontRef idx="minor"/>
          </p:style>
        </p:sp>
        <p:sp>
          <p:nvSpPr>
            <p:cNvPr id="8651" name="CustomShape 504"/>
            <p:cNvSpPr/>
            <p:nvPr/>
          </p:nvSpPr>
          <p:spPr>
            <a:xfrm>
              <a:off x="6046920" y="2464560"/>
              <a:ext cx="9360" cy="31320"/>
            </a:xfrm>
            <a:custGeom>
              <a:avLst/>
              <a:gdLst/>
              <a:ahLst/>
              <a:rect l="l" t="t" r="r" b="b"/>
              <a:pathLst>
                <a:path w="378" h="1167">
                  <a:moveTo>
                    <a:pt x="0" y="1"/>
                  </a:moveTo>
                  <a:cubicBezTo>
                    <a:pt x="221" y="379"/>
                    <a:pt x="378" y="757"/>
                    <a:pt x="378" y="1166"/>
                  </a:cubicBezTo>
                  <a:lnTo>
                    <a:pt x="378" y="883"/>
                  </a:lnTo>
                  <a:lnTo>
                    <a:pt x="378" y="1"/>
                  </a:lnTo>
                  <a:close/>
                </a:path>
              </a:pathLst>
            </a:custGeom>
            <a:solidFill>
              <a:srgbClr val="5f7d95"/>
            </a:solidFill>
            <a:ln>
              <a:noFill/>
            </a:ln>
          </p:spPr>
          <p:style>
            <a:lnRef idx="0"/>
            <a:fillRef idx="0"/>
            <a:effectRef idx="0"/>
            <a:fontRef idx="minor"/>
          </p:style>
        </p:sp>
      </p:grpSp>
      <p:grpSp>
        <p:nvGrpSpPr>
          <p:cNvPr id="8652" name="Group 505"/>
          <p:cNvGrpSpPr/>
          <p:nvPr/>
        </p:nvGrpSpPr>
        <p:grpSpPr>
          <a:xfrm>
            <a:off x="7070400" y="3206520"/>
            <a:ext cx="357480" cy="356040"/>
            <a:chOff x="7070400" y="3206520"/>
            <a:chExt cx="357480" cy="356040"/>
          </a:xfrm>
        </p:grpSpPr>
        <p:sp>
          <p:nvSpPr>
            <p:cNvPr id="8653" name="CustomShape 506"/>
            <p:cNvSpPr/>
            <p:nvPr/>
          </p:nvSpPr>
          <p:spPr>
            <a:xfrm>
              <a:off x="7070400" y="3269520"/>
              <a:ext cx="357480" cy="118080"/>
            </a:xfrm>
            <a:custGeom>
              <a:avLst/>
              <a:gdLst/>
              <a:ahLst/>
              <a:rect l="l" t="t" r="r" b="b"/>
              <a:pathLst>
                <a:path w="12760" h="4254">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style>
            <a:lnRef idx="0"/>
            <a:fillRef idx="0"/>
            <a:effectRef idx="0"/>
            <a:fontRef idx="minor"/>
          </p:style>
        </p:sp>
        <p:sp>
          <p:nvSpPr>
            <p:cNvPr id="8654" name="CustomShape 507"/>
            <p:cNvSpPr/>
            <p:nvPr/>
          </p:nvSpPr>
          <p:spPr>
            <a:xfrm>
              <a:off x="7143120" y="3206520"/>
              <a:ext cx="211320" cy="57240"/>
            </a:xfrm>
            <a:custGeom>
              <a:avLst/>
              <a:gdLst/>
              <a:ahLst/>
              <a:rect l="l" t="t" r="r" b="b"/>
              <a:pathLst>
                <a:path w="7562" h="208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style>
            <a:lnRef idx="0"/>
            <a:fillRef idx="0"/>
            <a:effectRef idx="0"/>
            <a:fontRef idx="minor"/>
          </p:style>
        </p:sp>
        <p:sp>
          <p:nvSpPr>
            <p:cNvPr id="8655" name="CustomShape 508"/>
            <p:cNvSpPr/>
            <p:nvPr/>
          </p:nvSpPr>
          <p:spPr>
            <a:xfrm>
              <a:off x="7134120" y="3331440"/>
              <a:ext cx="142200" cy="82800"/>
            </a:xfrm>
            <a:custGeom>
              <a:avLst/>
              <a:gdLst/>
              <a:ahLst/>
              <a:rect l="l" t="t" r="r" b="b"/>
              <a:pathLst>
                <a:path w="5105" h="2994">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style>
            <a:lnRef idx="0"/>
            <a:fillRef idx="0"/>
            <a:effectRef idx="0"/>
            <a:fontRef idx="minor"/>
          </p:style>
        </p:sp>
        <p:sp>
          <p:nvSpPr>
            <p:cNvPr id="8656" name="CustomShape 509"/>
            <p:cNvSpPr/>
            <p:nvPr/>
          </p:nvSpPr>
          <p:spPr>
            <a:xfrm>
              <a:off x="7133400" y="3336120"/>
              <a:ext cx="228960" cy="226440"/>
            </a:xfrm>
            <a:custGeom>
              <a:avLst/>
              <a:gdLst/>
              <a:ahLst/>
              <a:rect l="l" t="t" r="r" b="b"/>
              <a:pathLst>
                <a:path w="8192" h="8098">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style>
            <a:lnRef idx="0"/>
            <a:fillRef idx="0"/>
            <a:effectRef idx="0"/>
            <a:fontRef idx="minor"/>
          </p:style>
        </p:sp>
        <p:sp>
          <p:nvSpPr>
            <p:cNvPr id="8657" name="CustomShape 510"/>
            <p:cNvSpPr/>
            <p:nvPr/>
          </p:nvSpPr>
          <p:spPr>
            <a:xfrm>
              <a:off x="7091640" y="3380400"/>
              <a:ext cx="19080" cy="71280"/>
            </a:xfrm>
            <a:custGeom>
              <a:avLst/>
              <a:gdLst/>
              <a:ahLst/>
              <a:rect l="l" t="t" r="r" b="b"/>
              <a:pathLst>
                <a:path w="725" h="2584">
                  <a:moveTo>
                    <a:pt x="725" y="0"/>
                  </a:moveTo>
                  <a:cubicBezTo>
                    <a:pt x="315" y="252"/>
                    <a:pt x="0" y="725"/>
                    <a:pt x="0" y="1260"/>
                  </a:cubicBezTo>
                  <a:cubicBezTo>
                    <a:pt x="0" y="1827"/>
                    <a:pt x="315" y="2300"/>
                    <a:pt x="725" y="2584"/>
                  </a:cubicBezTo>
                  <a:lnTo>
                    <a:pt x="725" y="0"/>
                  </a:lnTo>
                  <a:close/>
                </a:path>
              </a:pathLst>
            </a:custGeom>
            <a:solidFill>
              <a:srgbClr val="5f7d95"/>
            </a:solidFill>
            <a:ln>
              <a:noFill/>
            </a:ln>
          </p:spPr>
          <p:style>
            <a:lnRef idx="0"/>
            <a:fillRef idx="0"/>
            <a:effectRef idx="0"/>
            <a:fontRef idx="minor"/>
          </p:style>
        </p:sp>
        <p:sp>
          <p:nvSpPr>
            <p:cNvPr id="8658" name="CustomShape 511"/>
            <p:cNvSpPr/>
            <p:nvPr/>
          </p:nvSpPr>
          <p:spPr>
            <a:xfrm>
              <a:off x="7386840" y="3380400"/>
              <a:ext cx="19800" cy="71280"/>
            </a:xfrm>
            <a:custGeom>
              <a:avLst/>
              <a:gdLst/>
              <a:ahLst/>
              <a:rect l="l" t="t" r="r" b="b"/>
              <a:pathLst>
                <a:path w="757" h="2584">
                  <a:moveTo>
                    <a:pt x="0" y="0"/>
                  </a:moveTo>
                  <a:lnTo>
                    <a:pt x="0" y="2584"/>
                  </a:lnTo>
                  <a:cubicBezTo>
                    <a:pt x="442" y="2300"/>
                    <a:pt x="757" y="1827"/>
                    <a:pt x="757" y="1260"/>
                  </a:cubicBezTo>
                  <a:cubicBezTo>
                    <a:pt x="757" y="725"/>
                    <a:pt x="442" y="252"/>
                    <a:pt x="0" y="0"/>
                  </a:cubicBezTo>
                  <a:close/>
                </a:path>
              </a:pathLst>
            </a:custGeom>
            <a:solidFill>
              <a:srgbClr val="5f7d95"/>
            </a:solidFill>
            <a:ln>
              <a:noFill/>
            </a:ln>
          </p:spPr>
          <p:style>
            <a:lnRef idx="0"/>
            <a:fillRef idx="0"/>
            <a:effectRef idx="0"/>
            <a:fontRef idx="minor"/>
          </p:style>
        </p:sp>
      </p:grpSp>
      <p:grpSp>
        <p:nvGrpSpPr>
          <p:cNvPr id="8659" name="Group 512"/>
          <p:cNvGrpSpPr/>
          <p:nvPr/>
        </p:nvGrpSpPr>
        <p:grpSpPr>
          <a:xfrm>
            <a:off x="7092720" y="3668400"/>
            <a:ext cx="313200" cy="357480"/>
            <a:chOff x="7092720" y="3668400"/>
            <a:chExt cx="313200" cy="357480"/>
          </a:xfrm>
        </p:grpSpPr>
        <p:sp>
          <p:nvSpPr>
            <p:cNvPr id="8660" name="CustomShape 513"/>
            <p:cNvSpPr/>
            <p:nvPr/>
          </p:nvSpPr>
          <p:spPr>
            <a:xfrm>
              <a:off x="7134480" y="3668400"/>
              <a:ext cx="228960" cy="125280"/>
            </a:xfrm>
            <a:custGeom>
              <a:avLst/>
              <a:gdLst/>
              <a:ahLst/>
              <a:rect l="l" t="t" r="r" b="b"/>
              <a:pathLst>
                <a:path w="8192" h="4506">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style>
            <a:lnRef idx="0"/>
            <a:fillRef idx="0"/>
            <a:effectRef idx="0"/>
            <a:fontRef idx="minor"/>
          </p:style>
        </p:sp>
        <p:sp>
          <p:nvSpPr>
            <p:cNvPr id="8661" name="CustomShape 514"/>
            <p:cNvSpPr/>
            <p:nvPr/>
          </p:nvSpPr>
          <p:spPr>
            <a:xfrm>
              <a:off x="7176960" y="3752640"/>
              <a:ext cx="186480" cy="105120"/>
            </a:xfrm>
            <a:custGeom>
              <a:avLst/>
              <a:gdLst/>
              <a:ahLst/>
              <a:rect l="l" t="t" r="r" b="b"/>
              <a:pathLst>
                <a:path w="6680" h="3782">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style>
            <a:lnRef idx="0"/>
            <a:fillRef idx="0"/>
            <a:effectRef idx="0"/>
            <a:fontRef idx="minor"/>
          </p:style>
        </p:sp>
        <p:sp>
          <p:nvSpPr>
            <p:cNvPr id="8662" name="CustomShape 515"/>
            <p:cNvSpPr/>
            <p:nvPr/>
          </p:nvSpPr>
          <p:spPr>
            <a:xfrm>
              <a:off x="7134480" y="3795120"/>
              <a:ext cx="228240" cy="230760"/>
            </a:xfrm>
            <a:custGeom>
              <a:avLst/>
              <a:gdLst/>
              <a:ahLst/>
              <a:rect l="l" t="t" r="r" b="b"/>
              <a:pathLst>
                <a:path w="8161" h="8256">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style>
            <a:lnRef idx="0"/>
            <a:fillRef idx="0"/>
            <a:effectRef idx="0"/>
            <a:fontRef idx="minor"/>
          </p:style>
        </p:sp>
        <p:sp>
          <p:nvSpPr>
            <p:cNvPr id="8663" name="CustomShape 516"/>
            <p:cNvSpPr/>
            <p:nvPr/>
          </p:nvSpPr>
          <p:spPr>
            <a:xfrm>
              <a:off x="7092720" y="3844080"/>
              <a:ext cx="19800" cy="70560"/>
            </a:xfrm>
            <a:custGeom>
              <a:avLst/>
              <a:gdLst/>
              <a:ahLst/>
              <a:rect l="l" t="t" r="r" b="b"/>
              <a:pathLst>
                <a:path w="757" h="2553">
                  <a:moveTo>
                    <a:pt x="757" y="1"/>
                  </a:moveTo>
                  <a:cubicBezTo>
                    <a:pt x="316" y="221"/>
                    <a:pt x="1" y="694"/>
                    <a:pt x="1" y="1261"/>
                  </a:cubicBezTo>
                  <a:cubicBezTo>
                    <a:pt x="1" y="1796"/>
                    <a:pt x="316" y="2269"/>
                    <a:pt x="757" y="2552"/>
                  </a:cubicBezTo>
                  <a:lnTo>
                    <a:pt x="757" y="1"/>
                  </a:lnTo>
                  <a:close/>
                </a:path>
              </a:pathLst>
            </a:custGeom>
            <a:solidFill>
              <a:srgbClr val="5f7d95"/>
            </a:solidFill>
            <a:ln>
              <a:noFill/>
            </a:ln>
          </p:spPr>
          <p:style>
            <a:lnRef idx="0"/>
            <a:fillRef idx="0"/>
            <a:effectRef idx="0"/>
            <a:fontRef idx="minor"/>
          </p:style>
        </p:sp>
        <p:sp>
          <p:nvSpPr>
            <p:cNvPr id="8664" name="CustomShape 517"/>
            <p:cNvSpPr/>
            <p:nvPr/>
          </p:nvSpPr>
          <p:spPr>
            <a:xfrm>
              <a:off x="7386120" y="3844080"/>
              <a:ext cx="19800" cy="70560"/>
            </a:xfrm>
            <a:custGeom>
              <a:avLst/>
              <a:gdLst/>
              <a:ahLst/>
              <a:rect l="l" t="t" r="r" b="b"/>
              <a:pathLst>
                <a:path w="757" h="2553">
                  <a:moveTo>
                    <a:pt x="1" y="1"/>
                  </a:moveTo>
                  <a:lnTo>
                    <a:pt x="1" y="2552"/>
                  </a:lnTo>
                  <a:cubicBezTo>
                    <a:pt x="442" y="2269"/>
                    <a:pt x="757" y="1796"/>
                    <a:pt x="757" y="1261"/>
                  </a:cubicBezTo>
                  <a:cubicBezTo>
                    <a:pt x="757" y="694"/>
                    <a:pt x="442" y="221"/>
                    <a:pt x="1" y="1"/>
                  </a:cubicBezTo>
                  <a:close/>
                </a:path>
              </a:pathLst>
            </a:custGeom>
            <a:solidFill>
              <a:srgbClr val="5f7d95"/>
            </a:solidFill>
            <a:ln>
              <a:noFill/>
            </a:ln>
          </p:spPr>
          <p:style>
            <a:lnRef idx="0"/>
            <a:fillRef idx="0"/>
            <a:effectRef idx="0"/>
            <a:fontRef idx="minor"/>
          </p:style>
        </p:sp>
      </p:grpSp>
      <p:grpSp>
        <p:nvGrpSpPr>
          <p:cNvPr id="8665" name="Group 518"/>
          <p:cNvGrpSpPr/>
          <p:nvPr/>
        </p:nvGrpSpPr>
        <p:grpSpPr>
          <a:xfrm>
            <a:off x="6210000" y="4123080"/>
            <a:ext cx="314640" cy="356760"/>
            <a:chOff x="6210000" y="4123080"/>
            <a:chExt cx="314640" cy="356760"/>
          </a:xfrm>
        </p:grpSpPr>
        <p:sp>
          <p:nvSpPr>
            <p:cNvPr id="8666" name="CustomShape 519"/>
            <p:cNvSpPr/>
            <p:nvPr/>
          </p:nvSpPr>
          <p:spPr>
            <a:xfrm>
              <a:off x="6210000" y="4296960"/>
              <a:ext cx="19800" cy="70560"/>
            </a:xfrm>
            <a:custGeom>
              <a:avLst/>
              <a:gdLst/>
              <a:ahLst/>
              <a:rect l="l" t="t" r="r" b="b"/>
              <a:pathLst>
                <a:path w="757" h="2553">
                  <a:moveTo>
                    <a:pt x="756" y="0"/>
                  </a:moveTo>
                  <a:cubicBezTo>
                    <a:pt x="315" y="284"/>
                    <a:pt x="0" y="756"/>
                    <a:pt x="0" y="1292"/>
                  </a:cubicBezTo>
                  <a:cubicBezTo>
                    <a:pt x="0" y="1859"/>
                    <a:pt x="315" y="2332"/>
                    <a:pt x="756" y="2552"/>
                  </a:cubicBezTo>
                  <a:lnTo>
                    <a:pt x="756" y="0"/>
                  </a:lnTo>
                  <a:close/>
                </a:path>
              </a:pathLst>
            </a:custGeom>
            <a:solidFill>
              <a:srgbClr val="5f7d95"/>
            </a:solidFill>
            <a:ln>
              <a:noFill/>
            </a:ln>
          </p:spPr>
          <p:style>
            <a:lnRef idx="0"/>
            <a:fillRef idx="0"/>
            <a:effectRef idx="0"/>
            <a:fontRef idx="minor"/>
          </p:style>
        </p:sp>
        <p:sp>
          <p:nvSpPr>
            <p:cNvPr id="8667" name="CustomShape 520"/>
            <p:cNvSpPr/>
            <p:nvPr/>
          </p:nvSpPr>
          <p:spPr>
            <a:xfrm>
              <a:off x="6252480" y="4291560"/>
              <a:ext cx="228960" cy="188280"/>
            </a:xfrm>
            <a:custGeom>
              <a:avLst/>
              <a:gdLst/>
              <a:ahLst/>
              <a:rect l="l" t="t" r="r" b="b"/>
              <a:pathLst>
                <a:path w="8192" h="6743">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style>
            <a:lnRef idx="0"/>
            <a:fillRef idx="0"/>
            <a:effectRef idx="0"/>
            <a:fontRef idx="minor"/>
          </p:style>
        </p:sp>
        <p:sp>
          <p:nvSpPr>
            <p:cNvPr id="8668" name="CustomShape 521"/>
            <p:cNvSpPr/>
            <p:nvPr/>
          </p:nvSpPr>
          <p:spPr>
            <a:xfrm>
              <a:off x="6210000" y="4228560"/>
              <a:ext cx="313200" cy="40320"/>
            </a:xfrm>
            <a:custGeom>
              <a:avLst/>
              <a:gdLst/>
              <a:ahLst/>
              <a:rect l="l" t="t" r="r" b="b"/>
              <a:pathLst>
                <a:path w="11185" h="1482">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style>
            <a:lnRef idx="0"/>
            <a:fillRef idx="0"/>
            <a:effectRef idx="0"/>
            <a:fontRef idx="minor"/>
          </p:style>
        </p:sp>
        <p:sp>
          <p:nvSpPr>
            <p:cNvPr id="8669" name="CustomShape 522"/>
            <p:cNvSpPr/>
            <p:nvPr/>
          </p:nvSpPr>
          <p:spPr>
            <a:xfrm>
              <a:off x="6368400" y="4123080"/>
              <a:ext cx="109440" cy="82800"/>
            </a:xfrm>
            <a:custGeom>
              <a:avLst/>
              <a:gdLst/>
              <a:ahLst/>
              <a:rect l="l" t="t" r="r" b="b"/>
              <a:pathLst>
                <a:path w="3939" h="2994">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style>
            <a:lnRef idx="0"/>
            <a:fillRef idx="0"/>
            <a:effectRef idx="0"/>
            <a:fontRef idx="minor"/>
          </p:style>
        </p:sp>
        <p:sp>
          <p:nvSpPr>
            <p:cNvPr id="8670" name="CustomShape 523"/>
            <p:cNvSpPr/>
            <p:nvPr/>
          </p:nvSpPr>
          <p:spPr>
            <a:xfrm>
              <a:off x="6257880" y="4123080"/>
              <a:ext cx="109440" cy="82800"/>
            </a:xfrm>
            <a:custGeom>
              <a:avLst/>
              <a:gdLst/>
              <a:ahLst/>
              <a:rect l="l" t="t" r="r" b="b"/>
              <a:pathLst>
                <a:path w="3939" h="2994">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style>
            <a:lnRef idx="0"/>
            <a:fillRef idx="0"/>
            <a:effectRef idx="0"/>
            <a:fontRef idx="minor"/>
          </p:style>
        </p:sp>
        <p:sp>
          <p:nvSpPr>
            <p:cNvPr id="8671" name="CustomShape 524"/>
            <p:cNvSpPr/>
            <p:nvPr/>
          </p:nvSpPr>
          <p:spPr>
            <a:xfrm>
              <a:off x="6339960" y="4145400"/>
              <a:ext cx="57240" cy="61560"/>
            </a:xfrm>
            <a:custGeom>
              <a:avLst/>
              <a:gdLst/>
              <a:ahLst/>
              <a:rect l="l" t="t" r="r" b="b"/>
              <a:pathLst>
                <a:path w="2080" h="2238">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style>
            <a:lnRef idx="0"/>
            <a:fillRef idx="0"/>
            <a:effectRef idx="0"/>
            <a:fontRef idx="minor"/>
          </p:style>
        </p:sp>
        <p:sp>
          <p:nvSpPr>
            <p:cNvPr id="8672" name="CustomShape 525"/>
            <p:cNvSpPr/>
            <p:nvPr/>
          </p:nvSpPr>
          <p:spPr>
            <a:xfrm>
              <a:off x="6504840" y="4297680"/>
              <a:ext cx="19800" cy="71280"/>
            </a:xfrm>
            <a:custGeom>
              <a:avLst/>
              <a:gdLst/>
              <a:ahLst/>
              <a:rect l="l" t="t" r="r" b="b"/>
              <a:pathLst>
                <a:path w="757" h="2585">
                  <a:moveTo>
                    <a:pt x="0" y="1"/>
                  </a:moveTo>
                  <a:lnTo>
                    <a:pt x="0" y="2584"/>
                  </a:lnTo>
                  <a:cubicBezTo>
                    <a:pt x="442" y="2301"/>
                    <a:pt x="757" y="1828"/>
                    <a:pt x="757" y="1324"/>
                  </a:cubicBezTo>
                  <a:cubicBezTo>
                    <a:pt x="757" y="725"/>
                    <a:pt x="442" y="253"/>
                    <a:pt x="0" y="1"/>
                  </a:cubicBezTo>
                  <a:close/>
                </a:path>
              </a:pathLst>
            </a:custGeom>
            <a:solidFill>
              <a:srgbClr val="5f7d95"/>
            </a:solidFill>
            <a:ln>
              <a:noFill/>
            </a:ln>
          </p:spPr>
          <p:style>
            <a:lnRef idx="0"/>
            <a:fillRef idx="0"/>
            <a:effectRef idx="0"/>
            <a:fontRef idx="minor"/>
          </p:style>
        </p:sp>
      </p:grpSp>
      <p:grpSp>
        <p:nvGrpSpPr>
          <p:cNvPr id="8673" name="Group 526"/>
          <p:cNvGrpSpPr/>
          <p:nvPr/>
        </p:nvGrpSpPr>
        <p:grpSpPr>
          <a:xfrm>
            <a:off x="6628680" y="1380960"/>
            <a:ext cx="363600" cy="356040"/>
            <a:chOff x="6628680" y="1380960"/>
            <a:chExt cx="363600" cy="356040"/>
          </a:xfrm>
        </p:grpSpPr>
        <p:sp>
          <p:nvSpPr>
            <p:cNvPr id="8674" name="CustomShape 527"/>
            <p:cNvSpPr/>
            <p:nvPr/>
          </p:nvSpPr>
          <p:spPr>
            <a:xfrm>
              <a:off x="6653520" y="1553760"/>
              <a:ext cx="19800" cy="70560"/>
            </a:xfrm>
            <a:custGeom>
              <a:avLst/>
              <a:gdLst/>
              <a:ahLst/>
              <a:rect l="l" t="t" r="r" b="b"/>
              <a:pathLst>
                <a:path w="757" h="2553">
                  <a:moveTo>
                    <a:pt x="757" y="0"/>
                  </a:moveTo>
                  <a:cubicBezTo>
                    <a:pt x="316" y="284"/>
                    <a:pt x="1" y="756"/>
                    <a:pt x="1" y="1292"/>
                  </a:cubicBezTo>
                  <a:cubicBezTo>
                    <a:pt x="1" y="1859"/>
                    <a:pt x="316" y="2332"/>
                    <a:pt x="757" y="2552"/>
                  </a:cubicBezTo>
                  <a:lnTo>
                    <a:pt x="757" y="0"/>
                  </a:lnTo>
                  <a:close/>
                </a:path>
              </a:pathLst>
            </a:custGeom>
            <a:solidFill>
              <a:srgbClr val="5f7d95"/>
            </a:solidFill>
            <a:ln>
              <a:noFill/>
            </a:ln>
          </p:spPr>
          <p:style>
            <a:lnRef idx="0"/>
            <a:fillRef idx="0"/>
            <a:effectRef idx="0"/>
            <a:fontRef idx="minor"/>
          </p:style>
        </p:sp>
        <p:sp>
          <p:nvSpPr>
            <p:cNvPr id="8675" name="CustomShape 528"/>
            <p:cNvSpPr/>
            <p:nvPr/>
          </p:nvSpPr>
          <p:spPr>
            <a:xfrm>
              <a:off x="6699600" y="1380960"/>
              <a:ext cx="221760" cy="81000"/>
            </a:xfrm>
            <a:custGeom>
              <a:avLst/>
              <a:gdLst/>
              <a:ahLst/>
              <a:rect l="l" t="t" r="r" b="b"/>
              <a:pathLst>
                <a:path w="7940" h="2931">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style>
            <a:lnRef idx="0"/>
            <a:fillRef idx="0"/>
            <a:effectRef idx="0"/>
            <a:fontRef idx="minor"/>
          </p:style>
        </p:sp>
        <p:sp>
          <p:nvSpPr>
            <p:cNvPr id="8676" name="CustomShape 529"/>
            <p:cNvSpPr/>
            <p:nvPr/>
          </p:nvSpPr>
          <p:spPr>
            <a:xfrm>
              <a:off x="6628680" y="1463760"/>
              <a:ext cx="363600" cy="64800"/>
            </a:xfrm>
            <a:custGeom>
              <a:avLst/>
              <a:gdLst/>
              <a:ahLst/>
              <a:rect l="l" t="t" r="r" b="b"/>
              <a:pathLst>
                <a:path w="12981" h="2349">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style>
            <a:lnRef idx="0"/>
            <a:fillRef idx="0"/>
            <a:effectRef idx="0"/>
            <a:fontRef idx="minor"/>
          </p:style>
        </p:sp>
        <p:sp>
          <p:nvSpPr>
            <p:cNvPr id="8677" name="CustomShape 530"/>
            <p:cNvSpPr/>
            <p:nvPr/>
          </p:nvSpPr>
          <p:spPr>
            <a:xfrm>
              <a:off x="6696000" y="1545840"/>
              <a:ext cx="228960" cy="87120"/>
            </a:xfrm>
            <a:custGeom>
              <a:avLst/>
              <a:gdLst/>
              <a:ahLst/>
              <a:rect l="l" t="t" r="r" b="b"/>
              <a:pathLst>
                <a:path w="8192" h="315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style>
            <a:lnRef idx="0"/>
            <a:fillRef idx="0"/>
            <a:effectRef idx="0"/>
            <a:fontRef idx="minor"/>
          </p:style>
        </p:sp>
        <p:sp>
          <p:nvSpPr>
            <p:cNvPr id="8678" name="CustomShape 531"/>
            <p:cNvSpPr/>
            <p:nvPr/>
          </p:nvSpPr>
          <p:spPr>
            <a:xfrm>
              <a:off x="6701400" y="1614240"/>
              <a:ext cx="216720" cy="122760"/>
            </a:xfrm>
            <a:custGeom>
              <a:avLst/>
              <a:gdLst/>
              <a:ahLst/>
              <a:rect l="l" t="t" r="r" b="b"/>
              <a:pathLst>
                <a:path w="7751" h="4412">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style>
            <a:lnRef idx="0"/>
            <a:fillRef idx="0"/>
            <a:effectRef idx="0"/>
            <a:fontRef idx="minor"/>
          </p:style>
        </p:sp>
        <p:sp>
          <p:nvSpPr>
            <p:cNvPr id="8679" name="CustomShape 532"/>
            <p:cNvSpPr/>
            <p:nvPr/>
          </p:nvSpPr>
          <p:spPr>
            <a:xfrm>
              <a:off x="6947640" y="1554840"/>
              <a:ext cx="19080" cy="71280"/>
            </a:xfrm>
            <a:custGeom>
              <a:avLst/>
              <a:gdLst/>
              <a:ahLst/>
              <a:rect l="l" t="t" r="r" b="b"/>
              <a:pathLst>
                <a:path w="725" h="258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style>
            <a:lnRef idx="0"/>
            <a:fillRef idx="0"/>
            <a:effectRef idx="0"/>
            <a:fontRef idx="minor"/>
          </p:style>
        </p:sp>
      </p:grpSp>
      <p:grpSp>
        <p:nvGrpSpPr>
          <p:cNvPr id="8680" name="Group 533"/>
          <p:cNvGrpSpPr/>
          <p:nvPr/>
        </p:nvGrpSpPr>
        <p:grpSpPr>
          <a:xfrm>
            <a:off x="6631920" y="1846800"/>
            <a:ext cx="357480" cy="334440"/>
            <a:chOff x="6631920" y="1846800"/>
            <a:chExt cx="357480" cy="334440"/>
          </a:xfrm>
        </p:grpSpPr>
        <p:sp>
          <p:nvSpPr>
            <p:cNvPr id="8681" name="CustomShape 534"/>
            <p:cNvSpPr/>
            <p:nvPr/>
          </p:nvSpPr>
          <p:spPr>
            <a:xfrm>
              <a:off x="6769080" y="2140200"/>
              <a:ext cx="82800" cy="41040"/>
            </a:xfrm>
            <a:custGeom>
              <a:avLst/>
              <a:gdLst/>
              <a:ahLst/>
              <a:rect l="l" t="t" r="r" b="b"/>
              <a:pathLst>
                <a:path w="2993" h="1514">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style>
            <a:lnRef idx="0"/>
            <a:fillRef idx="0"/>
            <a:effectRef idx="0"/>
            <a:fontRef idx="minor"/>
          </p:style>
        </p:sp>
        <p:sp>
          <p:nvSpPr>
            <p:cNvPr id="8682" name="CustomShape 535"/>
            <p:cNvSpPr/>
            <p:nvPr/>
          </p:nvSpPr>
          <p:spPr>
            <a:xfrm>
              <a:off x="6740640" y="1846800"/>
              <a:ext cx="140400" cy="79200"/>
            </a:xfrm>
            <a:custGeom>
              <a:avLst/>
              <a:gdLst/>
              <a:ahLst/>
              <a:rect l="l" t="t" r="r" b="b"/>
              <a:pathLst>
                <a:path w="5042" h="2868">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style>
            <a:lnRef idx="0"/>
            <a:fillRef idx="0"/>
            <a:effectRef idx="0"/>
            <a:fontRef idx="minor"/>
          </p:style>
        </p:sp>
        <p:sp>
          <p:nvSpPr>
            <p:cNvPr id="8683" name="CustomShape 536"/>
            <p:cNvSpPr/>
            <p:nvPr/>
          </p:nvSpPr>
          <p:spPr>
            <a:xfrm>
              <a:off x="6631920" y="1886040"/>
              <a:ext cx="357480" cy="261720"/>
            </a:xfrm>
            <a:custGeom>
              <a:avLst/>
              <a:gdLst/>
              <a:ahLst/>
              <a:rect l="l" t="t" r="r" b="b"/>
              <a:pathLst>
                <a:path w="12761" h="9357">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style>
            <a:lnRef idx="0"/>
            <a:fillRef idx="0"/>
            <a:effectRef idx="0"/>
            <a:fontRef idx="minor"/>
          </p:style>
        </p:sp>
      </p:grpSp>
      <p:grpSp>
        <p:nvGrpSpPr>
          <p:cNvPr id="8684" name="Group 537"/>
          <p:cNvGrpSpPr/>
          <p:nvPr/>
        </p:nvGrpSpPr>
        <p:grpSpPr>
          <a:xfrm>
            <a:off x="6662520" y="2277720"/>
            <a:ext cx="325800" cy="355680"/>
            <a:chOff x="6662520" y="2277720"/>
            <a:chExt cx="325800" cy="355680"/>
          </a:xfrm>
        </p:grpSpPr>
        <p:sp>
          <p:nvSpPr>
            <p:cNvPr id="8685" name="CustomShape 538"/>
            <p:cNvSpPr/>
            <p:nvPr/>
          </p:nvSpPr>
          <p:spPr>
            <a:xfrm>
              <a:off x="6717600" y="2277720"/>
              <a:ext cx="270720" cy="123480"/>
            </a:xfrm>
            <a:custGeom>
              <a:avLst/>
              <a:gdLst/>
              <a:ahLst/>
              <a:rect l="l" t="t" r="r" b="b"/>
              <a:pathLst>
                <a:path w="9673" h="444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style>
            <a:lnRef idx="0"/>
            <a:fillRef idx="0"/>
            <a:effectRef idx="0"/>
            <a:fontRef idx="minor"/>
          </p:style>
        </p:sp>
        <p:sp>
          <p:nvSpPr>
            <p:cNvPr id="8686" name="CustomShape 539"/>
            <p:cNvSpPr/>
            <p:nvPr/>
          </p:nvSpPr>
          <p:spPr>
            <a:xfrm>
              <a:off x="6695280" y="2361960"/>
              <a:ext cx="208800" cy="60480"/>
            </a:xfrm>
            <a:custGeom>
              <a:avLst/>
              <a:gdLst/>
              <a:ahLst/>
              <a:rect l="l" t="t" r="r" b="b"/>
              <a:pathLst>
                <a:path w="7467" h="2206">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style>
            <a:lnRef idx="0"/>
            <a:fillRef idx="0"/>
            <a:effectRef idx="0"/>
            <a:fontRef idx="minor"/>
          </p:style>
        </p:sp>
        <p:sp>
          <p:nvSpPr>
            <p:cNvPr id="8687" name="CustomShape 540"/>
            <p:cNvSpPr/>
            <p:nvPr/>
          </p:nvSpPr>
          <p:spPr>
            <a:xfrm>
              <a:off x="6813360" y="2485800"/>
              <a:ext cx="86400" cy="28440"/>
            </a:xfrm>
            <a:custGeom>
              <a:avLst/>
              <a:gdLst/>
              <a:ahLst/>
              <a:rect l="l" t="t" r="r" b="b"/>
              <a:pathLst>
                <a:path w="3120" h="1064">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style>
            <a:lnRef idx="0"/>
            <a:fillRef idx="0"/>
            <a:effectRef idx="0"/>
            <a:fontRef idx="minor"/>
          </p:style>
        </p:sp>
        <p:sp>
          <p:nvSpPr>
            <p:cNvPr id="8688" name="CustomShape 541"/>
            <p:cNvSpPr/>
            <p:nvPr/>
          </p:nvSpPr>
          <p:spPr>
            <a:xfrm>
              <a:off x="6684840" y="2423160"/>
              <a:ext cx="228960" cy="58320"/>
            </a:xfrm>
            <a:custGeom>
              <a:avLst/>
              <a:gdLst/>
              <a:ahLst/>
              <a:rect l="l" t="t" r="r" b="b"/>
              <a:pathLst>
                <a:path w="8192" h="2124">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style>
            <a:lnRef idx="0"/>
            <a:fillRef idx="0"/>
            <a:effectRef idx="0"/>
            <a:fontRef idx="minor"/>
          </p:style>
        </p:sp>
        <p:sp>
          <p:nvSpPr>
            <p:cNvPr id="8689" name="CustomShape 542"/>
            <p:cNvSpPr/>
            <p:nvPr/>
          </p:nvSpPr>
          <p:spPr>
            <a:xfrm>
              <a:off x="6700680" y="2486520"/>
              <a:ext cx="85320" cy="28080"/>
            </a:xfrm>
            <a:custGeom>
              <a:avLst/>
              <a:gdLst/>
              <a:ahLst/>
              <a:rect l="l" t="t" r="r" b="b"/>
              <a:pathLst>
                <a:path w="3088" h="1053">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style>
            <a:lnRef idx="0"/>
            <a:fillRef idx="0"/>
            <a:effectRef idx="0"/>
            <a:fontRef idx="minor"/>
          </p:style>
        </p:sp>
        <p:sp>
          <p:nvSpPr>
            <p:cNvPr id="8690" name="CustomShape 543"/>
            <p:cNvSpPr/>
            <p:nvPr/>
          </p:nvSpPr>
          <p:spPr>
            <a:xfrm>
              <a:off x="6662520" y="2499120"/>
              <a:ext cx="271440" cy="134280"/>
            </a:xfrm>
            <a:custGeom>
              <a:avLst/>
              <a:gdLst/>
              <a:ahLst/>
              <a:rect l="l" t="t" r="r" b="b"/>
              <a:pathLst>
                <a:path w="9704" h="4821">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style>
            <a:lnRef idx="0"/>
            <a:fillRef idx="0"/>
            <a:effectRef idx="0"/>
            <a:fontRef idx="minor"/>
          </p:style>
        </p:sp>
        <p:sp>
          <p:nvSpPr>
            <p:cNvPr id="8691" name="CustomShape 544"/>
            <p:cNvSpPr/>
            <p:nvPr/>
          </p:nvSpPr>
          <p:spPr>
            <a:xfrm>
              <a:off x="6885000" y="2340720"/>
              <a:ext cx="360" cy="360"/>
            </a:xfrm>
            <a:custGeom>
              <a:avLst/>
              <a:gdLst/>
              <a:ahLst/>
              <a:rect l="l" t="t" r="r" b="b"/>
              <a:pathLst>
                <a:path w="0" h="1">
                  <a:moveTo>
                    <a:pt x="0" y="1"/>
                  </a:moveTo>
                </a:path>
              </a:pathLst>
            </a:custGeom>
            <a:solidFill>
              <a:srgbClr val="5f7d95"/>
            </a:solidFill>
            <a:ln>
              <a:noFill/>
            </a:ln>
          </p:spPr>
          <p:style>
            <a:lnRef idx="0"/>
            <a:fillRef idx="0"/>
            <a:effectRef idx="0"/>
            <a:fontRef idx="minor"/>
          </p:style>
        </p:sp>
        <p:sp>
          <p:nvSpPr>
            <p:cNvPr id="8692" name="CustomShape 545"/>
            <p:cNvSpPr/>
            <p:nvPr/>
          </p:nvSpPr>
          <p:spPr>
            <a:xfrm>
              <a:off x="6715800" y="2340720"/>
              <a:ext cx="360" cy="360"/>
            </a:xfrm>
            <a:custGeom>
              <a:avLst/>
              <a:gdLst/>
              <a:ahLst/>
              <a:rect l="l" t="t" r="r" b="b"/>
              <a:pathLst>
                <a:path w="1" h="1">
                  <a:moveTo>
                    <a:pt x="1" y="1"/>
                  </a:moveTo>
                </a:path>
              </a:pathLst>
            </a:custGeom>
            <a:solidFill>
              <a:srgbClr val="5f7d95"/>
            </a:solidFill>
            <a:ln>
              <a:noFill/>
            </a:ln>
          </p:spPr>
          <p:style>
            <a:lnRef idx="0"/>
            <a:fillRef idx="0"/>
            <a:effectRef idx="0"/>
            <a:fontRef idx="minor"/>
          </p:style>
        </p:sp>
      </p:grpSp>
      <p:grpSp>
        <p:nvGrpSpPr>
          <p:cNvPr id="8693" name="Group 546"/>
          <p:cNvGrpSpPr/>
          <p:nvPr/>
        </p:nvGrpSpPr>
        <p:grpSpPr>
          <a:xfrm>
            <a:off x="5326200" y="2741760"/>
            <a:ext cx="315000" cy="357840"/>
            <a:chOff x="5326200" y="2741760"/>
            <a:chExt cx="315000" cy="357840"/>
          </a:xfrm>
        </p:grpSpPr>
        <p:sp>
          <p:nvSpPr>
            <p:cNvPr id="8694" name="CustomShape 547"/>
            <p:cNvSpPr/>
            <p:nvPr/>
          </p:nvSpPr>
          <p:spPr>
            <a:xfrm>
              <a:off x="5599080" y="3042360"/>
              <a:ext cx="42120" cy="57240"/>
            </a:xfrm>
            <a:custGeom>
              <a:avLst/>
              <a:gdLst/>
              <a:ahLst/>
              <a:rect l="l" t="t" r="r" b="b"/>
              <a:pathLst>
                <a:path w="1545" h="208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style>
            <a:lnRef idx="0"/>
            <a:fillRef idx="0"/>
            <a:effectRef idx="0"/>
            <a:fontRef idx="minor"/>
          </p:style>
        </p:sp>
        <p:sp>
          <p:nvSpPr>
            <p:cNvPr id="8695" name="CustomShape 548"/>
            <p:cNvSpPr/>
            <p:nvPr/>
          </p:nvSpPr>
          <p:spPr>
            <a:xfrm>
              <a:off x="5326200" y="3042360"/>
              <a:ext cx="42120" cy="57240"/>
            </a:xfrm>
            <a:custGeom>
              <a:avLst/>
              <a:gdLst/>
              <a:ahLst/>
              <a:rect l="l" t="t" r="r" b="b"/>
              <a:pathLst>
                <a:path w="1544" h="208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style>
            <a:lnRef idx="0"/>
            <a:fillRef idx="0"/>
            <a:effectRef idx="0"/>
            <a:fontRef idx="minor"/>
          </p:style>
        </p:sp>
        <p:sp>
          <p:nvSpPr>
            <p:cNvPr id="8696" name="CustomShape 549"/>
            <p:cNvSpPr/>
            <p:nvPr/>
          </p:nvSpPr>
          <p:spPr>
            <a:xfrm>
              <a:off x="5579640" y="2770200"/>
              <a:ext cx="18000" cy="67680"/>
            </a:xfrm>
            <a:custGeom>
              <a:avLst/>
              <a:gdLst/>
              <a:ahLst/>
              <a:rect l="l" t="t" r="r" b="b"/>
              <a:pathLst>
                <a:path w="694" h="2458">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style>
            <a:lnRef idx="0"/>
            <a:fillRef idx="0"/>
            <a:effectRef idx="0"/>
            <a:fontRef idx="minor"/>
          </p:style>
        </p:sp>
        <p:sp>
          <p:nvSpPr>
            <p:cNvPr id="8697" name="CustomShape 550"/>
            <p:cNvSpPr/>
            <p:nvPr/>
          </p:nvSpPr>
          <p:spPr>
            <a:xfrm>
              <a:off x="5343840" y="2741760"/>
              <a:ext cx="221760" cy="82800"/>
            </a:xfrm>
            <a:custGeom>
              <a:avLst/>
              <a:gdLst/>
              <a:ahLst/>
              <a:rect l="l" t="t" r="r" b="b"/>
              <a:pathLst>
                <a:path w="7940" h="2994">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style>
            <a:lnRef idx="0"/>
            <a:fillRef idx="0"/>
            <a:effectRef idx="0"/>
            <a:fontRef idx="minor"/>
          </p:style>
        </p:sp>
        <p:sp>
          <p:nvSpPr>
            <p:cNvPr id="8698" name="CustomShape 551"/>
            <p:cNvSpPr/>
            <p:nvPr/>
          </p:nvSpPr>
          <p:spPr>
            <a:xfrm>
              <a:off x="5327280" y="2952000"/>
              <a:ext cx="40320" cy="20880"/>
            </a:xfrm>
            <a:custGeom>
              <a:avLst/>
              <a:gdLst/>
              <a:ahLst/>
              <a:rect l="l" t="t" r="r" b="b"/>
              <a:pathLst>
                <a:path w="1482" h="789">
                  <a:moveTo>
                    <a:pt x="1" y="1"/>
                  </a:moveTo>
                  <a:lnTo>
                    <a:pt x="1" y="789"/>
                  </a:lnTo>
                  <a:lnTo>
                    <a:pt x="1482" y="789"/>
                  </a:lnTo>
                  <a:lnTo>
                    <a:pt x="1482" y="1"/>
                  </a:lnTo>
                  <a:close/>
                </a:path>
              </a:pathLst>
            </a:custGeom>
            <a:solidFill>
              <a:srgbClr val="5f7d95"/>
            </a:solidFill>
            <a:ln>
              <a:noFill/>
            </a:ln>
          </p:spPr>
          <p:style>
            <a:lnRef idx="0"/>
            <a:fillRef idx="0"/>
            <a:effectRef idx="0"/>
            <a:fontRef idx="minor"/>
          </p:style>
        </p:sp>
        <p:sp>
          <p:nvSpPr>
            <p:cNvPr id="8699" name="CustomShape 552"/>
            <p:cNvSpPr/>
            <p:nvPr/>
          </p:nvSpPr>
          <p:spPr>
            <a:xfrm>
              <a:off x="5326200" y="2847240"/>
              <a:ext cx="142920" cy="82800"/>
            </a:xfrm>
            <a:custGeom>
              <a:avLst/>
              <a:gdLst/>
              <a:ahLst/>
              <a:rect l="l" t="t" r="r" b="b"/>
              <a:pathLst>
                <a:path w="5136" h="2994">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style>
            <a:lnRef idx="0"/>
            <a:fillRef idx="0"/>
            <a:effectRef idx="0"/>
            <a:fontRef idx="minor"/>
          </p:style>
        </p:sp>
        <p:sp>
          <p:nvSpPr>
            <p:cNvPr id="8700" name="CustomShape 553"/>
            <p:cNvSpPr/>
            <p:nvPr/>
          </p:nvSpPr>
          <p:spPr>
            <a:xfrm>
              <a:off x="5496480" y="2818080"/>
              <a:ext cx="142920" cy="110160"/>
            </a:xfrm>
            <a:custGeom>
              <a:avLst/>
              <a:gdLst/>
              <a:ahLst/>
              <a:rect l="l" t="t" r="r" b="b"/>
              <a:pathLst>
                <a:path w="5136" h="3971">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style>
            <a:lnRef idx="0"/>
            <a:fillRef idx="0"/>
            <a:effectRef idx="0"/>
            <a:fontRef idx="minor"/>
          </p:style>
        </p:sp>
        <p:sp>
          <p:nvSpPr>
            <p:cNvPr id="8701" name="CustomShape 554"/>
            <p:cNvSpPr/>
            <p:nvPr/>
          </p:nvSpPr>
          <p:spPr>
            <a:xfrm>
              <a:off x="5599080" y="2952000"/>
              <a:ext cx="40320" cy="20880"/>
            </a:xfrm>
            <a:custGeom>
              <a:avLst/>
              <a:gdLst/>
              <a:ahLst/>
              <a:rect l="l" t="t" r="r" b="b"/>
              <a:pathLst>
                <a:path w="1482" h="789">
                  <a:moveTo>
                    <a:pt x="1" y="1"/>
                  </a:moveTo>
                  <a:lnTo>
                    <a:pt x="1" y="789"/>
                  </a:lnTo>
                  <a:lnTo>
                    <a:pt x="1482" y="789"/>
                  </a:lnTo>
                  <a:lnTo>
                    <a:pt x="1482" y="1"/>
                  </a:lnTo>
                  <a:close/>
                </a:path>
              </a:pathLst>
            </a:custGeom>
            <a:solidFill>
              <a:srgbClr val="5f7d95"/>
            </a:solidFill>
            <a:ln>
              <a:noFill/>
            </a:ln>
          </p:spPr>
          <p:style>
            <a:lnRef idx="0"/>
            <a:fillRef idx="0"/>
            <a:effectRef idx="0"/>
            <a:fontRef idx="minor"/>
          </p:style>
        </p:sp>
        <p:sp>
          <p:nvSpPr>
            <p:cNvPr id="8702" name="CustomShape 555"/>
            <p:cNvSpPr/>
            <p:nvPr/>
          </p:nvSpPr>
          <p:spPr>
            <a:xfrm>
              <a:off x="5389920" y="2866680"/>
              <a:ext cx="186480" cy="231840"/>
            </a:xfrm>
            <a:custGeom>
              <a:avLst/>
              <a:gdLst/>
              <a:ahLst/>
              <a:rect l="l" t="t" r="r" b="b"/>
              <a:pathLst>
                <a:path w="6680" h="8287">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style>
            <a:lnRef idx="0"/>
            <a:fillRef idx="0"/>
            <a:effectRef idx="0"/>
            <a:fontRef idx="minor"/>
          </p:style>
        </p:sp>
        <p:sp>
          <p:nvSpPr>
            <p:cNvPr id="8703" name="CustomShape 556"/>
            <p:cNvSpPr/>
            <p:nvPr/>
          </p:nvSpPr>
          <p:spPr>
            <a:xfrm>
              <a:off x="5326200" y="2995200"/>
              <a:ext cx="41040" cy="44640"/>
            </a:xfrm>
            <a:custGeom>
              <a:avLst/>
              <a:gdLst/>
              <a:ahLst/>
              <a:rect l="l" t="t" r="r" b="b"/>
              <a:pathLst>
                <a:path w="1513" h="1639">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style>
            <a:lnRef idx="0"/>
            <a:fillRef idx="0"/>
            <a:effectRef idx="0"/>
            <a:fontRef idx="minor"/>
          </p:style>
        </p:sp>
        <p:sp>
          <p:nvSpPr>
            <p:cNvPr id="8704" name="CustomShape 557"/>
            <p:cNvSpPr/>
            <p:nvPr/>
          </p:nvSpPr>
          <p:spPr>
            <a:xfrm>
              <a:off x="5599080" y="2995200"/>
              <a:ext cx="40320" cy="44640"/>
            </a:xfrm>
            <a:custGeom>
              <a:avLst/>
              <a:gdLst/>
              <a:ahLst/>
              <a:rect l="l" t="t" r="r" b="b"/>
              <a:pathLst>
                <a:path w="1482" h="1639">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style>
            <a:lnRef idx="0"/>
            <a:fillRef idx="0"/>
            <a:effectRef idx="0"/>
            <a:fontRef idx="minor"/>
          </p:style>
        </p:sp>
      </p:grpSp>
      <p:grpSp>
        <p:nvGrpSpPr>
          <p:cNvPr id="8705" name="Group 558"/>
          <p:cNvGrpSpPr/>
          <p:nvPr/>
        </p:nvGrpSpPr>
        <p:grpSpPr>
          <a:xfrm>
            <a:off x="5327280" y="3211920"/>
            <a:ext cx="313200" cy="356760"/>
            <a:chOff x="5327280" y="3211920"/>
            <a:chExt cx="313200" cy="356760"/>
          </a:xfrm>
        </p:grpSpPr>
        <p:sp>
          <p:nvSpPr>
            <p:cNvPr id="8706" name="CustomShape 559"/>
            <p:cNvSpPr/>
            <p:nvPr/>
          </p:nvSpPr>
          <p:spPr>
            <a:xfrm>
              <a:off x="5560200" y="3359880"/>
              <a:ext cx="38520" cy="20880"/>
            </a:xfrm>
            <a:custGeom>
              <a:avLst/>
              <a:gdLst/>
              <a:ahLst/>
              <a:rect l="l" t="t" r="r" b="b"/>
              <a:pathLst>
                <a:path w="1418" h="789">
                  <a:moveTo>
                    <a:pt x="0" y="1"/>
                  </a:moveTo>
                  <a:cubicBezTo>
                    <a:pt x="158" y="410"/>
                    <a:pt x="536" y="788"/>
                    <a:pt x="1071" y="788"/>
                  </a:cubicBezTo>
                  <a:lnTo>
                    <a:pt x="1418" y="788"/>
                  </a:lnTo>
                  <a:lnTo>
                    <a:pt x="1418" y="1"/>
                  </a:lnTo>
                  <a:close/>
                </a:path>
              </a:pathLst>
            </a:custGeom>
            <a:solidFill>
              <a:srgbClr val="5f7d95"/>
            </a:solidFill>
            <a:ln>
              <a:noFill/>
            </a:ln>
          </p:spPr>
          <p:style>
            <a:lnRef idx="0"/>
            <a:fillRef idx="0"/>
            <a:effectRef idx="0"/>
            <a:fontRef idx="minor"/>
          </p:style>
        </p:sp>
        <p:sp>
          <p:nvSpPr>
            <p:cNvPr id="8707" name="CustomShape 560"/>
            <p:cNvSpPr/>
            <p:nvPr/>
          </p:nvSpPr>
          <p:spPr>
            <a:xfrm>
              <a:off x="5351040" y="3211920"/>
              <a:ext cx="265320" cy="125280"/>
            </a:xfrm>
            <a:custGeom>
              <a:avLst/>
              <a:gdLst/>
              <a:ahLst/>
              <a:rect l="l" t="t" r="r" b="b"/>
              <a:pathLst>
                <a:path w="9483" h="4506">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style>
            <a:lnRef idx="0"/>
            <a:fillRef idx="0"/>
            <a:effectRef idx="0"/>
            <a:fontRef idx="minor"/>
          </p:style>
        </p:sp>
        <p:sp>
          <p:nvSpPr>
            <p:cNvPr id="8708" name="CustomShape 561"/>
            <p:cNvSpPr/>
            <p:nvPr/>
          </p:nvSpPr>
          <p:spPr>
            <a:xfrm>
              <a:off x="5369760" y="3359880"/>
              <a:ext cx="38520" cy="20880"/>
            </a:xfrm>
            <a:custGeom>
              <a:avLst/>
              <a:gdLst/>
              <a:ahLst/>
              <a:rect l="l" t="t" r="r" b="b"/>
              <a:pathLst>
                <a:path w="1419" h="789">
                  <a:moveTo>
                    <a:pt x="1" y="1"/>
                  </a:moveTo>
                  <a:lnTo>
                    <a:pt x="1" y="788"/>
                  </a:lnTo>
                  <a:lnTo>
                    <a:pt x="347" y="788"/>
                  </a:lnTo>
                  <a:cubicBezTo>
                    <a:pt x="820" y="788"/>
                    <a:pt x="1261" y="410"/>
                    <a:pt x="1418" y="1"/>
                  </a:cubicBezTo>
                  <a:close/>
                </a:path>
              </a:pathLst>
            </a:custGeom>
            <a:solidFill>
              <a:srgbClr val="5f7d95"/>
            </a:solidFill>
            <a:ln>
              <a:noFill/>
            </a:ln>
          </p:spPr>
          <p:style>
            <a:lnRef idx="0"/>
            <a:fillRef idx="0"/>
            <a:effectRef idx="0"/>
            <a:fontRef idx="minor"/>
          </p:style>
        </p:sp>
        <p:sp>
          <p:nvSpPr>
            <p:cNvPr id="8709" name="CustomShape 562"/>
            <p:cNvSpPr/>
            <p:nvPr/>
          </p:nvSpPr>
          <p:spPr>
            <a:xfrm>
              <a:off x="5369760" y="3359880"/>
              <a:ext cx="228960" cy="208800"/>
            </a:xfrm>
            <a:custGeom>
              <a:avLst/>
              <a:gdLst/>
              <a:ahLst/>
              <a:rect l="l" t="t" r="r" b="b"/>
              <a:pathLst>
                <a:path w="8192" h="7468">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style>
            <a:lnRef idx="0"/>
            <a:fillRef idx="0"/>
            <a:effectRef idx="0"/>
            <a:fontRef idx="minor"/>
          </p:style>
        </p:sp>
        <p:sp>
          <p:nvSpPr>
            <p:cNvPr id="8710" name="CustomShape 563"/>
            <p:cNvSpPr/>
            <p:nvPr/>
          </p:nvSpPr>
          <p:spPr>
            <a:xfrm>
              <a:off x="5327280" y="3388320"/>
              <a:ext cx="19800" cy="70560"/>
            </a:xfrm>
            <a:custGeom>
              <a:avLst/>
              <a:gdLst/>
              <a:ahLst/>
              <a:rect l="l" t="t" r="r" b="b"/>
              <a:pathLst>
                <a:path w="757" h="2553">
                  <a:moveTo>
                    <a:pt x="757" y="1"/>
                  </a:moveTo>
                  <a:cubicBezTo>
                    <a:pt x="284" y="253"/>
                    <a:pt x="0" y="725"/>
                    <a:pt x="0" y="1261"/>
                  </a:cubicBezTo>
                  <a:cubicBezTo>
                    <a:pt x="0" y="1828"/>
                    <a:pt x="315" y="2301"/>
                    <a:pt x="757" y="2553"/>
                  </a:cubicBezTo>
                  <a:lnTo>
                    <a:pt x="757" y="1"/>
                  </a:lnTo>
                  <a:close/>
                </a:path>
              </a:pathLst>
            </a:custGeom>
            <a:solidFill>
              <a:srgbClr val="5f7d95"/>
            </a:solidFill>
            <a:ln>
              <a:noFill/>
            </a:ln>
          </p:spPr>
          <p:style>
            <a:lnRef idx="0"/>
            <a:fillRef idx="0"/>
            <a:effectRef idx="0"/>
            <a:fontRef idx="minor"/>
          </p:style>
        </p:sp>
        <p:sp>
          <p:nvSpPr>
            <p:cNvPr id="8711" name="CustomShape 564"/>
            <p:cNvSpPr/>
            <p:nvPr/>
          </p:nvSpPr>
          <p:spPr>
            <a:xfrm>
              <a:off x="5621400" y="3387600"/>
              <a:ext cx="19080" cy="70560"/>
            </a:xfrm>
            <a:custGeom>
              <a:avLst/>
              <a:gdLst/>
              <a:ahLst/>
              <a:rect l="l" t="t" r="r" b="b"/>
              <a:pathLst>
                <a:path w="725" h="2553">
                  <a:moveTo>
                    <a:pt x="0" y="0"/>
                  </a:moveTo>
                  <a:lnTo>
                    <a:pt x="0" y="2552"/>
                  </a:lnTo>
                  <a:cubicBezTo>
                    <a:pt x="410" y="2269"/>
                    <a:pt x="725" y="1796"/>
                    <a:pt x="725" y="1260"/>
                  </a:cubicBezTo>
                  <a:cubicBezTo>
                    <a:pt x="725" y="756"/>
                    <a:pt x="410" y="284"/>
                    <a:pt x="0" y="0"/>
                  </a:cubicBezTo>
                  <a:close/>
                </a:path>
              </a:pathLst>
            </a:custGeom>
            <a:solidFill>
              <a:srgbClr val="5f7d95"/>
            </a:solidFill>
            <a:ln>
              <a:noFill/>
            </a:ln>
          </p:spPr>
          <p:style>
            <a:lnRef idx="0"/>
            <a:fillRef idx="0"/>
            <a:effectRef idx="0"/>
            <a:fontRef idx="minor"/>
          </p:style>
        </p:sp>
      </p:grpSp>
      <p:grpSp>
        <p:nvGrpSpPr>
          <p:cNvPr id="8712" name="Group 565"/>
          <p:cNvGrpSpPr/>
          <p:nvPr/>
        </p:nvGrpSpPr>
        <p:grpSpPr>
          <a:xfrm>
            <a:off x="5324760" y="3675600"/>
            <a:ext cx="317880" cy="356760"/>
            <a:chOff x="5324760" y="3675600"/>
            <a:chExt cx="317880" cy="356760"/>
          </a:xfrm>
        </p:grpSpPr>
        <p:sp>
          <p:nvSpPr>
            <p:cNvPr id="8713" name="CustomShape 566"/>
            <p:cNvSpPr/>
            <p:nvPr/>
          </p:nvSpPr>
          <p:spPr>
            <a:xfrm>
              <a:off x="5471280" y="3736800"/>
              <a:ext cx="29520" cy="29520"/>
            </a:xfrm>
            <a:custGeom>
              <a:avLst/>
              <a:gdLst/>
              <a:ahLst/>
              <a:rect l="l" t="t" r="r" b="b"/>
              <a:pathLst>
                <a:path w="1104" h="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style>
            <a:lnRef idx="0"/>
            <a:fillRef idx="0"/>
            <a:effectRef idx="0"/>
            <a:fontRef idx="minor"/>
          </p:style>
        </p:sp>
        <p:sp>
          <p:nvSpPr>
            <p:cNvPr id="8714" name="CustomShape 567"/>
            <p:cNvSpPr/>
            <p:nvPr/>
          </p:nvSpPr>
          <p:spPr>
            <a:xfrm>
              <a:off x="5347080" y="3675600"/>
              <a:ext cx="270720" cy="145800"/>
            </a:xfrm>
            <a:custGeom>
              <a:avLst/>
              <a:gdLst/>
              <a:ahLst/>
              <a:rect l="l" t="t" r="r" b="b"/>
              <a:pathLst>
                <a:path w="9672" h="5231">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style>
            <a:lnRef idx="0"/>
            <a:fillRef idx="0"/>
            <a:effectRef idx="0"/>
            <a:fontRef idx="minor"/>
          </p:style>
        </p:sp>
        <p:sp>
          <p:nvSpPr>
            <p:cNvPr id="8715" name="CustomShape 568"/>
            <p:cNvSpPr/>
            <p:nvPr/>
          </p:nvSpPr>
          <p:spPr>
            <a:xfrm>
              <a:off x="5324760" y="3832560"/>
              <a:ext cx="64080" cy="156240"/>
            </a:xfrm>
            <a:custGeom>
              <a:avLst/>
              <a:gdLst/>
              <a:ahLst/>
              <a:rect l="l" t="t" r="r" b="b"/>
              <a:pathLst>
                <a:path w="2332" h="5609">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style>
            <a:lnRef idx="0"/>
            <a:fillRef idx="0"/>
            <a:effectRef idx="0"/>
            <a:fontRef idx="minor"/>
          </p:style>
        </p:sp>
        <p:sp>
          <p:nvSpPr>
            <p:cNvPr id="8716" name="CustomShape 569"/>
            <p:cNvSpPr/>
            <p:nvPr/>
          </p:nvSpPr>
          <p:spPr>
            <a:xfrm>
              <a:off x="5388840" y="3844080"/>
              <a:ext cx="187560" cy="188280"/>
            </a:xfrm>
            <a:custGeom>
              <a:avLst/>
              <a:gdLst/>
              <a:ahLst/>
              <a:rect l="l" t="t" r="r" b="b"/>
              <a:pathLst>
                <a:path w="6712" h="6743">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style>
            <a:lnRef idx="0"/>
            <a:fillRef idx="0"/>
            <a:effectRef idx="0"/>
            <a:fontRef idx="minor"/>
          </p:style>
        </p:sp>
        <p:sp>
          <p:nvSpPr>
            <p:cNvPr id="8717" name="CustomShape 570"/>
            <p:cNvSpPr/>
            <p:nvPr/>
          </p:nvSpPr>
          <p:spPr>
            <a:xfrm>
              <a:off x="5579280" y="3832560"/>
              <a:ext cx="63360" cy="157320"/>
            </a:xfrm>
            <a:custGeom>
              <a:avLst/>
              <a:gdLst/>
              <a:ahLst/>
              <a:rect l="l" t="t" r="r" b="b"/>
              <a:pathLst>
                <a:path w="2300" h="5641">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style>
            <a:lnRef idx="0"/>
            <a:fillRef idx="0"/>
            <a:effectRef idx="0"/>
            <a:fontRef idx="minor"/>
          </p:style>
        </p:sp>
      </p:grpSp>
      <p:grpSp>
        <p:nvGrpSpPr>
          <p:cNvPr id="8718" name="Group 571"/>
          <p:cNvGrpSpPr/>
          <p:nvPr/>
        </p:nvGrpSpPr>
        <p:grpSpPr>
          <a:xfrm>
            <a:off x="7512480" y="2736720"/>
            <a:ext cx="354960" cy="355680"/>
            <a:chOff x="7512480" y="2736720"/>
            <a:chExt cx="354960" cy="355680"/>
          </a:xfrm>
        </p:grpSpPr>
        <p:sp>
          <p:nvSpPr>
            <p:cNvPr id="8719" name="CustomShape 572"/>
            <p:cNvSpPr/>
            <p:nvPr/>
          </p:nvSpPr>
          <p:spPr>
            <a:xfrm>
              <a:off x="7512480" y="2736720"/>
              <a:ext cx="354960" cy="185400"/>
            </a:xfrm>
            <a:custGeom>
              <a:avLst/>
              <a:gdLst/>
              <a:ahLst/>
              <a:rect l="l" t="t" r="r" b="b"/>
              <a:pathLst>
                <a:path w="12665" h="664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style>
            <a:lnRef idx="0"/>
            <a:fillRef idx="0"/>
            <a:effectRef idx="0"/>
            <a:fontRef idx="minor"/>
          </p:style>
        </p:sp>
        <p:sp>
          <p:nvSpPr>
            <p:cNvPr id="8720" name="CustomShape 573"/>
            <p:cNvSpPr/>
            <p:nvPr/>
          </p:nvSpPr>
          <p:spPr>
            <a:xfrm>
              <a:off x="7601760" y="2841120"/>
              <a:ext cx="174960" cy="19800"/>
            </a:xfrm>
            <a:custGeom>
              <a:avLst/>
              <a:gdLst/>
              <a:ahLst/>
              <a:rect l="l" t="t" r="r" b="b"/>
              <a:pathLst>
                <a:path w="6270" h="757">
                  <a:moveTo>
                    <a:pt x="378" y="1"/>
                  </a:moveTo>
                  <a:lnTo>
                    <a:pt x="0" y="757"/>
                  </a:lnTo>
                  <a:lnTo>
                    <a:pt x="6270" y="757"/>
                  </a:lnTo>
                  <a:lnTo>
                    <a:pt x="5892" y="1"/>
                  </a:lnTo>
                  <a:close/>
                </a:path>
              </a:pathLst>
            </a:custGeom>
            <a:solidFill>
              <a:srgbClr val="5f7d95"/>
            </a:solidFill>
            <a:ln>
              <a:noFill/>
            </a:ln>
          </p:spPr>
          <p:style>
            <a:lnRef idx="0"/>
            <a:fillRef idx="0"/>
            <a:effectRef idx="0"/>
            <a:fontRef idx="minor"/>
          </p:style>
        </p:sp>
        <p:sp>
          <p:nvSpPr>
            <p:cNvPr id="8721" name="CustomShape 574"/>
            <p:cNvSpPr/>
            <p:nvPr/>
          </p:nvSpPr>
          <p:spPr>
            <a:xfrm>
              <a:off x="7596360" y="2925360"/>
              <a:ext cx="60480" cy="40320"/>
            </a:xfrm>
            <a:custGeom>
              <a:avLst/>
              <a:gdLst/>
              <a:ahLst/>
              <a:rect l="l" t="t" r="r" b="b"/>
              <a:pathLst>
                <a:path w="2206" h="1482">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style>
            <a:lnRef idx="0"/>
            <a:fillRef idx="0"/>
            <a:effectRef idx="0"/>
            <a:fontRef idx="minor"/>
          </p:style>
        </p:sp>
        <p:sp>
          <p:nvSpPr>
            <p:cNvPr id="8722" name="CustomShape 575"/>
            <p:cNvSpPr/>
            <p:nvPr/>
          </p:nvSpPr>
          <p:spPr>
            <a:xfrm>
              <a:off x="7576200" y="2945880"/>
              <a:ext cx="228960" cy="146520"/>
            </a:xfrm>
            <a:custGeom>
              <a:avLst/>
              <a:gdLst/>
              <a:ahLst/>
              <a:rect l="l" t="t" r="r" b="b"/>
              <a:pathLst>
                <a:path w="8192" h="526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style>
            <a:lnRef idx="0"/>
            <a:fillRef idx="0"/>
            <a:effectRef idx="0"/>
            <a:fontRef idx="minor"/>
          </p:style>
        </p:sp>
        <p:sp>
          <p:nvSpPr>
            <p:cNvPr id="8723" name="CustomShape 576"/>
            <p:cNvSpPr/>
            <p:nvPr/>
          </p:nvSpPr>
          <p:spPr>
            <a:xfrm>
              <a:off x="7722360" y="2925360"/>
              <a:ext cx="60480" cy="40320"/>
            </a:xfrm>
            <a:custGeom>
              <a:avLst/>
              <a:gdLst/>
              <a:ahLst/>
              <a:rect l="l" t="t" r="r" b="b"/>
              <a:pathLst>
                <a:path w="2207" h="1482">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style>
            <a:lnRef idx="0"/>
            <a:fillRef idx="0"/>
            <a:effectRef idx="0"/>
            <a:fontRef idx="minor"/>
          </p:style>
        </p:sp>
        <p:sp>
          <p:nvSpPr>
            <p:cNvPr id="8724" name="CustomShape 577"/>
            <p:cNvSpPr/>
            <p:nvPr/>
          </p:nvSpPr>
          <p:spPr>
            <a:xfrm>
              <a:off x="7575120" y="2883600"/>
              <a:ext cx="228960" cy="50760"/>
            </a:xfrm>
            <a:custGeom>
              <a:avLst/>
              <a:gdLst/>
              <a:ahLst/>
              <a:rect l="l" t="t" r="r" b="b"/>
              <a:pathLst>
                <a:path w="8193" h="1859">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style>
            <a:lnRef idx="0"/>
            <a:fillRef idx="0"/>
            <a:effectRef idx="0"/>
            <a:fontRef idx="minor"/>
          </p:style>
        </p:sp>
        <p:sp>
          <p:nvSpPr>
            <p:cNvPr id="8725" name="CustomShape 578"/>
            <p:cNvSpPr/>
            <p:nvPr/>
          </p:nvSpPr>
          <p:spPr>
            <a:xfrm>
              <a:off x="7532640" y="2910960"/>
              <a:ext cx="19800" cy="70560"/>
            </a:xfrm>
            <a:custGeom>
              <a:avLst/>
              <a:gdLst/>
              <a:ahLst/>
              <a:rect l="l" t="t" r="r" b="b"/>
              <a:pathLst>
                <a:path w="757" h="2553">
                  <a:moveTo>
                    <a:pt x="757" y="1"/>
                  </a:moveTo>
                  <a:cubicBezTo>
                    <a:pt x="284" y="190"/>
                    <a:pt x="1" y="725"/>
                    <a:pt x="1" y="1261"/>
                  </a:cubicBezTo>
                  <a:cubicBezTo>
                    <a:pt x="1" y="1797"/>
                    <a:pt x="316" y="2301"/>
                    <a:pt x="757" y="2553"/>
                  </a:cubicBezTo>
                  <a:lnTo>
                    <a:pt x="757" y="1"/>
                  </a:lnTo>
                  <a:close/>
                </a:path>
              </a:pathLst>
            </a:custGeom>
            <a:solidFill>
              <a:srgbClr val="5f7d95"/>
            </a:solidFill>
            <a:ln>
              <a:noFill/>
            </a:ln>
          </p:spPr>
          <p:style>
            <a:lnRef idx="0"/>
            <a:fillRef idx="0"/>
            <a:effectRef idx="0"/>
            <a:fontRef idx="minor"/>
          </p:style>
        </p:sp>
        <p:sp>
          <p:nvSpPr>
            <p:cNvPr id="8726" name="CustomShape 579"/>
            <p:cNvSpPr/>
            <p:nvPr/>
          </p:nvSpPr>
          <p:spPr>
            <a:xfrm>
              <a:off x="7827120" y="2910240"/>
              <a:ext cx="19080" cy="70560"/>
            </a:xfrm>
            <a:custGeom>
              <a:avLst/>
              <a:gdLst/>
              <a:ahLst/>
              <a:rect l="l" t="t" r="r" b="b"/>
              <a:pathLst>
                <a:path w="725" h="2553">
                  <a:moveTo>
                    <a:pt x="0" y="0"/>
                  </a:moveTo>
                  <a:lnTo>
                    <a:pt x="0" y="2552"/>
                  </a:lnTo>
                  <a:cubicBezTo>
                    <a:pt x="410" y="2269"/>
                    <a:pt x="725" y="1796"/>
                    <a:pt x="725" y="1260"/>
                  </a:cubicBezTo>
                  <a:cubicBezTo>
                    <a:pt x="725" y="756"/>
                    <a:pt x="410" y="221"/>
                    <a:pt x="0" y="0"/>
                  </a:cubicBezTo>
                  <a:close/>
                </a:path>
              </a:pathLst>
            </a:custGeom>
            <a:solidFill>
              <a:srgbClr val="5f7d95"/>
            </a:solidFill>
            <a:ln>
              <a:noFill/>
            </a:ln>
          </p:spPr>
          <p:style>
            <a:lnRef idx="0"/>
            <a:fillRef idx="0"/>
            <a:effectRef idx="0"/>
            <a:fontRef idx="minor"/>
          </p:style>
        </p:sp>
      </p:grpSp>
      <p:grpSp>
        <p:nvGrpSpPr>
          <p:cNvPr id="8727" name="Group 580"/>
          <p:cNvGrpSpPr/>
          <p:nvPr/>
        </p:nvGrpSpPr>
        <p:grpSpPr>
          <a:xfrm>
            <a:off x="4881240" y="2741760"/>
            <a:ext cx="313200" cy="357840"/>
            <a:chOff x="4881240" y="2741760"/>
            <a:chExt cx="313200" cy="357840"/>
          </a:xfrm>
        </p:grpSpPr>
        <p:sp>
          <p:nvSpPr>
            <p:cNvPr id="8728" name="CustomShape 581"/>
            <p:cNvSpPr/>
            <p:nvPr/>
          </p:nvSpPr>
          <p:spPr>
            <a:xfrm>
              <a:off x="5174640" y="2916360"/>
              <a:ext cx="19800" cy="66960"/>
            </a:xfrm>
            <a:custGeom>
              <a:avLst/>
              <a:gdLst/>
              <a:ahLst/>
              <a:rect l="l" t="t" r="r" b="b"/>
              <a:pathLst>
                <a:path w="757" h="242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style>
            <a:lnRef idx="0"/>
            <a:fillRef idx="0"/>
            <a:effectRef idx="0"/>
            <a:fontRef idx="minor"/>
          </p:style>
        </p:sp>
        <p:sp>
          <p:nvSpPr>
            <p:cNvPr id="8729" name="CustomShape 582"/>
            <p:cNvSpPr/>
            <p:nvPr/>
          </p:nvSpPr>
          <p:spPr>
            <a:xfrm>
              <a:off x="4881240" y="2741760"/>
              <a:ext cx="108360" cy="140400"/>
            </a:xfrm>
            <a:custGeom>
              <a:avLst/>
              <a:gdLst/>
              <a:ahLst/>
              <a:rect l="l" t="t" r="r" b="b"/>
              <a:pathLst>
                <a:path w="3907" h="5042">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style>
            <a:lnRef idx="0"/>
            <a:fillRef idx="0"/>
            <a:effectRef idx="0"/>
            <a:fontRef idx="minor"/>
          </p:style>
        </p:sp>
        <p:sp>
          <p:nvSpPr>
            <p:cNvPr id="8730" name="CustomShape 583"/>
            <p:cNvSpPr/>
            <p:nvPr/>
          </p:nvSpPr>
          <p:spPr>
            <a:xfrm>
              <a:off x="5070960" y="2910960"/>
              <a:ext cx="60480" cy="60480"/>
            </a:xfrm>
            <a:custGeom>
              <a:avLst/>
              <a:gdLst/>
              <a:ahLst/>
              <a:rect l="l" t="t" r="r" b="b"/>
              <a:pathLst>
                <a:path w="2206" h="2207">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style>
            <a:lnRef idx="0"/>
            <a:fillRef idx="0"/>
            <a:effectRef idx="0"/>
            <a:fontRef idx="minor"/>
          </p:style>
        </p:sp>
        <p:sp>
          <p:nvSpPr>
            <p:cNvPr id="8731" name="CustomShape 584"/>
            <p:cNvSpPr/>
            <p:nvPr/>
          </p:nvSpPr>
          <p:spPr>
            <a:xfrm>
              <a:off x="4944240" y="2910960"/>
              <a:ext cx="60480" cy="60480"/>
            </a:xfrm>
            <a:custGeom>
              <a:avLst/>
              <a:gdLst/>
              <a:ahLst/>
              <a:rect l="l" t="t" r="r" b="b"/>
              <a:pathLst>
                <a:path w="2206" h="2207">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style>
            <a:lnRef idx="0"/>
            <a:fillRef idx="0"/>
            <a:effectRef idx="0"/>
            <a:fontRef idx="minor"/>
          </p:style>
        </p:sp>
        <p:sp>
          <p:nvSpPr>
            <p:cNvPr id="8732" name="CustomShape 585"/>
            <p:cNvSpPr/>
            <p:nvPr/>
          </p:nvSpPr>
          <p:spPr>
            <a:xfrm>
              <a:off x="4906800" y="2764080"/>
              <a:ext cx="261720" cy="335520"/>
            </a:xfrm>
            <a:custGeom>
              <a:avLst/>
              <a:gdLst/>
              <a:ahLst/>
              <a:rect l="l" t="t" r="r" b="b"/>
              <a:pathLst>
                <a:path w="9357" h="11973">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style>
            <a:lnRef idx="0"/>
            <a:fillRef idx="0"/>
            <a:effectRef idx="0"/>
            <a:fontRef idx="minor"/>
          </p:style>
        </p:sp>
        <p:sp>
          <p:nvSpPr>
            <p:cNvPr id="8733" name="CustomShape 586"/>
            <p:cNvSpPr/>
            <p:nvPr/>
          </p:nvSpPr>
          <p:spPr>
            <a:xfrm>
              <a:off x="5085000" y="2741760"/>
              <a:ext cx="106560" cy="137880"/>
            </a:xfrm>
            <a:custGeom>
              <a:avLst/>
              <a:gdLst/>
              <a:ahLst/>
              <a:rect l="l" t="t" r="r" b="b"/>
              <a:pathLst>
                <a:path w="3844" h="4947">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style>
            <a:lnRef idx="0"/>
            <a:fillRef idx="0"/>
            <a:effectRef idx="0"/>
            <a:fontRef idx="minor"/>
          </p:style>
        </p:sp>
        <p:sp>
          <p:nvSpPr>
            <p:cNvPr id="8734" name="CustomShape 587"/>
            <p:cNvSpPr/>
            <p:nvPr/>
          </p:nvSpPr>
          <p:spPr>
            <a:xfrm>
              <a:off x="4881240" y="2915640"/>
              <a:ext cx="19800" cy="66960"/>
            </a:xfrm>
            <a:custGeom>
              <a:avLst/>
              <a:gdLst/>
              <a:ahLst/>
              <a:rect l="l" t="t" r="r" b="b"/>
              <a:pathLst>
                <a:path w="757" h="242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style>
            <a:lnRef idx="0"/>
            <a:fillRef idx="0"/>
            <a:effectRef idx="0"/>
            <a:fontRef idx="minor"/>
          </p:style>
        </p:sp>
      </p:grpSp>
      <p:grpSp>
        <p:nvGrpSpPr>
          <p:cNvPr id="8735" name="Group 588"/>
          <p:cNvGrpSpPr/>
          <p:nvPr/>
        </p:nvGrpSpPr>
        <p:grpSpPr>
          <a:xfrm>
            <a:off x="7521480" y="3205800"/>
            <a:ext cx="336240" cy="356400"/>
            <a:chOff x="7521480" y="3205800"/>
            <a:chExt cx="336240" cy="356400"/>
          </a:xfrm>
        </p:grpSpPr>
        <p:sp>
          <p:nvSpPr>
            <p:cNvPr id="8736" name="CustomShape 589"/>
            <p:cNvSpPr/>
            <p:nvPr/>
          </p:nvSpPr>
          <p:spPr>
            <a:xfrm>
              <a:off x="7795440" y="3224520"/>
              <a:ext cx="60480" cy="61560"/>
            </a:xfrm>
            <a:custGeom>
              <a:avLst/>
              <a:gdLst/>
              <a:ahLst/>
              <a:rect l="l" t="t" r="r" b="b"/>
              <a:pathLst>
                <a:path w="2206" h="2238">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style>
            <a:lnRef idx="0"/>
            <a:fillRef idx="0"/>
            <a:effectRef idx="0"/>
            <a:fontRef idx="minor"/>
          </p:style>
        </p:sp>
        <p:sp>
          <p:nvSpPr>
            <p:cNvPr id="8737" name="CustomShape 590"/>
            <p:cNvSpPr/>
            <p:nvPr/>
          </p:nvSpPr>
          <p:spPr>
            <a:xfrm>
              <a:off x="7722720" y="3224880"/>
              <a:ext cx="32400" cy="11520"/>
            </a:xfrm>
            <a:custGeom>
              <a:avLst/>
              <a:gdLst/>
              <a:ahLst/>
              <a:rect l="l" t="t" r="r" b="b"/>
              <a:pathLst>
                <a:path w="1198" h="461">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style>
            <a:lnRef idx="0"/>
            <a:fillRef idx="0"/>
            <a:effectRef idx="0"/>
            <a:fontRef idx="minor"/>
          </p:style>
        </p:sp>
        <p:sp>
          <p:nvSpPr>
            <p:cNvPr id="8738" name="CustomShape 591"/>
            <p:cNvSpPr/>
            <p:nvPr/>
          </p:nvSpPr>
          <p:spPr>
            <a:xfrm>
              <a:off x="7774200" y="3205800"/>
              <a:ext cx="33120" cy="48960"/>
            </a:xfrm>
            <a:custGeom>
              <a:avLst/>
              <a:gdLst/>
              <a:ahLst/>
              <a:rect l="l" t="t" r="r" b="b"/>
              <a:pathLst>
                <a:path w="1230" h="1797">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style>
            <a:lnRef idx="0"/>
            <a:fillRef idx="0"/>
            <a:effectRef idx="0"/>
            <a:fontRef idx="minor"/>
          </p:style>
        </p:sp>
        <p:sp>
          <p:nvSpPr>
            <p:cNvPr id="8739" name="CustomShape 592"/>
            <p:cNvSpPr/>
            <p:nvPr/>
          </p:nvSpPr>
          <p:spPr>
            <a:xfrm>
              <a:off x="7564320" y="3328920"/>
              <a:ext cx="230040" cy="233280"/>
            </a:xfrm>
            <a:custGeom>
              <a:avLst/>
              <a:gdLst/>
              <a:ahLst/>
              <a:rect l="l" t="t" r="r" b="b"/>
              <a:pathLst>
                <a:path w="8224" h="8341">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style>
            <a:lnRef idx="0"/>
            <a:fillRef idx="0"/>
            <a:effectRef idx="0"/>
            <a:fontRef idx="minor"/>
          </p:style>
        </p:sp>
        <p:sp>
          <p:nvSpPr>
            <p:cNvPr id="8740" name="CustomShape 593"/>
            <p:cNvSpPr/>
            <p:nvPr/>
          </p:nvSpPr>
          <p:spPr>
            <a:xfrm>
              <a:off x="7543800" y="3244680"/>
              <a:ext cx="245880" cy="103320"/>
            </a:xfrm>
            <a:custGeom>
              <a:avLst/>
              <a:gdLst/>
              <a:ahLst/>
              <a:rect l="l" t="t" r="r" b="b"/>
              <a:pathLst>
                <a:path w="8791" h="3719">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style>
            <a:lnRef idx="0"/>
            <a:fillRef idx="0"/>
            <a:effectRef idx="0"/>
            <a:fontRef idx="minor"/>
          </p:style>
        </p:sp>
        <p:sp>
          <p:nvSpPr>
            <p:cNvPr id="8741" name="CustomShape 594"/>
            <p:cNvSpPr/>
            <p:nvPr/>
          </p:nvSpPr>
          <p:spPr>
            <a:xfrm>
              <a:off x="7811280" y="3297960"/>
              <a:ext cx="46440" cy="134280"/>
            </a:xfrm>
            <a:custGeom>
              <a:avLst/>
              <a:gdLst/>
              <a:ahLst/>
              <a:rect l="l" t="t" r="r" b="b"/>
              <a:pathLst>
                <a:path w="1702" h="4821">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style>
            <a:lnRef idx="0"/>
            <a:fillRef idx="0"/>
            <a:effectRef idx="0"/>
            <a:fontRef idx="minor"/>
          </p:style>
        </p:sp>
        <p:sp>
          <p:nvSpPr>
            <p:cNvPr id="8742" name="CustomShape 595"/>
            <p:cNvSpPr/>
            <p:nvPr/>
          </p:nvSpPr>
          <p:spPr>
            <a:xfrm>
              <a:off x="7521480" y="3380400"/>
              <a:ext cx="19800" cy="71280"/>
            </a:xfrm>
            <a:custGeom>
              <a:avLst/>
              <a:gdLst/>
              <a:ahLst/>
              <a:rect l="l" t="t" r="r" b="b"/>
              <a:pathLst>
                <a:path w="757" h="2584">
                  <a:moveTo>
                    <a:pt x="757" y="0"/>
                  </a:moveTo>
                  <a:cubicBezTo>
                    <a:pt x="316" y="252"/>
                    <a:pt x="1" y="725"/>
                    <a:pt x="1" y="1260"/>
                  </a:cubicBezTo>
                  <a:cubicBezTo>
                    <a:pt x="1" y="1827"/>
                    <a:pt x="316" y="2300"/>
                    <a:pt x="757" y="2584"/>
                  </a:cubicBezTo>
                  <a:lnTo>
                    <a:pt x="757" y="0"/>
                  </a:lnTo>
                  <a:close/>
                </a:path>
              </a:pathLst>
            </a:custGeom>
            <a:solidFill>
              <a:srgbClr val="5f7d95"/>
            </a:solidFill>
            <a:ln>
              <a:noFill/>
            </a:ln>
          </p:spPr>
          <p:style>
            <a:lnRef idx="0"/>
            <a:fillRef idx="0"/>
            <a:effectRef idx="0"/>
            <a:fontRef idx="minor"/>
          </p:style>
        </p:sp>
      </p:grpSp>
      <p:grpSp>
        <p:nvGrpSpPr>
          <p:cNvPr id="8743" name="Group 596"/>
          <p:cNvGrpSpPr/>
          <p:nvPr/>
        </p:nvGrpSpPr>
        <p:grpSpPr>
          <a:xfrm>
            <a:off x="7533000" y="3670200"/>
            <a:ext cx="313560" cy="356040"/>
            <a:chOff x="7533000" y="3670200"/>
            <a:chExt cx="313560" cy="356040"/>
          </a:xfrm>
        </p:grpSpPr>
        <p:sp>
          <p:nvSpPr>
            <p:cNvPr id="8744" name="CustomShape 597"/>
            <p:cNvSpPr/>
            <p:nvPr/>
          </p:nvSpPr>
          <p:spPr>
            <a:xfrm>
              <a:off x="7574760" y="3754440"/>
              <a:ext cx="84600" cy="19080"/>
            </a:xfrm>
            <a:custGeom>
              <a:avLst/>
              <a:gdLst/>
              <a:ahLst/>
              <a:rect l="l" t="t" r="r" b="b"/>
              <a:pathLst>
                <a:path w="3057" h="726">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style>
            <a:lnRef idx="0"/>
            <a:fillRef idx="0"/>
            <a:effectRef idx="0"/>
            <a:fontRef idx="minor"/>
          </p:style>
        </p:sp>
        <p:sp>
          <p:nvSpPr>
            <p:cNvPr id="8745" name="CustomShape 598"/>
            <p:cNvSpPr/>
            <p:nvPr/>
          </p:nvSpPr>
          <p:spPr>
            <a:xfrm>
              <a:off x="7626240" y="3795120"/>
              <a:ext cx="188280" cy="35640"/>
            </a:xfrm>
            <a:custGeom>
              <a:avLst/>
              <a:gdLst/>
              <a:ahLst/>
              <a:rect l="l" t="t" r="r" b="b"/>
              <a:pathLst>
                <a:path w="6743" h="132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style>
            <a:lnRef idx="0"/>
            <a:fillRef idx="0"/>
            <a:effectRef idx="0"/>
            <a:fontRef idx="minor"/>
          </p:style>
        </p:sp>
        <p:sp>
          <p:nvSpPr>
            <p:cNvPr id="8746" name="CustomShape 599"/>
            <p:cNvSpPr/>
            <p:nvPr/>
          </p:nvSpPr>
          <p:spPr>
            <a:xfrm>
              <a:off x="7681320" y="3753720"/>
              <a:ext cx="18000" cy="19080"/>
            </a:xfrm>
            <a:custGeom>
              <a:avLst/>
              <a:gdLst/>
              <a:ahLst/>
              <a:rect l="l" t="t" r="r" b="b"/>
              <a:pathLst>
                <a:path w="694" h="725">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style>
            <a:lnRef idx="0"/>
            <a:fillRef idx="0"/>
            <a:effectRef idx="0"/>
            <a:fontRef idx="minor"/>
          </p:style>
        </p:sp>
        <p:sp>
          <p:nvSpPr>
            <p:cNvPr id="8747" name="CustomShape 600"/>
            <p:cNvSpPr/>
            <p:nvPr/>
          </p:nvSpPr>
          <p:spPr>
            <a:xfrm>
              <a:off x="7575840" y="3670200"/>
              <a:ext cx="228960" cy="61560"/>
            </a:xfrm>
            <a:custGeom>
              <a:avLst/>
              <a:gdLst/>
              <a:ahLst/>
              <a:rect l="l" t="t" r="r" b="b"/>
              <a:pathLst>
                <a:path w="8193" h="2238">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style>
            <a:lnRef idx="0"/>
            <a:fillRef idx="0"/>
            <a:effectRef idx="0"/>
            <a:fontRef idx="minor"/>
          </p:style>
        </p:sp>
        <p:sp>
          <p:nvSpPr>
            <p:cNvPr id="8748" name="CustomShape 601"/>
            <p:cNvSpPr/>
            <p:nvPr/>
          </p:nvSpPr>
          <p:spPr>
            <a:xfrm>
              <a:off x="7719120" y="3754440"/>
              <a:ext cx="85320" cy="18000"/>
            </a:xfrm>
            <a:custGeom>
              <a:avLst/>
              <a:gdLst/>
              <a:ahLst/>
              <a:rect l="l" t="t" r="r" b="b"/>
              <a:pathLst>
                <a:path w="3089" h="694">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style>
            <a:lnRef idx="0"/>
            <a:fillRef idx="0"/>
            <a:effectRef idx="0"/>
            <a:fontRef idx="minor"/>
          </p:style>
        </p:sp>
        <p:sp>
          <p:nvSpPr>
            <p:cNvPr id="8749" name="CustomShape 602"/>
            <p:cNvSpPr/>
            <p:nvPr/>
          </p:nvSpPr>
          <p:spPr>
            <a:xfrm>
              <a:off x="7574760" y="3796200"/>
              <a:ext cx="228960" cy="230040"/>
            </a:xfrm>
            <a:custGeom>
              <a:avLst/>
              <a:gdLst/>
              <a:ahLst/>
              <a:rect l="l" t="t" r="r" b="b"/>
              <a:pathLst>
                <a:path w="8192" h="8224">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style>
            <a:lnRef idx="0"/>
            <a:fillRef idx="0"/>
            <a:effectRef idx="0"/>
            <a:fontRef idx="minor"/>
          </p:style>
        </p:sp>
        <p:sp>
          <p:nvSpPr>
            <p:cNvPr id="8750" name="CustomShape 603"/>
            <p:cNvSpPr/>
            <p:nvPr/>
          </p:nvSpPr>
          <p:spPr>
            <a:xfrm>
              <a:off x="7827480" y="3844080"/>
              <a:ext cx="19080" cy="70560"/>
            </a:xfrm>
            <a:custGeom>
              <a:avLst/>
              <a:gdLst/>
              <a:ahLst/>
              <a:rect l="l" t="t" r="r" b="b"/>
              <a:pathLst>
                <a:path w="725" h="2553">
                  <a:moveTo>
                    <a:pt x="0" y="1"/>
                  </a:moveTo>
                  <a:lnTo>
                    <a:pt x="0" y="2552"/>
                  </a:lnTo>
                  <a:cubicBezTo>
                    <a:pt x="410" y="2269"/>
                    <a:pt x="725" y="1796"/>
                    <a:pt x="725" y="1261"/>
                  </a:cubicBezTo>
                  <a:cubicBezTo>
                    <a:pt x="725" y="694"/>
                    <a:pt x="410" y="221"/>
                    <a:pt x="0" y="1"/>
                  </a:cubicBezTo>
                  <a:close/>
                </a:path>
              </a:pathLst>
            </a:custGeom>
            <a:solidFill>
              <a:srgbClr val="5f7d95"/>
            </a:solidFill>
            <a:ln>
              <a:noFill/>
            </a:ln>
          </p:spPr>
          <p:style>
            <a:lnRef idx="0"/>
            <a:fillRef idx="0"/>
            <a:effectRef idx="0"/>
            <a:fontRef idx="minor"/>
          </p:style>
        </p:sp>
        <p:sp>
          <p:nvSpPr>
            <p:cNvPr id="8751" name="CustomShape 604"/>
            <p:cNvSpPr/>
            <p:nvPr/>
          </p:nvSpPr>
          <p:spPr>
            <a:xfrm>
              <a:off x="7533000" y="3844080"/>
              <a:ext cx="19800" cy="70560"/>
            </a:xfrm>
            <a:custGeom>
              <a:avLst/>
              <a:gdLst/>
              <a:ahLst/>
              <a:rect l="l" t="t" r="r" b="b"/>
              <a:pathLst>
                <a:path w="757" h="2553">
                  <a:moveTo>
                    <a:pt x="757" y="1"/>
                  </a:moveTo>
                  <a:cubicBezTo>
                    <a:pt x="284" y="221"/>
                    <a:pt x="1" y="694"/>
                    <a:pt x="1" y="1261"/>
                  </a:cubicBezTo>
                  <a:cubicBezTo>
                    <a:pt x="1" y="1796"/>
                    <a:pt x="316" y="2269"/>
                    <a:pt x="757" y="2552"/>
                  </a:cubicBezTo>
                  <a:lnTo>
                    <a:pt x="757" y="1"/>
                  </a:lnTo>
                  <a:close/>
                </a:path>
              </a:pathLst>
            </a:custGeom>
            <a:solidFill>
              <a:srgbClr val="5f7d95"/>
            </a:solidFill>
            <a:ln>
              <a:noFill/>
            </a:ln>
          </p:spPr>
          <p:style>
            <a:lnRef idx="0"/>
            <a:fillRef idx="0"/>
            <a:effectRef idx="0"/>
            <a:fontRef idx="minor"/>
          </p:style>
        </p:sp>
      </p:grpSp>
      <p:grpSp>
        <p:nvGrpSpPr>
          <p:cNvPr id="8752" name="Group 605"/>
          <p:cNvGrpSpPr/>
          <p:nvPr/>
        </p:nvGrpSpPr>
        <p:grpSpPr>
          <a:xfrm>
            <a:off x="6645240" y="4126320"/>
            <a:ext cx="312840" cy="357840"/>
            <a:chOff x="6645240" y="4126320"/>
            <a:chExt cx="312840" cy="357840"/>
          </a:xfrm>
        </p:grpSpPr>
        <p:sp>
          <p:nvSpPr>
            <p:cNvPr id="8753" name="CustomShape 606"/>
            <p:cNvSpPr/>
            <p:nvPr/>
          </p:nvSpPr>
          <p:spPr>
            <a:xfrm>
              <a:off x="6786720" y="4404600"/>
              <a:ext cx="27720" cy="13320"/>
            </a:xfrm>
            <a:custGeom>
              <a:avLst/>
              <a:gdLst/>
              <a:ahLst/>
              <a:rect l="l" t="t" r="r" b="b"/>
              <a:pathLst>
                <a:path w="1040" h="528">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style>
            <a:lnRef idx="0"/>
            <a:fillRef idx="0"/>
            <a:effectRef idx="0"/>
            <a:fontRef idx="minor"/>
          </p:style>
        </p:sp>
        <p:sp>
          <p:nvSpPr>
            <p:cNvPr id="8754" name="CustomShape 607"/>
            <p:cNvSpPr/>
            <p:nvPr/>
          </p:nvSpPr>
          <p:spPr>
            <a:xfrm>
              <a:off x="6701040" y="4379040"/>
              <a:ext cx="86400" cy="28440"/>
            </a:xfrm>
            <a:custGeom>
              <a:avLst/>
              <a:gdLst/>
              <a:ahLst/>
              <a:rect l="l" t="t" r="r" b="b"/>
              <a:pathLst>
                <a:path w="3120" h="1062">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style>
            <a:lnRef idx="0"/>
            <a:fillRef idx="0"/>
            <a:effectRef idx="0"/>
            <a:fontRef idx="minor"/>
          </p:style>
        </p:sp>
        <p:sp>
          <p:nvSpPr>
            <p:cNvPr id="8755" name="CustomShape 608"/>
            <p:cNvSpPr/>
            <p:nvPr/>
          </p:nvSpPr>
          <p:spPr>
            <a:xfrm>
              <a:off x="6694560" y="4411080"/>
              <a:ext cx="213120" cy="73080"/>
            </a:xfrm>
            <a:custGeom>
              <a:avLst/>
              <a:gdLst/>
              <a:ahLst/>
              <a:rect l="l" t="t" r="r" b="b"/>
              <a:pathLst>
                <a:path w="7625" h="2648">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style>
            <a:lnRef idx="0"/>
            <a:fillRef idx="0"/>
            <a:effectRef idx="0"/>
            <a:fontRef idx="minor"/>
          </p:style>
        </p:sp>
        <p:sp>
          <p:nvSpPr>
            <p:cNvPr id="8756" name="CustomShape 609"/>
            <p:cNvSpPr/>
            <p:nvPr/>
          </p:nvSpPr>
          <p:spPr>
            <a:xfrm>
              <a:off x="6814440" y="4379040"/>
              <a:ext cx="86400" cy="28440"/>
            </a:xfrm>
            <a:custGeom>
              <a:avLst/>
              <a:gdLst/>
              <a:ahLst/>
              <a:rect l="l" t="t" r="r" b="b"/>
              <a:pathLst>
                <a:path w="3120" h="106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style>
            <a:lnRef idx="0"/>
            <a:fillRef idx="0"/>
            <a:effectRef idx="0"/>
            <a:fontRef idx="minor"/>
          </p:style>
        </p:sp>
        <p:sp>
          <p:nvSpPr>
            <p:cNvPr id="8757" name="CustomShape 610"/>
            <p:cNvSpPr/>
            <p:nvPr/>
          </p:nvSpPr>
          <p:spPr>
            <a:xfrm>
              <a:off x="6673320" y="4126320"/>
              <a:ext cx="253800" cy="124560"/>
            </a:xfrm>
            <a:custGeom>
              <a:avLst/>
              <a:gdLst/>
              <a:ahLst/>
              <a:rect l="l" t="t" r="r" b="b"/>
              <a:pathLst>
                <a:path w="9074" h="4475">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style>
            <a:lnRef idx="0"/>
            <a:fillRef idx="0"/>
            <a:effectRef idx="0"/>
            <a:fontRef idx="minor"/>
          </p:style>
        </p:sp>
        <p:sp>
          <p:nvSpPr>
            <p:cNvPr id="8758" name="CustomShape 611"/>
            <p:cNvSpPr/>
            <p:nvPr/>
          </p:nvSpPr>
          <p:spPr>
            <a:xfrm>
              <a:off x="6645240" y="4260240"/>
              <a:ext cx="19080" cy="70560"/>
            </a:xfrm>
            <a:custGeom>
              <a:avLst/>
              <a:gdLst/>
              <a:ahLst/>
              <a:rect l="l" t="t" r="r" b="b"/>
              <a:pathLst>
                <a:path w="725" h="2553">
                  <a:moveTo>
                    <a:pt x="725" y="1"/>
                  </a:moveTo>
                  <a:cubicBezTo>
                    <a:pt x="252" y="190"/>
                    <a:pt x="0" y="726"/>
                    <a:pt x="0" y="1261"/>
                  </a:cubicBezTo>
                  <a:cubicBezTo>
                    <a:pt x="0" y="1797"/>
                    <a:pt x="315" y="2301"/>
                    <a:pt x="725" y="2553"/>
                  </a:cubicBezTo>
                  <a:lnTo>
                    <a:pt x="725" y="1"/>
                  </a:lnTo>
                  <a:close/>
                </a:path>
              </a:pathLst>
            </a:custGeom>
            <a:solidFill>
              <a:srgbClr val="5f7d95"/>
            </a:solidFill>
            <a:ln>
              <a:noFill/>
            </a:ln>
          </p:spPr>
          <p:style>
            <a:lnRef idx="0"/>
            <a:fillRef idx="0"/>
            <a:effectRef idx="0"/>
            <a:fontRef idx="minor"/>
          </p:style>
        </p:sp>
        <p:sp>
          <p:nvSpPr>
            <p:cNvPr id="8759" name="CustomShape 612"/>
            <p:cNvSpPr/>
            <p:nvPr/>
          </p:nvSpPr>
          <p:spPr>
            <a:xfrm>
              <a:off x="6938280" y="4259520"/>
              <a:ext cx="19800" cy="70560"/>
            </a:xfrm>
            <a:custGeom>
              <a:avLst/>
              <a:gdLst/>
              <a:ahLst/>
              <a:rect l="l" t="t" r="r" b="b"/>
              <a:pathLst>
                <a:path w="757" h="2553">
                  <a:moveTo>
                    <a:pt x="1" y="0"/>
                  </a:moveTo>
                  <a:lnTo>
                    <a:pt x="1" y="2552"/>
                  </a:lnTo>
                  <a:cubicBezTo>
                    <a:pt x="442" y="2269"/>
                    <a:pt x="757" y="1796"/>
                    <a:pt x="757" y="1261"/>
                  </a:cubicBezTo>
                  <a:cubicBezTo>
                    <a:pt x="757" y="757"/>
                    <a:pt x="442" y="221"/>
                    <a:pt x="1" y="0"/>
                  </a:cubicBezTo>
                  <a:close/>
                </a:path>
              </a:pathLst>
            </a:custGeom>
            <a:solidFill>
              <a:srgbClr val="5f7d95"/>
            </a:solidFill>
            <a:ln>
              <a:noFill/>
            </a:ln>
          </p:spPr>
          <p:style>
            <a:lnRef idx="0"/>
            <a:fillRef idx="0"/>
            <a:effectRef idx="0"/>
            <a:fontRef idx="minor"/>
          </p:style>
        </p:sp>
        <p:sp>
          <p:nvSpPr>
            <p:cNvPr id="8760" name="CustomShape 613"/>
            <p:cNvSpPr/>
            <p:nvPr/>
          </p:nvSpPr>
          <p:spPr>
            <a:xfrm>
              <a:off x="6686640" y="4274280"/>
              <a:ext cx="231840" cy="99720"/>
            </a:xfrm>
            <a:custGeom>
              <a:avLst/>
              <a:gdLst/>
              <a:ahLst/>
              <a:rect l="l" t="t" r="r" b="b"/>
              <a:pathLst>
                <a:path w="8286" h="3591">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style>
            <a:lnRef idx="0"/>
            <a:fillRef idx="0"/>
            <a:effectRef idx="0"/>
            <a:fontRef idx="minor"/>
          </p:style>
        </p:sp>
        <p:sp>
          <p:nvSpPr>
            <p:cNvPr id="8761" name="CustomShape 614"/>
            <p:cNvSpPr/>
            <p:nvPr/>
          </p:nvSpPr>
          <p:spPr>
            <a:xfrm>
              <a:off x="6786720" y="4218480"/>
              <a:ext cx="27720" cy="28800"/>
            </a:xfrm>
            <a:custGeom>
              <a:avLst/>
              <a:gdLst/>
              <a:ahLst/>
              <a:rect l="l" t="t" r="r" b="b"/>
              <a:pathLst>
                <a:path w="1040" h="1072">
                  <a:moveTo>
                    <a:pt x="536" y="0"/>
                  </a:moveTo>
                  <a:lnTo>
                    <a:pt x="0" y="536"/>
                  </a:lnTo>
                  <a:lnTo>
                    <a:pt x="536" y="1071"/>
                  </a:lnTo>
                  <a:lnTo>
                    <a:pt x="1040" y="536"/>
                  </a:lnTo>
                  <a:lnTo>
                    <a:pt x="536" y="0"/>
                  </a:lnTo>
                  <a:close/>
                </a:path>
              </a:pathLst>
            </a:custGeom>
            <a:solidFill>
              <a:srgbClr val="5f7d95"/>
            </a:solidFill>
            <a:ln>
              <a:noFill/>
            </a:ln>
          </p:spPr>
          <p:style>
            <a:lnRef idx="0"/>
            <a:fillRef idx="0"/>
            <a:effectRef idx="0"/>
            <a:fontRef idx="minor"/>
          </p:style>
        </p:sp>
      </p:grpSp>
      <p:sp>
        <p:nvSpPr>
          <p:cNvPr id="8762" name="CustomShape 615"/>
          <p:cNvSpPr/>
          <p:nvPr/>
        </p:nvSpPr>
        <p:spPr>
          <a:xfrm>
            <a:off x="849600" y="716040"/>
            <a:ext cx="348084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Help &amp; Support Icons</a:t>
            </a:r>
            <a:endParaRPr b="0" lang="fr-FR" sz="2400" spc="-1" strike="noStrike">
              <a:latin typeface="Arial"/>
            </a:endParaRPr>
          </a:p>
        </p:txBody>
      </p:sp>
      <p:sp>
        <p:nvSpPr>
          <p:cNvPr id="8763" name="CustomShape 616"/>
          <p:cNvSpPr/>
          <p:nvPr/>
        </p:nvSpPr>
        <p:spPr>
          <a:xfrm>
            <a:off x="4858560" y="716040"/>
            <a:ext cx="348084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Avatar Icons</a:t>
            </a:r>
            <a:endParaRPr b="0" lang="fr-FR" sz="2400" spc="-1" strike="noStrike">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8764" name="Group 1"/>
          <p:cNvGrpSpPr/>
          <p:nvPr/>
        </p:nvGrpSpPr>
        <p:grpSpPr>
          <a:xfrm>
            <a:off x="885600" y="1386720"/>
            <a:ext cx="274680" cy="356040"/>
            <a:chOff x="885600" y="1386720"/>
            <a:chExt cx="274680" cy="356040"/>
          </a:xfrm>
        </p:grpSpPr>
        <p:sp>
          <p:nvSpPr>
            <p:cNvPr id="8765" name="CustomShape 2"/>
            <p:cNvSpPr/>
            <p:nvPr/>
          </p:nvSpPr>
          <p:spPr>
            <a:xfrm>
              <a:off x="980640" y="1438920"/>
              <a:ext cx="82440" cy="82440"/>
            </a:xfrm>
            <a:custGeom>
              <a:avLst/>
              <a:gdLst/>
              <a:ahLst/>
              <a:rect l="l" t="t" r="r" b="b"/>
              <a:pathLst>
                <a:path w="2836" h="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style>
            <a:lnRef idx="0"/>
            <a:fillRef idx="0"/>
            <a:effectRef idx="0"/>
            <a:fontRef idx="minor"/>
          </p:style>
        </p:sp>
        <p:sp>
          <p:nvSpPr>
            <p:cNvPr id="8766" name="CustomShape 3"/>
            <p:cNvSpPr/>
            <p:nvPr/>
          </p:nvSpPr>
          <p:spPr>
            <a:xfrm>
              <a:off x="885600" y="1513800"/>
              <a:ext cx="274680" cy="228960"/>
            </a:xfrm>
            <a:custGeom>
              <a:avLst/>
              <a:gdLst/>
              <a:ahLst/>
              <a:rect l="l" t="t" r="r" b="b"/>
              <a:pathLst>
                <a:path w="9326" h="7789">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style>
            <a:lnRef idx="0"/>
            <a:fillRef idx="0"/>
            <a:effectRef idx="0"/>
            <a:fontRef idx="minor"/>
          </p:style>
        </p:sp>
        <p:sp>
          <p:nvSpPr>
            <p:cNvPr id="8767" name="CustomShape 4"/>
            <p:cNvSpPr/>
            <p:nvPr/>
          </p:nvSpPr>
          <p:spPr>
            <a:xfrm>
              <a:off x="992160" y="1386720"/>
              <a:ext cx="61200" cy="39600"/>
            </a:xfrm>
            <a:custGeom>
              <a:avLst/>
              <a:gdLst/>
              <a:ahLst/>
              <a:rect l="l" t="t" r="r" b="b"/>
              <a:pathLst>
                <a:path w="2111" h="1387">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style>
            <a:lnRef idx="0"/>
            <a:fillRef idx="0"/>
            <a:effectRef idx="0"/>
            <a:fontRef idx="minor"/>
          </p:style>
        </p:sp>
      </p:grpSp>
      <p:grpSp>
        <p:nvGrpSpPr>
          <p:cNvPr id="8768" name="Group 5"/>
          <p:cNvGrpSpPr/>
          <p:nvPr/>
        </p:nvGrpSpPr>
        <p:grpSpPr>
          <a:xfrm>
            <a:off x="845640" y="1822320"/>
            <a:ext cx="354600" cy="353880"/>
            <a:chOff x="845640" y="1822320"/>
            <a:chExt cx="354600" cy="353880"/>
          </a:xfrm>
        </p:grpSpPr>
        <p:sp>
          <p:nvSpPr>
            <p:cNvPr id="8769" name="CustomShape 6"/>
            <p:cNvSpPr/>
            <p:nvPr/>
          </p:nvSpPr>
          <p:spPr>
            <a:xfrm>
              <a:off x="845640" y="1822320"/>
              <a:ext cx="354600" cy="207360"/>
            </a:xfrm>
            <a:custGeom>
              <a:avLst/>
              <a:gdLst/>
              <a:ahLst/>
              <a:rect l="l" t="t" r="r" b="b"/>
              <a:pathLst>
                <a:path w="12036" h="7059">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style>
            <a:lnRef idx="0"/>
            <a:fillRef idx="0"/>
            <a:effectRef idx="0"/>
            <a:fontRef idx="minor"/>
          </p:style>
        </p:sp>
        <p:sp>
          <p:nvSpPr>
            <p:cNvPr id="8770" name="CustomShape 7"/>
            <p:cNvSpPr/>
            <p:nvPr/>
          </p:nvSpPr>
          <p:spPr>
            <a:xfrm>
              <a:off x="931320" y="1906920"/>
              <a:ext cx="185040" cy="206640"/>
            </a:xfrm>
            <a:custGeom>
              <a:avLst/>
              <a:gdLst/>
              <a:ahLst/>
              <a:rect l="l" t="t" r="r" b="b"/>
              <a:pathLst>
                <a:path w="6302" h="7027">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style>
            <a:lnRef idx="0"/>
            <a:fillRef idx="0"/>
            <a:effectRef idx="0"/>
            <a:fontRef idx="minor"/>
          </p:style>
        </p:sp>
        <p:sp>
          <p:nvSpPr>
            <p:cNvPr id="8771" name="CustomShape 8"/>
            <p:cNvSpPr/>
            <p:nvPr/>
          </p:nvSpPr>
          <p:spPr>
            <a:xfrm>
              <a:off x="951840" y="2135520"/>
              <a:ext cx="144000" cy="40680"/>
            </a:xfrm>
            <a:custGeom>
              <a:avLst/>
              <a:gdLst/>
              <a:ahLst/>
              <a:rect l="l" t="t" r="r" b="b"/>
              <a:pathLst>
                <a:path w="4916" h="1419">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style>
            <a:lnRef idx="0"/>
            <a:fillRef idx="0"/>
            <a:effectRef idx="0"/>
            <a:fontRef idx="minor"/>
          </p:style>
        </p:sp>
        <p:sp>
          <p:nvSpPr>
            <p:cNvPr id="8772" name="CustomShape 9"/>
            <p:cNvSpPr/>
            <p:nvPr/>
          </p:nvSpPr>
          <p:spPr>
            <a:xfrm>
              <a:off x="1014480" y="2031120"/>
              <a:ext cx="20160" cy="19080"/>
            </a:xfrm>
            <a:custGeom>
              <a:avLst/>
              <a:gdLst/>
              <a:ahLst/>
              <a:rect l="l" t="t" r="r" b="b"/>
              <a:pathLst>
                <a:path w="725" h="694">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style>
            <a:lnRef idx="0"/>
            <a:fillRef idx="0"/>
            <a:effectRef idx="0"/>
            <a:fontRef idx="minor"/>
          </p:style>
        </p:sp>
      </p:grpSp>
      <p:grpSp>
        <p:nvGrpSpPr>
          <p:cNvPr id="8773" name="Group 10"/>
          <p:cNvGrpSpPr/>
          <p:nvPr/>
        </p:nvGrpSpPr>
        <p:grpSpPr>
          <a:xfrm>
            <a:off x="845640" y="2260440"/>
            <a:ext cx="354960" cy="352800"/>
            <a:chOff x="845640" y="2260440"/>
            <a:chExt cx="354960" cy="352800"/>
          </a:xfrm>
        </p:grpSpPr>
        <p:sp>
          <p:nvSpPr>
            <p:cNvPr id="8774" name="CustomShape 11"/>
            <p:cNvSpPr/>
            <p:nvPr/>
          </p:nvSpPr>
          <p:spPr>
            <a:xfrm>
              <a:off x="928440" y="2260440"/>
              <a:ext cx="208440" cy="61920"/>
            </a:xfrm>
            <a:custGeom>
              <a:avLst/>
              <a:gdLst/>
              <a:ahLst/>
              <a:rect l="l" t="t" r="r" b="b"/>
              <a:pathLst>
                <a:path w="7090" h="2143">
                  <a:moveTo>
                    <a:pt x="1" y="0"/>
                  </a:moveTo>
                  <a:lnTo>
                    <a:pt x="1" y="2143"/>
                  </a:lnTo>
                  <a:lnTo>
                    <a:pt x="7089" y="2143"/>
                  </a:lnTo>
                  <a:lnTo>
                    <a:pt x="7089" y="0"/>
                  </a:lnTo>
                  <a:close/>
                </a:path>
              </a:pathLst>
            </a:custGeom>
            <a:solidFill>
              <a:srgbClr val="5f7d95"/>
            </a:solidFill>
            <a:ln>
              <a:noFill/>
            </a:ln>
          </p:spPr>
          <p:style>
            <a:lnRef idx="0"/>
            <a:fillRef idx="0"/>
            <a:effectRef idx="0"/>
            <a:fontRef idx="minor"/>
          </p:style>
        </p:sp>
        <p:sp>
          <p:nvSpPr>
            <p:cNvPr id="8775" name="CustomShape 12"/>
            <p:cNvSpPr/>
            <p:nvPr/>
          </p:nvSpPr>
          <p:spPr>
            <a:xfrm>
              <a:off x="845640" y="2260440"/>
              <a:ext cx="61200" cy="61920"/>
            </a:xfrm>
            <a:custGeom>
              <a:avLst/>
              <a:gdLst/>
              <a:ahLst/>
              <a:rect l="l" t="t" r="r" b="b"/>
              <a:pathLst>
                <a:path w="2112" h="2143">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style>
            <a:lnRef idx="0"/>
            <a:fillRef idx="0"/>
            <a:effectRef idx="0"/>
            <a:fontRef idx="minor"/>
          </p:style>
        </p:sp>
        <p:sp>
          <p:nvSpPr>
            <p:cNvPr id="8776" name="CustomShape 13"/>
            <p:cNvSpPr/>
            <p:nvPr/>
          </p:nvSpPr>
          <p:spPr>
            <a:xfrm>
              <a:off x="1159920" y="2260440"/>
              <a:ext cx="40680" cy="61920"/>
            </a:xfrm>
            <a:custGeom>
              <a:avLst/>
              <a:gdLst/>
              <a:ahLst/>
              <a:rect l="l" t="t" r="r" b="b"/>
              <a:pathLst>
                <a:path w="1418" h="2143">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style>
            <a:lnRef idx="0"/>
            <a:fillRef idx="0"/>
            <a:effectRef idx="0"/>
            <a:fontRef idx="minor"/>
          </p:style>
        </p:sp>
        <p:sp>
          <p:nvSpPr>
            <p:cNvPr id="8777" name="CustomShape 14"/>
            <p:cNvSpPr/>
            <p:nvPr/>
          </p:nvSpPr>
          <p:spPr>
            <a:xfrm>
              <a:off x="950040" y="2407680"/>
              <a:ext cx="186840" cy="144000"/>
            </a:xfrm>
            <a:custGeom>
              <a:avLst/>
              <a:gdLst/>
              <a:ahLst/>
              <a:rect l="l" t="t" r="r" b="b"/>
              <a:pathLst>
                <a:path w="6365" h="4915">
                  <a:moveTo>
                    <a:pt x="0" y="0"/>
                  </a:moveTo>
                  <a:lnTo>
                    <a:pt x="0" y="4915"/>
                  </a:lnTo>
                  <a:lnTo>
                    <a:pt x="6364" y="4915"/>
                  </a:lnTo>
                  <a:lnTo>
                    <a:pt x="6364" y="0"/>
                  </a:lnTo>
                  <a:close/>
                </a:path>
              </a:pathLst>
            </a:custGeom>
            <a:solidFill>
              <a:srgbClr val="5f7d95"/>
            </a:solidFill>
            <a:ln>
              <a:noFill/>
            </a:ln>
          </p:spPr>
          <p:style>
            <a:lnRef idx="0"/>
            <a:fillRef idx="0"/>
            <a:effectRef idx="0"/>
            <a:fontRef idx="minor"/>
          </p:style>
        </p:sp>
        <p:sp>
          <p:nvSpPr>
            <p:cNvPr id="8778" name="CustomShape 15"/>
            <p:cNvSpPr/>
            <p:nvPr/>
          </p:nvSpPr>
          <p:spPr>
            <a:xfrm>
              <a:off x="845640" y="2344320"/>
              <a:ext cx="354600" cy="268920"/>
            </a:xfrm>
            <a:custGeom>
              <a:avLst/>
              <a:gdLst/>
              <a:ahLst/>
              <a:rect l="l" t="t" r="r" b="b"/>
              <a:pathLst>
                <a:path w="12036" h="9138">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style>
            <a:lnRef idx="0"/>
            <a:fillRef idx="0"/>
            <a:effectRef idx="0"/>
            <a:fontRef idx="minor"/>
          </p:style>
        </p:sp>
      </p:grpSp>
      <p:grpSp>
        <p:nvGrpSpPr>
          <p:cNvPr id="8779" name="Group 16"/>
          <p:cNvGrpSpPr/>
          <p:nvPr/>
        </p:nvGrpSpPr>
        <p:grpSpPr>
          <a:xfrm>
            <a:off x="3049560" y="1406520"/>
            <a:ext cx="353880" cy="354600"/>
            <a:chOff x="3049560" y="1406520"/>
            <a:chExt cx="353880" cy="354600"/>
          </a:xfrm>
        </p:grpSpPr>
        <p:sp>
          <p:nvSpPr>
            <p:cNvPr id="8780" name="CustomShape 17"/>
            <p:cNvSpPr/>
            <p:nvPr/>
          </p:nvSpPr>
          <p:spPr>
            <a:xfrm>
              <a:off x="3049560" y="1406520"/>
              <a:ext cx="353880" cy="354600"/>
            </a:xfrm>
            <a:custGeom>
              <a:avLst/>
              <a:gdLst/>
              <a:ahLst/>
              <a:rect l="l" t="t" r="r" b="b"/>
              <a:pathLst>
                <a:path w="12004" h="12036">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style>
            <a:lnRef idx="0"/>
            <a:fillRef idx="0"/>
            <a:effectRef idx="0"/>
            <a:fontRef idx="minor"/>
          </p:style>
        </p:sp>
        <p:sp>
          <p:nvSpPr>
            <p:cNvPr id="8781" name="CustomShape 18"/>
            <p:cNvSpPr/>
            <p:nvPr/>
          </p:nvSpPr>
          <p:spPr>
            <a:xfrm>
              <a:off x="3174480" y="1532160"/>
              <a:ext cx="102960" cy="104040"/>
            </a:xfrm>
            <a:custGeom>
              <a:avLst/>
              <a:gdLst/>
              <a:ahLst/>
              <a:rect l="l" t="t" r="r" b="b"/>
              <a:pathLst>
                <a:path w="3529" h="3562">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style>
            <a:lnRef idx="0"/>
            <a:fillRef idx="0"/>
            <a:effectRef idx="0"/>
            <a:fontRef idx="minor"/>
          </p:style>
        </p:sp>
        <p:sp>
          <p:nvSpPr>
            <p:cNvPr id="8782" name="CustomShape 19"/>
            <p:cNvSpPr/>
            <p:nvPr/>
          </p:nvSpPr>
          <p:spPr>
            <a:xfrm>
              <a:off x="3216600" y="1574280"/>
              <a:ext cx="19080" cy="20160"/>
            </a:xfrm>
            <a:custGeom>
              <a:avLst/>
              <a:gdLst/>
              <a:ahLst/>
              <a:rect l="l" t="t" r="r" b="b"/>
              <a:pathLst>
                <a:path w="694" h="726">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style>
            <a:lnRef idx="0"/>
            <a:fillRef idx="0"/>
            <a:effectRef idx="0"/>
            <a:fontRef idx="minor"/>
          </p:style>
        </p:sp>
      </p:grpSp>
      <p:grpSp>
        <p:nvGrpSpPr>
          <p:cNvPr id="8783" name="Group 20"/>
          <p:cNvGrpSpPr/>
          <p:nvPr/>
        </p:nvGrpSpPr>
        <p:grpSpPr>
          <a:xfrm>
            <a:off x="3049560" y="1843560"/>
            <a:ext cx="353880" cy="353880"/>
            <a:chOff x="3049560" y="1843560"/>
            <a:chExt cx="353880" cy="353880"/>
          </a:xfrm>
        </p:grpSpPr>
        <p:sp>
          <p:nvSpPr>
            <p:cNvPr id="8784" name="CustomShape 21"/>
            <p:cNvSpPr/>
            <p:nvPr/>
          </p:nvSpPr>
          <p:spPr>
            <a:xfrm>
              <a:off x="3321000" y="2011680"/>
              <a:ext cx="20160" cy="19080"/>
            </a:xfrm>
            <a:custGeom>
              <a:avLst/>
              <a:gdLst/>
              <a:ahLst/>
              <a:rect l="l" t="t" r="r" b="b"/>
              <a:pathLst>
                <a:path w="726" h="694">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8785" name="CustomShape 22"/>
            <p:cNvSpPr/>
            <p:nvPr/>
          </p:nvSpPr>
          <p:spPr>
            <a:xfrm>
              <a:off x="3321000" y="2095560"/>
              <a:ext cx="20160" cy="19080"/>
            </a:xfrm>
            <a:custGeom>
              <a:avLst/>
              <a:gdLst/>
              <a:ahLst/>
              <a:rect l="l" t="t" r="r" b="b"/>
              <a:pathLst>
                <a:path w="726" h="694">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style>
            <a:lnRef idx="0"/>
            <a:fillRef idx="0"/>
            <a:effectRef idx="0"/>
            <a:fontRef idx="minor"/>
          </p:style>
        </p:sp>
        <p:sp>
          <p:nvSpPr>
            <p:cNvPr id="8786" name="CustomShape 23"/>
            <p:cNvSpPr/>
            <p:nvPr/>
          </p:nvSpPr>
          <p:spPr>
            <a:xfrm>
              <a:off x="3217320" y="2011680"/>
              <a:ext cx="20160" cy="19080"/>
            </a:xfrm>
            <a:custGeom>
              <a:avLst/>
              <a:gdLst/>
              <a:ahLst/>
              <a:rect l="l" t="t" r="r" b="b"/>
              <a:pathLst>
                <a:path w="726" h="694">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style>
            <a:lnRef idx="0"/>
            <a:fillRef idx="0"/>
            <a:effectRef idx="0"/>
            <a:fontRef idx="minor"/>
          </p:style>
        </p:sp>
        <p:sp>
          <p:nvSpPr>
            <p:cNvPr id="8787" name="CustomShape 24"/>
            <p:cNvSpPr/>
            <p:nvPr/>
          </p:nvSpPr>
          <p:spPr>
            <a:xfrm>
              <a:off x="3217320" y="1927800"/>
              <a:ext cx="20160" cy="19080"/>
            </a:xfrm>
            <a:custGeom>
              <a:avLst/>
              <a:gdLst/>
              <a:ahLst/>
              <a:rect l="l" t="t" r="r" b="b"/>
              <a:pathLst>
                <a:path w="726" h="694">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style>
            <a:lnRef idx="0"/>
            <a:fillRef idx="0"/>
            <a:effectRef idx="0"/>
            <a:fontRef idx="minor"/>
          </p:style>
        </p:sp>
        <p:sp>
          <p:nvSpPr>
            <p:cNvPr id="8788" name="CustomShape 25"/>
            <p:cNvSpPr/>
            <p:nvPr/>
          </p:nvSpPr>
          <p:spPr>
            <a:xfrm>
              <a:off x="3321000" y="1927800"/>
              <a:ext cx="20160" cy="19080"/>
            </a:xfrm>
            <a:custGeom>
              <a:avLst/>
              <a:gdLst/>
              <a:ahLst/>
              <a:rect l="l" t="t" r="r" b="b"/>
              <a:pathLst>
                <a:path w="726" h="694">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8789" name="CustomShape 26"/>
            <p:cNvSpPr/>
            <p:nvPr/>
          </p:nvSpPr>
          <p:spPr>
            <a:xfrm>
              <a:off x="3153960" y="1843560"/>
              <a:ext cx="249480" cy="353880"/>
            </a:xfrm>
            <a:custGeom>
              <a:avLst/>
              <a:gdLst/>
              <a:ahLst/>
              <a:rect l="l" t="t" r="r" b="b"/>
              <a:pathLst>
                <a:path w="8475" h="12004">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style>
            <a:lnRef idx="0"/>
            <a:fillRef idx="0"/>
            <a:effectRef idx="0"/>
            <a:fontRef idx="minor"/>
          </p:style>
        </p:sp>
        <p:sp>
          <p:nvSpPr>
            <p:cNvPr id="8790" name="CustomShape 27"/>
            <p:cNvSpPr/>
            <p:nvPr/>
          </p:nvSpPr>
          <p:spPr>
            <a:xfrm>
              <a:off x="3217320" y="2095560"/>
              <a:ext cx="20160" cy="19080"/>
            </a:xfrm>
            <a:custGeom>
              <a:avLst/>
              <a:gdLst/>
              <a:ahLst/>
              <a:rect l="l" t="t" r="r" b="b"/>
              <a:pathLst>
                <a:path w="726" h="694">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style>
            <a:lnRef idx="0"/>
            <a:fillRef idx="0"/>
            <a:effectRef idx="0"/>
            <a:fontRef idx="minor"/>
          </p:style>
        </p:sp>
        <p:sp>
          <p:nvSpPr>
            <p:cNvPr id="8791" name="CustomShape 28"/>
            <p:cNvSpPr/>
            <p:nvPr/>
          </p:nvSpPr>
          <p:spPr>
            <a:xfrm>
              <a:off x="3049560" y="1844640"/>
              <a:ext cx="83520" cy="102240"/>
            </a:xfrm>
            <a:custGeom>
              <a:avLst/>
              <a:gdLst/>
              <a:ahLst/>
              <a:rect l="l" t="t" r="r" b="b"/>
              <a:pathLst>
                <a:path w="2868" h="349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style>
            <a:lnRef idx="0"/>
            <a:fillRef idx="0"/>
            <a:effectRef idx="0"/>
            <a:fontRef idx="minor"/>
          </p:style>
        </p:sp>
        <p:sp>
          <p:nvSpPr>
            <p:cNvPr id="8792" name="CustomShape 29"/>
            <p:cNvSpPr/>
            <p:nvPr/>
          </p:nvSpPr>
          <p:spPr>
            <a:xfrm>
              <a:off x="3053520" y="1961280"/>
              <a:ext cx="75240" cy="48960"/>
            </a:xfrm>
            <a:custGeom>
              <a:avLst/>
              <a:gdLst/>
              <a:ahLst/>
              <a:rect l="l" t="t" r="r" b="b"/>
              <a:pathLst>
                <a:path w="2585" h="1702">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style>
            <a:lnRef idx="0"/>
            <a:fillRef idx="0"/>
            <a:effectRef idx="0"/>
            <a:fontRef idx="minor"/>
          </p:style>
        </p:sp>
        <p:sp>
          <p:nvSpPr>
            <p:cNvPr id="8793" name="CustomShape 30"/>
            <p:cNvSpPr/>
            <p:nvPr/>
          </p:nvSpPr>
          <p:spPr>
            <a:xfrm>
              <a:off x="3049560" y="2031120"/>
              <a:ext cx="82440" cy="166320"/>
            </a:xfrm>
            <a:custGeom>
              <a:avLst/>
              <a:gdLst/>
              <a:ahLst/>
              <a:rect l="l" t="t" r="r" b="b"/>
              <a:pathLst>
                <a:path w="2837" h="5671">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style>
            <a:lnRef idx="0"/>
            <a:fillRef idx="0"/>
            <a:effectRef idx="0"/>
            <a:fontRef idx="minor"/>
          </p:style>
        </p:sp>
      </p:grpSp>
      <p:grpSp>
        <p:nvGrpSpPr>
          <p:cNvPr id="8794" name="Group 31"/>
          <p:cNvGrpSpPr/>
          <p:nvPr/>
        </p:nvGrpSpPr>
        <p:grpSpPr>
          <a:xfrm>
            <a:off x="3050280" y="2280960"/>
            <a:ext cx="352800" cy="352080"/>
            <a:chOff x="3050280" y="2280960"/>
            <a:chExt cx="352800" cy="352080"/>
          </a:xfrm>
        </p:grpSpPr>
        <p:sp>
          <p:nvSpPr>
            <p:cNvPr id="8795" name="CustomShape 32"/>
            <p:cNvSpPr/>
            <p:nvPr/>
          </p:nvSpPr>
          <p:spPr>
            <a:xfrm>
              <a:off x="3050280" y="2280960"/>
              <a:ext cx="352800" cy="352080"/>
            </a:xfrm>
            <a:custGeom>
              <a:avLst/>
              <a:gdLst/>
              <a:ahLst/>
              <a:rect l="l" t="t" r="r" b="b"/>
              <a:pathLst>
                <a:path w="11972" h="11941">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style>
            <a:lnRef idx="0"/>
            <a:fillRef idx="0"/>
            <a:effectRef idx="0"/>
            <a:fontRef idx="minor"/>
          </p:style>
        </p:sp>
        <p:sp>
          <p:nvSpPr>
            <p:cNvPr id="8796" name="CustomShape 33"/>
            <p:cNvSpPr/>
            <p:nvPr/>
          </p:nvSpPr>
          <p:spPr>
            <a:xfrm>
              <a:off x="3206880" y="2495520"/>
              <a:ext cx="40680" cy="54360"/>
            </a:xfrm>
            <a:custGeom>
              <a:avLst/>
              <a:gdLst/>
              <a:ahLst/>
              <a:rect l="l" t="t" r="r" b="b"/>
              <a:pathLst>
                <a:path w="1418" h="1891">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style>
            <a:lnRef idx="0"/>
            <a:fillRef idx="0"/>
            <a:effectRef idx="0"/>
            <a:fontRef idx="minor"/>
          </p:style>
        </p:sp>
        <p:sp>
          <p:nvSpPr>
            <p:cNvPr id="8797" name="CustomShape 34"/>
            <p:cNvSpPr/>
            <p:nvPr/>
          </p:nvSpPr>
          <p:spPr>
            <a:xfrm>
              <a:off x="3208680" y="2440440"/>
              <a:ext cx="33840" cy="35640"/>
            </a:xfrm>
            <a:custGeom>
              <a:avLst/>
              <a:gdLst/>
              <a:ahLst/>
              <a:rect l="l" t="t" r="r" b="b"/>
              <a:pathLst>
                <a:path w="1198" h="1253">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style>
            <a:lnRef idx="0"/>
            <a:fillRef idx="0"/>
            <a:effectRef idx="0"/>
            <a:fontRef idx="minor"/>
          </p:style>
        </p:sp>
        <p:sp>
          <p:nvSpPr>
            <p:cNvPr id="8798" name="CustomShape 35"/>
            <p:cNvSpPr/>
            <p:nvPr/>
          </p:nvSpPr>
          <p:spPr>
            <a:xfrm>
              <a:off x="3133080" y="2364840"/>
              <a:ext cx="187920" cy="175680"/>
            </a:xfrm>
            <a:custGeom>
              <a:avLst/>
              <a:gdLst/>
              <a:ahLst/>
              <a:rect l="l" t="t" r="r" b="b"/>
              <a:pathLst>
                <a:path w="6396" h="5987">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style>
            <a:lnRef idx="0"/>
            <a:fillRef idx="0"/>
            <a:effectRef idx="0"/>
            <a:fontRef idx="minor"/>
          </p:style>
        </p:sp>
      </p:grpSp>
      <p:grpSp>
        <p:nvGrpSpPr>
          <p:cNvPr id="8799" name="Group 36"/>
          <p:cNvGrpSpPr/>
          <p:nvPr/>
        </p:nvGrpSpPr>
        <p:grpSpPr>
          <a:xfrm>
            <a:off x="1785600" y="2752200"/>
            <a:ext cx="309960" cy="353160"/>
            <a:chOff x="1785600" y="2752200"/>
            <a:chExt cx="309960" cy="353160"/>
          </a:xfrm>
        </p:grpSpPr>
        <p:sp>
          <p:nvSpPr>
            <p:cNvPr id="8800" name="CustomShape 37"/>
            <p:cNvSpPr/>
            <p:nvPr/>
          </p:nvSpPr>
          <p:spPr>
            <a:xfrm>
              <a:off x="1785600" y="2980800"/>
              <a:ext cx="309960" cy="124560"/>
            </a:xfrm>
            <a:custGeom>
              <a:avLst/>
              <a:gdLst/>
              <a:ahLst/>
              <a:rect l="l" t="t" r="r" b="b"/>
              <a:pathLst>
                <a:path w="10524" h="425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style>
            <a:lnRef idx="0"/>
            <a:fillRef idx="0"/>
            <a:effectRef idx="0"/>
            <a:fontRef idx="minor"/>
          </p:style>
        </p:sp>
        <p:sp>
          <p:nvSpPr>
            <p:cNvPr id="8801" name="CustomShape 38"/>
            <p:cNvSpPr/>
            <p:nvPr/>
          </p:nvSpPr>
          <p:spPr>
            <a:xfrm>
              <a:off x="1807920" y="2752200"/>
              <a:ext cx="268920" cy="207360"/>
            </a:xfrm>
            <a:custGeom>
              <a:avLst/>
              <a:gdLst/>
              <a:ahLst/>
              <a:rect l="l" t="t" r="r" b="b"/>
              <a:pathLst>
                <a:path w="9137" h="7058">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style>
            <a:lnRef idx="0"/>
            <a:fillRef idx="0"/>
            <a:effectRef idx="0"/>
            <a:fontRef idx="minor"/>
          </p:style>
        </p:sp>
        <p:sp>
          <p:nvSpPr>
            <p:cNvPr id="8802" name="CustomShape 39"/>
            <p:cNvSpPr/>
            <p:nvPr/>
          </p:nvSpPr>
          <p:spPr>
            <a:xfrm>
              <a:off x="1932840" y="2857680"/>
              <a:ext cx="19080" cy="19080"/>
            </a:xfrm>
            <a:custGeom>
              <a:avLst/>
              <a:gdLst/>
              <a:ahLst/>
              <a:rect l="l" t="t" r="r" b="b"/>
              <a:pathLst>
                <a:path w="694" h="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8803" name="CustomShape 40"/>
            <p:cNvSpPr/>
            <p:nvPr/>
          </p:nvSpPr>
          <p:spPr>
            <a:xfrm>
              <a:off x="1863720" y="2923920"/>
              <a:ext cx="73080" cy="36000"/>
            </a:xfrm>
            <a:custGeom>
              <a:avLst/>
              <a:gdLst/>
              <a:ahLst/>
              <a:rect l="l" t="t" r="r" b="b"/>
              <a:pathLst>
                <a:path w="2521" h="1261">
                  <a:moveTo>
                    <a:pt x="1261" y="0"/>
                  </a:moveTo>
                  <a:lnTo>
                    <a:pt x="0" y="1260"/>
                  </a:lnTo>
                  <a:lnTo>
                    <a:pt x="2521" y="1260"/>
                  </a:lnTo>
                  <a:lnTo>
                    <a:pt x="1261" y="0"/>
                  </a:lnTo>
                  <a:close/>
                </a:path>
              </a:pathLst>
            </a:custGeom>
            <a:solidFill>
              <a:srgbClr val="5f7d95"/>
            </a:solidFill>
            <a:ln>
              <a:noFill/>
            </a:ln>
          </p:spPr>
          <p:style>
            <a:lnRef idx="0"/>
            <a:fillRef idx="0"/>
            <a:effectRef idx="0"/>
            <a:fontRef idx="minor"/>
          </p:style>
        </p:sp>
        <p:sp>
          <p:nvSpPr>
            <p:cNvPr id="8804" name="CustomShape 41"/>
            <p:cNvSpPr/>
            <p:nvPr/>
          </p:nvSpPr>
          <p:spPr>
            <a:xfrm>
              <a:off x="1958040" y="2923920"/>
              <a:ext cx="61920" cy="36000"/>
            </a:xfrm>
            <a:custGeom>
              <a:avLst/>
              <a:gdLst/>
              <a:ahLst/>
              <a:rect l="l" t="t" r="r" b="b"/>
              <a:pathLst>
                <a:path w="2143" h="1261">
                  <a:moveTo>
                    <a:pt x="883" y="0"/>
                  </a:moveTo>
                  <a:lnTo>
                    <a:pt x="0" y="945"/>
                  </a:lnTo>
                  <a:lnTo>
                    <a:pt x="315" y="1260"/>
                  </a:lnTo>
                  <a:lnTo>
                    <a:pt x="2143" y="1260"/>
                  </a:lnTo>
                  <a:lnTo>
                    <a:pt x="883" y="0"/>
                  </a:lnTo>
                  <a:close/>
                </a:path>
              </a:pathLst>
            </a:custGeom>
            <a:solidFill>
              <a:srgbClr val="5f7d95"/>
            </a:solidFill>
            <a:ln>
              <a:noFill/>
            </a:ln>
          </p:spPr>
          <p:style>
            <a:lnRef idx="0"/>
            <a:fillRef idx="0"/>
            <a:effectRef idx="0"/>
            <a:fontRef idx="minor"/>
          </p:style>
        </p:sp>
      </p:grpSp>
      <p:grpSp>
        <p:nvGrpSpPr>
          <p:cNvPr id="8805" name="Group 42"/>
          <p:cNvGrpSpPr/>
          <p:nvPr/>
        </p:nvGrpSpPr>
        <p:grpSpPr>
          <a:xfrm>
            <a:off x="1763640" y="3211200"/>
            <a:ext cx="353880" cy="311040"/>
            <a:chOff x="1763640" y="3211200"/>
            <a:chExt cx="353880" cy="311040"/>
          </a:xfrm>
        </p:grpSpPr>
        <p:sp>
          <p:nvSpPr>
            <p:cNvPr id="8806" name="CustomShape 43"/>
            <p:cNvSpPr/>
            <p:nvPr/>
          </p:nvSpPr>
          <p:spPr>
            <a:xfrm>
              <a:off x="1803600" y="3211200"/>
              <a:ext cx="271800" cy="311040"/>
            </a:xfrm>
            <a:custGeom>
              <a:avLst/>
              <a:gdLst/>
              <a:ahLst/>
              <a:rect l="l" t="t" r="r" b="b"/>
              <a:pathLst>
                <a:path w="9232" h="10555">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style>
            <a:lnRef idx="0"/>
            <a:fillRef idx="0"/>
            <a:effectRef idx="0"/>
            <a:fontRef idx="minor"/>
          </p:style>
        </p:sp>
        <p:sp>
          <p:nvSpPr>
            <p:cNvPr id="8807" name="CustomShape 44"/>
            <p:cNvSpPr/>
            <p:nvPr/>
          </p:nvSpPr>
          <p:spPr>
            <a:xfrm>
              <a:off x="1888560" y="3355560"/>
              <a:ext cx="106920" cy="144000"/>
            </a:xfrm>
            <a:custGeom>
              <a:avLst/>
              <a:gdLst/>
              <a:ahLst/>
              <a:rect l="l" t="t" r="r" b="b"/>
              <a:pathLst>
                <a:path w="3656" h="491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style>
            <a:lnRef idx="0"/>
            <a:fillRef idx="0"/>
            <a:effectRef idx="0"/>
            <a:fontRef idx="minor"/>
          </p:style>
        </p:sp>
        <p:sp>
          <p:nvSpPr>
            <p:cNvPr id="8808" name="CustomShape 45"/>
            <p:cNvSpPr/>
            <p:nvPr/>
          </p:nvSpPr>
          <p:spPr>
            <a:xfrm>
              <a:off x="1763640" y="3407760"/>
              <a:ext cx="19080" cy="81720"/>
            </a:xfrm>
            <a:custGeom>
              <a:avLst/>
              <a:gdLst/>
              <a:ahLst/>
              <a:rect l="l" t="t" r="r" b="b"/>
              <a:pathLst>
                <a:path w="694" h="2805">
                  <a:moveTo>
                    <a:pt x="694" y="0"/>
                  </a:moveTo>
                  <a:cubicBezTo>
                    <a:pt x="253" y="347"/>
                    <a:pt x="1" y="819"/>
                    <a:pt x="1" y="1418"/>
                  </a:cubicBezTo>
                  <a:cubicBezTo>
                    <a:pt x="1" y="2017"/>
                    <a:pt x="253" y="2458"/>
                    <a:pt x="694" y="2804"/>
                  </a:cubicBezTo>
                  <a:lnTo>
                    <a:pt x="694" y="0"/>
                  </a:lnTo>
                  <a:close/>
                </a:path>
              </a:pathLst>
            </a:custGeom>
            <a:solidFill>
              <a:srgbClr val="5f7d95"/>
            </a:solidFill>
            <a:ln>
              <a:noFill/>
            </a:ln>
          </p:spPr>
          <p:style>
            <a:lnRef idx="0"/>
            <a:fillRef idx="0"/>
            <a:effectRef idx="0"/>
            <a:fontRef idx="minor"/>
          </p:style>
        </p:sp>
        <p:sp>
          <p:nvSpPr>
            <p:cNvPr id="8809" name="CustomShape 46"/>
            <p:cNvSpPr/>
            <p:nvPr/>
          </p:nvSpPr>
          <p:spPr>
            <a:xfrm>
              <a:off x="2097360" y="3407760"/>
              <a:ext cx="20160" cy="81720"/>
            </a:xfrm>
            <a:custGeom>
              <a:avLst/>
              <a:gdLst/>
              <a:ahLst/>
              <a:rect l="l" t="t" r="r" b="b"/>
              <a:pathLst>
                <a:path w="726" h="2805">
                  <a:moveTo>
                    <a:pt x="1" y="0"/>
                  </a:moveTo>
                  <a:lnTo>
                    <a:pt x="1" y="2804"/>
                  </a:lnTo>
                  <a:cubicBezTo>
                    <a:pt x="442" y="2489"/>
                    <a:pt x="725" y="1954"/>
                    <a:pt x="725" y="1418"/>
                  </a:cubicBezTo>
                  <a:cubicBezTo>
                    <a:pt x="725" y="851"/>
                    <a:pt x="442" y="347"/>
                    <a:pt x="1" y="0"/>
                  </a:cubicBezTo>
                  <a:close/>
                </a:path>
              </a:pathLst>
            </a:custGeom>
            <a:solidFill>
              <a:srgbClr val="5f7d95"/>
            </a:solidFill>
            <a:ln>
              <a:noFill/>
            </a:ln>
          </p:spPr>
          <p:style>
            <a:lnRef idx="0"/>
            <a:fillRef idx="0"/>
            <a:effectRef idx="0"/>
            <a:fontRef idx="minor"/>
          </p:style>
        </p:sp>
      </p:grpSp>
      <p:grpSp>
        <p:nvGrpSpPr>
          <p:cNvPr id="8810" name="Group 47"/>
          <p:cNvGrpSpPr/>
          <p:nvPr/>
        </p:nvGrpSpPr>
        <p:grpSpPr>
          <a:xfrm>
            <a:off x="1764000" y="3625920"/>
            <a:ext cx="352800" cy="352080"/>
            <a:chOff x="1764000" y="3625920"/>
            <a:chExt cx="352800" cy="352080"/>
          </a:xfrm>
        </p:grpSpPr>
        <p:sp>
          <p:nvSpPr>
            <p:cNvPr id="8811" name="CustomShape 48"/>
            <p:cNvSpPr/>
            <p:nvPr/>
          </p:nvSpPr>
          <p:spPr>
            <a:xfrm>
              <a:off x="1909440" y="3771360"/>
              <a:ext cx="61920" cy="61200"/>
            </a:xfrm>
            <a:custGeom>
              <a:avLst/>
              <a:gdLst/>
              <a:ahLst/>
              <a:rect l="l" t="t" r="r" b="b"/>
              <a:pathLst>
                <a:path w="2143" h="2111">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style>
            <a:lnRef idx="0"/>
            <a:fillRef idx="0"/>
            <a:effectRef idx="0"/>
            <a:fontRef idx="minor"/>
          </p:style>
        </p:sp>
        <p:sp>
          <p:nvSpPr>
            <p:cNvPr id="8812" name="CustomShape 49"/>
            <p:cNvSpPr/>
            <p:nvPr/>
          </p:nvSpPr>
          <p:spPr>
            <a:xfrm>
              <a:off x="1764000" y="3625920"/>
              <a:ext cx="352800" cy="352080"/>
            </a:xfrm>
            <a:custGeom>
              <a:avLst/>
              <a:gdLst/>
              <a:ahLst/>
              <a:rect l="l" t="t" r="r" b="b"/>
              <a:pathLst>
                <a:path w="11973" h="11941">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style>
            <a:lnRef idx="0"/>
            <a:fillRef idx="0"/>
            <a:effectRef idx="0"/>
            <a:fontRef idx="minor"/>
          </p:style>
        </p:sp>
      </p:grpSp>
      <p:grpSp>
        <p:nvGrpSpPr>
          <p:cNvPr id="8813" name="Group 50"/>
          <p:cNvGrpSpPr/>
          <p:nvPr/>
        </p:nvGrpSpPr>
        <p:grpSpPr>
          <a:xfrm>
            <a:off x="3971880" y="2758680"/>
            <a:ext cx="353880" cy="354240"/>
            <a:chOff x="3971880" y="2758680"/>
            <a:chExt cx="353880" cy="354240"/>
          </a:xfrm>
        </p:grpSpPr>
        <p:sp>
          <p:nvSpPr>
            <p:cNvPr id="8814" name="CustomShape 51"/>
            <p:cNvSpPr/>
            <p:nvPr/>
          </p:nvSpPr>
          <p:spPr>
            <a:xfrm>
              <a:off x="4181760" y="2947320"/>
              <a:ext cx="144000" cy="102240"/>
            </a:xfrm>
            <a:custGeom>
              <a:avLst/>
              <a:gdLst/>
              <a:ahLst/>
              <a:rect l="l" t="t" r="r" b="b"/>
              <a:pathLst>
                <a:path w="4915" h="3498">
                  <a:moveTo>
                    <a:pt x="0" y="1"/>
                  </a:moveTo>
                  <a:lnTo>
                    <a:pt x="0" y="3498"/>
                  </a:lnTo>
                  <a:lnTo>
                    <a:pt x="4915" y="3498"/>
                  </a:lnTo>
                  <a:lnTo>
                    <a:pt x="4915" y="1"/>
                  </a:lnTo>
                  <a:close/>
                </a:path>
              </a:pathLst>
            </a:custGeom>
            <a:solidFill>
              <a:srgbClr val="5f7d95"/>
            </a:solidFill>
            <a:ln>
              <a:noFill/>
            </a:ln>
          </p:spPr>
          <p:style>
            <a:lnRef idx="0"/>
            <a:fillRef idx="0"/>
            <a:effectRef idx="0"/>
            <a:fontRef idx="minor"/>
          </p:style>
        </p:sp>
        <p:sp>
          <p:nvSpPr>
            <p:cNvPr id="8815" name="CustomShape 52"/>
            <p:cNvSpPr/>
            <p:nvPr/>
          </p:nvSpPr>
          <p:spPr>
            <a:xfrm>
              <a:off x="4181760" y="3072240"/>
              <a:ext cx="144000" cy="40680"/>
            </a:xfrm>
            <a:custGeom>
              <a:avLst/>
              <a:gdLst/>
              <a:ahLst/>
              <a:rect l="l" t="t" r="r" b="b"/>
              <a:pathLst>
                <a:path w="4915" h="1419">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style>
            <a:lnRef idx="0"/>
            <a:fillRef idx="0"/>
            <a:effectRef idx="0"/>
            <a:fontRef idx="minor"/>
          </p:style>
        </p:sp>
        <p:sp>
          <p:nvSpPr>
            <p:cNvPr id="8816" name="CustomShape 53"/>
            <p:cNvSpPr/>
            <p:nvPr/>
          </p:nvSpPr>
          <p:spPr>
            <a:xfrm>
              <a:off x="4181760" y="2885760"/>
              <a:ext cx="144000" cy="40680"/>
            </a:xfrm>
            <a:custGeom>
              <a:avLst/>
              <a:gdLst/>
              <a:ahLst/>
              <a:rect l="l" t="t" r="r" b="b"/>
              <a:pathLst>
                <a:path w="4915" h="1419">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style>
            <a:lnRef idx="0"/>
            <a:fillRef idx="0"/>
            <a:effectRef idx="0"/>
            <a:fontRef idx="minor"/>
          </p:style>
        </p:sp>
        <p:sp>
          <p:nvSpPr>
            <p:cNvPr id="8817" name="CustomShape 54"/>
            <p:cNvSpPr/>
            <p:nvPr/>
          </p:nvSpPr>
          <p:spPr>
            <a:xfrm>
              <a:off x="3971880" y="2969640"/>
              <a:ext cx="186840" cy="80640"/>
            </a:xfrm>
            <a:custGeom>
              <a:avLst/>
              <a:gdLst/>
              <a:ahLst/>
              <a:rect l="l" t="t" r="r" b="b"/>
              <a:pathLst>
                <a:path w="6365" h="2774">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style>
            <a:lnRef idx="0"/>
            <a:fillRef idx="0"/>
            <a:effectRef idx="0"/>
            <a:fontRef idx="minor"/>
          </p:style>
        </p:sp>
        <p:sp>
          <p:nvSpPr>
            <p:cNvPr id="8818" name="CustomShape 55"/>
            <p:cNvSpPr/>
            <p:nvPr/>
          </p:nvSpPr>
          <p:spPr>
            <a:xfrm>
              <a:off x="3971880" y="2758680"/>
              <a:ext cx="311760" cy="186840"/>
            </a:xfrm>
            <a:custGeom>
              <a:avLst/>
              <a:gdLst/>
              <a:ahLst/>
              <a:rect l="l" t="t" r="r" b="b"/>
              <a:pathLst>
                <a:path w="10587" h="6365">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style>
            <a:lnRef idx="0"/>
            <a:fillRef idx="0"/>
            <a:effectRef idx="0"/>
            <a:fontRef idx="minor"/>
          </p:style>
        </p:sp>
      </p:grpSp>
      <p:grpSp>
        <p:nvGrpSpPr>
          <p:cNvPr id="8819" name="Group 56"/>
          <p:cNvGrpSpPr/>
          <p:nvPr/>
        </p:nvGrpSpPr>
        <p:grpSpPr>
          <a:xfrm>
            <a:off x="1286280" y="1386720"/>
            <a:ext cx="353880" cy="353880"/>
            <a:chOff x="1286280" y="1386720"/>
            <a:chExt cx="353880" cy="353880"/>
          </a:xfrm>
        </p:grpSpPr>
        <p:sp>
          <p:nvSpPr>
            <p:cNvPr id="8820" name="CustomShape 57"/>
            <p:cNvSpPr/>
            <p:nvPr/>
          </p:nvSpPr>
          <p:spPr>
            <a:xfrm>
              <a:off x="1286280" y="1490400"/>
              <a:ext cx="102240" cy="61920"/>
            </a:xfrm>
            <a:custGeom>
              <a:avLst/>
              <a:gdLst/>
              <a:ahLst/>
              <a:rect l="l" t="t" r="r" b="b"/>
              <a:pathLst>
                <a:path w="3498" h="2143">
                  <a:moveTo>
                    <a:pt x="0" y="0"/>
                  </a:moveTo>
                  <a:lnTo>
                    <a:pt x="0" y="2143"/>
                  </a:lnTo>
                  <a:lnTo>
                    <a:pt x="3497" y="2143"/>
                  </a:lnTo>
                  <a:lnTo>
                    <a:pt x="3497" y="0"/>
                  </a:lnTo>
                  <a:close/>
                </a:path>
              </a:pathLst>
            </a:custGeom>
            <a:solidFill>
              <a:srgbClr val="5f7d95"/>
            </a:solidFill>
            <a:ln>
              <a:noFill/>
            </a:ln>
          </p:spPr>
          <p:style>
            <a:lnRef idx="0"/>
            <a:fillRef idx="0"/>
            <a:effectRef idx="0"/>
            <a:fontRef idx="minor"/>
          </p:style>
        </p:sp>
        <p:sp>
          <p:nvSpPr>
            <p:cNvPr id="8821" name="CustomShape 58"/>
            <p:cNvSpPr/>
            <p:nvPr/>
          </p:nvSpPr>
          <p:spPr>
            <a:xfrm>
              <a:off x="1286280" y="1573200"/>
              <a:ext cx="102240" cy="63000"/>
            </a:xfrm>
            <a:custGeom>
              <a:avLst/>
              <a:gdLst/>
              <a:ahLst/>
              <a:rect l="l" t="t" r="r" b="b"/>
              <a:pathLst>
                <a:path w="3498" h="2175">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style>
            <a:lnRef idx="0"/>
            <a:fillRef idx="0"/>
            <a:effectRef idx="0"/>
            <a:fontRef idx="minor"/>
          </p:style>
        </p:sp>
        <p:sp>
          <p:nvSpPr>
            <p:cNvPr id="8822" name="CustomShape 59"/>
            <p:cNvSpPr/>
            <p:nvPr/>
          </p:nvSpPr>
          <p:spPr>
            <a:xfrm>
              <a:off x="1286280" y="1386720"/>
              <a:ext cx="102240" cy="81720"/>
            </a:xfrm>
            <a:custGeom>
              <a:avLst/>
              <a:gdLst/>
              <a:ahLst/>
              <a:rect l="l" t="t" r="r" b="b"/>
              <a:pathLst>
                <a:path w="3498" h="2805">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style>
            <a:lnRef idx="0"/>
            <a:fillRef idx="0"/>
            <a:effectRef idx="0"/>
            <a:fontRef idx="minor"/>
          </p:style>
        </p:sp>
        <p:sp>
          <p:nvSpPr>
            <p:cNvPr id="8823" name="CustomShape 60"/>
            <p:cNvSpPr/>
            <p:nvPr/>
          </p:nvSpPr>
          <p:spPr>
            <a:xfrm>
              <a:off x="1412280" y="1600200"/>
              <a:ext cx="42480" cy="88200"/>
            </a:xfrm>
            <a:custGeom>
              <a:avLst/>
              <a:gdLst/>
              <a:ahLst/>
              <a:rect l="l" t="t" r="r" b="b"/>
              <a:pathLst>
                <a:path w="1482" h="3026">
                  <a:moveTo>
                    <a:pt x="0" y="1"/>
                  </a:moveTo>
                  <a:lnTo>
                    <a:pt x="0" y="3025"/>
                  </a:lnTo>
                  <a:lnTo>
                    <a:pt x="1481" y="1482"/>
                  </a:lnTo>
                  <a:lnTo>
                    <a:pt x="0" y="1"/>
                  </a:lnTo>
                  <a:close/>
                </a:path>
              </a:pathLst>
            </a:custGeom>
            <a:solidFill>
              <a:srgbClr val="5f7d95"/>
            </a:solidFill>
            <a:ln>
              <a:noFill/>
            </a:ln>
          </p:spPr>
          <p:style>
            <a:lnRef idx="0"/>
            <a:fillRef idx="0"/>
            <a:effectRef idx="0"/>
            <a:fontRef idx="minor"/>
          </p:style>
        </p:sp>
        <p:sp>
          <p:nvSpPr>
            <p:cNvPr id="8824" name="CustomShape 61"/>
            <p:cNvSpPr/>
            <p:nvPr/>
          </p:nvSpPr>
          <p:spPr>
            <a:xfrm>
              <a:off x="1412280" y="1509840"/>
              <a:ext cx="102960" cy="118800"/>
            </a:xfrm>
            <a:custGeom>
              <a:avLst/>
              <a:gdLst/>
              <a:ahLst/>
              <a:rect l="l" t="t" r="r" b="b"/>
              <a:pathLst>
                <a:path w="3529" h="4065">
                  <a:moveTo>
                    <a:pt x="1072" y="1"/>
                  </a:moveTo>
                  <a:lnTo>
                    <a:pt x="0" y="1104"/>
                  </a:lnTo>
                  <a:lnTo>
                    <a:pt x="0" y="2049"/>
                  </a:lnTo>
                  <a:lnTo>
                    <a:pt x="2017" y="4065"/>
                  </a:lnTo>
                  <a:lnTo>
                    <a:pt x="3529" y="2490"/>
                  </a:lnTo>
                  <a:lnTo>
                    <a:pt x="1072" y="1"/>
                  </a:lnTo>
                  <a:close/>
                </a:path>
              </a:pathLst>
            </a:custGeom>
            <a:solidFill>
              <a:srgbClr val="5f7d95"/>
            </a:solidFill>
            <a:ln>
              <a:noFill/>
            </a:ln>
          </p:spPr>
          <p:style>
            <a:lnRef idx="0"/>
            <a:fillRef idx="0"/>
            <a:effectRef idx="0"/>
            <a:fontRef idx="minor"/>
          </p:style>
        </p:sp>
        <p:sp>
          <p:nvSpPr>
            <p:cNvPr id="8825" name="CustomShape 62"/>
            <p:cNvSpPr/>
            <p:nvPr/>
          </p:nvSpPr>
          <p:spPr>
            <a:xfrm>
              <a:off x="1458720" y="1437120"/>
              <a:ext cx="131040" cy="131040"/>
            </a:xfrm>
            <a:custGeom>
              <a:avLst/>
              <a:gdLst/>
              <a:ahLst/>
              <a:rect l="l" t="t" r="r" b="b"/>
              <a:pathLst>
                <a:path w="4475" h="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style>
            <a:lnRef idx="0"/>
            <a:fillRef idx="0"/>
            <a:effectRef idx="0"/>
            <a:fontRef idx="minor"/>
          </p:style>
        </p:sp>
        <p:sp>
          <p:nvSpPr>
            <p:cNvPr id="8826" name="CustomShape 63"/>
            <p:cNvSpPr/>
            <p:nvPr/>
          </p:nvSpPr>
          <p:spPr>
            <a:xfrm>
              <a:off x="1286280" y="1637640"/>
              <a:ext cx="104040" cy="102960"/>
            </a:xfrm>
            <a:custGeom>
              <a:avLst/>
              <a:gdLst/>
              <a:ahLst/>
              <a:rect l="l" t="t" r="r" b="b"/>
              <a:pathLst>
                <a:path w="3561" h="3529">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style>
            <a:lnRef idx="0"/>
            <a:fillRef idx="0"/>
            <a:effectRef idx="0"/>
            <a:fontRef idx="minor"/>
          </p:style>
        </p:sp>
        <p:sp>
          <p:nvSpPr>
            <p:cNvPr id="8827" name="CustomShape 64"/>
            <p:cNvSpPr/>
            <p:nvPr/>
          </p:nvSpPr>
          <p:spPr>
            <a:xfrm>
              <a:off x="1391760" y="1677600"/>
              <a:ext cx="61200" cy="61920"/>
            </a:xfrm>
            <a:custGeom>
              <a:avLst/>
              <a:gdLst/>
              <a:ahLst/>
              <a:rect l="l" t="t" r="r" b="b"/>
              <a:pathLst>
                <a:path w="2112" h="2144">
                  <a:moveTo>
                    <a:pt x="2111" y="1"/>
                  </a:moveTo>
                  <a:lnTo>
                    <a:pt x="0" y="2143"/>
                  </a:lnTo>
                  <a:lnTo>
                    <a:pt x="2111" y="2143"/>
                  </a:lnTo>
                  <a:lnTo>
                    <a:pt x="2111" y="1"/>
                  </a:lnTo>
                  <a:close/>
                </a:path>
              </a:pathLst>
            </a:custGeom>
            <a:solidFill>
              <a:srgbClr val="5f7d95"/>
            </a:solidFill>
            <a:ln>
              <a:noFill/>
            </a:ln>
          </p:spPr>
          <p:style>
            <a:lnRef idx="0"/>
            <a:fillRef idx="0"/>
            <a:effectRef idx="0"/>
            <a:fontRef idx="minor"/>
          </p:style>
        </p:sp>
        <p:sp>
          <p:nvSpPr>
            <p:cNvPr id="8828" name="CustomShape 65"/>
            <p:cNvSpPr/>
            <p:nvPr/>
          </p:nvSpPr>
          <p:spPr>
            <a:xfrm>
              <a:off x="1474560" y="1637640"/>
              <a:ext cx="61200" cy="102240"/>
            </a:xfrm>
            <a:custGeom>
              <a:avLst/>
              <a:gdLst/>
              <a:ahLst/>
              <a:rect l="l" t="t" r="r" b="b"/>
              <a:pathLst>
                <a:path w="2111" h="3498">
                  <a:moveTo>
                    <a:pt x="693" y="0"/>
                  </a:moveTo>
                  <a:lnTo>
                    <a:pt x="0" y="662"/>
                  </a:lnTo>
                  <a:lnTo>
                    <a:pt x="0" y="3497"/>
                  </a:lnTo>
                  <a:lnTo>
                    <a:pt x="2111" y="3497"/>
                  </a:lnTo>
                  <a:lnTo>
                    <a:pt x="2111" y="0"/>
                  </a:lnTo>
                  <a:close/>
                </a:path>
              </a:pathLst>
            </a:custGeom>
            <a:solidFill>
              <a:srgbClr val="5f7d95"/>
            </a:solidFill>
            <a:ln>
              <a:noFill/>
            </a:ln>
          </p:spPr>
          <p:style>
            <a:lnRef idx="0"/>
            <a:fillRef idx="0"/>
            <a:effectRef idx="0"/>
            <a:fontRef idx="minor"/>
          </p:style>
        </p:sp>
        <p:sp>
          <p:nvSpPr>
            <p:cNvPr id="8829" name="CustomShape 66"/>
            <p:cNvSpPr/>
            <p:nvPr/>
          </p:nvSpPr>
          <p:spPr>
            <a:xfrm>
              <a:off x="1557720" y="1637640"/>
              <a:ext cx="82440" cy="102240"/>
            </a:xfrm>
            <a:custGeom>
              <a:avLst/>
              <a:gdLst/>
              <a:ahLst/>
              <a:rect l="l" t="t" r="r" b="b"/>
              <a:pathLst>
                <a:path w="2836" h="3498">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style>
            <a:lnRef idx="0"/>
            <a:fillRef idx="0"/>
            <a:effectRef idx="0"/>
            <a:fontRef idx="minor"/>
          </p:style>
        </p:sp>
      </p:grpSp>
      <p:grpSp>
        <p:nvGrpSpPr>
          <p:cNvPr id="8830" name="Group 67"/>
          <p:cNvGrpSpPr/>
          <p:nvPr/>
        </p:nvGrpSpPr>
        <p:grpSpPr>
          <a:xfrm>
            <a:off x="1286280" y="1822320"/>
            <a:ext cx="353880" cy="353880"/>
            <a:chOff x="1286280" y="1822320"/>
            <a:chExt cx="353880" cy="353880"/>
          </a:xfrm>
        </p:grpSpPr>
        <p:sp>
          <p:nvSpPr>
            <p:cNvPr id="8831" name="CustomShape 68"/>
            <p:cNvSpPr/>
            <p:nvPr/>
          </p:nvSpPr>
          <p:spPr>
            <a:xfrm>
              <a:off x="1286280" y="1822320"/>
              <a:ext cx="353880" cy="353880"/>
            </a:xfrm>
            <a:custGeom>
              <a:avLst/>
              <a:gdLst/>
              <a:ahLst/>
              <a:rect l="l" t="t" r="r" b="b"/>
              <a:pathLst>
                <a:path w="12004" h="12005">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style>
            <a:lnRef idx="0"/>
            <a:fillRef idx="0"/>
            <a:effectRef idx="0"/>
            <a:fontRef idx="minor"/>
          </p:style>
        </p:sp>
        <p:sp>
          <p:nvSpPr>
            <p:cNvPr id="8832" name="CustomShape 69"/>
            <p:cNvSpPr/>
            <p:nvPr/>
          </p:nvSpPr>
          <p:spPr>
            <a:xfrm>
              <a:off x="1380600" y="1884600"/>
              <a:ext cx="166320" cy="228960"/>
            </a:xfrm>
            <a:custGeom>
              <a:avLst/>
              <a:gdLst/>
              <a:ahLst/>
              <a:rect l="l" t="t" r="r" b="b"/>
              <a:pathLst>
                <a:path w="5672" h="7783">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style>
            <a:lnRef idx="0"/>
            <a:fillRef idx="0"/>
            <a:effectRef idx="0"/>
            <a:fontRef idx="minor"/>
          </p:style>
        </p:sp>
      </p:grpSp>
      <p:grpSp>
        <p:nvGrpSpPr>
          <p:cNvPr id="8833" name="Group 70"/>
          <p:cNvGrpSpPr/>
          <p:nvPr/>
        </p:nvGrpSpPr>
        <p:grpSpPr>
          <a:xfrm>
            <a:off x="1286280" y="2259720"/>
            <a:ext cx="353520" cy="353520"/>
            <a:chOff x="1286280" y="2259720"/>
            <a:chExt cx="353520" cy="353520"/>
          </a:xfrm>
        </p:grpSpPr>
        <p:sp>
          <p:nvSpPr>
            <p:cNvPr id="8834" name="CustomShape 71"/>
            <p:cNvSpPr/>
            <p:nvPr/>
          </p:nvSpPr>
          <p:spPr>
            <a:xfrm>
              <a:off x="1462320" y="2259720"/>
              <a:ext cx="177480" cy="178200"/>
            </a:xfrm>
            <a:custGeom>
              <a:avLst/>
              <a:gdLst/>
              <a:ahLst/>
              <a:rect l="l" t="t" r="r" b="b"/>
              <a:pathLst>
                <a:path w="6050" h="6074">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style>
            <a:lnRef idx="0"/>
            <a:fillRef idx="0"/>
            <a:effectRef idx="0"/>
            <a:fontRef idx="minor"/>
          </p:style>
        </p:sp>
        <p:sp>
          <p:nvSpPr>
            <p:cNvPr id="8835" name="CustomShape 72"/>
            <p:cNvSpPr/>
            <p:nvPr/>
          </p:nvSpPr>
          <p:spPr>
            <a:xfrm>
              <a:off x="1286280" y="2435760"/>
              <a:ext cx="177480" cy="177480"/>
            </a:xfrm>
            <a:custGeom>
              <a:avLst/>
              <a:gdLst/>
              <a:ahLst/>
              <a:rect l="l" t="t" r="r" b="b"/>
              <a:pathLst>
                <a:path w="6050" h="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style>
            <a:lnRef idx="0"/>
            <a:fillRef idx="0"/>
            <a:effectRef idx="0"/>
            <a:fontRef idx="minor"/>
          </p:style>
        </p:sp>
        <p:sp>
          <p:nvSpPr>
            <p:cNvPr id="8836" name="CustomShape 73"/>
            <p:cNvSpPr/>
            <p:nvPr/>
          </p:nvSpPr>
          <p:spPr>
            <a:xfrm>
              <a:off x="1338480" y="2311920"/>
              <a:ext cx="248400" cy="248400"/>
            </a:xfrm>
            <a:custGeom>
              <a:avLst/>
              <a:gdLst/>
              <a:ahLst/>
              <a:rect l="l" t="t" r="r" b="b"/>
              <a:pathLst>
                <a:path w="8444" h="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style>
            <a:lnRef idx="0"/>
            <a:fillRef idx="0"/>
            <a:effectRef idx="0"/>
            <a:fontRef idx="minor"/>
          </p:style>
        </p:sp>
      </p:grpSp>
      <p:grpSp>
        <p:nvGrpSpPr>
          <p:cNvPr id="8837" name="Group 74"/>
          <p:cNvGrpSpPr/>
          <p:nvPr/>
        </p:nvGrpSpPr>
        <p:grpSpPr>
          <a:xfrm>
            <a:off x="3497040" y="1407240"/>
            <a:ext cx="355680" cy="353880"/>
            <a:chOff x="3497040" y="1407240"/>
            <a:chExt cx="355680" cy="353880"/>
          </a:xfrm>
        </p:grpSpPr>
        <p:sp>
          <p:nvSpPr>
            <p:cNvPr id="8838" name="CustomShape 75"/>
            <p:cNvSpPr/>
            <p:nvPr/>
          </p:nvSpPr>
          <p:spPr>
            <a:xfrm>
              <a:off x="3580920" y="1511640"/>
              <a:ext cx="59040" cy="59040"/>
            </a:xfrm>
            <a:custGeom>
              <a:avLst/>
              <a:gdLst/>
              <a:ahLst/>
              <a:rect l="l" t="t" r="r" b="b"/>
              <a:pathLst>
                <a:path w="2049" h="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style>
            <a:lnRef idx="0"/>
            <a:fillRef idx="0"/>
            <a:effectRef idx="0"/>
            <a:fontRef idx="minor"/>
          </p:style>
        </p:sp>
        <p:sp>
          <p:nvSpPr>
            <p:cNvPr id="8839" name="CustomShape 76"/>
            <p:cNvSpPr/>
            <p:nvPr/>
          </p:nvSpPr>
          <p:spPr>
            <a:xfrm>
              <a:off x="3623040" y="1553760"/>
              <a:ext cx="17280" cy="17280"/>
            </a:xfrm>
            <a:custGeom>
              <a:avLst/>
              <a:gdLst/>
              <a:ahLst/>
              <a:rect l="l" t="t" r="r" b="b"/>
              <a:pathLst>
                <a:path w="631" h="631">
                  <a:moveTo>
                    <a:pt x="1" y="1"/>
                  </a:moveTo>
                  <a:lnTo>
                    <a:pt x="1" y="631"/>
                  </a:lnTo>
                  <a:cubicBezTo>
                    <a:pt x="284" y="505"/>
                    <a:pt x="536" y="253"/>
                    <a:pt x="631" y="1"/>
                  </a:cubicBezTo>
                  <a:close/>
                </a:path>
              </a:pathLst>
            </a:custGeom>
            <a:solidFill>
              <a:srgbClr val="5f7d95"/>
            </a:solidFill>
            <a:ln>
              <a:noFill/>
            </a:ln>
          </p:spPr>
          <p:style>
            <a:lnRef idx="0"/>
            <a:fillRef idx="0"/>
            <a:effectRef idx="0"/>
            <a:fontRef idx="minor"/>
          </p:style>
        </p:sp>
        <p:sp>
          <p:nvSpPr>
            <p:cNvPr id="8840" name="CustomShape 77"/>
            <p:cNvSpPr/>
            <p:nvPr/>
          </p:nvSpPr>
          <p:spPr>
            <a:xfrm>
              <a:off x="3705840" y="1413720"/>
              <a:ext cx="54360" cy="54720"/>
            </a:xfrm>
            <a:custGeom>
              <a:avLst/>
              <a:gdLst/>
              <a:ahLst/>
              <a:rect l="l" t="t" r="r" b="b"/>
              <a:pathLst>
                <a:path w="1891" h="1892">
                  <a:moveTo>
                    <a:pt x="1" y="1"/>
                  </a:moveTo>
                  <a:lnTo>
                    <a:pt x="1" y="1891"/>
                  </a:lnTo>
                  <a:lnTo>
                    <a:pt x="1891" y="1891"/>
                  </a:lnTo>
                  <a:lnTo>
                    <a:pt x="1" y="1"/>
                  </a:lnTo>
                  <a:close/>
                </a:path>
              </a:pathLst>
            </a:custGeom>
            <a:solidFill>
              <a:srgbClr val="5f7d95"/>
            </a:solidFill>
            <a:ln>
              <a:noFill/>
            </a:ln>
          </p:spPr>
          <p:style>
            <a:lnRef idx="0"/>
            <a:fillRef idx="0"/>
            <a:effectRef idx="0"/>
            <a:fontRef idx="minor"/>
          </p:style>
        </p:sp>
        <p:sp>
          <p:nvSpPr>
            <p:cNvPr id="8841" name="CustomShape 78"/>
            <p:cNvSpPr/>
            <p:nvPr/>
          </p:nvSpPr>
          <p:spPr>
            <a:xfrm>
              <a:off x="3497040" y="1407240"/>
              <a:ext cx="268920" cy="353880"/>
            </a:xfrm>
            <a:custGeom>
              <a:avLst/>
              <a:gdLst/>
              <a:ahLst/>
              <a:rect l="l" t="t" r="r" b="b"/>
              <a:pathLst>
                <a:path w="9137" h="12004">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style>
            <a:lnRef idx="0"/>
            <a:fillRef idx="0"/>
            <a:effectRef idx="0"/>
            <a:fontRef idx="minor"/>
          </p:style>
        </p:sp>
        <p:sp>
          <p:nvSpPr>
            <p:cNvPr id="8842" name="CustomShape 79"/>
            <p:cNvSpPr/>
            <p:nvPr/>
          </p:nvSpPr>
          <p:spPr>
            <a:xfrm>
              <a:off x="3623760" y="1551960"/>
              <a:ext cx="61200" cy="61920"/>
            </a:xfrm>
            <a:custGeom>
              <a:avLst/>
              <a:gdLst/>
              <a:ahLst/>
              <a:rect l="l" t="t" r="r" b="b"/>
              <a:pathLst>
                <a:path w="2111" h="2143">
                  <a:moveTo>
                    <a:pt x="1355" y="1"/>
                  </a:moveTo>
                  <a:cubicBezTo>
                    <a:pt x="1197" y="725"/>
                    <a:pt x="662" y="1261"/>
                    <a:pt x="0" y="1387"/>
                  </a:cubicBezTo>
                  <a:lnTo>
                    <a:pt x="0" y="2143"/>
                  </a:lnTo>
                  <a:lnTo>
                    <a:pt x="2111" y="2143"/>
                  </a:lnTo>
                  <a:lnTo>
                    <a:pt x="2111" y="1"/>
                  </a:lnTo>
                  <a:close/>
                </a:path>
              </a:pathLst>
            </a:custGeom>
            <a:solidFill>
              <a:srgbClr val="5f7d95"/>
            </a:solidFill>
            <a:ln>
              <a:noFill/>
            </a:ln>
          </p:spPr>
          <p:style>
            <a:lnRef idx="0"/>
            <a:fillRef idx="0"/>
            <a:effectRef idx="0"/>
            <a:fontRef idx="minor"/>
          </p:style>
        </p:sp>
        <p:sp>
          <p:nvSpPr>
            <p:cNvPr id="8843" name="CustomShape 80"/>
            <p:cNvSpPr/>
            <p:nvPr/>
          </p:nvSpPr>
          <p:spPr>
            <a:xfrm>
              <a:off x="3790800" y="1663920"/>
              <a:ext cx="61920" cy="20160"/>
            </a:xfrm>
            <a:custGeom>
              <a:avLst/>
              <a:gdLst/>
              <a:ahLst/>
              <a:rect l="l" t="t" r="r" b="b"/>
              <a:pathLst>
                <a:path w="2143" h="725">
                  <a:moveTo>
                    <a:pt x="1" y="0"/>
                  </a:moveTo>
                  <a:lnTo>
                    <a:pt x="1" y="725"/>
                  </a:lnTo>
                  <a:lnTo>
                    <a:pt x="2143" y="725"/>
                  </a:lnTo>
                  <a:lnTo>
                    <a:pt x="2143" y="0"/>
                  </a:lnTo>
                  <a:close/>
                </a:path>
              </a:pathLst>
            </a:custGeom>
            <a:solidFill>
              <a:srgbClr val="5f7d95"/>
            </a:solidFill>
            <a:ln>
              <a:noFill/>
            </a:ln>
          </p:spPr>
          <p:style>
            <a:lnRef idx="0"/>
            <a:fillRef idx="0"/>
            <a:effectRef idx="0"/>
            <a:fontRef idx="minor"/>
          </p:style>
        </p:sp>
        <p:sp>
          <p:nvSpPr>
            <p:cNvPr id="8844" name="CustomShape 81"/>
            <p:cNvSpPr/>
            <p:nvPr/>
          </p:nvSpPr>
          <p:spPr>
            <a:xfrm>
              <a:off x="3790800" y="1512720"/>
              <a:ext cx="61920" cy="129240"/>
            </a:xfrm>
            <a:custGeom>
              <a:avLst/>
              <a:gdLst/>
              <a:ahLst/>
              <a:rect l="l" t="t" r="r" b="b"/>
              <a:pathLst>
                <a:path w="2143" h="4412">
                  <a:moveTo>
                    <a:pt x="1" y="0"/>
                  </a:moveTo>
                  <a:lnTo>
                    <a:pt x="1" y="4411"/>
                  </a:lnTo>
                  <a:lnTo>
                    <a:pt x="2143" y="4411"/>
                  </a:lnTo>
                  <a:lnTo>
                    <a:pt x="2143" y="0"/>
                  </a:lnTo>
                  <a:close/>
                </a:path>
              </a:pathLst>
            </a:custGeom>
            <a:solidFill>
              <a:srgbClr val="5f7d95"/>
            </a:solidFill>
            <a:ln>
              <a:noFill/>
            </a:ln>
          </p:spPr>
          <p:style>
            <a:lnRef idx="0"/>
            <a:fillRef idx="0"/>
            <a:effectRef idx="0"/>
            <a:fontRef idx="minor"/>
          </p:style>
        </p:sp>
        <p:sp>
          <p:nvSpPr>
            <p:cNvPr id="8845" name="CustomShape 82"/>
            <p:cNvSpPr/>
            <p:nvPr/>
          </p:nvSpPr>
          <p:spPr>
            <a:xfrm>
              <a:off x="3790800" y="1704960"/>
              <a:ext cx="61920" cy="55440"/>
            </a:xfrm>
            <a:custGeom>
              <a:avLst/>
              <a:gdLst/>
              <a:ahLst/>
              <a:rect l="l" t="t" r="r" b="b"/>
              <a:pathLst>
                <a:path w="2143" h="192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style>
            <a:lnRef idx="0"/>
            <a:fillRef idx="0"/>
            <a:effectRef idx="0"/>
            <a:fontRef idx="minor"/>
          </p:style>
        </p:sp>
        <p:sp>
          <p:nvSpPr>
            <p:cNvPr id="8846" name="CustomShape 83"/>
            <p:cNvSpPr/>
            <p:nvPr/>
          </p:nvSpPr>
          <p:spPr>
            <a:xfrm>
              <a:off x="3793680" y="1431000"/>
              <a:ext cx="55440" cy="59040"/>
            </a:xfrm>
            <a:custGeom>
              <a:avLst/>
              <a:gdLst/>
              <a:ahLst/>
              <a:rect l="l" t="t" r="r" b="b"/>
              <a:pathLst>
                <a:path w="1922" h="2041">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style>
            <a:lnRef idx="0"/>
            <a:fillRef idx="0"/>
            <a:effectRef idx="0"/>
            <a:fontRef idx="minor"/>
          </p:style>
        </p:sp>
      </p:grpSp>
      <p:grpSp>
        <p:nvGrpSpPr>
          <p:cNvPr id="8847" name="Group 84"/>
          <p:cNvGrpSpPr/>
          <p:nvPr/>
        </p:nvGrpSpPr>
        <p:grpSpPr>
          <a:xfrm>
            <a:off x="3526560" y="1844280"/>
            <a:ext cx="297000" cy="353160"/>
            <a:chOff x="3526560" y="1844280"/>
            <a:chExt cx="297000" cy="353160"/>
          </a:xfrm>
        </p:grpSpPr>
        <p:sp>
          <p:nvSpPr>
            <p:cNvPr id="8848" name="CustomShape 85"/>
            <p:cNvSpPr/>
            <p:nvPr/>
          </p:nvSpPr>
          <p:spPr>
            <a:xfrm>
              <a:off x="3526560" y="1844280"/>
              <a:ext cx="297000" cy="353160"/>
            </a:xfrm>
            <a:custGeom>
              <a:avLst/>
              <a:gdLst/>
              <a:ahLst/>
              <a:rect l="l" t="t" r="r" b="b"/>
              <a:pathLst>
                <a:path w="10082" h="11979">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style>
            <a:lnRef idx="0"/>
            <a:fillRef idx="0"/>
            <a:effectRef idx="0"/>
            <a:fontRef idx="minor"/>
          </p:style>
        </p:sp>
        <p:sp>
          <p:nvSpPr>
            <p:cNvPr id="8849" name="CustomShape 86"/>
            <p:cNvSpPr/>
            <p:nvPr/>
          </p:nvSpPr>
          <p:spPr>
            <a:xfrm>
              <a:off x="3601080" y="1906920"/>
              <a:ext cx="117000" cy="120600"/>
            </a:xfrm>
            <a:custGeom>
              <a:avLst/>
              <a:gdLst/>
              <a:ahLst/>
              <a:rect l="l" t="t" r="r" b="b"/>
              <a:pathLst>
                <a:path w="4002" h="4129">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style>
            <a:lnRef idx="0"/>
            <a:fillRef idx="0"/>
            <a:effectRef idx="0"/>
            <a:fontRef idx="minor"/>
          </p:style>
        </p:sp>
        <p:sp>
          <p:nvSpPr>
            <p:cNvPr id="8850" name="CustomShape 87"/>
            <p:cNvSpPr/>
            <p:nvPr/>
          </p:nvSpPr>
          <p:spPr>
            <a:xfrm>
              <a:off x="3649320" y="1957320"/>
              <a:ext cx="20160" cy="20160"/>
            </a:xfrm>
            <a:custGeom>
              <a:avLst/>
              <a:gdLst/>
              <a:ahLst/>
              <a:rect l="l" t="t" r="r" b="b"/>
              <a:pathLst>
                <a:path w="726" h="725">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style>
            <a:lnRef idx="0"/>
            <a:fillRef idx="0"/>
            <a:effectRef idx="0"/>
            <a:fontRef idx="minor"/>
          </p:style>
        </p:sp>
      </p:grpSp>
      <p:grpSp>
        <p:nvGrpSpPr>
          <p:cNvPr id="8851" name="Group 88"/>
          <p:cNvGrpSpPr/>
          <p:nvPr/>
        </p:nvGrpSpPr>
        <p:grpSpPr>
          <a:xfrm>
            <a:off x="3550320" y="2278080"/>
            <a:ext cx="249480" cy="356760"/>
            <a:chOff x="3550320" y="2278080"/>
            <a:chExt cx="249480" cy="356760"/>
          </a:xfrm>
        </p:grpSpPr>
        <p:sp>
          <p:nvSpPr>
            <p:cNvPr id="8852" name="CustomShape 89"/>
            <p:cNvSpPr/>
            <p:nvPr/>
          </p:nvSpPr>
          <p:spPr>
            <a:xfrm>
              <a:off x="3560400" y="2301480"/>
              <a:ext cx="123480" cy="186120"/>
            </a:xfrm>
            <a:custGeom>
              <a:avLst/>
              <a:gdLst/>
              <a:ahLst/>
              <a:rect l="l" t="t" r="r" b="b"/>
              <a:pathLst>
                <a:path w="4222" h="6333">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style>
            <a:lnRef idx="0"/>
            <a:fillRef idx="0"/>
            <a:effectRef idx="0"/>
            <a:fontRef idx="minor"/>
          </p:style>
        </p:sp>
        <p:sp>
          <p:nvSpPr>
            <p:cNvPr id="8853" name="CustomShape 90"/>
            <p:cNvSpPr/>
            <p:nvPr/>
          </p:nvSpPr>
          <p:spPr>
            <a:xfrm>
              <a:off x="3579120" y="2571840"/>
              <a:ext cx="192600" cy="63000"/>
            </a:xfrm>
            <a:custGeom>
              <a:avLst/>
              <a:gdLst/>
              <a:ahLst/>
              <a:rect l="l" t="t" r="r" b="b"/>
              <a:pathLst>
                <a:path w="6554" h="2175">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style>
            <a:lnRef idx="0"/>
            <a:fillRef idx="0"/>
            <a:effectRef idx="0"/>
            <a:fontRef idx="minor"/>
          </p:style>
        </p:sp>
        <p:sp>
          <p:nvSpPr>
            <p:cNvPr id="8854" name="CustomShape 91"/>
            <p:cNvSpPr/>
            <p:nvPr/>
          </p:nvSpPr>
          <p:spPr>
            <a:xfrm>
              <a:off x="3550320" y="2509560"/>
              <a:ext cx="249480" cy="39600"/>
            </a:xfrm>
            <a:custGeom>
              <a:avLst/>
              <a:gdLst/>
              <a:ahLst/>
              <a:rect l="l" t="t" r="r" b="b"/>
              <a:pathLst>
                <a:path w="8476" h="1387">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style>
            <a:lnRef idx="0"/>
            <a:fillRef idx="0"/>
            <a:effectRef idx="0"/>
            <a:fontRef idx="minor"/>
          </p:style>
        </p:sp>
        <p:sp>
          <p:nvSpPr>
            <p:cNvPr id="8855" name="CustomShape 92"/>
            <p:cNvSpPr/>
            <p:nvPr/>
          </p:nvSpPr>
          <p:spPr>
            <a:xfrm>
              <a:off x="3672360" y="2278080"/>
              <a:ext cx="115200" cy="209160"/>
            </a:xfrm>
            <a:custGeom>
              <a:avLst/>
              <a:gdLst/>
              <a:ahLst/>
              <a:rect l="l" t="t" r="r" b="b"/>
              <a:pathLst>
                <a:path w="3939" h="7121">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style>
            <a:lnRef idx="0"/>
            <a:fillRef idx="0"/>
            <a:effectRef idx="0"/>
            <a:fontRef idx="minor"/>
          </p:style>
        </p:sp>
      </p:grpSp>
      <p:grpSp>
        <p:nvGrpSpPr>
          <p:cNvPr id="8856" name="Group 93"/>
          <p:cNvGrpSpPr/>
          <p:nvPr/>
        </p:nvGrpSpPr>
        <p:grpSpPr>
          <a:xfrm>
            <a:off x="2205720" y="2753280"/>
            <a:ext cx="353880" cy="353880"/>
            <a:chOff x="2205720" y="2753280"/>
            <a:chExt cx="353880" cy="353880"/>
          </a:xfrm>
        </p:grpSpPr>
        <p:sp>
          <p:nvSpPr>
            <p:cNvPr id="8857" name="CustomShape 94"/>
            <p:cNvSpPr/>
            <p:nvPr/>
          </p:nvSpPr>
          <p:spPr>
            <a:xfrm>
              <a:off x="2267280" y="2753280"/>
              <a:ext cx="43200" cy="102240"/>
            </a:xfrm>
            <a:custGeom>
              <a:avLst/>
              <a:gdLst/>
              <a:ahLst/>
              <a:rect l="l" t="t" r="r" b="b"/>
              <a:pathLst>
                <a:path w="1513" h="3498">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style>
            <a:lnRef idx="0"/>
            <a:fillRef idx="0"/>
            <a:effectRef idx="0"/>
            <a:fontRef idx="minor"/>
          </p:style>
        </p:sp>
        <p:sp>
          <p:nvSpPr>
            <p:cNvPr id="8858" name="CustomShape 95"/>
            <p:cNvSpPr/>
            <p:nvPr/>
          </p:nvSpPr>
          <p:spPr>
            <a:xfrm>
              <a:off x="2328120" y="2753280"/>
              <a:ext cx="44280" cy="102960"/>
            </a:xfrm>
            <a:custGeom>
              <a:avLst/>
              <a:gdLst/>
              <a:ahLst/>
              <a:rect l="l" t="t" r="r" b="b"/>
              <a:pathLst>
                <a:path w="1545" h="353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style>
            <a:lnRef idx="0"/>
            <a:fillRef idx="0"/>
            <a:effectRef idx="0"/>
            <a:fontRef idx="minor"/>
          </p:style>
        </p:sp>
        <p:sp>
          <p:nvSpPr>
            <p:cNvPr id="8859" name="CustomShape 96"/>
            <p:cNvSpPr/>
            <p:nvPr/>
          </p:nvSpPr>
          <p:spPr>
            <a:xfrm>
              <a:off x="2391480" y="2753280"/>
              <a:ext cx="44280" cy="102240"/>
            </a:xfrm>
            <a:custGeom>
              <a:avLst/>
              <a:gdLst/>
              <a:ahLst/>
              <a:rect l="l" t="t" r="r" b="b"/>
              <a:pathLst>
                <a:path w="1544" h="3498">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style>
            <a:lnRef idx="0"/>
            <a:fillRef idx="0"/>
            <a:effectRef idx="0"/>
            <a:fontRef idx="minor"/>
          </p:style>
        </p:sp>
        <p:sp>
          <p:nvSpPr>
            <p:cNvPr id="8860" name="CustomShape 97"/>
            <p:cNvSpPr/>
            <p:nvPr/>
          </p:nvSpPr>
          <p:spPr>
            <a:xfrm>
              <a:off x="2205720" y="2877120"/>
              <a:ext cx="353880" cy="165600"/>
            </a:xfrm>
            <a:custGeom>
              <a:avLst/>
              <a:gdLst/>
              <a:ahLst/>
              <a:rect l="l" t="t" r="r" b="b"/>
              <a:pathLst>
                <a:path w="12004" h="5641">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style>
            <a:lnRef idx="0"/>
            <a:fillRef idx="0"/>
            <a:effectRef idx="0"/>
            <a:fontRef idx="minor"/>
          </p:style>
        </p:sp>
        <p:sp>
          <p:nvSpPr>
            <p:cNvPr id="8861" name="CustomShape 98"/>
            <p:cNvSpPr/>
            <p:nvPr/>
          </p:nvSpPr>
          <p:spPr>
            <a:xfrm>
              <a:off x="2216880" y="3066480"/>
              <a:ext cx="266040" cy="40680"/>
            </a:xfrm>
            <a:custGeom>
              <a:avLst/>
              <a:gdLst/>
              <a:ahLst/>
              <a:rect l="l" t="t" r="r" b="b"/>
              <a:pathLst>
                <a:path w="9043" h="1419">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style>
            <a:lnRef idx="0"/>
            <a:fillRef idx="0"/>
            <a:effectRef idx="0"/>
            <a:fontRef idx="minor"/>
          </p:style>
        </p:sp>
      </p:grpSp>
      <p:grpSp>
        <p:nvGrpSpPr>
          <p:cNvPr id="8862" name="Group 99"/>
          <p:cNvGrpSpPr/>
          <p:nvPr/>
        </p:nvGrpSpPr>
        <p:grpSpPr>
          <a:xfrm>
            <a:off x="2205720" y="3188520"/>
            <a:ext cx="353880" cy="354960"/>
            <a:chOff x="2205720" y="3188520"/>
            <a:chExt cx="353880" cy="354960"/>
          </a:xfrm>
        </p:grpSpPr>
        <p:sp>
          <p:nvSpPr>
            <p:cNvPr id="8863" name="CustomShape 100"/>
            <p:cNvSpPr/>
            <p:nvPr/>
          </p:nvSpPr>
          <p:spPr>
            <a:xfrm>
              <a:off x="2412720" y="3188520"/>
              <a:ext cx="20160" cy="61200"/>
            </a:xfrm>
            <a:custGeom>
              <a:avLst/>
              <a:gdLst/>
              <a:ahLst/>
              <a:rect l="l" t="t" r="r" b="b"/>
              <a:pathLst>
                <a:path w="725" h="2112">
                  <a:moveTo>
                    <a:pt x="0" y="1"/>
                  </a:moveTo>
                  <a:lnTo>
                    <a:pt x="0" y="2111"/>
                  </a:lnTo>
                  <a:lnTo>
                    <a:pt x="725" y="2111"/>
                  </a:lnTo>
                  <a:lnTo>
                    <a:pt x="725" y="1"/>
                  </a:lnTo>
                  <a:close/>
                </a:path>
              </a:pathLst>
            </a:custGeom>
            <a:solidFill>
              <a:srgbClr val="5f7d95"/>
            </a:solidFill>
            <a:ln>
              <a:noFill/>
            </a:ln>
          </p:spPr>
          <p:style>
            <a:lnRef idx="0"/>
            <a:fillRef idx="0"/>
            <a:effectRef idx="0"/>
            <a:fontRef idx="minor"/>
          </p:style>
        </p:sp>
        <p:sp>
          <p:nvSpPr>
            <p:cNvPr id="8864" name="CustomShape 101"/>
            <p:cNvSpPr/>
            <p:nvPr/>
          </p:nvSpPr>
          <p:spPr>
            <a:xfrm>
              <a:off x="2370960" y="3397680"/>
              <a:ext cx="20160" cy="19080"/>
            </a:xfrm>
            <a:custGeom>
              <a:avLst/>
              <a:gdLst/>
              <a:ahLst/>
              <a:rect l="l" t="t" r="r" b="b"/>
              <a:pathLst>
                <a:path w="726" h="694">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style>
            <a:lnRef idx="0"/>
            <a:fillRef idx="0"/>
            <a:effectRef idx="0"/>
            <a:fontRef idx="minor"/>
          </p:style>
        </p:sp>
        <p:sp>
          <p:nvSpPr>
            <p:cNvPr id="8865" name="CustomShape 102"/>
            <p:cNvSpPr/>
            <p:nvPr/>
          </p:nvSpPr>
          <p:spPr>
            <a:xfrm>
              <a:off x="2328840" y="3356640"/>
              <a:ext cx="104040" cy="102960"/>
            </a:xfrm>
            <a:custGeom>
              <a:avLst/>
              <a:gdLst/>
              <a:ahLst/>
              <a:rect l="l" t="t" r="r" b="b"/>
              <a:pathLst>
                <a:path w="3561" h="3529">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style>
            <a:lnRef idx="0"/>
            <a:fillRef idx="0"/>
            <a:effectRef idx="0"/>
            <a:fontRef idx="minor"/>
          </p:style>
        </p:sp>
        <p:sp>
          <p:nvSpPr>
            <p:cNvPr id="8866" name="CustomShape 103"/>
            <p:cNvSpPr/>
            <p:nvPr/>
          </p:nvSpPr>
          <p:spPr>
            <a:xfrm>
              <a:off x="2205720" y="3189600"/>
              <a:ext cx="353880" cy="353880"/>
            </a:xfrm>
            <a:custGeom>
              <a:avLst/>
              <a:gdLst/>
              <a:ahLst/>
              <a:rect l="l" t="t" r="r" b="b"/>
              <a:pathLst>
                <a:path w="12004" h="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style>
            <a:lnRef idx="0"/>
            <a:fillRef idx="0"/>
            <a:effectRef idx="0"/>
            <a:fontRef idx="minor"/>
          </p:style>
        </p:sp>
        <p:sp>
          <p:nvSpPr>
            <p:cNvPr id="8867" name="CustomShape 104"/>
            <p:cNvSpPr/>
            <p:nvPr/>
          </p:nvSpPr>
          <p:spPr>
            <a:xfrm>
              <a:off x="2287080" y="3188520"/>
              <a:ext cx="186840" cy="102240"/>
            </a:xfrm>
            <a:custGeom>
              <a:avLst/>
              <a:gdLst/>
              <a:ahLst/>
              <a:rect l="l" t="t" r="r" b="b"/>
              <a:pathLst>
                <a:path w="6365" h="3498">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style>
            <a:lnRef idx="0"/>
            <a:fillRef idx="0"/>
            <a:effectRef idx="0"/>
            <a:fontRef idx="minor"/>
          </p:style>
        </p:sp>
      </p:grpSp>
      <p:grpSp>
        <p:nvGrpSpPr>
          <p:cNvPr id="8868" name="Group 105"/>
          <p:cNvGrpSpPr/>
          <p:nvPr/>
        </p:nvGrpSpPr>
        <p:grpSpPr>
          <a:xfrm>
            <a:off x="2193840" y="3624120"/>
            <a:ext cx="378000" cy="356400"/>
            <a:chOff x="2193840" y="3624120"/>
            <a:chExt cx="378000" cy="356400"/>
          </a:xfrm>
        </p:grpSpPr>
        <p:sp>
          <p:nvSpPr>
            <p:cNvPr id="8869" name="CustomShape 106"/>
            <p:cNvSpPr/>
            <p:nvPr/>
          </p:nvSpPr>
          <p:spPr>
            <a:xfrm>
              <a:off x="2392200" y="3624120"/>
              <a:ext cx="179640" cy="354600"/>
            </a:xfrm>
            <a:custGeom>
              <a:avLst/>
              <a:gdLst/>
              <a:ahLst/>
              <a:rect l="l" t="t" r="r" b="b"/>
              <a:pathLst>
                <a:path w="6113" h="12036">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style>
            <a:lnRef idx="0"/>
            <a:fillRef idx="0"/>
            <a:effectRef idx="0"/>
            <a:fontRef idx="minor"/>
          </p:style>
        </p:sp>
        <p:sp>
          <p:nvSpPr>
            <p:cNvPr id="8870" name="CustomShape 107"/>
            <p:cNvSpPr/>
            <p:nvPr/>
          </p:nvSpPr>
          <p:spPr>
            <a:xfrm>
              <a:off x="2193840" y="3625920"/>
              <a:ext cx="178560" cy="354600"/>
            </a:xfrm>
            <a:custGeom>
              <a:avLst/>
              <a:gdLst/>
              <a:ahLst/>
              <a:rect l="l" t="t" r="r" b="b"/>
              <a:pathLst>
                <a:path w="6081" h="12036">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style>
            <a:lnRef idx="0"/>
            <a:fillRef idx="0"/>
            <a:effectRef idx="0"/>
            <a:fontRef idx="minor"/>
          </p:style>
        </p:sp>
      </p:grpSp>
      <p:grpSp>
        <p:nvGrpSpPr>
          <p:cNvPr id="8871" name="Group 108"/>
          <p:cNvGrpSpPr/>
          <p:nvPr/>
        </p:nvGrpSpPr>
        <p:grpSpPr>
          <a:xfrm>
            <a:off x="3971160" y="3178440"/>
            <a:ext cx="354600" cy="353880"/>
            <a:chOff x="3971160" y="3178440"/>
            <a:chExt cx="354600" cy="353880"/>
          </a:xfrm>
        </p:grpSpPr>
        <p:sp>
          <p:nvSpPr>
            <p:cNvPr id="8872" name="CustomShape 109"/>
            <p:cNvSpPr/>
            <p:nvPr/>
          </p:nvSpPr>
          <p:spPr>
            <a:xfrm>
              <a:off x="3971160" y="3178440"/>
              <a:ext cx="354600" cy="353880"/>
            </a:xfrm>
            <a:custGeom>
              <a:avLst/>
              <a:gdLst/>
              <a:ahLst/>
              <a:rect l="l" t="t" r="r" b="b"/>
              <a:pathLst>
                <a:path w="12036" h="12004">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style>
            <a:lnRef idx="0"/>
            <a:fillRef idx="0"/>
            <a:effectRef idx="0"/>
            <a:fontRef idx="minor"/>
          </p:style>
        </p:sp>
        <p:sp>
          <p:nvSpPr>
            <p:cNvPr id="8873" name="CustomShape 110"/>
            <p:cNvSpPr/>
            <p:nvPr/>
          </p:nvSpPr>
          <p:spPr>
            <a:xfrm>
              <a:off x="4034880" y="3263400"/>
              <a:ext cx="227880" cy="172080"/>
            </a:xfrm>
            <a:custGeom>
              <a:avLst/>
              <a:gdLst/>
              <a:ahLst/>
              <a:rect l="l" t="t" r="r" b="b"/>
              <a:pathLst>
                <a:path w="7752" h="5861">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style>
            <a:lnRef idx="0"/>
            <a:fillRef idx="0"/>
            <a:effectRef idx="0"/>
            <a:fontRef idx="minor"/>
          </p:style>
        </p:sp>
        <p:sp>
          <p:nvSpPr>
            <p:cNvPr id="8874" name="CustomShape 111"/>
            <p:cNvSpPr/>
            <p:nvPr/>
          </p:nvSpPr>
          <p:spPr>
            <a:xfrm>
              <a:off x="4138200" y="3314520"/>
              <a:ext cx="20160" cy="19080"/>
            </a:xfrm>
            <a:custGeom>
              <a:avLst/>
              <a:gdLst/>
              <a:ahLst/>
              <a:rect l="l" t="t" r="r" b="b"/>
              <a:pathLst>
                <a:path w="725" h="694">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style>
            <a:lnRef idx="0"/>
            <a:fillRef idx="0"/>
            <a:effectRef idx="0"/>
            <a:fontRef idx="minor"/>
          </p:style>
        </p:sp>
        <p:sp>
          <p:nvSpPr>
            <p:cNvPr id="8875" name="CustomShape 112"/>
            <p:cNvSpPr/>
            <p:nvPr/>
          </p:nvSpPr>
          <p:spPr>
            <a:xfrm>
              <a:off x="4165200" y="3393000"/>
              <a:ext cx="82440" cy="55440"/>
            </a:xfrm>
            <a:custGeom>
              <a:avLst/>
              <a:gdLst/>
              <a:ahLst/>
              <a:rect l="l" t="t" r="r" b="b"/>
              <a:pathLst>
                <a:path w="2836" h="1922">
                  <a:moveTo>
                    <a:pt x="883" y="0"/>
                  </a:moveTo>
                  <a:lnTo>
                    <a:pt x="1" y="945"/>
                  </a:lnTo>
                  <a:lnTo>
                    <a:pt x="1009" y="1922"/>
                  </a:lnTo>
                  <a:lnTo>
                    <a:pt x="2836" y="1922"/>
                  </a:lnTo>
                  <a:lnTo>
                    <a:pt x="883" y="0"/>
                  </a:lnTo>
                  <a:close/>
                </a:path>
              </a:pathLst>
            </a:custGeom>
            <a:solidFill>
              <a:srgbClr val="5f7d95"/>
            </a:solidFill>
            <a:ln>
              <a:noFill/>
            </a:ln>
          </p:spPr>
          <p:style>
            <a:lnRef idx="0"/>
            <a:fillRef idx="0"/>
            <a:effectRef idx="0"/>
            <a:fontRef idx="minor"/>
          </p:style>
        </p:sp>
        <p:sp>
          <p:nvSpPr>
            <p:cNvPr id="8876" name="CustomShape 113"/>
            <p:cNvSpPr/>
            <p:nvPr/>
          </p:nvSpPr>
          <p:spPr>
            <a:xfrm>
              <a:off x="4049640" y="3391200"/>
              <a:ext cx="114120" cy="57240"/>
            </a:xfrm>
            <a:custGeom>
              <a:avLst/>
              <a:gdLst/>
              <a:ahLst/>
              <a:rect l="l" t="t" r="r" b="b"/>
              <a:pathLst>
                <a:path w="3907" h="1985">
                  <a:moveTo>
                    <a:pt x="1985" y="0"/>
                  </a:moveTo>
                  <a:lnTo>
                    <a:pt x="0" y="1985"/>
                  </a:lnTo>
                  <a:lnTo>
                    <a:pt x="3907" y="1985"/>
                  </a:lnTo>
                  <a:lnTo>
                    <a:pt x="1985" y="0"/>
                  </a:lnTo>
                  <a:close/>
                </a:path>
              </a:pathLst>
            </a:custGeom>
            <a:solidFill>
              <a:srgbClr val="5f7d95"/>
            </a:solidFill>
            <a:ln>
              <a:noFill/>
            </a:ln>
          </p:spPr>
          <p:style>
            <a:lnRef idx="0"/>
            <a:fillRef idx="0"/>
            <a:effectRef idx="0"/>
            <a:fontRef idx="minor"/>
          </p:style>
        </p:sp>
      </p:grpSp>
      <p:grpSp>
        <p:nvGrpSpPr>
          <p:cNvPr id="8877" name="Group 114"/>
          <p:cNvGrpSpPr/>
          <p:nvPr/>
        </p:nvGrpSpPr>
        <p:grpSpPr>
          <a:xfrm>
            <a:off x="1726200" y="1387080"/>
            <a:ext cx="353160" cy="352800"/>
            <a:chOff x="1726200" y="1387080"/>
            <a:chExt cx="353160" cy="352800"/>
          </a:xfrm>
        </p:grpSpPr>
        <p:sp>
          <p:nvSpPr>
            <p:cNvPr id="8878" name="CustomShape 115"/>
            <p:cNvSpPr/>
            <p:nvPr/>
          </p:nvSpPr>
          <p:spPr>
            <a:xfrm>
              <a:off x="1913760" y="1446480"/>
              <a:ext cx="81720" cy="120600"/>
            </a:xfrm>
            <a:custGeom>
              <a:avLst/>
              <a:gdLst/>
              <a:ahLst/>
              <a:rect l="l" t="t" r="r" b="b"/>
              <a:pathLst>
                <a:path w="2805" h="4128">
                  <a:moveTo>
                    <a:pt x="2805" y="1"/>
                  </a:moveTo>
                  <a:lnTo>
                    <a:pt x="1" y="1355"/>
                  </a:lnTo>
                  <a:lnTo>
                    <a:pt x="1" y="4128"/>
                  </a:lnTo>
                  <a:lnTo>
                    <a:pt x="2805" y="2710"/>
                  </a:lnTo>
                  <a:lnTo>
                    <a:pt x="2805" y="1"/>
                  </a:lnTo>
                  <a:close/>
                </a:path>
              </a:pathLst>
            </a:custGeom>
            <a:solidFill>
              <a:srgbClr val="5f7d95"/>
            </a:solidFill>
            <a:ln>
              <a:noFill/>
            </a:ln>
          </p:spPr>
          <p:style>
            <a:lnRef idx="0"/>
            <a:fillRef idx="0"/>
            <a:effectRef idx="0"/>
            <a:fontRef idx="minor"/>
          </p:style>
        </p:sp>
        <p:sp>
          <p:nvSpPr>
            <p:cNvPr id="8879" name="CustomShape 116"/>
            <p:cNvSpPr/>
            <p:nvPr/>
          </p:nvSpPr>
          <p:spPr>
            <a:xfrm>
              <a:off x="1830960" y="1601280"/>
              <a:ext cx="60120" cy="138600"/>
            </a:xfrm>
            <a:custGeom>
              <a:avLst/>
              <a:gdLst/>
              <a:ahLst/>
              <a:rect l="l" t="t" r="r" b="b"/>
              <a:pathLst>
                <a:path w="2080" h="4727">
                  <a:moveTo>
                    <a:pt x="2080" y="0"/>
                  </a:moveTo>
                  <a:lnTo>
                    <a:pt x="1" y="1072"/>
                  </a:lnTo>
                  <a:lnTo>
                    <a:pt x="1" y="4726"/>
                  </a:lnTo>
                  <a:lnTo>
                    <a:pt x="2080" y="3529"/>
                  </a:lnTo>
                  <a:lnTo>
                    <a:pt x="2080" y="0"/>
                  </a:lnTo>
                  <a:close/>
                </a:path>
              </a:pathLst>
            </a:custGeom>
            <a:solidFill>
              <a:srgbClr val="5f7d95"/>
            </a:solidFill>
            <a:ln>
              <a:noFill/>
            </a:ln>
          </p:spPr>
          <p:style>
            <a:lnRef idx="0"/>
            <a:fillRef idx="0"/>
            <a:effectRef idx="0"/>
            <a:fontRef idx="minor"/>
          </p:style>
        </p:sp>
        <p:sp>
          <p:nvSpPr>
            <p:cNvPr id="8880" name="CustomShape 117"/>
            <p:cNvSpPr/>
            <p:nvPr/>
          </p:nvSpPr>
          <p:spPr>
            <a:xfrm>
              <a:off x="1810440" y="1446480"/>
              <a:ext cx="80640" cy="120600"/>
            </a:xfrm>
            <a:custGeom>
              <a:avLst/>
              <a:gdLst/>
              <a:ahLst/>
              <a:rect l="l" t="t" r="r" b="b"/>
              <a:pathLst>
                <a:path w="2773" h="4128">
                  <a:moveTo>
                    <a:pt x="1" y="1"/>
                  </a:moveTo>
                  <a:lnTo>
                    <a:pt x="1" y="2710"/>
                  </a:lnTo>
                  <a:lnTo>
                    <a:pt x="2773" y="4128"/>
                  </a:lnTo>
                  <a:lnTo>
                    <a:pt x="2773" y="1355"/>
                  </a:lnTo>
                  <a:lnTo>
                    <a:pt x="1" y="1"/>
                  </a:lnTo>
                  <a:close/>
                </a:path>
              </a:pathLst>
            </a:custGeom>
            <a:solidFill>
              <a:srgbClr val="5f7d95"/>
            </a:solidFill>
            <a:ln>
              <a:noFill/>
            </a:ln>
          </p:spPr>
          <p:style>
            <a:lnRef idx="0"/>
            <a:fillRef idx="0"/>
            <a:effectRef idx="0"/>
            <a:fontRef idx="minor"/>
          </p:style>
        </p:sp>
        <p:sp>
          <p:nvSpPr>
            <p:cNvPr id="8881" name="CustomShape 118"/>
            <p:cNvSpPr/>
            <p:nvPr/>
          </p:nvSpPr>
          <p:spPr>
            <a:xfrm>
              <a:off x="1736640" y="1542600"/>
              <a:ext cx="142200" cy="71280"/>
            </a:xfrm>
            <a:custGeom>
              <a:avLst/>
              <a:gdLst/>
              <a:ahLst/>
              <a:rect l="l" t="t" r="r" b="b"/>
              <a:pathLst>
                <a:path w="4853" h="2458">
                  <a:moveTo>
                    <a:pt x="2048" y="1"/>
                  </a:moveTo>
                  <a:lnTo>
                    <a:pt x="1" y="1040"/>
                  </a:lnTo>
                  <a:lnTo>
                    <a:pt x="2836" y="2458"/>
                  </a:lnTo>
                  <a:lnTo>
                    <a:pt x="4852" y="1418"/>
                  </a:lnTo>
                  <a:lnTo>
                    <a:pt x="2048" y="1"/>
                  </a:lnTo>
                  <a:close/>
                </a:path>
              </a:pathLst>
            </a:custGeom>
            <a:solidFill>
              <a:srgbClr val="5f7d95"/>
            </a:solidFill>
            <a:ln>
              <a:noFill/>
            </a:ln>
          </p:spPr>
          <p:style>
            <a:lnRef idx="0"/>
            <a:fillRef idx="0"/>
            <a:effectRef idx="0"/>
            <a:fontRef idx="minor"/>
          </p:style>
        </p:sp>
        <p:sp>
          <p:nvSpPr>
            <p:cNvPr id="8882" name="CustomShape 119"/>
            <p:cNvSpPr/>
            <p:nvPr/>
          </p:nvSpPr>
          <p:spPr>
            <a:xfrm>
              <a:off x="1913760" y="1601280"/>
              <a:ext cx="60120" cy="138600"/>
            </a:xfrm>
            <a:custGeom>
              <a:avLst/>
              <a:gdLst/>
              <a:ahLst/>
              <a:rect l="l" t="t" r="r" b="b"/>
              <a:pathLst>
                <a:path w="2080" h="4727">
                  <a:moveTo>
                    <a:pt x="1" y="0"/>
                  </a:moveTo>
                  <a:lnTo>
                    <a:pt x="1" y="3529"/>
                  </a:lnTo>
                  <a:lnTo>
                    <a:pt x="2080" y="4726"/>
                  </a:lnTo>
                  <a:lnTo>
                    <a:pt x="2080" y="1072"/>
                  </a:lnTo>
                  <a:lnTo>
                    <a:pt x="1" y="0"/>
                  </a:lnTo>
                  <a:close/>
                </a:path>
              </a:pathLst>
            </a:custGeom>
            <a:solidFill>
              <a:srgbClr val="5f7d95"/>
            </a:solidFill>
            <a:ln>
              <a:noFill/>
            </a:ln>
          </p:spPr>
          <p:style>
            <a:lnRef idx="0"/>
            <a:fillRef idx="0"/>
            <a:effectRef idx="0"/>
            <a:fontRef idx="minor"/>
          </p:style>
        </p:sp>
        <p:sp>
          <p:nvSpPr>
            <p:cNvPr id="8883" name="CustomShape 120"/>
            <p:cNvSpPr/>
            <p:nvPr/>
          </p:nvSpPr>
          <p:spPr>
            <a:xfrm>
              <a:off x="1926720" y="1542600"/>
              <a:ext cx="142200" cy="71280"/>
            </a:xfrm>
            <a:custGeom>
              <a:avLst/>
              <a:gdLst/>
              <a:ahLst/>
              <a:rect l="l" t="t" r="r" b="b"/>
              <a:pathLst>
                <a:path w="4853" h="2458">
                  <a:moveTo>
                    <a:pt x="2773" y="1"/>
                  </a:moveTo>
                  <a:lnTo>
                    <a:pt x="1" y="1418"/>
                  </a:lnTo>
                  <a:lnTo>
                    <a:pt x="1985" y="2458"/>
                  </a:lnTo>
                  <a:lnTo>
                    <a:pt x="4852" y="1040"/>
                  </a:lnTo>
                  <a:lnTo>
                    <a:pt x="2773" y="1"/>
                  </a:lnTo>
                  <a:close/>
                </a:path>
              </a:pathLst>
            </a:custGeom>
            <a:solidFill>
              <a:srgbClr val="5f7d95"/>
            </a:solidFill>
            <a:ln>
              <a:noFill/>
            </a:ln>
          </p:spPr>
          <p:style>
            <a:lnRef idx="0"/>
            <a:fillRef idx="0"/>
            <a:effectRef idx="0"/>
            <a:fontRef idx="minor"/>
          </p:style>
        </p:sp>
        <p:sp>
          <p:nvSpPr>
            <p:cNvPr id="8884" name="CustomShape 121"/>
            <p:cNvSpPr/>
            <p:nvPr/>
          </p:nvSpPr>
          <p:spPr>
            <a:xfrm>
              <a:off x="1726200" y="1591200"/>
              <a:ext cx="81720" cy="148680"/>
            </a:xfrm>
            <a:custGeom>
              <a:avLst/>
              <a:gdLst/>
              <a:ahLst/>
              <a:rect l="l" t="t" r="r" b="b"/>
              <a:pathLst>
                <a:path w="2804" h="507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style>
            <a:lnRef idx="0"/>
            <a:fillRef idx="0"/>
            <a:effectRef idx="0"/>
            <a:fontRef idx="minor"/>
          </p:style>
        </p:sp>
        <p:sp>
          <p:nvSpPr>
            <p:cNvPr id="8885" name="CustomShape 122"/>
            <p:cNvSpPr/>
            <p:nvPr/>
          </p:nvSpPr>
          <p:spPr>
            <a:xfrm>
              <a:off x="1997640" y="1591200"/>
              <a:ext cx="81720" cy="148680"/>
            </a:xfrm>
            <a:custGeom>
              <a:avLst/>
              <a:gdLst/>
              <a:ahLst/>
              <a:rect l="l" t="t" r="r" b="b"/>
              <a:pathLst>
                <a:path w="2804" h="507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style>
            <a:lnRef idx="0"/>
            <a:fillRef idx="0"/>
            <a:effectRef idx="0"/>
            <a:fontRef idx="minor"/>
          </p:style>
        </p:sp>
        <p:sp>
          <p:nvSpPr>
            <p:cNvPr id="8886" name="CustomShape 123"/>
            <p:cNvSpPr/>
            <p:nvPr/>
          </p:nvSpPr>
          <p:spPr>
            <a:xfrm>
              <a:off x="1820520" y="1387080"/>
              <a:ext cx="164520" cy="81360"/>
            </a:xfrm>
            <a:custGeom>
              <a:avLst/>
              <a:gdLst/>
              <a:ahLst/>
              <a:rect l="l" t="t" r="r" b="b"/>
              <a:pathLst>
                <a:path w="5608" h="2797">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style>
            <a:lnRef idx="0"/>
            <a:fillRef idx="0"/>
            <a:effectRef idx="0"/>
            <a:fontRef idx="minor"/>
          </p:style>
        </p:sp>
      </p:grpSp>
      <p:grpSp>
        <p:nvGrpSpPr>
          <p:cNvPr id="8887" name="Group 124"/>
          <p:cNvGrpSpPr/>
          <p:nvPr/>
        </p:nvGrpSpPr>
        <p:grpSpPr>
          <a:xfrm>
            <a:off x="1726200" y="1822680"/>
            <a:ext cx="353160" cy="354600"/>
            <a:chOff x="1726200" y="1822680"/>
            <a:chExt cx="353160" cy="354600"/>
          </a:xfrm>
        </p:grpSpPr>
        <p:sp>
          <p:nvSpPr>
            <p:cNvPr id="8888" name="CustomShape 125"/>
            <p:cNvSpPr/>
            <p:nvPr/>
          </p:nvSpPr>
          <p:spPr>
            <a:xfrm>
              <a:off x="1726200" y="1948320"/>
              <a:ext cx="40680" cy="20160"/>
            </a:xfrm>
            <a:custGeom>
              <a:avLst/>
              <a:gdLst/>
              <a:ahLst/>
              <a:rect l="l" t="t" r="r" b="b"/>
              <a:pathLst>
                <a:path w="1418" h="725">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style>
            <a:lnRef idx="0"/>
            <a:fillRef idx="0"/>
            <a:effectRef idx="0"/>
            <a:fontRef idx="minor"/>
          </p:style>
        </p:sp>
        <p:sp>
          <p:nvSpPr>
            <p:cNvPr id="8889" name="CustomShape 126"/>
            <p:cNvSpPr/>
            <p:nvPr/>
          </p:nvSpPr>
          <p:spPr>
            <a:xfrm>
              <a:off x="1728360" y="1878120"/>
              <a:ext cx="36000" cy="33840"/>
            </a:xfrm>
            <a:custGeom>
              <a:avLst/>
              <a:gdLst/>
              <a:ahLst/>
              <a:rect l="l" t="t" r="r" b="b"/>
              <a:pathLst>
                <a:path w="1261" h="1198">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style>
            <a:lnRef idx="0"/>
            <a:fillRef idx="0"/>
            <a:effectRef idx="0"/>
            <a:fontRef idx="minor"/>
          </p:style>
        </p:sp>
        <p:sp>
          <p:nvSpPr>
            <p:cNvPr id="8890" name="CustomShape 127"/>
            <p:cNvSpPr/>
            <p:nvPr/>
          </p:nvSpPr>
          <p:spPr>
            <a:xfrm>
              <a:off x="1728360" y="2003400"/>
              <a:ext cx="36000" cy="34560"/>
            </a:xfrm>
            <a:custGeom>
              <a:avLst/>
              <a:gdLst/>
              <a:ahLst/>
              <a:rect l="l" t="t" r="r" b="b"/>
              <a:pathLst>
                <a:path w="1261" h="1222">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style>
            <a:lnRef idx="0"/>
            <a:fillRef idx="0"/>
            <a:effectRef idx="0"/>
            <a:fontRef idx="minor"/>
          </p:style>
        </p:sp>
        <p:sp>
          <p:nvSpPr>
            <p:cNvPr id="8891" name="CustomShape 128"/>
            <p:cNvSpPr/>
            <p:nvPr/>
          </p:nvSpPr>
          <p:spPr>
            <a:xfrm>
              <a:off x="2038680" y="1948320"/>
              <a:ext cx="40680" cy="20160"/>
            </a:xfrm>
            <a:custGeom>
              <a:avLst/>
              <a:gdLst/>
              <a:ahLst/>
              <a:rect l="l" t="t" r="r" b="b"/>
              <a:pathLst>
                <a:path w="1418" h="725">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style>
            <a:lnRef idx="0"/>
            <a:fillRef idx="0"/>
            <a:effectRef idx="0"/>
            <a:fontRef idx="minor"/>
          </p:style>
        </p:sp>
        <p:sp>
          <p:nvSpPr>
            <p:cNvPr id="8892" name="CustomShape 129"/>
            <p:cNvSpPr/>
            <p:nvPr/>
          </p:nvSpPr>
          <p:spPr>
            <a:xfrm>
              <a:off x="2040480" y="1878120"/>
              <a:ext cx="36000" cy="34560"/>
            </a:xfrm>
            <a:custGeom>
              <a:avLst/>
              <a:gdLst/>
              <a:ahLst/>
              <a:rect l="l" t="t" r="r" b="b"/>
              <a:pathLst>
                <a:path w="1261" h="1222">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style>
            <a:lnRef idx="0"/>
            <a:fillRef idx="0"/>
            <a:effectRef idx="0"/>
            <a:fontRef idx="minor"/>
          </p:style>
        </p:sp>
        <p:sp>
          <p:nvSpPr>
            <p:cNvPr id="8893" name="CustomShape 130"/>
            <p:cNvSpPr/>
            <p:nvPr/>
          </p:nvSpPr>
          <p:spPr>
            <a:xfrm>
              <a:off x="2040480" y="2004120"/>
              <a:ext cx="36000" cy="33840"/>
            </a:xfrm>
            <a:custGeom>
              <a:avLst/>
              <a:gdLst/>
              <a:ahLst/>
              <a:rect l="l" t="t" r="r" b="b"/>
              <a:pathLst>
                <a:path w="1261" h="1198">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style>
            <a:lnRef idx="0"/>
            <a:fillRef idx="0"/>
            <a:effectRef idx="0"/>
            <a:fontRef idx="minor"/>
          </p:style>
        </p:sp>
        <p:sp>
          <p:nvSpPr>
            <p:cNvPr id="8894" name="CustomShape 131"/>
            <p:cNvSpPr/>
            <p:nvPr/>
          </p:nvSpPr>
          <p:spPr>
            <a:xfrm>
              <a:off x="1773000" y="1822680"/>
              <a:ext cx="253080" cy="248040"/>
            </a:xfrm>
            <a:custGeom>
              <a:avLst/>
              <a:gdLst/>
              <a:ahLst/>
              <a:rect l="l" t="t" r="r" b="b"/>
              <a:pathLst>
                <a:path w="8602" h="8435">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style>
            <a:lnRef idx="0"/>
            <a:fillRef idx="0"/>
            <a:effectRef idx="0"/>
            <a:fontRef idx="minor"/>
          </p:style>
        </p:sp>
        <p:sp>
          <p:nvSpPr>
            <p:cNvPr id="8895" name="CustomShape 132"/>
            <p:cNvSpPr/>
            <p:nvPr/>
          </p:nvSpPr>
          <p:spPr>
            <a:xfrm>
              <a:off x="1882080" y="1995840"/>
              <a:ext cx="40680" cy="75960"/>
            </a:xfrm>
            <a:custGeom>
              <a:avLst/>
              <a:gdLst/>
              <a:ahLst/>
              <a:rect l="l" t="t" r="r" b="b"/>
              <a:pathLst>
                <a:path w="1419" h="2616">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style>
            <a:lnRef idx="0"/>
            <a:fillRef idx="0"/>
            <a:effectRef idx="0"/>
            <a:fontRef idx="minor"/>
          </p:style>
        </p:sp>
        <p:sp>
          <p:nvSpPr>
            <p:cNvPr id="8896" name="CustomShape 133"/>
            <p:cNvSpPr/>
            <p:nvPr/>
          </p:nvSpPr>
          <p:spPr>
            <a:xfrm>
              <a:off x="1830960" y="2094480"/>
              <a:ext cx="145080" cy="39600"/>
            </a:xfrm>
            <a:custGeom>
              <a:avLst/>
              <a:gdLst/>
              <a:ahLst/>
              <a:rect l="l" t="t" r="r" b="b"/>
              <a:pathLst>
                <a:path w="4947" h="138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style>
            <a:lnRef idx="0"/>
            <a:fillRef idx="0"/>
            <a:effectRef idx="0"/>
            <a:fontRef idx="minor"/>
          </p:style>
        </p:sp>
        <p:sp>
          <p:nvSpPr>
            <p:cNvPr id="8897" name="CustomShape 134"/>
            <p:cNvSpPr/>
            <p:nvPr/>
          </p:nvSpPr>
          <p:spPr>
            <a:xfrm>
              <a:off x="1885680" y="1941480"/>
              <a:ext cx="33120" cy="35640"/>
            </a:xfrm>
            <a:custGeom>
              <a:avLst/>
              <a:gdLst/>
              <a:ahLst/>
              <a:rect l="l" t="t" r="r" b="b"/>
              <a:pathLst>
                <a:path w="1166" h="1253">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style>
            <a:lnRef idx="0"/>
            <a:fillRef idx="0"/>
            <a:effectRef idx="0"/>
            <a:fontRef idx="minor"/>
          </p:style>
        </p:sp>
        <p:sp>
          <p:nvSpPr>
            <p:cNvPr id="8898" name="CustomShape 135"/>
            <p:cNvSpPr/>
            <p:nvPr/>
          </p:nvSpPr>
          <p:spPr>
            <a:xfrm>
              <a:off x="1853280" y="2157120"/>
              <a:ext cx="99360" cy="20160"/>
            </a:xfrm>
            <a:custGeom>
              <a:avLst/>
              <a:gdLst/>
              <a:ahLst/>
              <a:rect l="l" t="t" r="r" b="b"/>
              <a:pathLst>
                <a:path w="3404" h="725">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style>
            <a:lnRef idx="0"/>
            <a:fillRef idx="0"/>
            <a:effectRef idx="0"/>
            <a:fontRef idx="minor"/>
          </p:style>
        </p:sp>
      </p:grpSp>
      <p:grpSp>
        <p:nvGrpSpPr>
          <p:cNvPr id="8899" name="Group 136"/>
          <p:cNvGrpSpPr/>
          <p:nvPr/>
        </p:nvGrpSpPr>
        <p:grpSpPr>
          <a:xfrm>
            <a:off x="1724040" y="2259360"/>
            <a:ext cx="357480" cy="353880"/>
            <a:chOff x="1724040" y="2259360"/>
            <a:chExt cx="357480" cy="353880"/>
          </a:xfrm>
        </p:grpSpPr>
        <p:sp>
          <p:nvSpPr>
            <p:cNvPr id="8900" name="CustomShape 137"/>
            <p:cNvSpPr/>
            <p:nvPr/>
          </p:nvSpPr>
          <p:spPr>
            <a:xfrm>
              <a:off x="1725840" y="2259360"/>
              <a:ext cx="268920" cy="104040"/>
            </a:xfrm>
            <a:custGeom>
              <a:avLst/>
              <a:gdLst/>
              <a:ahLst/>
              <a:rect l="l" t="t" r="r" b="b"/>
              <a:pathLst>
                <a:path w="9137" h="3569">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style>
            <a:lnRef idx="0"/>
            <a:fillRef idx="0"/>
            <a:effectRef idx="0"/>
            <a:fontRef idx="minor"/>
          </p:style>
        </p:sp>
        <p:sp>
          <p:nvSpPr>
            <p:cNvPr id="8901" name="CustomShape 138"/>
            <p:cNvSpPr/>
            <p:nvPr/>
          </p:nvSpPr>
          <p:spPr>
            <a:xfrm>
              <a:off x="1725840" y="2351880"/>
              <a:ext cx="166320" cy="135720"/>
            </a:xfrm>
            <a:custGeom>
              <a:avLst/>
              <a:gdLst/>
              <a:ahLst/>
              <a:rect l="l" t="t" r="r" b="b"/>
              <a:pathLst>
                <a:path w="5671" h="4632">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style>
            <a:lnRef idx="0"/>
            <a:fillRef idx="0"/>
            <a:effectRef idx="0"/>
            <a:fontRef idx="minor"/>
          </p:style>
        </p:sp>
        <p:sp>
          <p:nvSpPr>
            <p:cNvPr id="8902" name="CustomShape 139"/>
            <p:cNvSpPr/>
            <p:nvPr/>
          </p:nvSpPr>
          <p:spPr>
            <a:xfrm>
              <a:off x="1888920" y="2349000"/>
              <a:ext cx="192600" cy="173880"/>
            </a:xfrm>
            <a:custGeom>
              <a:avLst/>
              <a:gdLst/>
              <a:ahLst/>
              <a:rect l="l" t="t" r="r" b="b"/>
              <a:pathLst>
                <a:path w="6554" h="592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style>
            <a:lnRef idx="0"/>
            <a:fillRef idx="0"/>
            <a:effectRef idx="0"/>
            <a:fontRef idx="minor"/>
          </p:style>
        </p:sp>
        <p:sp>
          <p:nvSpPr>
            <p:cNvPr id="8903" name="CustomShape 140"/>
            <p:cNvSpPr/>
            <p:nvPr/>
          </p:nvSpPr>
          <p:spPr>
            <a:xfrm>
              <a:off x="1724040" y="2426400"/>
              <a:ext cx="270720" cy="186840"/>
            </a:xfrm>
            <a:custGeom>
              <a:avLst/>
              <a:gdLst/>
              <a:ahLst/>
              <a:rect l="l" t="t" r="r" b="b"/>
              <a:pathLst>
                <a:path w="9200" h="6365">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style>
            <a:lnRef idx="0"/>
            <a:fillRef idx="0"/>
            <a:effectRef idx="0"/>
            <a:fontRef idx="minor"/>
          </p:style>
        </p:sp>
      </p:grpSp>
      <p:grpSp>
        <p:nvGrpSpPr>
          <p:cNvPr id="8904" name="Group 141"/>
          <p:cNvGrpSpPr/>
          <p:nvPr/>
        </p:nvGrpSpPr>
        <p:grpSpPr>
          <a:xfrm>
            <a:off x="3939480" y="1407240"/>
            <a:ext cx="355680" cy="352800"/>
            <a:chOff x="3939480" y="1407240"/>
            <a:chExt cx="355680" cy="352800"/>
          </a:xfrm>
        </p:grpSpPr>
        <p:sp>
          <p:nvSpPr>
            <p:cNvPr id="8905" name="CustomShape 142"/>
            <p:cNvSpPr/>
            <p:nvPr/>
          </p:nvSpPr>
          <p:spPr>
            <a:xfrm>
              <a:off x="3939480" y="1407240"/>
              <a:ext cx="355680" cy="208440"/>
            </a:xfrm>
            <a:custGeom>
              <a:avLst/>
              <a:gdLst/>
              <a:ahLst/>
              <a:rect l="l" t="t" r="r" b="b"/>
              <a:pathLst>
                <a:path w="12067" h="7089">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style>
            <a:lnRef idx="0"/>
            <a:fillRef idx="0"/>
            <a:effectRef idx="0"/>
            <a:fontRef idx="minor"/>
          </p:style>
        </p:sp>
        <p:sp>
          <p:nvSpPr>
            <p:cNvPr id="8906" name="CustomShape 143"/>
            <p:cNvSpPr/>
            <p:nvPr/>
          </p:nvSpPr>
          <p:spPr>
            <a:xfrm>
              <a:off x="4106520" y="1532160"/>
              <a:ext cx="19080" cy="20160"/>
            </a:xfrm>
            <a:custGeom>
              <a:avLst/>
              <a:gdLst/>
              <a:ahLst/>
              <a:rect l="l" t="t" r="r" b="b"/>
              <a:pathLst>
                <a:path w="694" h="726">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style>
            <a:lnRef idx="0"/>
            <a:fillRef idx="0"/>
            <a:effectRef idx="0"/>
            <a:fontRef idx="minor"/>
          </p:style>
        </p:sp>
        <p:sp>
          <p:nvSpPr>
            <p:cNvPr id="8907" name="CustomShape 144"/>
            <p:cNvSpPr/>
            <p:nvPr/>
          </p:nvSpPr>
          <p:spPr>
            <a:xfrm>
              <a:off x="4065480" y="1637640"/>
              <a:ext cx="102240" cy="19080"/>
            </a:xfrm>
            <a:custGeom>
              <a:avLst/>
              <a:gdLst/>
              <a:ahLst/>
              <a:rect l="l" t="t" r="r" b="b"/>
              <a:pathLst>
                <a:path w="3498" h="694">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style>
            <a:lnRef idx="0"/>
            <a:fillRef idx="0"/>
            <a:effectRef idx="0"/>
            <a:fontRef idx="minor"/>
          </p:style>
        </p:sp>
        <p:sp>
          <p:nvSpPr>
            <p:cNvPr id="8908" name="CustomShape 145"/>
            <p:cNvSpPr/>
            <p:nvPr/>
          </p:nvSpPr>
          <p:spPr>
            <a:xfrm>
              <a:off x="4176360" y="1491120"/>
              <a:ext cx="118800" cy="164520"/>
            </a:xfrm>
            <a:custGeom>
              <a:avLst/>
              <a:gdLst/>
              <a:ahLst/>
              <a:rect l="l" t="t" r="r" b="b"/>
              <a:pathLst>
                <a:path w="4065" h="5609">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style>
            <a:lnRef idx="0"/>
            <a:fillRef idx="0"/>
            <a:effectRef idx="0"/>
            <a:fontRef idx="minor"/>
          </p:style>
        </p:sp>
        <p:sp>
          <p:nvSpPr>
            <p:cNvPr id="8909" name="CustomShape 146"/>
            <p:cNvSpPr/>
            <p:nvPr/>
          </p:nvSpPr>
          <p:spPr>
            <a:xfrm>
              <a:off x="3941280" y="1493280"/>
              <a:ext cx="117000" cy="164520"/>
            </a:xfrm>
            <a:custGeom>
              <a:avLst/>
              <a:gdLst/>
              <a:ahLst/>
              <a:rect l="l" t="t" r="r" b="b"/>
              <a:pathLst>
                <a:path w="4002" h="5609">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style>
            <a:lnRef idx="0"/>
            <a:fillRef idx="0"/>
            <a:effectRef idx="0"/>
            <a:fontRef idx="minor"/>
          </p:style>
        </p:sp>
        <p:sp>
          <p:nvSpPr>
            <p:cNvPr id="8910" name="CustomShape 147"/>
            <p:cNvSpPr/>
            <p:nvPr/>
          </p:nvSpPr>
          <p:spPr>
            <a:xfrm>
              <a:off x="3939480" y="1677600"/>
              <a:ext cx="353880" cy="82440"/>
            </a:xfrm>
            <a:custGeom>
              <a:avLst/>
              <a:gdLst/>
              <a:ahLst/>
              <a:rect l="l" t="t" r="r" b="b"/>
              <a:pathLst>
                <a:path w="12004" h="2837">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style>
            <a:lnRef idx="0"/>
            <a:fillRef idx="0"/>
            <a:effectRef idx="0"/>
            <a:fontRef idx="minor"/>
          </p:style>
        </p:sp>
      </p:grpSp>
      <p:grpSp>
        <p:nvGrpSpPr>
          <p:cNvPr id="8911" name="Group 148"/>
          <p:cNvGrpSpPr/>
          <p:nvPr/>
        </p:nvGrpSpPr>
        <p:grpSpPr>
          <a:xfrm>
            <a:off x="4003560" y="1843560"/>
            <a:ext cx="227880" cy="354240"/>
            <a:chOff x="4003560" y="1843560"/>
            <a:chExt cx="227880" cy="354240"/>
          </a:xfrm>
        </p:grpSpPr>
        <p:sp>
          <p:nvSpPr>
            <p:cNvPr id="8912" name="CustomShape 149"/>
            <p:cNvSpPr/>
            <p:nvPr/>
          </p:nvSpPr>
          <p:spPr>
            <a:xfrm>
              <a:off x="4065840" y="1948320"/>
              <a:ext cx="59040" cy="59040"/>
            </a:xfrm>
            <a:custGeom>
              <a:avLst/>
              <a:gdLst/>
              <a:ahLst/>
              <a:rect l="l" t="t" r="r" b="b"/>
              <a:pathLst>
                <a:path w="2049" h="2048">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style>
            <a:lnRef idx="0"/>
            <a:fillRef idx="0"/>
            <a:effectRef idx="0"/>
            <a:fontRef idx="minor"/>
          </p:style>
        </p:sp>
        <p:sp>
          <p:nvSpPr>
            <p:cNvPr id="8913" name="CustomShape 150"/>
            <p:cNvSpPr/>
            <p:nvPr/>
          </p:nvSpPr>
          <p:spPr>
            <a:xfrm>
              <a:off x="4107960" y="1990080"/>
              <a:ext cx="17280" cy="17280"/>
            </a:xfrm>
            <a:custGeom>
              <a:avLst/>
              <a:gdLst/>
              <a:ahLst/>
              <a:rect l="l" t="t" r="r" b="b"/>
              <a:pathLst>
                <a:path w="631" h="631">
                  <a:moveTo>
                    <a:pt x="0" y="1"/>
                  </a:moveTo>
                  <a:lnTo>
                    <a:pt x="0" y="631"/>
                  </a:lnTo>
                  <a:cubicBezTo>
                    <a:pt x="315" y="536"/>
                    <a:pt x="504" y="284"/>
                    <a:pt x="630" y="1"/>
                  </a:cubicBezTo>
                  <a:close/>
                </a:path>
              </a:pathLst>
            </a:custGeom>
            <a:solidFill>
              <a:srgbClr val="5f7d95"/>
            </a:solidFill>
            <a:ln>
              <a:noFill/>
            </a:ln>
          </p:spPr>
          <p:style>
            <a:lnRef idx="0"/>
            <a:fillRef idx="0"/>
            <a:effectRef idx="0"/>
            <a:fontRef idx="minor"/>
          </p:style>
        </p:sp>
        <p:sp>
          <p:nvSpPr>
            <p:cNvPr id="8914" name="CustomShape 151"/>
            <p:cNvSpPr/>
            <p:nvPr/>
          </p:nvSpPr>
          <p:spPr>
            <a:xfrm>
              <a:off x="4004280" y="1843560"/>
              <a:ext cx="227160" cy="40680"/>
            </a:xfrm>
            <a:custGeom>
              <a:avLst/>
              <a:gdLst/>
              <a:ahLst/>
              <a:rect l="l" t="t" r="r" b="b"/>
              <a:pathLst>
                <a:path w="7719" h="14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style>
            <a:lnRef idx="0"/>
            <a:fillRef idx="0"/>
            <a:effectRef idx="0"/>
            <a:fontRef idx="minor"/>
          </p:style>
        </p:sp>
        <p:sp>
          <p:nvSpPr>
            <p:cNvPr id="8915" name="CustomShape 152"/>
            <p:cNvSpPr/>
            <p:nvPr/>
          </p:nvSpPr>
          <p:spPr>
            <a:xfrm>
              <a:off x="4107960" y="1989000"/>
              <a:ext cx="61920" cy="61920"/>
            </a:xfrm>
            <a:custGeom>
              <a:avLst/>
              <a:gdLst/>
              <a:ahLst/>
              <a:rect l="l" t="t" r="r" b="b"/>
              <a:pathLst>
                <a:path w="2143" h="2143">
                  <a:moveTo>
                    <a:pt x="1386" y="0"/>
                  </a:moveTo>
                  <a:cubicBezTo>
                    <a:pt x="1229" y="662"/>
                    <a:pt x="725" y="1229"/>
                    <a:pt x="0" y="1387"/>
                  </a:cubicBezTo>
                  <a:lnTo>
                    <a:pt x="0" y="2143"/>
                  </a:lnTo>
                  <a:lnTo>
                    <a:pt x="2143" y="2143"/>
                  </a:lnTo>
                  <a:lnTo>
                    <a:pt x="2143" y="0"/>
                  </a:lnTo>
                  <a:close/>
                </a:path>
              </a:pathLst>
            </a:custGeom>
            <a:solidFill>
              <a:srgbClr val="5f7d95"/>
            </a:solidFill>
            <a:ln>
              <a:noFill/>
            </a:ln>
          </p:spPr>
          <p:style>
            <a:lnRef idx="0"/>
            <a:fillRef idx="0"/>
            <a:effectRef idx="0"/>
            <a:fontRef idx="minor"/>
          </p:style>
        </p:sp>
        <p:sp>
          <p:nvSpPr>
            <p:cNvPr id="8916" name="CustomShape 153"/>
            <p:cNvSpPr/>
            <p:nvPr/>
          </p:nvSpPr>
          <p:spPr>
            <a:xfrm>
              <a:off x="4003560" y="1906200"/>
              <a:ext cx="227160" cy="186840"/>
            </a:xfrm>
            <a:custGeom>
              <a:avLst/>
              <a:gdLst/>
              <a:ahLst/>
              <a:rect l="l" t="t" r="r" b="b"/>
              <a:pathLst>
                <a:path w="7720" h="6365">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style>
            <a:lnRef idx="0"/>
            <a:fillRef idx="0"/>
            <a:effectRef idx="0"/>
            <a:fontRef idx="minor"/>
          </p:style>
        </p:sp>
        <p:sp>
          <p:nvSpPr>
            <p:cNvPr id="8917" name="CustomShape 154"/>
            <p:cNvSpPr/>
            <p:nvPr/>
          </p:nvSpPr>
          <p:spPr>
            <a:xfrm>
              <a:off x="4003560" y="2116080"/>
              <a:ext cx="227160" cy="81720"/>
            </a:xfrm>
            <a:custGeom>
              <a:avLst/>
              <a:gdLst/>
              <a:ahLst/>
              <a:rect l="l" t="t" r="r" b="b"/>
              <a:pathLst>
                <a:path w="7720" h="2805">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style>
            <a:lnRef idx="0"/>
            <a:fillRef idx="0"/>
            <a:effectRef idx="0"/>
            <a:fontRef idx="minor"/>
          </p:style>
        </p:sp>
      </p:grpSp>
      <p:grpSp>
        <p:nvGrpSpPr>
          <p:cNvPr id="8918" name="Group 155"/>
          <p:cNvGrpSpPr/>
          <p:nvPr/>
        </p:nvGrpSpPr>
        <p:grpSpPr>
          <a:xfrm>
            <a:off x="3940560" y="2279880"/>
            <a:ext cx="353520" cy="354960"/>
            <a:chOff x="3940560" y="2279880"/>
            <a:chExt cx="353520" cy="354960"/>
          </a:xfrm>
        </p:grpSpPr>
        <p:sp>
          <p:nvSpPr>
            <p:cNvPr id="8919" name="CustomShape 156"/>
            <p:cNvSpPr/>
            <p:nvPr/>
          </p:nvSpPr>
          <p:spPr>
            <a:xfrm>
              <a:off x="3981600" y="2279880"/>
              <a:ext cx="82440" cy="50760"/>
            </a:xfrm>
            <a:custGeom>
              <a:avLst/>
              <a:gdLst/>
              <a:ahLst/>
              <a:rect l="l" t="t" r="r" b="b"/>
              <a:pathLst>
                <a:path w="2836" h="176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style>
            <a:lnRef idx="0"/>
            <a:fillRef idx="0"/>
            <a:effectRef idx="0"/>
            <a:fontRef idx="minor"/>
          </p:style>
        </p:sp>
        <p:sp>
          <p:nvSpPr>
            <p:cNvPr id="8920" name="CustomShape 157"/>
            <p:cNvSpPr/>
            <p:nvPr/>
          </p:nvSpPr>
          <p:spPr>
            <a:xfrm>
              <a:off x="3940560" y="2343600"/>
              <a:ext cx="165600" cy="123480"/>
            </a:xfrm>
            <a:custGeom>
              <a:avLst/>
              <a:gdLst/>
              <a:ahLst/>
              <a:rect l="l" t="t" r="r" b="b"/>
              <a:pathLst>
                <a:path w="5640" h="4222">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style>
            <a:lnRef idx="0"/>
            <a:fillRef idx="0"/>
            <a:effectRef idx="0"/>
            <a:fontRef idx="minor"/>
          </p:style>
        </p:sp>
        <p:sp>
          <p:nvSpPr>
            <p:cNvPr id="8921" name="CustomShape 158"/>
            <p:cNvSpPr/>
            <p:nvPr/>
          </p:nvSpPr>
          <p:spPr>
            <a:xfrm>
              <a:off x="4081320" y="2302560"/>
              <a:ext cx="140400" cy="104040"/>
            </a:xfrm>
            <a:custGeom>
              <a:avLst/>
              <a:gdLst/>
              <a:ahLst/>
              <a:rect l="l" t="t" r="r" b="b"/>
              <a:pathLst>
                <a:path w="4790" h="3561">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style>
            <a:lnRef idx="0"/>
            <a:fillRef idx="0"/>
            <a:effectRef idx="0"/>
            <a:fontRef idx="minor"/>
          </p:style>
        </p:sp>
        <p:sp>
          <p:nvSpPr>
            <p:cNvPr id="8922" name="CustomShape 159"/>
            <p:cNvSpPr/>
            <p:nvPr/>
          </p:nvSpPr>
          <p:spPr>
            <a:xfrm>
              <a:off x="4169880" y="2405160"/>
              <a:ext cx="83520" cy="82440"/>
            </a:xfrm>
            <a:custGeom>
              <a:avLst/>
              <a:gdLst/>
              <a:ahLst/>
              <a:rect l="l" t="t" r="r" b="b"/>
              <a:pathLst>
                <a:path w="2868" h="2836">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style>
            <a:lnRef idx="0"/>
            <a:fillRef idx="0"/>
            <a:effectRef idx="0"/>
            <a:fontRef idx="minor"/>
          </p:style>
        </p:sp>
        <p:sp>
          <p:nvSpPr>
            <p:cNvPr id="8923" name="CustomShape 160"/>
            <p:cNvSpPr/>
            <p:nvPr/>
          </p:nvSpPr>
          <p:spPr>
            <a:xfrm>
              <a:off x="4084920" y="2500920"/>
              <a:ext cx="209160" cy="133920"/>
            </a:xfrm>
            <a:custGeom>
              <a:avLst/>
              <a:gdLst/>
              <a:ahLst/>
              <a:rect l="l" t="t" r="r" b="b"/>
              <a:pathLst>
                <a:path w="7121" h="4569">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style>
            <a:lnRef idx="0"/>
            <a:fillRef idx="0"/>
            <a:effectRef idx="0"/>
            <a:fontRef idx="minor"/>
          </p:style>
        </p:sp>
        <p:sp>
          <p:nvSpPr>
            <p:cNvPr id="8924" name="CustomShape 161"/>
            <p:cNvSpPr/>
            <p:nvPr/>
          </p:nvSpPr>
          <p:spPr>
            <a:xfrm>
              <a:off x="4014000" y="2510280"/>
              <a:ext cx="19080" cy="50760"/>
            </a:xfrm>
            <a:custGeom>
              <a:avLst/>
              <a:gdLst/>
              <a:ahLst/>
              <a:rect l="l" t="t" r="r" b="b"/>
              <a:pathLst>
                <a:path w="694" h="1765">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style>
            <a:lnRef idx="0"/>
            <a:fillRef idx="0"/>
            <a:effectRef idx="0"/>
            <a:fontRef idx="minor"/>
          </p:style>
        </p:sp>
        <p:sp>
          <p:nvSpPr>
            <p:cNvPr id="8925" name="CustomShape 162"/>
            <p:cNvSpPr/>
            <p:nvPr/>
          </p:nvSpPr>
          <p:spPr>
            <a:xfrm>
              <a:off x="4067280" y="2486880"/>
              <a:ext cx="43200" cy="41400"/>
            </a:xfrm>
            <a:custGeom>
              <a:avLst/>
              <a:gdLst/>
              <a:ahLst/>
              <a:rect l="l" t="t" r="r" b="b"/>
              <a:pathLst>
                <a:path w="1513" h="145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style>
            <a:lnRef idx="0"/>
            <a:fillRef idx="0"/>
            <a:effectRef idx="0"/>
            <a:fontRef idx="minor"/>
          </p:style>
        </p:sp>
        <p:sp>
          <p:nvSpPr>
            <p:cNvPr id="8926" name="CustomShape 163"/>
            <p:cNvSpPr/>
            <p:nvPr/>
          </p:nvSpPr>
          <p:spPr>
            <a:xfrm>
              <a:off x="3940560" y="2487240"/>
              <a:ext cx="43200" cy="41400"/>
            </a:xfrm>
            <a:custGeom>
              <a:avLst/>
              <a:gdLst/>
              <a:ahLst/>
              <a:rect l="l" t="t" r="r" b="b"/>
              <a:pathLst>
                <a:path w="1513" h="145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style>
            <a:lnRef idx="0"/>
            <a:fillRef idx="0"/>
            <a:effectRef idx="0"/>
            <a:fontRef idx="minor"/>
          </p:style>
        </p:sp>
      </p:grpSp>
      <p:grpSp>
        <p:nvGrpSpPr>
          <p:cNvPr id="8927" name="Group 164"/>
          <p:cNvGrpSpPr/>
          <p:nvPr/>
        </p:nvGrpSpPr>
        <p:grpSpPr>
          <a:xfrm>
            <a:off x="2645640" y="2773800"/>
            <a:ext cx="354240" cy="309960"/>
            <a:chOff x="2645640" y="2773800"/>
            <a:chExt cx="354240" cy="309960"/>
          </a:xfrm>
        </p:grpSpPr>
        <p:sp>
          <p:nvSpPr>
            <p:cNvPr id="8928" name="CustomShape 165"/>
            <p:cNvSpPr/>
            <p:nvPr/>
          </p:nvSpPr>
          <p:spPr>
            <a:xfrm>
              <a:off x="2645640" y="2873520"/>
              <a:ext cx="40680" cy="152280"/>
            </a:xfrm>
            <a:custGeom>
              <a:avLst/>
              <a:gdLst/>
              <a:ahLst/>
              <a:rect l="l" t="t" r="r" b="b"/>
              <a:pathLst>
                <a:path w="1419" h="5200">
                  <a:moveTo>
                    <a:pt x="1" y="1"/>
                  </a:moveTo>
                  <a:lnTo>
                    <a:pt x="1" y="5199"/>
                  </a:lnTo>
                  <a:lnTo>
                    <a:pt x="1418" y="4506"/>
                  </a:lnTo>
                  <a:lnTo>
                    <a:pt x="1418" y="726"/>
                  </a:lnTo>
                  <a:lnTo>
                    <a:pt x="1" y="1"/>
                  </a:lnTo>
                  <a:close/>
                </a:path>
              </a:pathLst>
            </a:custGeom>
            <a:solidFill>
              <a:srgbClr val="5f7d95"/>
            </a:solidFill>
            <a:ln>
              <a:noFill/>
            </a:ln>
          </p:spPr>
          <p:style>
            <a:lnRef idx="0"/>
            <a:fillRef idx="0"/>
            <a:effectRef idx="0"/>
            <a:fontRef idx="minor"/>
          </p:style>
        </p:sp>
        <p:sp>
          <p:nvSpPr>
            <p:cNvPr id="8929" name="CustomShape 166"/>
            <p:cNvSpPr/>
            <p:nvPr/>
          </p:nvSpPr>
          <p:spPr>
            <a:xfrm>
              <a:off x="2792160" y="2919240"/>
              <a:ext cx="61920" cy="61200"/>
            </a:xfrm>
            <a:custGeom>
              <a:avLst/>
              <a:gdLst/>
              <a:ahLst/>
              <a:rect l="l" t="t" r="r" b="b"/>
              <a:pathLst>
                <a:path w="2144" h="2112">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style>
            <a:lnRef idx="0"/>
            <a:fillRef idx="0"/>
            <a:effectRef idx="0"/>
            <a:fontRef idx="minor"/>
          </p:style>
        </p:sp>
        <p:sp>
          <p:nvSpPr>
            <p:cNvPr id="8930" name="CustomShape 167"/>
            <p:cNvSpPr/>
            <p:nvPr/>
          </p:nvSpPr>
          <p:spPr>
            <a:xfrm>
              <a:off x="2959200" y="2873520"/>
              <a:ext cx="40680" cy="152280"/>
            </a:xfrm>
            <a:custGeom>
              <a:avLst/>
              <a:gdLst/>
              <a:ahLst/>
              <a:rect l="l" t="t" r="r" b="b"/>
              <a:pathLst>
                <a:path w="1418" h="5200">
                  <a:moveTo>
                    <a:pt x="1418" y="1"/>
                  </a:moveTo>
                  <a:lnTo>
                    <a:pt x="0" y="726"/>
                  </a:lnTo>
                  <a:lnTo>
                    <a:pt x="0" y="4506"/>
                  </a:lnTo>
                  <a:lnTo>
                    <a:pt x="1418" y="5199"/>
                  </a:lnTo>
                  <a:lnTo>
                    <a:pt x="1418" y="1"/>
                  </a:lnTo>
                  <a:close/>
                </a:path>
              </a:pathLst>
            </a:custGeom>
            <a:solidFill>
              <a:srgbClr val="5f7d95"/>
            </a:solidFill>
            <a:ln>
              <a:noFill/>
            </a:ln>
          </p:spPr>
          <p:style>
            <a:lnRef idx="0"/>
            <a:fillRef idx="0"/>
            <a:effectRef idx="0"/>
            <a:fontRef idx="minor"/>
          </p:style>
        </p:sp>
        <p:sp>
          <p:nvSpPr>
            <p:cNvPr id="8931" name="CustomShape 168"/>
            <p:cNvSpPr/>
            <p:nvPr/>
          </p:nvSpPr>
          <p:spPr>
            <a:xfrm>
              <a:off x="2645640" y="2794320"/>
              <a:ext cx="353880" cy="289440"/>
            </a:xfrm>
            <a:custGeom>
              <a:avLst/>
              <a:gdLst/>
              <a:ahLst/>
              <a:rect l="l" t="t" r="r" b="b"/>
              <a:pathLst>
                <a:path w="12004" h="983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style>
            <a:lnRef idx="0"/>
            <a:fillRef idx="0"/>
            <a:effectRef idx="0"/>
            <a:fontRef idx="minor"/>
          </p:style>
        </p:sp>
        <p:sp>
          <p:nvSpPr>
            <p:cNvPr id="8932" name="CustomShape 169"/>
            <p:cNvSpPr/>
            <p:nvPr/>
          </p:nvSpPr>
          <p:spPr>
            <a:xfrm>
              <a:off x="2752200" y="2877120"/>
              <a:ext cx="143280" cy="143280"/>
            </a:xfrm>
            <a:custGeom>
              <a:avLst/>
              <a:gdLst/>
              <a:ahLst/>
              <a:rect l="l" t="t" r="r" b="b"/>
              <a:pathLst>
                <a:path w="4884" h="4885">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style>
            <a:lnRef idx="0"/>
            <a:fillRef idx="0"/>
            <a:effectRef idx="0"/>
            <a:fontRef idx="minor"/>
          </p:style>
        </p:sp>
        <p:sp>
          <p:nvSpPr>
            <p:cNvPr id="8933" name="CustomShape 170"/>
            <p:cNvSpPr/>
            <p:nvPr/>
          </p:nvSpPr>
          <p:spPr>
            <a:xfrm>
              <a:off x="2766240" y="2773800"/>
              <a:ext cx="115200" cy="19080"/>
            </a:xfrm>
            <a:custGeom>
              <a:avLst/>
              <a:gdLst/>
              <a:ahLst/>
              <a:rect l="l" t="t" r="r" b="b"/>
              <a:pathLst>
                <a:path w="3939" h="695">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style>
            <a:lnRef idx="0"/>
            <a:fillRef idx="0"/>
            <a:effectRef idx="0"/>
            <a:fontRef idx="minor"/>
          </p:style>
        </p:sp>
      </p:grpSp>
      <p:grpSp>
        <p:nvGrpSpPr>
          <p:cNvPr id="8934" name="Group 171"/>
          <p:cNvGrpSpPr/>
          <p:nvPr/>
        </p:nvGrpSpPr>
        <p:grpSpPr>
          <a:xfrm>
            <a:off x="2645640" y="3188160"/>
            <a:ext cx="354240" cy="321840"/>
            <a:chOff x="2645640" y="3188160"/>
            <a:chExt cx="354240" cy="321840"/>
          </a:xfrm>
        </p:grpSpPr>
        <p:sp>
          <p:nvSpPr>
            <p:cNvPr id="8935" name="CustomShape 172"/>
            <p:cNvSpPr/>
            <p:nvPr/>
          </p:nvSpPr>
          <p:spPr>
            <a:xfrm>
              <a:off x="2645640" y="3412440"/>
              <a:ext cx="134640" cy="97560"/>
            </a:xfrm>
            <a:custGeom>
              <a:avLst/>
              <a:gdLst/>
              <a:ahLst/>
              <a:rect l="l" t="t" r="r" b="b"/>
              <a:pathLst>
                <a:path w="4601" h="334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style>
            <a:lnRef idx="0"/>
            <a:fillRef idx="0"/>
            <a:effectRef idx="0"/>
            <a:fontRef idx="minor"/>
          </p:style>
        </p:sp>
        <p:sp>
          <p:nvSpPr>
            <p:cNvPr id="8936" name="CustomShape 173"/>
            <p:cNvSpPr/>
            <p:nvPr/>
          </p:nvSpPr>
          <p:spPr>
            <a:xfrm>
              <a:off x="2854800" y="3289320"/>
              <a:ext cx="43200" cy="43200"/>
            </a:xfrm>
            <a:custGeom>
              <a:avLst/>
              <a:gdLst/>
              <a:ahLst/>
              <a:rect l="l" t="t" r="r" b="b"/>
              <a:pathLst>
                <a:path w="1513" h="1513">
                  <a:moveTo>
                    <a:pt x="1009" y="0"/>
                  </a:moveTo>
                  <a:lnTo>
                    <a:pt x="1" y="1008"/>
                  </a:lnTo>
                  <a:lnTo>
                    <a:pt x="505" y="1512"/>
                  </a:lnTo>
                  <a:lnTo>
                    <a:pt x="1513" y="504"/>
                  </a:lnTo>
                  <a:lnTo>
                    <a:pt x="1009" y="0"/>
                  </a:lnTo>
                  <a:close/>
                </a:path>
              </a:pathLst>
            </a:custGeom>
            <a:solidFill>
              <a:srgbClr val="5f7d95"/>
            </a:solidFill>
            <a:ln>
              <a:noFill/>
            </a:ln>
          </p:spPr>
          <p:style>
            <a:lnRef idx="0"/>
            <a:fillRef idx="0"/>
            <a:effectRef idx="0"/>
            <a:fontRef idx="minor"/>
          </p:style>
        </p:sp>
        <p:sp>
          <p:nvSpPr>
            <p:cNvPr id="8937" name="CustomShape 174"/>
            <p:cNvSpPr/>
            <p:nvPr/>
          </p:nvSpPr>
          <p:spPr>
            <a:xfrm>
              <a:off x="2899440" y="3260520"/>
              <a:ext cx="28440" cy="28440"/>
            </a:xfrm>
            <a:custGeom>
              <a:avLst/>
              <a:gdLst/>
              <a:ahLst/>
              <a:rect l="l" t="t" r="r" b="b"/>
              <a:pathLst>
                <a:path w="1009" h="1009">
                  <a:moveTo>
                    <a:pt x="505" y="0"/>
                  </a:moveTo>
                  <a:lnTo>
                    <a:pt x="1" y="505"/>
                  </a:lnTo>
                  <a:lnTo>
                    <a:pt x="505" y="1009"/>
                  </a:lnTo>
                  <a:lnTo>
                    <a:pt x="1009" y="505"/>
                  </a:lnTo>
                  <a:lnTo>
                    <a:pt x="505" y="0"/>
                  </a:lnTo>
                  <a:close/>
                </a:path>
              </a:pathLst>
            </a:custGeom>
            <a:solidFill>
              <a:srgbClr val="5f7d95"/>
            </a:solidFill>
            <a:ln>
              <a:noFill/>
            </a:ln>
          </p:spPr>
          <p:style>
            <a:lnRef idx="0"/>
            <a:fillRef idx="0"/>
            <a:effectRef idx="0"/>
            <a:fontRef idx="minor"/>
          </p:style>
        </p:sp>
        <p:sp>
          <p:nvSpPr>
            <p:cNvPr id="8938" name="CustomShape 175"/>
            <p:cNvSpPr/>
            <p:nvPr/>
          </p:nvSpPr>
          <p:spPr>
            <a:xfrm>
              <a:off x="2720520" y="3188160"/>
              <a:ext cx="279360" cy="280080"/>
            </a:xfrm>
            <a:custGeom>
              <a:avLst/>
              <a:gdLst/>
              <a:ahLst/>
              <a:rect l="l" t="t" r="r" b="b"/>
              <a:pathLst>
                <a:path w="9484" h="9512">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style>
            <a:lnRef idx="0"/>
            <a:fillRef idx="0"/>
            <a:effectRef idx="0"/>
            <a:fontRef idx="minor"/>
          </p:style>
        </p:sp>
      </p:grpSp>
      <p:grpSp>
        <p:nvGrpSpPr>
          <p:cNvPr id="8939" name="Group 176"/>
          <p:cNvGrpSpPr/>
          <p:nvPr/>
        </p:nvGrpSpPr>
        <p:grpSpPr>
          <a:xfrm>
            <a:off x="2687760" y="3625200"/>
            <a:ext cx="270000" cy="354600"/>
            <a:chOff x="2687760" y="3625200"/>
            <a:chExt cx="270000" cy="354600"/>
          </a:xfrm>
        </p:grpSpPr>
        <p:sp>
          <p:nvSpPr>
            <p:cNvPr id="8940" name="CustomShape 177"/>
            <p:cNvSpPr/>
            <p:nvPr/>
          </p:nvSpPr>
          <p:spPr>
            <a:xfrm>
              <a:off x="2917080" y="3687480"/>
              <a:ext cx="40680" cy="19080"/>
            </a:xfrm>
            <a:custGeom>
              <a:avLst/>
              <a:gdLst/>
              <a:ahLst/>
              <a:rect l="l" t="t" r="r" b="b"/>
              <a:pathLst>
                <a:path w="1419" h="694">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style>
            <a:lnRef idx="0"/>
            <a:fillRef idx="0"/>
            <a:effectRef idx="0"/>
            <a:fontRef idx="minor"/>
          </p:style>
        </p:sp>
        <p:sp>
          <p:nvSpPr>
            <p:cNvPr id="8941" name="CustomShape 178"/>
            <p:cNvSpPr/>
            <p:nvPr/>
          </p:nvSpPr>
          <p:spPr>
            <a:xfrm>
              <a:off x="2687760" y="3687480"/>
              <a:ext cx="40680" cy="19080"/>
            </a:xfrm>
            <a:custGeom>
              <a:avLst/>
              <a:gdLst/>
              <a:ahLst/>
              <a:rect l="l" t="t" r="r" b="b"/>
              <a:pathLst>
                <a:path w="1418" h="694">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style>
            <a:lnRef idx="0"/>
            <a:fillRef idx="0"/>
            <a:effectRef idx="0"/>
            <a:fontRef idx="minor"/>
          </p:style>
        </p:sp>
        <p:sp>
          <p:nvSpPr>
            <p:cNvPr id="8942" name="CustomShape 179"/>
            <p:cNvSpPr/>
            <p:nvPr/>
          </p:nvSpPr>
          <p:spPr>
            <a:xfrm>
              <a:off x="2901240" y="3625200"/>
              <a:ext cx="40680" cy="30240"/>
            </a:xfrm>
            <a:custGeom>
              <a:avLst/>
              <a:gdLst/>
              <a:ahLst/>
              <a:rect l="l" t="t" r="r" b="b"/>
              <a:pathLst>
                <a:path w="1419" h="107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style>
            <a:lnRef idx="0"/>
            <a:fillRef idx="0"/>
            <a:effectRef idx="0"/>
            <a:fontRef idx="minor"/>
          </p:style>
        </p:sp>
        <p:sp>
          <p:nvSpPr>
            <p:cNvPr id="8943" name="CustomShape 180"/>
            <p:cNvSpPr/>
            <p:nvPr/>
          </p:nvSpPr>
          <p:spPr>
            <a:xfrm>
              <a:off x="2703600" y="3739680"/>
              <a:ext cx="40680" cy="29160"/>
            </a:xfrm>
            <a:custGeom>
              <a:avLst/>
              <a:gdLst/>
              <a:ahLst/>
              <a:rect l="l" t="t" r="r" b="b"/>
              <a:pathLst>
                <a:path w="1419" h="1034">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style>
            <a:lnRef idx="0"/>
            <a:fillRef idx="0"/>
            <a:effectRef idx="0"/>
            <a:fontRef idx="minor"/>
          </p:style>
        </p:sp>
        <p:sp>
          <p:nvSpPr>
            <p:cNvPr id="8944" name="CustomShape 181"/>
            <p:cNvSpPr/>
            <p:nvPr/>
          </p:nvSpPr>
          <p:spPr>
            <a:xfrm>
              <a:off x="2903040" y="3739680"/>
              <a:ext cx="39600" cy="29160"/>
            </a:xfrm>
            <a:custGeom>
              <a:avLst/>
              <a:gdLst/>
              <a:ahLst/>
              <a:rect l="l" t="t" r="r" b="b"/>
              <a:pathLst>
                <a:path w="1387" h="1029">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style>
            <a:lnRef idx="0"/>
            <a:fillRef idx="0"/>
            <a:effectRef idx="0"/>
            <a:fontRef idx="minor"/>
          </p:style>
        </p:sp>
        <p:sp>
          <p:nvSpPr>
            <p:cNvPr id="8945" name="CustomShape 182"/>
            <p:cNvSpPr/>
            <p:nvPr/>
          </p:nvSpPr>
          <p:spPr>
            <a:xfrm>
              <a:off x="2705400" y="3625560"/>
              <a:ext cx="38520" cy="28800"/>
            </a:xfrm>
            <a:custGeom>
              <a:avLst/>
              <a:gdLst/>
              <a:ahLst/>
              <a:rect l="l" t="t" r="r" b="b"/>
              <a:pathLst>
                <a:path w="1356" h="1021">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style>
            <a:lnRef idx="0"/>
            <a:fillRef idx="0"/>
            <a:effectRef idx="0"/>
            <a:fontRef idx="minor"/>
          </p:style>
        </p:sp>
        <p:sp>
          <p:nvSpPr>
            <p:cNvPr id="8946" name="CustomShape 183"/>
            <p:cNvSpPr/>
            <p:nvPr/>
          </p:nvSpPr>
          <p:spPr>
            <a:xfrm>
              <a:off x="2751120" y="3791880"/>
              <a:ext cx="144000" cy="40680"/>
            </a:xfrm>
            <a:custGeom>
              <a:avLst/>
              <a:gdLst/>
              <a:ahLst/>
              <a:rect l="l" t="t" r="r" b="b"/>
              <a:pathLst>
                <a:path w="4916" h="1418">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style>
            <a:lnRef idx="0"/>
            <a:fillRef idx="0"/>
            <a:effectRef idx="0"/>
            <a:fontRef idx="minor"/>
          </p:style>
        </p:sp>
        <p:sp>
          <p:nvSpPr>
            <p:cNvPr id="8947" name="CustomShape 184"/>
            <p:cNvSpPr/>
            <p:nvPr/>
          </p:nvSpPr>
          <p:spPr>
            <a:xfrm>
              <a:off x="2748240" y="3625920"/>
              <a:ext cx="147600" cy="144360"/>
            </a:xfrm>
            <a:custGeom>
              <a:avLst/>
              <a:gdLst/>
              <a:ahLst/>
              <a:rect l="l" t="t" r="r" b="b"/>
              <a:pathLst>
                <a:path w="5041" h="4923">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style>
            <a:lnRef idx="0"/>
            <a:fillRef idx="0"/>
            <a:effectRef idx="0"/>
            <a:fontRef idx="minor"/>
          </p:style>
        </p:sp>
        <p:sp>
          <p:nvSpPr>
            <p:cNvPr id="8948" name="CustomShape 185"/>
            <p:cNvSpPr/>
            <p:nvPr/>
          </p:nvSpPr>
          <p:spPr>
            <a:xfrm>
              <a:off x="2782080" y="3855240"/>
              <a:ext cx="81720" cy="45360"/>
            </a:xfrm>
            <a:custGeom>
              <a:avLst/>
              <a:gdLst/>
              <a:ahLst/>
              <a:rect l="l" t="t" r="r" b="b"/>
              <a:pathLst>
                <a:path w="2805" h="1576">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style>
            <a:lnRef idx="0"/>
            <a:fillRef idx="0"/>
            <a:effectRef idx="0"/>
            <a:fontRef idx="minor"/>
          </p:style>
        </p:sp>
        <p:sp>
          <p:nvSpPr>
            <p:cNvPr id="8949" name="CustomShape 186"/>
            <p:cNvSpPr/>
            <p:nvPr/>
          </p:nvSpPr>
          <p:spPr>
            <a:xfrm>
              <a:off x="2789280" y="3908160"/>
              <a:ext cx="68400" cy="71640"/>
            </a:xfrm>
            <a:custGeom>
              <a:avLst/>
              <a:gdLst/>
              <a:ahLst/>
              <a:rect l="l" t="t" r="r" b="b"/>
              <a:pathLst>
                <a:path w="2364" h="2466">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style>
            <a:lnRef idx="0"/>
            <a:fillRef idx="0"/>
            <a:effectRef idx="0"/>
            <a:fontRef idx="minor"/>
          </p:style>
        </p:sp>
      </p:grpSp>
      <p:grpSp>
        <p:nvGrpSpPr>
          <p:cNvPr id="8950" name="Group 187"/>
          <p:cNvGrpSpPr/>
          <p:nvPr/>
        </p:nvGrpSpPr>
        <p:grpSpPr>
          <a:xfrm>
            <a:off x="3993120" y="3615120"/>
            <a:ext cx="311040" cy="356400"/>
            <a:chOff x="3993120" y="3615120"/>
            <a:chExt cx="311040" cy="356400"/>
          </a:xfrm>
        </p:grpSpPr>
        <p:sp>
          <p:nvSpPr>
            <p:cNvPr id="8951" name="CustomShape 188"/>
            <p:cNvSpPr/>
            <p:nvPr/>
          </p:nvSpPr>
          <p:spPr>
            <a:xfrm>
              <a:off x="4090320" y="3818160"/>
              <a:ext cx="118800" cy="58320"/>
            </a:xfrm>
            <a:custGeom>
              <a:avLst/>
              <a:gdLst/>
              <a:ahLst/>
              <a:rect l="l" t="t" r="r" b="b"/>
              <a:pathLst>
                <a:path w="4065" h="2017">
                  <a:moveTo>
                    <a:pt x="2017" y="0"/>
                  </a:moveTo>
                  <a:lnTo>
                    <a:pt x="0" y="977"/>
                  </a:lnTo>
                  <a:lnTo>
                    <a:pt x="2017" y="2017"/>
                  </a:lnTo>
                  <a:lnTo>
                    <a:pt x="4064" y="977"/>
                  </a:lnTo>
                  <a:lnTo>
                    <a:pt x="2017" y="0"/>
                  </a:lnTo>
                  <a:close/>
                </a:path>
              </a:pathLst>
            </a:custGeom>
            <a:solidFill>
              <a:srgbClr val="5f7d95"/>
            </a:solidFill>
            <a:ln>
              <a:noFill/>
            </a:ln>
          </p:spPr>
          <p:style>
            <a:lnRef idx="0"/>
            <a:fillRef idx="0"/>
            <a:effectRef idx="0"/>
            <a:fontRef idx="minor"/>
          </p:style>
        </p:sp>
        <p:sp>
          <p:nvSpPr>
            <p:cNvPr id="8952" name="CustomShape 189"/>
            <p:cNvSpPr/>
            <p:nvPr/>
          </p:nvSpPr>
          <p:spPr>
            <a:xfrm>
              <a:off x="4005360" y="3615120"/>
              <a:ext cx="287640" cy="102600"/>
            </a:xfrm>
            <a:custGeom>
              <a:avLst/>
              <a:gdLst/>
              <a:ahLst/>
              <a:rect l="l" t="t" r="r" b="b"/>
              <a:pathLst>
                <a:path w="9767" h="3513">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style>
            <a:lnRef idx="0"/>
            <a:fillRef idx="0"/>
            <a:effectRef idx="0"/>
            <a:fontRef idx="minor"/>
          </p:style>
        </p:sp>
        <p:sp>
          <p:nvSpPr>
            <p:cNvPr id="8953" name="CustomShape 190"/>
            <p:cNvSpPr/>
            <p:nvPr/>
          </p:nvSpPr>
          <p:spPr>
            <a:xfrm>
              <a:off x="4077000" y="3706200"/>
              <a:ext cx="60120" cy="123480"/>
            </a:xfrm>
            <a:custGeom>
              <a:avLst/>
              <a:gdLst/>
              <a:ahLst/>
              <a:rect l="l" t="t" r="r" b="b"/>
              <a:pathLst>
                <a:path w="2080" h="4223">
                  <a:moveTo>
                    <a:pt x="2080" y="1"/>
                  </a:moveTo>
                  <a:lnTo>
                    <a:pt x="0" y="1009"/>
                  </a:lnTo>
                  <a:lnTo>
                    <a:pt x="0" y="4222"/>
                  </a:lnTo>
                  <a:lnTo>
                    <a:pt x="2080" y="3151"/>
                  </a:lnTo>
                  <a:lnTo>
                    <a:pt x="2080" y="1"/>
                  </a:lnTo>
                  <a:close/>
                </a:path>
              </a:pathLst>
            </a:custGeom>
            <a:solidFill>
              <a:srgbClr val="5f7d95"/>
            </a:solidFill>
            <a:ln>
              <a:noFill/>
            </a:ln>
          </p:spPr>
          <p:style>
            <a:lnRef idx="0"/>
            <a:fillRef idx="0"/>
            <a:effectRef idx="0"/>
            <a:fontRef idx="minor"/>
          </p:style>
        </p:sp>
        <p:sp>
          <p:nvSpPr>
            <p:cNvPr id="8954" name="CustomShape 191"/>
            <p:cNvSpPr/>
            <p:nvPr/>
          </p:nvSpPr>
          <p:spPr>
            <a:xfrm>
              <a:off x="4160160" y="3705120"/>
              <a:ext cx="144000" cy="262440"/>
            </a:xfrm>
            <a:custGeom>
              <a:avLst/>
              <a:gdLst/>
              <a:ahLst/>
              <a:rect l="l" t="t" r="r" b="b"/>
              <a:pathLst>
                <a:path w="4915" h="8917">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style>
            <a:lnRef idx="0"/>
            <a:fillRef idx="0"/>
            <a:effectRef idx="0"/>
            <a:fontRef idx="minor"/>
          </p:style>
        </p:sp>
        <p:sp>
          <p:nvSpPr>
            <p:cNvPr id="8955" name="CustomShape 192"/>
            <p:cNvSpPr/>
            <p:nvPr/>
          </p:nvSpPr>
          <p:spPr>
            <a:xfrm>
              <a:off x="4160160" y="3706200"/>
              <a:ext cx="61200" cy="123480"/>
            </a:xfrm>
            <a:custGeom>
              <a:avLst/>
              <a:gdLst/>
              <a:ahLst/>
              <a:rect l="l" t="t" r="r" b="b"/>
              <a:pathLst>
                <a:path w="2111" h="4223">
                  <a:moveTo>
                    <a:pt x="0" y="1"/>
                  </a:moveTo>
                  <a:lnTo>
                    <a:pt x="0" y="3151"/>
                  </a:lnTo>
                  <a:lnTo>
                    <a:pt x="2111" y="4222"/>
                  </a:lnTo>
                  <a:lnTo>
                    <a:pt x="2111" y="1009"/>
                  </a:lnTo>
                  <a:lnTo>
                    <a:pt x="0" y="1"/>
                  </a:lnTo>
                  <a:close/>
                </a:path>
              </a:pathLst>
            </a:custGeom>
            <a:solidFill>
              <a:srgbClr val="5f7d95"/>
            </a:solidFill>
            <a:ln>
              <a:noFill/>
            </a:ln>
          </p:spPr>
          <p:style>
            <a:lnRef idx="0"/>
            <a:fillRef idx="0"/>
            <a:effectRef idx="0"/>
            <a:fontRef idx="minor"/>
          </p:style>
        </p:sp>
        <p:sp>
          <p:nvSpPr>
            <p:cNvPr id="8956" name="CustomShape 193"/>
            <p:cNvSpPr/>
            <p:nvPr/>
          </p:nvSpPr>
          <p:spPr>
            <a:xfrm>
              <a:off x="3993120" y="3706200"/>
              <a:ext cx="144000" cy="265320"/>
            </a:xfrm>
            <a:custGeom>
              <a:avLst/>
              <a:gdLst/>
              <a:ahLst/>
              <a:rect l="l" t="t" r="r" b="b"/>
              <a:pathLst>
                <a:path w="4916" h="9012">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style>
            <a:lnRef idx="0"/>
            <a:fillRef idx="0"/>
            <a:effectRef idx="0"/>
            <a:fontRef idx="minor"/>
          </p:style>
        </p:sp>
      </p:grpSp>
      <p:grpSp>
        <p:nvGrpSpPr>
          <p:cNvPr id="8957" name="Group 194"/>
          <p:cNvGrpSpPr/>
          <p:nvPr/>
        </p:nvGrpSpPr>
        <p:grpSpPr>
          <a:xfrm>
            <a:off x="2167200" y="1397880"/>
            <a:ext cx="354600" cy="331560"/>
            <a:chOff x="2167200" y="1397880"/>
            <a:chExt cx="354600" cy="331560"/>
          </a:xfrm>
        </p:grpSpPr>
        <p:sp>
          <p:nvSpPr>
            <p:cNvPr id="8958" name="CustomShape 195"/>
            <p:cNvSpPr/>
            <p:nvPr/>
          </p:nvSpPr>
          <p:spPr>
            <a:xfrm>
              <a:off x="2251800" y="1522800"/>
              <a:ext cx="75240" cy="67680"/>
            </a:xfrm>
            <a:custGeom>
              <a:avLst/>
              <a:gdLst/>
              <a:ahLst/>
              <a:rect l="l" t="t" r="r" b="b"/>
              <a:pathLst>
                <a:path w="2585" h="234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style>
            <a:lnRef idx="0"/>
            <a:fillRef idx="0"/>
            <a:effectRef idx="0"/>
            <a:fontRef idx="minor"/>
          </p:style>
        </p:sp>
        <p:sp>
          <p:nvSpPr>
            <p:cNvPr id="8959" name="CustomShape 196"/>
            <p:cNvSpPr/>
            <p:nvPr/>
          </p:nvSpPr>
          <p:spPr>
            <a:xfrm>
              <a:off x="2227680" y="1397880"/>
              <a:ext cx="234360" cy="121680"/>
            </a:xfrm>
            <a:custGeom>
              <a:avLst/>
              <a:gdLst/>
              <a:ahLst/>
              <a:rect l="l" t="t" r="r" b="b"/>
              <a:pathLst>
                <a:path w="7972" h="4159">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style>
            <a:lnRef idx="0"/>
            <a:fillRef idx="0"/>
            <a:effectRef idx="0"/>
            <a:fontRef idx="minor"/>
          </p:style>
        </p:sp>
        <p:sp>
          <p:nvSpPr>
            <p:cNvPr id="8960" name="CustomShape 197"/>
            <p:cNvSpPr/>
            <p:nvPr/>
          </p:nvSpPr>
          <p:spPr>
            <a:xfrm>
              <a:off x="2314440" y="1621800"/>
              <a:ext cx="61200" cy="61920"/>
            </a:xfrm>
            <a:custGeom>
              <a:avLst/>
              <a:gdLst/>
              <a:ahLst/>
              <a:rect l="l" t="t" r="r" b="b"/>
              <a:pathLst>
                <a:path w="2112" h="2143">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style>
            <a:lnRef idx="0"/>
            <a:fillRef idx="0"/>
            <a:effectRef idx="0"/>
            <a:fontRef idx="minor"/>
          </p:style>
        </p:sp>
        <p:sp>
          <p:nvSpPr>
            <p:cNvPr id="8961" name="CustomShape 198"/>
            <p:cNvSpPr/>
            <p:nvPr/>
          </p:nvSpPr>
          <p:spPr>
            <a:xfrm>
              <a:off x="2363040" y="1522800"/>
              <a:ext cx="73080" cy="67680"/>
            </a:xfrm>
            <a:custGeom>
              <a:avLst/>
              <a:gdLst/>
              <a:ahLst/>
              <a:rect l="l" t="t" r="r" b="b"/>
              <a:pathLst>
                <a:path w="2522" h="2336">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style>
            <a:lnRef idx="0"/>
            <a:fillRef idx="0"/>
            <a:effectRef idx="0"/>
            <a:fontRef idx="minor"/>
          </p:style>
        </p:sp>
        <p:sp>
          <p:nvSpPr>
            <p:cNvPr id="8962" name="CustomShape 199"/>
            <p:cNvSpPr/>
            <p:nvPr/>
          </p:nvSpPr>
          <p:spPr>
            <a:xfrm>
              <a:off x="2315160" y="1546200"/>
              <a:ext cx="56520" cy="57600"/>
            </a:xfrm>
            <a:custGeom>
              <a:avLst/>
              <a:gdLst/>
              <a:ahLst/>
              <a:rect l="l" t="t" r="r" b="b"/>
              <a:pathLst>
                <a:path w="1954" h="199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style>
            <a:lnRef idx="0"/>
            <a:fillRef idx="0"/>
            <a:effectRef idx="0"/>
            <a:fontRef idx="minor"/>
          </p:style>
        </p:sp>
        <p:sp>
          <p:nvSpPr>
            <p:cNvPr id="8963" name="CustomShape 200"/>
            <p:cNvSpPr/>
            <p:nvPr/>
          </p:nvSpPr>
          <p:spPr>
            <a:xfrm>
              <a:off x="2346120" y="1514520"/>
              <a:ext cx="175680" cy="214920"/>
            </a:xfrm>
            <a:custGeom>
              <a:avLst/>
              <a:gdLst/>
              <a:ahLst/>
              <a:rect l="l" t="t" r="r" b="b"/>
              <a:pathLst>
                <a:path w="5987" h="731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style>
            <a:lnRef idx="0"/>
            <a:fillRef idx="0"/>
            <a:effectRef idx="0"/>
            <a:fontRef idx="minor"/>
          </p:style>
        </p:sp>
        <p:sp>
          <p:nvSpPr>
            <p:cNvPr id="8964" name="CustomShape 201"/>
            <p:cNvSpPr/>
            <p:nvPr/>
          </p:nvSpPr>
          <p:spPr>
            <a:xfrm>
              <a:off x="2167200" y="1514520"/>
              <a:ext cx="175680" cy="214920"/>
            </a:xfrm>
            <a:custGeom>
              <a:avLst/>
              <a:gdLst/>
              <a:ahLst/>
              <a:rect l="l" t="t" r="r" b="b"/>
              <a:pathLst>
                <a:path w="5987" h="731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style>
            <a:lnRef idx="0"/>
            <a:fillRef idx="0"/>
            <a:effectRef idx="0"/>
            <a:fontRef idx="minor"/>
          </p:style>
        </p:sp>
      </p:grpSp>
      <p:grpSp>
        <p:nvGrpSpPr>
          <p:cNvPr id="8965" name="Group 202"/>
          <p:cNvGrpSpPr/>
          <p:nvPr/>
        </p:nvGrpSpPr>
        <p:grpSpPr>
          <a:xfrm>
            <a:off x="2193120" y="1822320"/>
            <a:ext cx="302760" cy="354600"/>
            <a:chOff x="2193120" y="1822320"/>
            <a:chExt cx="302760" cy="354600"/>
          </a:xfrm>
        </p:grpSpPr>
        <p:sp>
          <p:nvSpPr>
            <p:cNvPr id="8966" name="CustomShape 203"/>
            <p:cNvSpPr/>
            <p:nvPr/>
          </p:nvSpPr>
          <p:spPr>
            <a:xfrm>
              <a:off x="2363760" y="1925640"/>
              <a:ext cx="68400" cy="68400"/>
            </a:xfrm>
            <a:custGeom>
              <a:avLst/>
              <a:gdLst/>
              <a:ahLst/>
              <a:rect l="l" t="t" r="r" b="b"/>
              <a:pathLst>
                <a:path w="2364" h="2363">
                  <a:moveTo>
                    <a:pt x="1" y="0"/>
                  </a:moveTo>
                  <a:lnTo>
                    <a:pt x="1513" y="2363"/>
                  </a:lnTo>
                  <a:lnTo>
                    <a:pt x="2364" y="0"/>
                  </a:lnTo>
                  <a:close/>
                </a:path>
              </a:pathLst>
            </a:custGeom>
            <a:solidFill>
              <a:srgbClr val="5f7d95"/>
            </a:solidFill>
            <a:ln>
              <a:noFill/>
            </a:ln>
          </p:spPr>
          <p:style>
            <a:lnRef idx="0"/>
            <a:fillRef idx="0"/>
            <a:effectRef idx="0"/>
            <a:fontRef idx="minor"/>
          </p:style>
        </p:sp>
        <p:sp>
          <p:nvSpPr>
            <p:cNvPr id="8967" name="CustomShape 204"/>
            <p:cNvSpPr/>
            <p:nvPr/>
          </p:nvSpPr>
          <p:spPr>
            <a:xfrm>
              <a:off x="2292840" y="2030040"/>
              <a:ext cx="102240" cy="145080"/>
            </a:xfrm>
            <a:custGeom>
              <a:avLst/>
              <a:gdLst/>
              <a:ahLst/>
              <a:rect l="l" t="t" r="r" b="b"/>
              <a:pathLst>
                <a:path w="3498" h="4947">
                  <a:moveTo>
                    <a:pt x="1" y="1"/>
                  </a:moveTo>
                  <a:lnTo>
                    <a:pt x="1733" y="4947"/>
                  </a:lnTo>
                  <a:lnTo>
                    <a:pt x="3498" y="1"/>
                  </a:lnTo>
                  <a:close/>
                </a:path>
              </a:pathLst>
            </a:custGeom>
            <a:solidFill>
              <a:srgbClr val="5f7d95"/>
            </a:solidFill>
            <a:ln>
              <a:noFill/>
            </a:ln>
          </p:spPr>
          <p:style>
            <a:lnRef idx="0"/>
            <a:fillRef idx="0"/>
            <a:effectRef idx="0"/>
            <a:fontRef idx="minor"/>
          </p:style>
        </p:sp>
        <p:sp>
          <p:nvSpPr>
            <p:cNvPr id="8968" name="CustomShape 205"/>
            <p:cNvSpPr/>
            <p:nvPr/>
          </p:nvSpPr>
          <p:spPr>
            <a:xfrm>
              <a:off x="2296800" y="1936080"/>
              <a:ext cx="94680" cy="71280"/>
            </a:xfrm>
            <a:custGeom>
              <a:avLst/>
              <a:gdLst/>
              <a:ahLst/>
              <a:rect l="l" t="t" r="r" b="b"/>
              <a:pathLst>
                <a:path w="3246" h="2458">
                  <a:moveTo>
                    <a:pt x="1607" y="1"/>
                  </a:moveTo>
                  <a:lnTo>
                    <a:pt x="1" y="2458"/>
                  </a:lnTo>
                  <a:lnTo>
                    <a:pt x="3246" y="2458"/>
                  </a:lnTo>
                  <a:lnTo>
                    <a:pt x="1607" y="1"/>
                  </a:lnTo>
                  <a:close/>
                </a:path>
              </a:pathLst>
            </a:custGeom>
            <a:solidFill>
              <a:srgbClr val="5f7d95"/>
            </a:solidFill>
            <a:ln>
              <a:noFill/>
            </a:ln>
          </p:spPr>
          <p:style>
            <a:lnRef idx="0"/>
            <a:fillRef idx="0"/>
            <a:effectRef idx="0"/>
            <a:fontRef idx="minor"/>
          </p:style>
        </p:sp>
        <p:sp>
          <p:nvSpPr>
            <p:cNvPr id="8969" name="CustomShape 206"/>
            <p:cNvSpPr/>
            <p:nvPr/>
          </p:nvSpPr>
          <p:spPr>
            <a:xfrm>
              <a:off x="2193120" y="1937880"/>
              <a:ext cx="68400" cy="69480"/>
            </a:xfrm>
            <a:custGeom>
              <a:avLst/>
              <a:gdLst/>
              <a:ahLst/>
              <a:rect l="l" t="t" r="r" b="b"/>
              <a:pathLst>
                <a:path w="2364" h="2395">
                  <a:moveTo>
                    <a:pt x="1513" y="1"/>
                  </a:moveTo>
                  <a:lnTo>
                    <a:pt x="1" y="2395"/>
                  </a:lnTo>
                  <a:lnTo>
                    <a:pt x="2363" y="2395"/>
                  </a:lnTo>
                  <a:lnTo>
                    <a:pt x="1513" y="1"/>
                  </a:lnTo>
                  <a:close/>
                </a:path>
              </a:pathLst>
            </a:custGeom>
            <a:solidFill>
              <a:srgbClr val="5f7d95"/>
            </a:solidFill>
            <a:ln>
              <a:noFill/>
            </a:ln>
          </p:spPr>
          <p:style>
            <a:lnRef idx="0"/>
            <a:fillRef idx="0"/>
            <a:effectRef idx="0"/>
            <a:fontRef idx="minor"/>
          </p:style>
        </p:sp>
        <p:sp>
          <p:nvSpPr>
            <p:cNvPr id="8970" name="CustomShape 207"/>
            <p:cNvSpPr/>
            <p:nvPr/>
          </p:nvSpPr>
          <p:spPr>
            <a:xfrm>
              <a:off x="2366640" y="2030040"/>
              <a:ext cx="128160" cy="146880"/>
            </a:xfrm>
            <a:custGeom>
              <a:avLst/>
              <a:gdLst/>
              <a:ahLst/>
              <a:rect l="l" t="t" r="r" b="b"/>
              <a:pathLst>
                <a:path w="4380" h="5010">
                  <a:moveTo>
                    <a:pt x="1765" y="1"/>
                  </a:moveTo>
                  <a:lnTo>
                    <a:pt x="0" y="5010"/>
                  </a:lnTo>
                  <a:lnTo>
                    <a:pt x="4380" y="1"/>
                  </a:lnTo>
                  <a:close/>
                </a:path>
              </a:pathLst>
            </a:custGeom>
            <a:solidFill>
              <a:srgbClr val="5f7d95"/>
            </a:solidFill>
            <a:ln>
              <a:noFill/>
            </a:ln>
          </p:spPr>
          <p:style>
            <a:lnRef idx="0"/>
            <a:fillRef idx="0"/>
            <a:effectRef idx="0"/>
            <a:fontRef idx="minor"/>
          </p:style>
        </p:sp>
        <p:sp>
          <p:nvSpPr>
            <p:cNvPr id="8971" name="CustomShape 208"/>
            <p:cNvSpPr/>
            <p:nvPr/>
          </p:nvSpPr>
          <p:spPr>
            <a:xfrm>
              <a:off x="2426400" y="1937880"/>
              <a:ext cx="69480" cy="69480"/>
            </a:xfrm>
            <a:custGeom>
              <a:avLst/>
              <a:gdLst/>
              <a:ahLst/>
              <a:rect l="l" t="t" r="r" b="b"/>
              <a:pathLst>
                <a:path w="2396" h="2395">
                  <a:moveTo>
                    <a:pt x="851" y="1"/>
                  </a:moveTo>
                  <a:lnTo>
                    <a:pt x="1" y="2395"/>
                  </a:lnTo>
                  <a:lnTo>
                    <a:pt x="2395" y="2395"/>
                  </a:lnTo>
                  <a:lnTo>
                    <a:pt x="851" y="1"/>
                  </a:lnTo>
                  <a:close/>
                </a:path>
              </a:pathLst>
            </a:custGeom>
            <a:solidFill>
              <a:srgbClr val="5f7d95"/>
            </a:solidFill>
            <a:ln>
              <a:noFill/>
            </a:ln>
          </p:spPr>
          <p:style>
            <a:lnRef idx="0"/>
            <a:fillRef idx="0"/>
            <a:effectRef idx="0"/>
            <a:fontRef idx="minor"/>
          </p:style>
        </p:sp>
        <p:sp>
          <p:nvSpPr>
            <p:cNvPr id="8972" name="CustomShape 209"/>
            <p:cNvSpPr/>
            <p:nvPr/>
          </p:nvSpPr>
          <p:spPr>
            <a:xfrm>
              <a:off x="2255760" y="1925640"/>
              <a:ext cx="68400" cy="68400"/>
            </a:xfrm>
            <a:custGeom>
              <a:avLst/>
              <a:gdLst/>
              <a:ahLst/>
              <a:rect l="l" t="t" r="r" b="b"/>
              <a:pathLst>
                <a:path w="2364" h="2363">
                  <a:moveTo>
                    <a:pt x="0" y="0"/>
                  </a:moveTo>
                  <a:lnTo>
                    <a:pt x="819" y="2363"/>
                  </a:lnTo>
                  <a:lnTo>
                    <a:pt x="2363" y="0"/>
                  </a:lnTo>
                  <a:close/>
                </a:path>
              </a:pathLst>
            </a:custGeom>
            <a:solidFill>
              <a:srgbClr val="5f7d95"/>
            </a:solidFill>
            <a:ln>
              <a:noFill/>
            </a:ln>
          </p:spPr>
          <p:style>
            <a:lnRef idx="0"/>
            <a:fillRef idx="0"/>
            <a:effectRef idx="0"/>
            <a:fontRef idx="minor"/>
          </p:style>
        </p:sp>
        <p:sp>
          <p:nvSpPr>
            <p:cNvPr id="8973" name="CustomShape 210"/>
            <p:cNvSpPr/>
            <p:nvPr/>
          </p:nvSpPr>
          <p:spPr>
            <a:xfrm>
              <a:off x="2194200" y="2030040"/>
              <a:ext cx="127080" cy="146880"/>
            </a:xfrm>
            <a:custGeom>
              <a:avLst/>
              <a:gdLst/>
              <a:ahLst/>
              <a:rect l="l" t="t" r="r" b="b"/>
              <a:pathLst>
                <a:path w="4348" h="5010">
                  <a:moveTo>
                    <a:pt x="0" y="1"/>
                  </a:moveTo>
                  <a:lnTo>
                    <a:pt x="4348" y="5010"/>
                  </a:lnTo>
                  <a:lnTo>
                    <a:pt x="2583" y="1"/>
                  </a:lnTo>
                  <a:close/>
                </a:path>
              </a:pathLst>
            </a:custGeom>
            <a:solidFill>
              <a:srgbClr val="5f7d95"/>
            </a:solidFill>
            <a:ln>
              <a:noFill/>
            </a:ln>
          </p:spPr>
          <p:style>
            <a:lnRef idx="0"/>
            <a:fillRef idx="0"/>
            <a:effectRef idx="0"/>
            <a:fontRef idx="minor"/>
          </p:style>
        </p:sp>
        <p:sp>
          <p:nvSpPr>
            <p:cNvPr id="8974" name="CustomShape 211"/>
            <p:cNvSpPr/>
            <p:nvPr/>
          </p:nvSpPr>
          <p:spPr>
            <a:xfrm>
              <a:off x="2333880" y="1822320"/>
              <a:ext cx="19080" cy="61920"/>
            </a:xfrm>
            <a:custGeom>
              <a:avLst/>
              <a:gdLst/>
              <a:ahLst/>
              <a:rect l="l" t="t" r="r" b="b"/>
              <a:pathLst>
                <a:path w="694" h="214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style>
            <a:lnRef idx="0"/>
            <a:fillRef idx="0"/>
            <a:effectRef idx="0"/>
            <a:fontRef idx="minor"/>
          </p:style>
        </p:sp>
        <p:sp>
          <p:nvSpPr>
            <p:cNvPr id="8975" name="CustomShape 212"/>
            <p:cNvSpPr/>
            <p:nvPr/>
          </p:nvSpPr>
          <p:spPr>
            <a:xfrm>
              <a:off x="2255760" y="1851840"/>
              <a:ext cx="50040" cy="37080"/>
            </a:xfrm>
            <a:custGeom>
              <a:avLst/>
              <a:gdLst/>
              <a:ahLst/>
              <a:rect l="l" t="t" r="r" b="b"/>
              <a:pathLst>
                <a:path w="1734" h="1306">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style>
            <a:lnRef idx="0"/>
            <a:fillRef idx="0"/>
            <a:effectRef idx="0"/>
            <a:fontRef idx="minor"/>
          </p:style>
        </p:sp>
        <p:sp>
          <p:nvSpPr>
            <p:cNvPr id="8976" name="CustomShape 213"/>
            <p:cNvSpPr/>
            <p:nvPr/>
          </p:nvSpPr>
          <p:spPr>
            <a:xfrm>
              <a:off x="2380680" y="1851480"/>
              <a:ext cx="51840" cy="37440"/>
            </a:xfrm>
            <a:custGeom>
              <a:avLst/>
              <a:gdLst/>
              <a:ahLst/>
              <a:rect l="l" t="t" r="r" b="b"/>
              <a:pathLst>
                <a:path w="1796" h="1319">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style>
            <a:lnRef idx="0"/>
            <a:fillRef idx="0"/>
            <a:effectRef idx="0"/>
            <a:fontRef idx="minor"/>
          </p:style>
        </p:sp>
      </p:grpSp>
      <p:grpSp>
        <p:nvGrpSpPr>
          <p:cNvPr id="8977" name="Group 214"/>
          <p:cNvGrpSpPr/>
          <p:nvPr/>
        </p:nvGrpSpPr>
        <p:grpSpPr>
          <a:xfrm>
            <a:off x="2188440" y="2259720"/>
            <a:ext cx="312120" cy="354600"/>
            <a:chOff x="2188440" y="2259720"/>
            <a:chExt cx="312120" cy="354600"/>
          </a:xfrm>
        </p:grpSpPr>
        <p:sp>
          <p:nvSpPr>
            <p:cNvPr id="8978" name="CustomShape 215"/>
            <p:cNvSpPr/>
            <p:nvPr/>
          </p:nvSpPr>
          <p:spPr>
            <a:xfrm>
              <a:off x="2313360" y="2572920"/>
              <a:ext cx="82440" cy="40680"/>
            </a:xfrm>
            <a:custGeom>
              <a:avLst/>
              <a:gdLst/>
              <a:ahLst/>
              <a:rect l="l" t="t" r="r" b="b"/>
              <a:pathLst>
                <a:path w="2837" h="1419">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style>
            <a:lnRef idx="0"/>
            <a:fillRef idx="0"/>
            <a:effectRef idx="0"/>
            <a:fontRef idx="minor"/>
          </p:style>
        </p:sp>
        <p:sp>
          <p:nvSpPr>
            <p:cNvPr id="8979" name="CustomShape 216"/>
            <p:cNvSpPr/>
            <p:nvPr/>
          </p:nvSpPr>
          <p:spPr>
            <a:xfrm>
              <a:off x="2188440" y="2259720"/>
              <a:ext cx="101880" cy="354600"/>
            </a:xfrm>
            <a:custGeom>
              <a:avLst/>
              <a:gdLst/>
              <a:ahLst/>
              <a:rect l="l" t="t" r="r" b="b"/>
              <a:pathLst>
                <a:path w="3497" h="12036">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style>
            <a:lnRef idx="0"/>
            <a:fillRef idx="0"/>
            <a:effectRef idx="0"/>
            <a:fontRef idx="minor"/>
          </p:style>
        </p:sp>
        <p:sp>
          <p:nvSpPr>
            <p:cNvPr id="8980" name="CustomShape 217"/>
            <p:cNvSpPr/>
            <p:nvPr/>
          </p:nvSpPr>
          <p:spPr>
            <a:xfrm>
              <a:off x="2417040" y="2259720"/>
              <a:ext cx="83520" cy="102240"/>
            </a:xfrm>
            <a:custGeom>
              <a:avLst/>
              <a:gdLst/>
              <a:ahLst/>
              <a:rect l="l" t="t" r="r" b="b"/>
              <a:pathLst>
                <a:path w="2868" h="349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style>
            <a:lnRef idx="0"/>
            <a:fillRef idx="0"/>
            <a:effectRef idx="0"/>
            <a:fontRef idx="minor"/>
          </p:style>
        </p:sp>
        <p:sp>
          <p:nvSpPr>
            <p:cNvPr id="8981" name="CustomShape 218"/>
            <p:cNvSpPr/>
            <p:nvPr/>
          </p:nvSpPr>
          <p:spPr>
            <a:xfrm>
              <a:off x="2420640" y="2377080"/>
              <a:ext cx="75240" cy="48960"/>
            </a:xfrm>
            <a:custGeom>
              <a:avLst/>
              <a:gdLst/>
              <a:ahLst/>
              <a:rect l="l" t="t" r="r" b="b"/>
              <a:pathLst>
                <a:path w="2585" h="1702">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style>
            <a:lnRef idx="0"/>
            <a:fillRef idx="0"/>
            <a:effectRef idx="0"/>
            <a:fontRef idx="minor"/>
          </p:style>
        </p:sp>
        <p:sp>
          <p:nvSpPr>
            <p:cNvPr id="8982" name="CustomShape 219"/>
            <p:cNvSpPr/>
            <p:nvPr/>
          </p:nvSpPr>
          <p:spPr>
            <a:xfrm>
              <a:off x="2417040" y="2446920"/>
              <a:ext cx="82440" cy="166320"/>
            </a:xfrm>
            <a:custGeom>
              <a:avLst/>
              <a:gdLst/>
              <a:ahLst/>
              <a:rect l="l" t="t" r="r" b="b"/>
              <a:pathLst>
                <a:path w="2837" h="5672">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style>
            <a:lnRef idx="0"/>
            <a:fillRef idx="0"/>
            <a:effectRef idx="0"/>
            <a:fontRef idx="minor"/>
          </p:style>
        </p:sp>
        <p:sp>
          <p:nvSpPr>
            <p:cNvPr id="8983" name="CustomShape 220"/>
            <p:cNvSpPr/>
            <p:nvPr/>
          </p:nvSpPr>
          <p:spPr>
            <a:xfrm>
              <a:off x="2315160" y="2259720"/>
              <a:ext cx="75960" cy="81720"/>
            </a:xfrm>
            <a:custGeom>
              <a:avLst/>
              <a:gdLst/>
              <a:ahLst/>
              <a:rect l="l" t="t" r="r" b="b"/>
              <a:pathLst>
                <a:path w="2616" h="2805">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style>
            <a:lnRef idx="0"/>
            <a:fillRef idx="0"/>
            <a:effectRef idx="0"/>
            <a:fontRef idx="minor"/>
          </p:style>
        </p:sp>
        <p:sp>
          <p:nvSpPr>
            <p:cNvPr id="8984" name="CustomShape 221"/>
            <p:cNvSpPr/>
            <p:nvPr/>
          </p:nvSpPr>
          <p:spPr>
            <a:xfrm>
              <a:off x="2313360" y="2363040"/>
              <a:ext cx="81720" cy="187920"/>
            </a:xfrm>
            <a:custGeom>
              <a:avLst/>
              <a:gdLst/>
              <a:ahLst/>
              <a:rect l="l" t="t" r="r" b="b"/>
              <a:pathLst>
                <a:path w="2805" h="6397">
                  <a:moveTo>
                    <a:pt x="1" y="1"/>
                  </a:moveTo>
                  <a:lnTo>
                    <a:pt x="1" y="6396"/>
                  </a:lnTo>
                  <a:lnTo>
                    <a:pt x="2805" y="6396"/>
                  </a:lnTo>
                  <a:lnTo>
                    <a:pt x="2805" y="1"/>
                  </a:lnTo>
                  <a:close/>
                </a:path>
              </a:pathLst>
            </a:custGeom>
            <a:solidFill>
              <a:srgbClr val="5f7d95"/>
            </a:solidFill>
            <a:ln>
              <a:noFill/>
            </a:ln>
          </p:spPr>
          <p:style>
            <a:lnRef idx="0"/>
            <a:fillRef idx="0"/>
            <a:effectRef idx="0"/>
            <a:fontRef idx="minor"/>
          </p:style>
        </p:sp>
      </p:grpSp>
      <p:grpSp>
        <p:nvGrpSpPr>
          <p:cNvPr id="8985" name="Group 222"/>
          <p:cNvGrpSpPr/>
          <p:nvPr/>
        </p:nvGrpSpPr>
        <p:grpSpPr>
          <a:xfrm>
            <a:off x="907560" y="2752200"/>
            <a:ext cx="311040" cy="355680"/>
            <a:chOff x="907560" y="2752200"/>
            <a:chExt cx="311040" cy="355680"/>
          </a:xfrm>
        </p:grpSpPr>
        <p:sp>
          <p:nvSpPr>
            <p:cNvPr id="8986" name="CustomShape 223"/>
            <p:cNvSpPr/>
            <p:nvPr/>
          </p:nvSpPr>
          <p:spPr>
            <a:xfrm>
              <a:off x="1053000" y="2877120"/>
              <a:ext cx="61200" cy="61920"/>
            </a:xfrm>
            <a:custGeom>
              <a:avLst/>
              <a:gdLst/>
              <a:ahLst/>
              <a:rect l="l" t="t" r="r" b="b"/>
              <a:pathLst>
                <a:path w="2112" h="2144">
                  <a:moveTo>
                    <a:pt x="1387" y="1"/>
                  </a:moveTo>
                  <a:cubicBezTo>
                    <a:pt x="1198" y="726"/>
                    <a:pt x="694" y="1261"/>
                    <a:pt x="1" y="1387"/>
                  </a:cubicBezTo>
                  <a:lnTo>
                    <a:pt x="1" y="2143"/>
                  </a:lnTo>
                  <a:lnTo>
                    <a:pt x="2111" y="2143"/>
                  </a:lnTo>
                  <a:lnTo>
                    <a:pt x="2111" y="1"/>
                  </a:lnTo>
                  <a:close/>
                </a:path>
              </a:pathLst>
            </a:custGeom>
            <a:solidFill>
              <a:srgbClr val="5f7d95"/>
            </a:solidFill>
            <a:ln>
              <a:noFill/>
            </a:ln>
          </p:spPr>
          <p:style>
            <a:lnRef idx="0"/>
            <a:fillRef idx="0"/>
            <a:effectRef idx="0"/>
            <a:fontRef idx="minor"/>
          </p:style>
        </p:sp>
        <p:sp>
          <p:nvSpPr>
            <p:cNvPr id="8987" name="CustomShape 224"/>
            <p:cNvSpPr/>
            <p:nvPr/>
          </p:nvSpPr>
          <p:spPr>
            <a:xfrm>
              <a:off x="1053000" y="2877120"/>
              <a:ext cx="17280" cy="17280"/>
            </a:xfrm>
            <a:custGeom>
              <a:avLst/>
              <a:gdLst/>
              <a:ahLst/>
              <a:rect l="l" t="t" r="r" b="b"/>
              <a:pathLst>
                <a:path w="631" h="632">
                  <a:moveTo>
                    <a:pt x="1" y="1"/>
                  </a:moveTo>
                  <a:lnTo>
                    <a:pt x="1" y="631"/>
                  </a:lnTo>
                  <a:cubicBezTo>
                    <a:pt x="316" y="568"/>
                    <a:pt x="536" y="316"/>
                    <a:pt x="631" y="1"/>
                  </a:cubicBezTo>
                  <a:close/>
                </a:path>
              </a:pathLst>
            </a:custGeom>
            <a:solidFill>
              <a:srgbClr val="5f7d95"/>
            </a:solidFill>
            <a:ln>
              <a:noFill/>
            </a:ln>
          </p:spPr>
          <p:style>
            <a:lnRef idx="0"/>
            <a:fillRef idx="0"/>
            <a:effectRef idx="0"/>
            <a:fontRef idx="minor"/>
          </p:style>
        </p:sp>
        <p:sp>
          <p:nvSpPr>
            <p:cNvPr id="8988" name="CustomShape 225"/>
            <p:cNvSpPr/>
            <p:nvPr/>
          </p:nvSpPr>
          <p:spPr>
            <a:xfrm>
              <a:off x="928080" y="2752200"/>
              <a:ext cx="247680" cy="355680"/>
            </a:xfrm>
            <a:custGeom>
              <a:avLst/>
              <a:gdLst/>
              <a:ahLst/>
              <a:rect l="l" t="t" r="r" b="b"/>
              <a:pathLst>
                <a:path w="8413" h="12067">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style>
            <a:lnRef idx="0"/>
            <a:fillRef idx="0"/>
            <a:effectRef idx="0"/>
            <a:fontRef idx="minor"/>
          </p:style>
        </p:sp>
        <p:sp>
          <p:nvSpPr>
            <p:cNvPr id="8989" name="CustomShape 226"/>
            <p:cNvSpPr/>
            <p:nvPr/>
          </p:nvSpPr>
          <p:spPr>
            <a:xfrm>
              <a:off x="1010880" y="2836080"/>
              <a:ext cx="59040" cy="59040"/>
            </a:xfrm>
            <a:custGeom>
              <a:avLst/>
              <a:gdLst/>
              <a:ahLst/>
              <a:rect l="l" t="t" r="r" b="b"/>
              <a:pathLst>
                <a:path w="2049" h="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style>
            <a:lnRef idx="0"/>
            <a:fillRef idx="0"/>
            <a:effectRef idx="0"/>
            <a:fontRef idx="minor"/>
          </p:style>
        </p:sp>
        <p:sp>
          <p:nvSpPr>
            <p:cNvPr id="8990" name="CustomShape 227"/>
            <p:cNvSpPr/>
            <p:nvPr/>
          </p:nvSpPr>
          <p:spPr>
            <a:xfrm>
              <a:off x="907560" y="2794320"/>
              <a:ext cx="19080" cy="20160"/>
            </a:xfrm>
            <a:custGeom>
              <a:avLst/>
              <a:gdLst/>
              <a:ahLst/>
              <a:rect l="l" t="t" r="r" b="b"/>
              <a:pathLst>
                <a:path w="694" h="725">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style>
            <a:lnRef idx="0"/>
            <a:fillRef idx="0"/>
            <a:effectRef idx="0"/>
            <a:fontRef idx="minor"/>
          </p:style>
        </p:sp>
        <p:sp>
          <p:nvSpPr>
            <p:cNvPr id="8991" name="CustomShape 228"/>
            <p:cNvSpPr/>
            <p:nvPr/>
          </p:nvSpPr>
          <p:spPr>
            <a:xfrm>
              <a:off x="907560" y="3044160"/>
              <a:ext cx="19080" cy="19080"/>
            </a:xfrm>
            <a:custGeom>
              <a:avLst/>
              <a:gdLst/>
              <a:ahLst/>
              <a:rect l="l" t="t" r="r" b="b"/>
              <a:pathLst>
                <a:path w="694" h="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style>
            <a:lnRef idx="0"/>
            <a:fillRef idx="0"/>
            <a:effectRef idx="0"/>
            <a:fontRef idx="minor"/>
          </p:style>
        </p:sp>
        <p:sp>
          <p:nvSpPr>
            <p:cNvPr id="8992" name="CustomShape 229"/>
            <p:cNvSpPr/>
            <p:nvPr/>
          </p:nvSpPr>
          <p:spPr>
            <a:xfrm>
              <a:off x="907560" y="2981880"/>
              <a:ext cx="19080" cy="20160"/>
            </a:xfrm>
            <a:custGeom>
              <a:avLst/>
              <a:gdLst/>
              <a:ahLst/>
              <a:rect l="l" t="t" r="r" b="b"/>
              <a:pathLst>
                <a:path w="694" h="726">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style>
            <a:lnRef idx="0"/>
            <a:fillRef idx="0"/>
            <a:effectRef idx="0"/>
            <a:fontRef idx="minor"/>
          </p:style>
        </p:sp>
        <p:sp>
          <p:nvSpPr>
            <p:cNvPr id="8993" name="CustomShape 230"/>
            <p:cNvSpPr/>
            <p:nvPr/>
          </p:nvSpPr>
          <p:spPr>
            <a:xfrm>
              <a:off x="907560" y="2919240"/>
              <a:ext cx="19080" cy="20160"/>
            </a:xfrm>
            <a:custGeom>
              <a:avLst/>
              <a:gdLst/>
              <a:ahLst/>
              <a:rect l="l" t="t" r="r" b="b"/>
              <a:pathLst>
                <a:path w="694" h="726">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style>
            <a:lnRef idx="0"/>
            <a:fillRef idx="0"/>
            <a:effectRef idx="0"/>
            <a:fontRef idx="minor"/>
          </p:style>
        </p:sp>
        <p:sp>
          <p:nvSpPr>
            <p:cNvPr id="8994" name="CustomShape 231"/>
            <p:cNvSpPr/>
            <p:nvPr/>
          </p:nvSpPr>
          <p:spPr>
            <a:xfrm>
              <a:off x="907560" y="2857680"/>
              <a:ext cx="19080" cy="19080"/>
            </a:xfrm>
            <a:custGeom>
              <a:avLst/>
              <a:gdLst/>
              <a:ahLst/>
              <a:rect l="l" t="t" r="r" b="b"/>
              <a:pathLst>
                <a:path w="694" h="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style>
            <a:lnRef idx="0"/>
            <a:fillRef idx="0"/>
            <a:effectRef idx="0"/>
            <a:fontRef idx="minor"/>
          </p:style>
        </p:sp>
        <p:sp>
          <p:nvSpPr>
            <p:cNvPr id="8995" name="CustomShape 232"/>
            <p:cNvSpPr/>
            <p:nvPr/>
          </p:nvSpPr>
          <p:spPr>
            <a:xfrm>
              <a:off x="1198440" y="3002040"/>
              <a:ext cx="20160" cy="59040"/>
            </a:xfrm>
            <a:custGeom>
              <a:avLst/>
              <a:gdLst/>
              <a:ahLst/>
              <a:rect l="l" t="t" r="r" b="b"/>
              <a:pathLst>
                <a:path w="725" h="2049">
                  <a:moveTo>
                    <a:pt x="0" y="1"/>
                  </a:moveTo>
                  <a:lnTo>
                    <a:pt x="0" y="2048"/>
                  </a:lnTo>
                  <a:cubicBezTo>
                    <a:pt x="410" y="1891"/>
                    <a:pt x="725" y="1481"/>
                    <a:pt x="725" y="1072"/>
                  </a:cubicBezTo>
                  <a:lnTo>
                    <a:pt x="725" y="1"/>
                  </a:lnTo>
                  <a:close/>
                </a:path>
              </a:pathLst>
            </a:custGeom>
            <a:solidFill>
              <a:srgbClr val="5f7d95"/>
            </a:solidFill>
            <a:ln>
              <a:noFill/>
            </a:ln>
          </p:spPr>
          <p:style>
            <a:lnRef idx="0"/>
            <a:fillRef idx="0"/>
            <a:effectRef idx="0"/>
            <a:fontRef idx="minor"/>
          </p:style>
        </p:sp>
        <p:sp>
          <p:nvSpPr>
            <p:cNvPr id="8996" name="CustomShape 233"/>
            <p:cNvSpPr/>
            <p:nvPr/>
          </p:nvSpPr>
          <p:spPr>
            <a:xfrm>
              <a:off x="1198440" y="2877120"/>
              <a:ext cx="20160" cy="40680"/>
            </a:xfrm>
            <a:custGeom>
              <a:avLst/>
              <a:gdLst/>
              <a:ahLst/>
              <a:rect l="l" t="t" r="r" b="b"/>
              <a:pathLst>
                <a:path w="725" h="1419">
                  <a:moveTo>
                    <a:pt x="0" y="1"/>
                  </a:moveTo>
                  <a:lnTo>
                    <a:pt x="0" y="1419"/>
                  </a:lnTo>
                  <a:lnTo>
                    <a:pt x="725" y="1419"/>
                  </a:lnTo>
                  <a:lnTo>
                    <a:pt x="725" y="1"/>
                  </a:lnTo>
                  <a:close/>
                </a:path>
              </a:pathLst>
            </a:custGeom>
            <a:solidFill>
              <a:srgbClr val="5f7d95"/>
            </a:solidFill>
            <a:ln>
              <a:noFill/>
            </a:ln>
          </p:spPr>
          <p:style>
            <a:lnRef idx="0"/>
            <a:fillRef idx="0"/>
            <a:effectRef idx="0"/>
            <a:fontRef idx="minor"/>
          </p:style>
        </p:sp>
        <p:sp>
          <p:nvSpPr>
            <p:cNvPr id="8997" name="CustomShape 234"/>
            <p:cNvSpPr/>
            <p:nvPr/>
          </p:nvSpPr>
          <p:spPr>
            <a:xfrm>
              <a:off x="1198440" y="2940840"/>
              <a:ext cx="20160" cy="39600"/>
            </a:xfrm>
            <a:custGeom>
              <a:avLst/>
              <a:gdLst/>
              <a:ahLst/>
              <a:rect l="l" t="t" r="r" b="b"/>
              <a:pathLst>
                <a:path w="725" h="1387">
                  <a:moveTo>
                    <a:pt x="0" y="0"/>
                  </a:moveTo>
                  <a:lnTo>
                    <a:pt x="0" y="1387"/>
                  </a:lnTo>
                  <a:lnTo>
                    <a:pt x="725" y="1387"/>
                  </a:lnTo>
                  <a:lnTo>
                    <a:pt x="725" y="0"/>
                  </a:lnTo>
                  <a:close/>
                </a:path>
              </a:pathLst>
            </a:custGeom>
            <a:solidFill>
              <a:srgbClr val="5f7d95"/>
            </a:solidFill>
            <a:ln>
              <a:noFill/>
            </a:ln>
          </p:spPr>
          <p:style>
            <a:lnRef idx="0"/>
            <a:fillRef idx="0"/>
            <a:effectRef idx="0"/>
            <a:fontRef idx="minor"/>
          </p:style>
        </p:sp>
        <p:sp>
          <p:nvSpPr>
            <p:cNvPr id="8998" name="CustomShape 235"/>
            <p:cNvSpPr/>
            <p:nvPr/>
          </p:nvSpPr>
          <p:spPr>
            <a:xfrm>
              <a:off x="1198440" y="2797200"/>
              <a:ext cx="20160" cy="59040"/>
            </a:xfrm>
            <a:custGeom>
              <a:avLst/>
              <a:gdLst/>
              <a:ahLst/>
              <a:rect l="l" t="t" r="r" b="b"/>
              <a:pathLst>
                <a:path w="725" h="2049">
                  <a:moveTo>
                    <a:pt x="0" y="1"/>
                  </a:moveTo>
                  <a:lnTo>
                    <a:pt x="0" y="2048"/>
                  </a:lnTo>
                  <a:lnTo>
                    <a:pt x="725" y="2048"/>
                  </a:lnTo>
                  <a:lnTo>
                    <a:pt x="725" y="977"/>
                  </a:lnTo>
                  <a:cubicBezTo>
                    <a:pt x="693" y="505"/>
                    <a:pt x="410" y="127"/>
                    <a:pt x="0" y="1"/>
                  </a:cubicBezTo>
                  <a:close/>
                </a:path>
              </a:pathLst>
            </a:custGeom>
            <a:solidFill>
              <a:srgbClr val="5f7d95"/>
            </a:solidFill>
            <a:ln>
              <a:noFill/>
            </a:ln>
          </p:spPr>
          <p:style>
            <a:lnRef idx="0"/>
            <a:fillRef idx="0"/>
            <a:effectRef idx="0"/>
            <a:fontRef idx="minor"/>
          </p:style>
        </p:sp>
      </p:grpSp>
      <p:grpSp>
        <p:nvGrpSpPr>
          <p:cNvPr id="8999" name="Group 236"/>
          <p:cNvGrpSpPr/>
          <p:nvPr/>
        </p:nvGrpSpPr>
        <p:grpSpPr>
          <a:xfrm>
            <a:off x="885600" y="3188520"/>
            <a:ext cx="354600" cy="353520"/>
            <a:chOff x="885600" y="3188520"/>
            <a:chExt cx="354600" cy="353520"/>
          </a:xfrm>
        </p:grpSpPr>
        <p:sp>
          <p:nvSpPr>
            <p:cNvPr id="9000" name="CustomShape 237"/>
            <p:cNvSpPr/>
            <p:nvPr/>
          </p:nvSpPr>
          <p:spPr>
            <a:xfrm>
              <a:off x="885600" y="3409560"/>
              <a:ext cx="134640" cy="132480"/>
            </a:xfrm>
            <a:custGeom>
              <a:avLst/>
              <a:gdLst/>
              <a:ahLst/>
              <a:rect l="l" t="t" r="r" b="b"/>
              <a:pathLst>
                <a:path w="4600" h="453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style>
            <a:lnRef idx="0"/>
            <a:fillRef idx="0"/>
            <a:effectRef idx="0"/>
            <a:fontRef idx="minor"/>
          </p:style>
        </p:sp>
        <p:sp>
          <p:nvSpPr>
            <p:cNvPr id="9001" name="CustomShape 238"/>
            <p:cNvSpPr/>
            <p:nvPr/>
          </p:nvSpPr>
          <p:spPr>
            <a:xfrm>
              <a:off x="1097280" y="3313800"/>
              <a:ext cx="17280" cy="17280"/>
            </a:xfrm>
            <a:custGeom>
              <a:avLst/>
              <a:gdLst/>
              <a:ahLst/>
              <a:rect l="l" t="t" r="r" b="b"/>
              <a:pathLst>
                <a:path w="631" h="631">
                  <a:moveTo>
                    <a:pt x="1" y="0"/>
                  </a:moveTo>
                  <a:lnTo>
                    <a:pt x="1" y="630"/>
                  </a:lnTo>
                  <a:cubicBezTo>
                    <a:pt x="284" y="536"/>
                    <a:pt x="505" y="315"/>
                    <a:pt x="631" y="0"/>
                  </a:cubicBezTo>
                  <a:close/>
                </a:path>
              </a:pathLst>
            </a:custGeom>
            <a:solidFill>
              <a:srgbClr val="5f7d95"/>
            </a:solidFill>
            <a:ln>
              <a:noFill/>
            </a:ln>
          </p:spPr>
          <p:style>
            <a:lnRef idx="0"/>
            <a:fillRef idx="0"/>
            <a:effectRef idx="0"/>
            <a:fontRef idx="minor"/>
          </p:style>
        </p:sp>
        <p:sp>
          <p:nvSpPr>
            <p:cNvPr id="9002" name="CustomShape 239"/>
            <p:cNvSpPr/>
            <p:nvPr/>
          </p:nvSpPr>
          <p:spPr>
            <a:xfrm>
              <a:off x="1054440" y="3272760"/>
              <a:ext cx="59040" cy="59040"/>
            </a:xfrm>
            <a:custGeom>
              <a:avLst/>
              <a:gdLst/>
              <a:ahLst/>
              <a:rect l="l" t="t" r="r" b="b"/>
              <a:pathLst>
                <a:path w="2049" h="2048">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style>
            <a:lnRef idx="0"/>
            <a:fillRef idx="0"/>
            <a:effectRef idx="0"/>
            <a:fontRef idx="minor"/>
          </p:style>
        </p:sp>
        <p:sp>
          <p:nvSpPr>
            <p:cNvPr id="9003" name="CustomShape 240"/>
            <p:cNvSpPr/>
            <p:nvPr/>
          </p:nvSpPr>
          <p:spPr>
            <a:xfrm>
              <a:off x="1096200" y="3313800"/>
              <a:ext cx="61200" cy="61200"/>
            </a:xfrm>
            <a:custGeom>
              <a:avLst/>
              <a:gdLst/>
              <a:ahLst/>
              <a:rect l="l" t="t" r="r" b="b"/>
              <a:pathLst>
                <a:path w="2112" h="2112">
                  <a:moveTo>
                    <a:pt x="1355" y="0"/>
                  </a:moveTo>
                  <a:cubicBezTo>
                    <a:pt x="1261" y="693"/>
                    <a:pt x="693" y="1260"/>
                    <a:pt x="0" y="1355"/>
                  </a:cubicBezTo>
                  <a:lnTo>
                    <a:pt x="0" y="2111"/>
                  </a:lnTo>
                  <a:lnTo>
                    <a:pt x="2111" y="2111"/>
                  </a:lnTo>
                  <a:lnTo>
                    <a:pt x="2111" y="0"/>
                  </a:lnTo>
                  <a:close/>
                </a:path>
              </a:pathLst>
            </a:custGeom>
            <a:solidFill>
              <a:srgbClr val="5f7d95"/>
            </a:solidFill>
            <a:ln>
              <a:noFill/>
            </a:ln>
          </p:spPr>
          <p:style>
            <a:lnRef idx="0"/>
            <a:fillRef idx="0"/>
            <a:effectRef idx="0"/>
            <a:fontRef idx="minor"/>
          </p:style>
        </p:sp>
        <p:sp>
          <p:nvSpPr>
            <p:cNvPr id="9004" name="CustomShape 241"/>
            <p:cNvSpPr/>
            <p:nvPr/>
          </p:nvSpPr>
          <p:spPr>
            <a:xfrm>
              <a:off x="971280" y="3188520"/>
              <a:ext cx="268920" cy="268920"/>
            </a:xfrm>
            <a:custGeom>
              <a:avLst/>
              <a:gdLst/>
              <a:ahLst/>
              <a:rect l="l" t="t" r="r" b="b"/>
              <a:pathLst>
                <a:path w="9137" h="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style>
            <a:lnRef idx="0"/>
            <a:fillRef idx="0"/>
            <a:effectRef idx="0"/>
            <a:fontRef idx="minor"/>
          </p:style>
        </p:sp>
      </p:grpSp>
      <p:grpSp>
        <p:nvGrpSpPr>
          <p:cNvPr id="9005" name="Group 242"/>
          <p:cNvGrpSpPr/>
          <p:nvPr/>
        </p:nvGrpSpPr>
        <p:grpSpPr>
          <a:xfrm>
            <a:off x="885960" y="3668040"/>
            <a:ext cx="353880" cy="268920"/>
            <a:chOff x="885960" y="3668040"/>
            <a:chExt cx="353880" cy="268920"/>
          </a:xfrm>
        </p:grpSpPr>
        <p:sp>
          <p:nvSpPr>
            <p:cNvPr id="9006" name="CustomShape 243"/>
            <p:cNvSpPr/>
            <p:nvPr/>
          </p:nvSpPr>
          <p:spPr>
            <a:xfrm>
              <a:off x="1011960" y="3771360"/>
              <a:ext cx="17280" cy="17280"/>
            </a:xfrm>
            <a:custGeom>
              <a:avLst/>
              <a:gdLst/>
              <a:ahLst/>
              <a:rect l="l" t="t" r="r" b="b"/>
              <a:pathLst>
                <a:path w="631" h="631">
                  <a:moveTo>
                    <a:pt x="0" y="0"/>
                  </a:moveTo>
                  <a:lnTo>
                    <a:pt x="0" y="630"/>
                  </a:lnTo>
                  <a:cubicBezTo>
                    <a:pt x="284" y="536"/>
                    <a:pt x="504" y="315"/>
                    <a:pt x="630" y="0"/>
                  </a:cubicBezTo>
                  <a:close/>
                </a:path>
              </a:pathLst>
            </a:custGeom>
            <a:solidFill>
              <a:srgbClr val="5f7d95"/>
            </a:solidFill>
            <a:ln>
              <a:noFill/>
            </a:ln>
          </p:spPr>
          <p:style>
            <a:lnRef idx="0"/>
            <a:fillRef idx="0"/>
            <a:effectRef idx="0"/>
            <a:fontRef idx="minor"/>
          </p:style>
        </p:sp>
        <p:sp>
          <p:nvSpPr>
            <p:cNvPr id="9007" name="CustomShape 244"/>
            <p:cNvSpPr/>
            <p:nvPr/>
          </p:nvSpPr>
          <p:spPr>
            <a:xfrm>
              <a:off x="1010880" y="3771360"/>
              <a:ext cx="61200" cy="61200"/>
            </a:xfrm>
            <a:custGeom>
              <a:avLst/>
              <a:gdLst/>
              <a:ahLst/>
              <a:rect l="l" t="t" r="r" b="b"/>
              <a:pathLst>
                <a:path w="2112" h="2111">
                  <a:moveTo>
                    <a:pt x="1356" y="0"/>
                  </a:moveTo>
                  <a:cubicBezTo>
                    <a:pt x="1261" y="693"/>
                    <a:pt x="694" y="1260"/>
                    <a:pt x="1" y="1386"/>
                  </a:cubicBezTo>
                  <a:lnTo>
                    <a:pt x="1" y="2111"/>
                  </a:lnTo>
                  <a:lnTo>
                    <a:pt x="2112" y="2111"/>
                  </a:lnTo>
                  <a:lnTo>
                    <a:pt x="2112" y="0"/>
                  </a:lnTo>
                  <a:close/>
                </a:path>
              </a:pathLst>
            </a:custGeom>
            <a:solidFill>
              <a:srgbClr val="5f7d95"/>
            </a:solidFill>
            <a:ln>
              <a:noFill/>
            </a:ln>
          </p:spPr>
          <p:style>
            <a:lnRef idx="0"/>
            <a:fillRef idx="0"/>
            <a:effectRef idx="0"/>
            <a:fontRef idx="minor"/>
          </p:style>
        </p:sp>
        <p:sp>
          <p:nvSpPr>
            <p:cNvPr id="9008" name="CustomShape 245"/>
            <p:cNvSpPr/>
            <p:nvPr/>
          </p:nvSpPr>
          <p:spPr>
            <a:xfrm>
              <a:off x="969120" y="3730320"/>
              <a:ext cx="59040" cy="59040"/>
            </a:xfrm>
            <a:custGeom>
              <a:avLst/>
              <a:gdLst/>
              <a:ahLst/>
              <a:rect l="l" t="t" r="r" b="b"/>
              <a:pathLst>
                <a:path w="2048" h="2049">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style>
            <a:lnRef idx="0"/>
            <a:fillRef idx="0"/>
            <a:effectRef idx="0"/>
            <a:fontRef idx="minor"/>
          </p:style>
        </p:sp>
        <p:sp>
          <p:nvSpPr>
            <p:cNvPr id="9009" name="CustomShape 246"/>
            <p:cNvSpPr/>
            <p:nvPr/>
          </p:nvSpPr>
          <p:spPr>
            <a:xfrm>
              <a:off x="905760" y="3668040"/>
              <a:ext cx="311760" cy="205560"/>
            </a:xfrm>
            <a:custGeom>
              <a:avLst/>
              <a:gdLst/>
              <a:ahLst/>
              <a:rect l="l" t="t" r="r" b="b"/>
              <a:pathLst>
                <a:path w="10587" h="6995">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style>
            <a:lnRef idx="0"/>
            <a:fillRef idx="0"/>
            <a:effectRef idx="0"/>
            <a:fontRef idx="minor"/>
          </p:style>
        </p:sp>
        <p:sp>
          <p:nvSpPr>
            <p:cNvPr id="9010" name="CustomShape 247"/>
            <p:cNvSpPr/>
            <p:nvPr/>
          </p:nvSpPr>
          <p:spPr>
            <a:xfrm>
              <a:off x="885960" y="3896280"/>
              <a:ext cx="353880" cy="40680"/>
            </a:xfrm>
            <a:custGeom>
              <a:avLst/>
              <a:gdLst/>
              <a:ahLst/>
              <a:rect l="l" t="t" r="r" b="b"/>
              <a:pathLst>
                <a:path w="12004" h="1419">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style>
            <a:lnRef idx="0"/>
            <a:fillRef idx="0"/>
            <a:effectRef idx="0"/>
            <a:fontRef idx="minor"/>
          </p:style>
        </p:sp>
      </p:grpSp>
      <p:grpSp>
        <p:nvGrpSpPr>
          <p:cNvPr id="9011" name="Group 248"/>
          <p:cNvGrpSpPr/>
          <p:nvPr/>
        </p:nvGrpSpPr>
        <p:grpSpPr>
          <a:xfrm>
            <a:off x="3091320" y="2751120"/>
            <a:ext cx="352800" cy="356040"/>
            <a:chOff x="3091320" y="2751120"/>
            <a:chExt cx="352800" cy="356040"/>
          </a:xfrm>
        </p:grpSpPr>
        <p:sp>
          <p:nvSpPr>
            <p:cNvPr id="9012" name="CustomShape 249"/>
            <p:cNvSpPr/>
            <p:nvPr/>
          </p:nvSpPr>
          <p:spPr>
            <a:xfrm>
              <a:off x="3092040" y="2751120"/>
              <a:ext cx="352080" cy="228600"/>
            </a:xfrm>
            <a:custGeom>
              <a:avLst/>
              <a:gdLst/>
              <a:ahLst/>
              <a:rect l="l" t="t" r="r" b="b"/>
              <a:pathLst>
                <a:path w="11942" h="7767">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style>
            <a:lnRef idx="0"/>
            <a:fillRef idx="0"/>
            <a:effectRef idx="0"/>
            <a:fontRef idx="minor"/>
          </p:style>
        </p:sp>
        <p:sp>
          <p:nvSpPr>
            <p:cNvPr id="9013" name="CustomShape 250"/>
            <p:cNvSpPr/>
            <p:nvPr/>
          </p:nvSpPr>
          <p:spPr>
            <a:xfrm>
              <a:off x="3091320" y="2973240"/>
              <a:ext cx="352800" cy="133920"/>
            </a:xfrm>
            <a:custGeom>
              <a:avLst/>
              <a:gdLst/>
              <a:ahLst/>
              <a:rect l="l" t="t" r="r" b="b"/>
              <a:pathLst>
                <a:path w="11973" h="457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style>
            <a:lnRef idx="0"/>
            <a:fillRef idx="0"/>
            <a:effectRef idx="0"/>
            <a:fontRef idx="minor"/>
          </p:style>
        </p:sp>
        <p:sp>
          <p:nvSpPr>
            <p:cNvPr id="9014" name="CustomShape 251"/>
            <p:cNvSpPr/>
            <p:nvPr/>
          </p:nvSpPr>
          <p:spPr>
            <a:xfrm>
              <a:off x="3091320" y="2910960"/>
              <a:ext cx="352800" cy="132840"/>
            </a:xfrm>
            <a:custGeom>
              <a:avLst/>
              <a:gdLst/>
              <a:ahLst/>
              <a:rect l="l" t="t" r="r" b="b"/>
              <a:pathLst>
                <a:path w="11973" h="4537">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style>
            <a:lnRef idx="0"/>
            <a:fillRef idx="0"/>
            <a:effectRef idx="0"/>
            <a:fontRef idx="minor"/>
          </p:style>
        </p:sp>
      </p:grpSp>
      <p:grpSp>
        <p:nvGrpSpPr>
          <p:cNvPr id="9015" name="Group 252"/>
          <p:cNvGrpSpPr/>
          <p:nvPr/>
        </p:nvGrpSpPr>
        <p:grpSpPr>
          <a:xfrm>
            <a:off x="3090240" y="3209040"/>
            <a:ext cx="354960" cy="312840"/>
            <a:chOff x="3090240" y="3209040"/>
            <a:chExt cx="354960" cy="312840"/>
          </a:xfrm>
        </p:grpSpPr>
        <p:sp>
          <p:nvSpPr>
            <p:cNvPr id="9016" name="CustomShape 253"/>
            <p:cNvSpPr/>
            <p:nvPr/>
          </p:nvSpPr>
          <p:spPr>
            <a:xfrm>
              <a:off x="3090240" y="3209040"/>
              <a:ext cx="353880" cy="82440"/>
            </a:xfrm>
            <a:custGeom>
              <a:avLst/>
              <a:gdLst/>
              <a:ahLst/>
              <a:rect l="l" t="t" r="r" b="b"/>
              <a:pathLst>
                <a:path w="12005" h="2837">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style>
            <a:lnRef idx="0"/>
            <a:fillRef idx="0"/>
            <a:effectRef idx="0"/>
            <a:fontRef idx="minor"/>
          </p:style>
        </p:sp>
        <p:sp>
          <p:nvSpPr>
            <p:cNvPr id="9017" name="CustomShape 254"/>
            <p:cNvSpPr/>
            <p:nvPr/>
          </p:nvSpPr>
          <p:spPr>
            <a:xfrm>
              <a:off x="3091320" y="3314520"/>
              <a:ext cx="353880" cy="207360"/>
            </a:xfrm>
            <a:custGeom>
              <a:avLst/>
              <a:gdLst/>
              <a:ahLst/>
              <a:rect l="l" t="t" r="r" b="b"/>
              <a:pathLst>
                <a:path w="12004" h="7058">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style>
            <a:lnRef idx="0"/>
            <a:fillRef idx="0"/>
            <a:effectRef idx="0"/>
            <a:fontRef idx="minor"/>
          </p:style>
        </p:sp>
      </p:grpSp>
      <p:grpSp>
        <p:nvGrpSpPr>
          <p:cNvPr id="9018" name="Group 255"/>
          <p:cNvGrpSpPr/>
          <p:nvPr/>
        </p:nvGrpSpPr>
        <p:grpSpPr>
          <a:xfrm>
            <a:off x="3091320" y="3625200"/>
            <a:ext cx="352800" cy="354600"/>
            <a:chOff x="3091320" y="3625200"/>
            <a:chExt cx="352800" cy="354600"/>
          </a:xfrm>
        </p:grpSpPr>
        <p:sp>
          <p:nvSpPr>
            <p:cNvPr id="9019" name="CustomShape 256"/>
            <p:cNvSpPr/>
            <p:nvPr/>
          </p:nvSpPr>
          <p:spPr>
            <a:xfrm>
              <a:off x="3091320" y="3625200"/>
              <a:ext cx="336960" cy="159120"/>
            </a:xfrm>
            <a:custGeom>
              <a:avLst/>
              <a:gdLst/>
              <a:ahLst/>
              <a:rect l="l" t="t" r="r" b="b"/>
              <a:pathLst>
                <a:path w="11437" h="542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style>
            <a:lnRef idx="0"/>
            <a:fillRef idx="0"/>
            <a:effectRef idx="0"/>
            <a:fontRef idx="minor"/>
          </p:style>
        </p:sp>
        <p:sp>
          <p:nvSpPr>
            <p:cNvPr id="9020" name="CustomShape 257"/>
            <p:cNvSpPr/>
            <p:nvPr/>
          </p:nvSpPr>
          <p:spPr>
            <a:xfrm>
              <a:off x="3204000" y="3687480"/>
              <a:ext cx="177480" cy="177120"/>
            </a:xfrm>
            <a:custGeom>
              <a:avLst/>
              <a:gdLst/>
              <a:ahLst/>
              <a:rect l="l" t="t" r="r" b="b"/>
              <a:pathLst>
                <a:path w="6050" h="6037">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style>
            <a:lnRef idx="0"/>
            <a:fillRef idx="0"/>
            <a:effectRef idx="0"/>
            <a:fontRef idx="minor"/>
          </p:style>
        </p:sp>
        <p:sp>
          <p:nvSpPr>
            <p:cNvPr id="9021" name="CustomShape 258"/>
            <p:cNvSpPr/>
            <p:nvPr/>
          </p:nvSpPr>
          <p:spPr>
            <a:xfrm>
              <a:off x="3285000" y="3641040"/>
              <a:ext cx="159120" cy="338040"/>
            </a:xfrm>
            <a:custGeom>
              <a:avLst/>
              <a:gdLst/>
              <a:ahLst/>
              <a:rect l="l" t="t" r="r" b="b"/>
              <a:pathLst>
                <a:path w="5420" h="11469">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style>
            <a:lnRef idx="0"/>
            <a:fillRef idx="0"/>
            <a:effectRef idx="0"/>
            <a:fontRef idx="minor"/>
          </p:style>
        </p:sp>
        <p:sp>
          <p:nvSpPr>
            <p:cNvPr id="9022" name="CustomShape 259"/>
            <p:cNvSpPr/>
            <p:nvPr/>
          </p:nvSpPr>
          <p:spPr>
            <a:xfrm>
              <a:off x="3093840" y="3834000"/>
              <a:ext cx="84240" cy="81720"/>
            </a:xfrm>
            <a:custGeom>
              <a:avLst/>
              <a:gdLst/>
              <a:ahLst/>
              <a:rect l="l" t="t" r="r" b="b"/>
              <a:pathLst>
                <a:path w="2900" h="2813">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style>
            <a:lnRef idx="0"/>
            <a:fillRef idx="0"/>
            <a:effectRef idx="0"/>
            <a:fontRef idx="minor"/>
          </p:style>
        </p:sp>
        <p:sp>
          <p:nvSpPr>
            <p:cNvPr id="9023" name="CustomShape 260"/>
            <p:cNvSpPr/>
            <p:nvPr/>
          </p:nvSpPr>
          <p:spPr>
            <a:xfrm>
              <a:off x="3153600" y="3892320"/>
              <a:ext cx="82440" cy="82800"/>
            </a:xfrm>
            <a:custGeom>
              <a:avLst/>
              <a:gdLst/>
              <a:ahLst/>
              <a:rect l="l" t="t" r="r" b="b"/>
              <a:pathLst>
                <a:path w="2836" h="2845">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style>
            <a:lnRef idx="0"/>
            <a:fillRef idx="0"/>
            <a:effectRef idx="0"/>
            <a:fontRef idx="minor"/>
          </p:style>
        </p:sp>
        <p:sp>
          <p:nvSpPr>
            <p:cNvPr id="9024" name="CustomShape 261"/>
            <p:cNvSpPr/>
            <p:nvPr/>
          </p:nvSpPr>
          <p:spPr>
            <a:xfrm>
              <a:off x="3091320" y="3887640"/>
              <a:ext cx="92880" cy="92160"/>
            </a:xfrm>
            <a:custGeom>
              <a:avLst/>
              <a:gdLst/>
              <a:ahLst/>
              <a:rect l="l" t="t" r="r" b="b"/>
              <a:pathLst>
                <a:path w="3183" h="3159">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style>
            <a:lnRef idx="0"/>
            <a:fillRef idx="0"/>
            <a:effectRef idx="0"/>
            <a:fontRef idx="minor"/>
          </p:style>
        </p:sp>
      </p:grpSp>
      <p:grpSp>
        <p:nvGrpSpPr>
          <p:cNvPr id="9025" name="Group 262"/>
          <p:cNvGrpSpPr/>
          <p:nvPr/>
        </p:nvGrpSpPr>
        <p:grpSpPr>
          <a:xfrm>
            <a:off x="2205360" y="4117680"/>
            <a:ext cx="354600" cy="354600"/>
            <a:chOff x="2205360" y="4117680"/>
            <a:chExt cx="354600" cy="354600"/>
          </a:xfrm>
        </p:grpSpPr>
        <p:sp>
          <p:nvSpPr>
            <p:cNvPr id="9026" name="CustomShape 263"/>
            <p:cNvSpPr/>
            <p:nvPr/>
          </p:nvSpPr>
          <p:spPr>
            <a:xfrm>
              <a:off x="2205360" y="4117680"/>
              <a:ext cx="354600" cy="354600"/>
            </a:xfrm>
            <a:custGeom>
              <a:avLst/>
              <a:gdLst/>
              <a:ahLst/>
              <a:rect l="l" t="t" r="r" b="b"/>
              <a:pathLst>
                <a:path w="12036" h="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style>
            <a:lnRef idx="0"/>
            <a:fillRef idx="0"/>
            <a:effectRef idx="0"/>
            <a:fontRef idx="minor"/>
          </p:style>
        </p:sp>
        <p:sp>
          <p:nvSpPr>
            <p:cNvPr id="9027" name="CustomShape 264"/>
            <p:cNvSpPr/>
            <p:nvPr/>
          </p:nvSpPr>
          <p:spPr>
            <a:xfrm>
              <a:off x="2374200" y="4285800"/>
              <a:ext cx="19080" cy="20160"/>
            </a:xfrm>
            <a:custGeom>
              <a:avLst/>
              <a:gdLst/>
              <a:ahLst/>
              <a:rect l="l" t="t" r="r" b="b"/>
              <a:pathLst>
                <a:path w="694" h="726">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9028" name="CustomShape 265"/>
            <p:cNvSpPr/>
            <p:nvPr/>
          </p:nvSpPr>
          <p:spPr>
            <a:xfrm>
              <a:off x="2324880" y="4235400"/>
              <a:ext cx="118080" cy="119880"/>
            </a:xfrm>
            <a:custGeom>
              <a:avLst/>
              <a:gdLst/>
              <a:ahLst/>
              <a:rect l="l" t="t" r="r" b="b"/>
              <a:pathLst>
                <a:path w="4033" h="4096">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style>
            <a:lnRef idx="0"/>
            <a:fillRef idx="0"/>
            <a:effectRef idx="0"/>
            <a:fontRef idx="minor"/>
          </p:style>
        </p:sp>
      </p:grpSp>
      <p:grpSp>
        <p:nvGrpSpPr>
          <p:cNvPr id="9029" name="Group 266"/>
          <p:cNvGrpSpPr/>
          <p:nvPr/>
        </p:nvGrpSpPr>
        <p:grpSpPr>
          <a:xfrm>
            <a:off x="2608560" y="1386720"/>
            <a:ext cx="352800" cy="353160"/>
            <a:chOff x="2608560" y="1386720"/>
            <a:chExt cx="352800" cy="353160"/>
          </a:xfrm>
        </p:grpSpPr>
        <p:sp>
          <p:nvSpPr>
            <p:cNvPr id="9030" name="CustomShape 267"/>
            <p:cNvSpPr/>
            <p:nvPr/>
          </p:nvSpPr>
          <p:spPr>
            <a:xfrm>
              <a:off x="2795040" y="1386720"/>
              <a:ext cx="166320" cy="218520"/>
            </a:xfrm>
            <a:custGeom>
              <a:avLst/>
              <a:gdLst/>
              <a:ahLst/>
              <a:rect l="l" t="t" r="r" b="b"/>
              <a:pathLst>
                <a:path w="5672" h="7436">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style>
            <a:lnRef idx="0"/>
            <a:fillRef idx="0"/>
            <a:effectRef idx="0"/>
            <a:fontRef idx="minor"/>
          </p:style>
        </p:sp>
        <p:sp>
          <p:nvSpPr>
            <p:cNvPr id="9031" name="CustomShape 268"/>
            <p:cNvSpPr/>
            <p:nvPr/>
          </p:nvSpPr>
          <p:spPr>
            <a:xfrm>
              <a:off x="2608560" y="1386720"/>
              <a:ext cx="218520" cy="166320"/>
            </a:xfrm>
            <a:custGeom>
              <a:avLst/>
              <a:gdLst/>
              <a:ahLst/>
              <a:rect l="l" t="t" r="r" b="b"/>
              <a:pathLst>
                <a:path w="7436" h="5672">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style>
            <a:lnRef idx="0"/>
            <a:fillRef idx="0"/>
            <a:effectRef idx="0"/>
            <a:fontRef idx="minor"/>
          </p:style>
        </p:sp>
        <p:sp>
          <p:nvSpPr>
            <p:cNvPr id="9032" name="CustomShape 269"/>
            <p:cNvSpPr/>
            <p:nvPr/>
          </p:nvSpPr>
          <p:spPr>
            <a:xfrm>
              <a:off x="2608560" y="1520280"/>
              <a:ext cx="166320" cy="219600"/>
            </a:xfrm>
            <a:custGeom>
              <a:avLst/>
              <a:gdLst/>
              <a:ahLst/>
              <a:rect l="l" t="t" r="r" b="b"/>
              <a:pathLst>
                <a:path w="5672" h="7468">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style>
            <a:lnRef idx="0"/>
            <a:fillRef idx="0"/>
            <a:effectRef idx="0"/>
            <a:fontRef idx="minor"/>
          </p:style>
        </p:sp>
        <p:sp>
          <p:nvSpPr>
            <p:cNvPr id="9033" name="CustomShape 270"/>
            <p:cNvSpPr/>
            <p:nvPr/>
          </p:nvSpPr>
          <p:spPr>
            <a:xfrm>
              <a:off x="2742840" y="1573200"/>
              <a:ext cx="218520" cy="166320"/>
            </a:xfrm>
            <a:custGeom>
              <a:avLst/>
              <a:gdLst/>
              <a:ahLst/>
              <a:rect l="l" t="t" r="r" b="b"/>
              <a:pathLst>
                <a:path w="7436" h="5672">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style>
            <a:lnRef idx="0"/>
            <a:fillRef idx="0"/>
            <a:effectRef idx="0"/>
            <a:fontRef idx="minor"/>
          </p:style>
        </p:sp>
      </p:grpSp>
      <p:grpSp>
        <p:nvGrpSpPr>
          <p:cNvPr id="9034" name="Group 271"/>
          <p:cNvGrpSpPr/>
          <p:nvPr/>
        </p:nvGrpSpPr>
        <p:grpSpPr>
          <a:xfrm>
            <a:off x="2608200" y="1822320"/>
            <a:ext cx="353880" cy="355680"/>
            <a:chOff x="2608200" y="1822320"/>
            <a:chExt cx="353880" cy="355680"/>
          </a:xfrm>
        </p:grpSpPr>
        <p:sp>
          <p:nvSpPr>
            <p:cNvPr id="9035" name="CustomShape 272"/>
            <p:cNvSpPr/>
            <p:nvPr/>
          </p:nvSpPr>
          <p:spPr>
            <a:xfrm>
              <a:off x="2710800" y="1895760"/>
              <a:ext cx="86400" cy="30240"/>
            </a:xfrm>
            <a:custGeom>
              <a:avLst/>
              <a:gdLst/>
              <a:ahLst/>
              <a:rect l="l" t="t" r="r" b="b"/>
              <a:pathLst>
                <a:path w="2962" h="1073">
                  <a:moveTo>
                    <a:pt x="1260" y="1"/>
                  </a:moveTo>
                  <a:lnTo>
                    <a:pt x="0" y="1072"/>
                  </a:lnTo>
                  <a:lnTo>
                    <a:pt x="1702" y="1072"/>
                  </a:lnTo>
                  <a:lnTo>
                    <a:pt x="2962" y="1"/>
                  </a:lnTo>
                  <a:close/>
                </a:path>
              </a:pathLst>
            </a:custGeom>
            <a:solidFill>
              <a:srgbClr val="5f7d95"/>
            </a:solidFill>
            <a:ln>
              <a:noFill/>
            </a:ln>
          </p:spPr>
          <p:style>
            <a:lnRef idx="0"/>
            <a:fillRef idx="0"/>
            <a:effectRef idx="0"/>
            <a:fontRef idx="minor"/>
          </p:style>
        </p:sp>
        <p:sp>
          <p:nvSpPr>
            <p:cNvPr id="9036" name="CustomShape 273"/>
            <p:cNvSpPr/>
            <p:nvPr/>
          </p:nvSpPr>
          <p:spPr>
            <a:xfrm>
              <a:off x="2793960" y="1895760"/>
              <a:ext cx="85320" cy="30240"/>
            </a:xfrm>
            <a:custGeom>
              <a:avLst/>
              <a:gdLst/>
              <a:ahLst/>
              <a:rect l="l" t="t" r="r" b="b"/>
              <a:pathLst>
                <a:path w="2931" h="1073">
                  <a:moveTo>
                    <a:pt x="1260" y="1"/>
                  </a:moveTo>
                  <a:lnTo>
                    <a:pt x="0" y="1072"/>
                  </a:lnTo>
                  <a:lnTo>
                    <a:pt x="1670" y="1072"/>
                  </a:lnTo>
                  <a:lnTo>
                    <a:pt x="2930" y="1"/>
                  </a:lnTo>
                  <a:close/>
                </a:path>
              </a:pathLst>
            </a:custGeom>
            <a:solidFill>
              <a:srgbClr val="5f7d95"/>
            </a:solidFill>
            <a:ln>
              <a:noFill/>
            </a:ln>
          </p:spPr>
          <p:style>
            <a:lnRef idx="0"/>
            <a:fillRef idx="0"/>
            <a:effectRef idx="0"/>
            <a:fontRef idx="minor"/>
          </p:style>
        </p:sp>
        <p:sp>
          <p:nvSpPr>
            <p:cNvPr id="9037" name="CustomShape 274"/>
            <p:cNvSpPr/>
            <p:nvPr/>
          </p:nvSpPr>
          <p:spPr>
            <a:xfrm>
              <a:off x="2767680" y="1824120"/>
              <a:ext cx="111240" cy="50040"/>
            </a:xfrm>
            <a:custGeom>
              <a:avLst/>
              <a:gdLst/>
              <a:ahLst/>
              <a:rect l="l" t="t" r="r" b="b"/>
              <a:pathLst>
                <a:path w="3813" h="1734">
                  <a:moveTo>
                    <a:pt x="0" y="1"/>
                  </a:moveTo>
                  <a:lnTo>
                    <a:pt x="2142" y="1734"/>
                  </a:lnTo>
                  <a:lnTo>
                    <a:pt x="3812" y="1734"/>
                  </a:lnTo>
                  <a:lnTo>
                    <a:pt x="1733" y="1"/>
                  </a:lnTo>
                  <a:close/>
                </a:path>
              </a:pathLst>
            </a:custGeom>
            <a:solidFill>
              <a:srgbClr val="5f7d95"/>
            </a:solidFill>
            <a:ln>
              <a:noFill/>
            </a:ln>
          </p:spPr>
          <p:style>
            <a:lnRef idx="0"/>
            <a:fillRef idx="0"/>
            <a:effectRef idx="0"/>
            <a:fontRef idx="minor"/>
          </p:style>
        </p:sp>
        <p:sp>
          <p:nvSpPr>
            <p:cNvPr id="9038" name="CustomShape 275"/>
            <p:cNvSpPr/>
            <p:nvPr/>
          </p:nvSpPr>
          <p:spPr>
            <a:xfrm>
              <a:off x="2608200" y="1822320"/>
              <a:ext cx="117000" cy="102240"/>
            </a:xfrm>
            <a:custGeom>
              <a:avLst/>
              <a:gdLst/>
              <a:ahLst/>
              <a:rect l="l" t="t" r="r" b="b"/>
              <a:pathLst>
                <a:path w="4002" h="3499">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style>
            <a:lnRef idx="0"/>
            <a:fillRef idx="0"/>
            <a:effectRef idx="0"/>
            <a:fontRef idx="minor"/>
          </p:style>
        </p:sp>
        <p:sp>
          <p:nvSpPr>
            <p:cNvPr id="9039" name="CustomShape 276"/>
            <p:cNvSpPr/>
            <p:nvPr/>
          </p:nvSpPr>
          <p:spPr>
            <a:xfrm>
              <a:off x="2685600" y="1824120"/>
              <a:ext cx="111240" cy="50040"/>
            </a:xfrm>
            <a:custGeom>
              <a:avLst/>
              <a:gdLst/>
              <a:ahLst/>
              <a:rect l="l" t="t" r="r" b="b"/>
              <a:pathLst>
                <a:path w="3813" h="1734">
                  <a:moveTo>
                    <a:pt x="1" y="1"/>
                  </a:moveTo>
                  <a:lnTo>
                    <a:pt x="2111" y="1734"/>
                  </a:lnTo>
                  <a:lnTo>
                    <a:pt x="3813" y="1734"/>
                  </a:lnTo>
                  <a:lnTo>
                    <a:pt x="1702" y="1"/>
                  </a:lnTo>
                  <a:close/>
                </a:path>
              </a:pathLst>
            </a:custGeom>
            <a:solidFill>
              <a:srgbClr val="5f7d95"/>
            </a:solidFill>
            <a:ln>
              <a:noFill/>
            </a:ln>
          </p:spPr>
          <p:style>
            <a:lnRef idx="0"/>
            <a:fillRef idx="0"/>
            <a:effectRef idx="0"/>
            <a:fontRef idx="minor"/>
          </p:style>
        </p:sp>
        <p:sp>
          <p:nvSpPr>
            <p:cNvPr id="9040" name="CustomShape 277"/>
            <p:cNvSpPr/>
            <p:nvPr/>
          </p:nvSpPr>
          <p:spPr>
            <a:xfrm>
              <a:off x="2608200" y="1948320"/>
              <a:ext cx="353880" cy="229680"/>
            </a:xfrm>
            <a:custGeom>
              <a:avLst/>
              <a:gdLst/>
              <a:ahLst/>
              <a:rect l="l" t="t" r="r" b="b"/>
              <a:pathLst>
                <a:path w="12004" h="781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style>
            <a:lnRef idx="0"/>
            <a:fillRef idx="0"/>
            <a:effectRef idx="0"/>
            <a:fontRef idx="minor"/>
          </p:style>
        </p:sp>
        <p:sp>
          <p:nvSpPr>
            <p:cNvPr id="9041" name="CustomShape 278"/>
            <p:cNvSpPr/>
            <p:nvPr/>
          </p:nvSpPr>
          <p:spPr>
            <a:xfrm>
              <a:off x="2775240" y="2030040"/>
              <a:ext cx="32040" cy="42480"/>
            </a:xfrm>
            <a:custGeom>
              <a:avLst/>
              <a:gdLst/>
              <a:ahLst/>
              <a:rect l="l" t="t" r="r" b="b"/>
              <a:pathLst>
                <a:path w="1135" h="1482">
                  <a:moveTo>
                    <a:pt x="0" y="1"/>
                  </a:moveTo>
                  <a:lnTo>
                    <a:pt x="0" y="1481"/>
                  </a:lnTo>
                  <a:lnTo>
                    <a:pt x="1134" y="757"/>
                  </a:lnTo>
                  <a:lnTo>
                    <a:pt x="0" y="1"/>
                  </a:lnTo>
                  <a:close/>
                </a:path>
              </a:pathLst>
            </a:custGeom>
            <a:solidFill>
              <a:srgbClr val="5f7d95"/>
            </a:solidFill>
            <a:ln>
              <a:noFill/>
            </a:ln>
          </p:spPr>
          <p:style>
            <a:lnRef idx="0"/>
            <a:fillRef idx="0"/>
            <a:effectRef idx="0"/>
            <a:fontRef idx="minor"/>
          </p:style>
        </p:sp>
        <p:sp>
          <p:nvSpPr>
            <p:cNvPr id="9042" name="CustomShape 279"/>
            <p:cNvSpPr/>
            <p:nvPr/>
          </p:nvSpPr>
          <p:spPr>
            <a:xfrm>
              <a:off x="2850840" y="1822320"/>
              <a:ext cx="110520" cy="51840"/>
            </a:xfrm>
            <a:custGeom>
              <a:avLst/>
              <a:gdLst/>
              <a:ahLst/>
              <a:rect l="l" t="t" r="r" b="b"/>
              <a:pathLst>
                <a:path w="3781" h="1797">
                  <a:moveTo>
                    <a:pt x="0" y="1"/>
                  </a:moveTo>
                  <a:lnTo>
                    <a:pt x="2111" y="1797"/>
                  </a:lnTo>
                  <a:lnTo>
                    <a:pt x="3781" y="1797"/>
                  </a:lnTo>
                  <a:lnTo>
                    <a:pt x="3781" y="1072"/>
                  </a:lnTo>
                  <a:cubicBezTo>
                    <a:pt x="3781" y="474"/>
                    <a:pt x="3308" y="1"/>
                    <a:pt x="2709" y="1"/>
                  </a:cubicBezTo>
                  <a:close/>
                </a:path>
              </a:pathLst>
            </a:custGeom>
            <a:solidFill>
              <a:srgbClr val="5f7d95"/>
            </a:solidFill>
            <a:ln>
              <a:noFill/>
            </a:ln>
          </p:spPr>
          <p:style>
            <a:lnRef idx="0"/>
            <a:fillRef idx="0"/>
            <a:effectRef idx="0"/>
            <a:fontRef idx="minor"/>
          </p:style>
        </p:sp>
        <p:sp>
          <p:nvSpPr>
            <p:cNvPr id="9043" name="CustomShape 280"/>
            <p:cNvSpPr/>
            <p:nvPr/>
          </p:nvSpPr>
          <p:spPr>
            <a:xfrm>
              <a:off x="2712600" y="1980000"/>
              <a:ext cx="143280" cy="143280"/>
            </a:xfrm>
            <a:custGeom>
              <a:avLst/>
              <a:gdLst/>
              <a:ahLst/>
              <a:rect l="l" t="t" r="r" b="b"/>
              <a:pathLst>
                <a:path w="4884" h="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style>
            <a:lnRef idx="0"/>
            <a:fillRef idx="0"/>
            <a:effectRef idx="0"/>
            <a:fontRef idx="minor"/>
          </p:style>
        </p:sp>
        <p:sp>
          <p:nvSpPr>
            <p:cNvPr id="9044" name="CustomShape 281"/>
            <p:cNvSpPr/>
            <p:nvPr/>
          </p:nvSpPr>
          <p:spPr>
            <a:xfrm>
              <a:off x="2875680" y="1895760"/>
              <a:ext cx="85320" cy="30240"/>
            </a:xfrm>
            <a:custGeom>
              <a:avLst/>
              <a:gdLst/>
              <a:ahLst/>
              <a:rect l="l" t="t" r="r" b="b"/>
              <a:pathLst>
                <a:path w="2931" h="1073">
                  <a:moveTo>
                    <a:pt x="1261" y="1"/>
                  </a:moveTo>
                  <a:lnTo>
                    <a:pt x="1" y="1072"/>
                  </a:lnTo>
                  <a:lnTo>
                    <a:pt x="2931" y="1072"/>
                  </a:lnTo>
                  <a:lnTo>
                    <a:pt x="2931" y="1"/>
                  </a:lnTo>
                  <a:close/>
                </a:path>
              </a:pathLst>
            </a:custGeom>
            <a:solidFill>
              <a:srgbClr val="5f7d95"/>
            </a:solidFill>
            <a:ln>
              <a:noFill/>
            </a:ln>
          </p:spPr>
          <p:style>
            <a:lnRef idx="0"/>
            <a:fillRef idx="0"/>
            <a:effectRef idx="0"/>
            <a:fontRef idx="minor"/>
          </p:style>
        </p:sp>
      </p:grpSp>
      <p:grpSp>
        <p:nvGrpSpPr>
          <p:cNvPr id="9045" name="Group 282"/>
          <p:cNvGrpSpPr/>
          <p:nvPr/>
        </p:nvGrpSpPr>
        <p:grpSpPr>
          <a:xfrm>
            <a:off x="2606400" y="2259360"/>
            <a:ext cx="357480" cy="353880"/>
            <a:chOff x="2606400" y="2259360"/>
            <a:chExt cx="357480" cy="353880"/>
          </a:xfrm>
        </p:grpSpPr>
        <p:sp>
          <p:nvSpPr>
            <p:cNvPr id="9046" name="CustomShape 283"/>
            <p:cNvSpPr/>
            <p:nvPr/>
          </p:nvSpPr>
          <p:spPr>
            <a:xfrm>
              <a:off x="2606400" y="2509920"/>
              <a:ext cx="128160" cy="103320"/>
            </a:xfrm>
            <a:custGeom>
              <a:avLst/>
              <a:gdLst/>
              <a:ahLst/>
              <a:rect l="l" t="t" r="r" b="b"/>
              <a:pathLst>
                <a:path w="4384" h="3545">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style>
            <a:lnRef idx="0"/>
            <a:fillRef idx="0"/>
            <a:effectRef idx="0"/>
            <a:fontRef idx="minor"/>
          </p:style>
        </p:sp>
        <p:sp>
          <p:nvSpPr>
            <p:cNvPr id="9047" name="CustomShape 284"/>
            <p:cNvSpPr/>
            <p:nvPr/>
          </p:nvSpPr>
          <p:spPr>
            <a:xfrm>
              <a:off x="2736000" y="2259360"/>
              <a:ext cx="92880" cy="153720"/>
            </a:xfrm>
            <a:custGeom>
              <a:avLst/>
              <a:gdLst/>
              <a:ahLst/>
              <a:rect l="l" t="t" r="r" b="b"/>
              <a:pathLst>
                <a:path w="3183" h="5239">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style>
            <a:lnRef idx="0"/>
            <a:fillRef idx="0"/>
            <a:effectRef idx="0"/>
            <a:fontRef idx="minor"/>
          </p:style>
        </p:sp>
        <p:sp>
          <p:nvSpPr>
            <p:cNvPr id="9048" name="CustomShape 285"/>
            <p:cNvSpPr/>
            <p:nvPr/>
          </p:nvSpPr>
          <p:spPr>
            <a:xfrm>
              <a:off x="2829240" y="2363400"/>
              <a:ext cx="134640" cy="61560"/>
            </a:xfrm>
            <a:custGeom>
              <a:avLst/>
              <a:gdLst/>
              <a:ahLst/>
              <a:rect l="l" t="t" r="r" b="b"/>
              <a:pathLst>
                <a:path w="4600" h="2132">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style>
            <a:lnRef idx="0"/>
            <a:fillRef idx="0"/>
            <a:effectRef idx="0"/>
            <a:fontRef idx="minor"/>
          </p:style>
        </p:sp>
        <p:sp>
          <p:nvSpPr>
            <p:cNvPr id="9049" name="CustomShape 286"/>
            <p:cNvSpPr/>
            <p:nvPr/>
          </p:nvSpPr>
          <p:spPr>
            <a:xfrm>
              <a:off x="2833920" y="2446920"/>
              <a:ext cx="59040" cy="77760"/>
            </a:xfrm>
            <a:custGeom>
              <a:avLst/>
              <a:gdLst/>
              <a:ahLst/>
              <a:rect l="l" t="t" r="r" b="b"/>
              <a:pathLst>
                <a:path w="2049" h="2679">
                  <a:moveTo>
                    <a:pt x="1" y="0"/>
                  </a:moveTo>
                  <a:lnTo>
                    <a:pt x="1734" y="2678"/>
                  </a:lnTo>
                  <a:lnTo>
                    <a:pt x="2049" y="0"/>
                  </a:lnTo>
                  <a:close/>
                </a:path>
              </a:pathLst>
            </a:custGeom>
            <a:solidFill>
              <a:srgbClr val="5f7d95"/>
            </a:solidFill>
            <a:ln>
              <a:noFill/>
            </a:ln>
          </p:spPr>
          <p:style>
            <a:lnRef idx="0"/>
            <a:fillRef idx="0"/>
            <a:effectRef idx="0"/>
            <a:fontRef idx="minor"/>
          </p:style>
        </p:sp>
        <p:sp>
          <p:nvSpPr>
            <p:cNvPr id="9050" name="CustomShape 287"/>
            <p:cNvSpPr/>
            <p:nvPr/>
          </p:nvSpPr>
          <p:spPr>
            <a:xfrm>
              <a:off x="2672640" y="2259720"/>
              <a:ext cx="203760" cy="293040"/>
            </a:xfrm>
            <a:custGeom>
              <a:avLst/>
              <a:gdLst/>
              <a:ahLst/>
              <a:rect l="l" t="t" r="r" b="b"/>
              <a:pathLst>
                <a:path w="6932" h="9949">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style>
            <a:lnRef idx="0"/>
            <a:fillRef idx="0"/>
            <a:effectRef idx="0"/>
            <a:fontRef idx="minor"/>
          </p:style>
        </p:sp>
        <p:sp>
          <p:nvSpPr>
            <p:cNvPr id="9051" name="CustomShape 288"/>
            <p:cNvSpPr/>
            <p:nvPr/>
          </p:nvSpPr>
          <p:spPr>
            <a:xfrm>
              <a:off x="2696040" y="2507760"/>
              <a:ext cx="177480" cy="104760"/>
            </a:xfrm>
            <a:custGeom>
              <a:avLst/>
              <a:gdLst/>
              <a:ahLst/>
              <a:rect l="l" t="t" r="r" b="b"/>
              <a:pathLst>
                <a:path w="6050" h="3592">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style>
            <a:lnRef idx="0"/>
            <a:fillRef idx="0"/>
            <a:effectRef idx="0"/>
            <a:fontRef idx="minor"/>
          </p:style>
        </p:sp>
      </p:grpSp>
      <p:grpSp>
        <p:nvGrpSpPr>
          <p:cNvPr id="9052" name="Group 289"/>
          <p:cNvGrpSpPr/>
          <p:nvPr/>
        </p:nvGrpSpPr>
        <p:grpSpPr>
          <a:xfrm>
            <a:off x="1322280" y="2752200"/>
            <a:ext cx="354600" cy="353160"/>
            <a:chOff x="1322280" y="2752200"/>
            <a:chExt cx="354600" cy="353160"/>
          </a:xfrm>
        </p:grpSpPr>
        <p:sp>
          <p:nvSpPr>
            <p:cNvPr id="9053" name="CustomShape 290"/>
            <p:cNvSpPr/>
            <p:nvPr/>
          </p:nvSpPr>
          <p:spPr>
            <a:xfrm>
              <a:off x="1573200" y="2758680"/>
              <a:ext cx="54720" cy="55440"/>
            </a:xfrm>
            <a:custGeom>
              <a:avLst/>
              <a:gdLst/>
              <a:ahLst/>
              <a:rect l="l" t="t" r="r" b="b"/>
              <a:pathLst>
                <a:path w="1892" h="1923">
                  <a:moveTo>
                    <a:pt x="1" y="1"/>
                  </a:moveTo>
                  <a:lnTo>
                    <a:pt x="1" y="1923"/>
                  </a:lnTo>
                  <a:lnTo>
                    <a:pt x="1891" y="1923"/>
                  </a:lnTo>
                  <a:lnTo>
                    <a:pt x="1" y="1"/>
                  </a:lnTo>
                  <a:close/>
                </a:path>
              </a:pathLst>
            </a:custGeom>
            <a:solidFill>
              <a:srgbClr val="5f7d95"/>
            </a:solidFill>
            <a:ln>
              <a:noFill/>
            </a:ln>
          </p:spPr>
          <p:style>
            <a:lnRef idx="0"/>
            <a:fillRef idx="0"/>
            <a:effectRef idx="0"/>
            <a:fontRef idx="minor"/>
          </p:style>
        </p:sp>
        <p:sp>
          <p:nvSpPr>
            <p:cNvPr id="9054" name="CustomShape 291"/>
            <p:cNvSpPr/>
            <p:nvPr/>
          </p:nvSpPr>
          <p:spPr>
            <a:xfrm>
              <a:off x="1366200" y="2752200"/>
              <a:ext cx="268920" cy="104040"/>
            </a:xfrm>
            <a:custGeom>
              <a:avLst/>
              <a:gdLst/>
              <a:ahLst/>
              <a:rect l="l" t="t" r="r" b="b"/>
              <a:pathLst>
                <a:path w="9138" h="3561">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style>
            <a:lnRef idx="0"/>
            <a:fillRef idx="0"/>
            <a:effectRef idx="0"/>
            <a:fontRef idx="minor"/>
          </p:style>
        </p:sp>
        <p:sp>
          <p:nvSpPr>
            <p:cNvPr id="9055" name="CustomShape 292"/>
            <p:cNvSpPr/>
            <p:nvPr/>
          </p:nvSpPr>
          <p:spPr>
            <a:xfrm>
              <a:off x="1490040" y="2982600"/>
              <a:ext cx="17280" cy="17280"/>
            </a:xfrm>
            <a:custGeom>
              <a:avLst/>
              <a:gdLst/>
              <a:ahLst/>
              <a:rect l="l" t="t" r="r" b="b"/>
              <a:pathLst>
                <a:path w="631" h="631">
                  <a:moveTo>
                    <a:pt x="1" y="0"/>
                  </a:moveTo>
                  <a:lnTo>
                    <a:pt x="1" y="630"/>
                  </a:lnTo>
                  <a:cubicBezTo>
                    <a:pt x="284" y="504"/>
                    <a:pt x="536" y="252"/>
                    <a:pt x="631" y="0"/>
                  </a:cubicBezTo>
                  <a:close/>
                </a:path>
              </a:pathLst>
            </a:custGeom>
            <a:solidFill>
              <a:srgbClr val="5f7d95"/>
            </a:solidFill>
            <a:ln>
              <a:noFill/>
            </a:ln>
          </p:spPr>
          <p:style>
            <a:lnRef idx="0"/>
            <a:fillRef idx="0"/>
            <a:effectRef idx="0"/>
            <a:fontRef idx="minor"/>
          </p:style>
        </p:sp>
        <p:sp>
          <p:nvSpPr>
            <p:cNvPr id="9056" name="CustomShape 293"/>
            <p:cNvSpPr/>
            <p:nvPr/>
          </p:nvSpPr>
          <p:spPr>
            <a:xfrm>
              <a:off x="1448280" y="2940840"/>
              <a:ext cx="59040" cy="59040"/>
            </a:xfrm>
            <a:custGeom>
              <a:avLst/>
              <a:gdLst/>
              <a:ahLst/>
              <a:rect l="l" t="t" r="r" b="b"/>
              <a:pathLst>
                <a:path w="2048" h="2049">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style>
            <a:lnRef idx="0"/>
            <a:fillRef idx="0"/>
            <a:effectRef idx="0"/>
            <a:fontRef idx="minor"/>
          </p:style>
        </p:sp>
        <p:sp>
          <p:nvSpPr>
            <p:cNvPr id="9057" name="CustomShape 294"/>
            <p:cNvSpPr/>
            <p:nvPr/>
          </p:nvSpPr>
          <p:spPr>
            <a:xfrm>
              <a:off x="1491120" y="2980800"/>
              <a:ext cx="61200" cy="61920"/>
            </a:xfrm>
            <a:custGeom>
              <a:avLst/>
              <a:gdLst/>
              <a:ahLst/>
              <a:rect l="l" t="t" r="r" b="b"/>
              <a:pathLst>
                <a:path w="2112" h="2143">
                  <a:moveTo>
                    <a:pt x="1355" y="0"/>
                  </a:moveTo>
                  <a:cubicBezTo>
                    <a:pt x="1198" y="725"/>
                    <a:pt x="662" y="1260"/>
                    <a:pt x="0" y="1386"/>
                  </a:cubicBezTo>
                  <a:lnTo>
                    <a:pt x="0" y="2142"/>
                  </a:lnTo>
                  <a:lnTo>
                    <a:pt x="2111" y="2142"/>
                  </a:lnTo>
                  <a:lnTo>
                    <a:pt x="2111" y="0"/>
                  </a:lnTo>
                  <a:close/>
                </a:path>
              </a:pathLst>
            </a:custGeom>
            <a:solidFill>
              <a:srgbClr val="5f7d95"/>
            </a:solidFill>
            <a:ln>
              <a:noFill/>
            </a:ln>
          </p:spPr>
          <p:style>
            <a:lnRef idx="0"/>
            <a:fillRef idx="0"/>
            <a:effectRef idx="0"/>
            <a:fontRef idx="minor"/>
          </p:style>
        </p:sp>
        <p:sp>
          <p:nvSpPr>
            <p:cNvPr id="9058" name="CustomShape 295"/>
            <p:cNvSpPr/>
            <p:nvPr/>
          </p:nvSpPr>
          <p:spPr>
            <a:xfrm>
              <a:off x="1322280" y="2835360"/>
              <a:ext cx="354600" cy="270000"/>
            </a:xfrm>
            <a:custGeom>
              <a:avLst/>
              <a:gdLst/>
              <a:ahLst/>
              <a:rect l="l" t="t" r="r" b="b"/>
              <a:pathLst>
                <a:path w="12035" h="9169">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style>
            <a:lnRef idx="0"/>
            <a:fillRef idx="0"/>
            <a:effectRef idx="0"/>
            <a:fontRef idx="minor"/>
          </p:style>
        </p:sp>
      </p:grpSp>
      <p:grpSp>
        <p:nvGrpSpPr>
          <p:cNvPr id="9059" name="Group 296"/>
          <p:cNvGrpSpPr/>
          <p:nvPr/>
        </p:nvGrpSpPr>
        <p:grpSpPr>
          <a:xfrm>
            <a:off x="1323000" y="3188520"/>
            <a:ext cx="353520" cy="354240"/>
            <a:chOff x="1323000" y="3188520"/>
            <a:chExt cx="353520" cy="354240"/>
          </a:xfrm>
        </p:grpSpPr>
        <p:sp>
          <p:nvSpPr>
            <p:cNvPr id="9060" name="CustomShape 297"/>
            <p:cNvSpPr/>
            <p:nvPr/>
          </p:nvSpPr>
          <p:spPr>
            <a:xfrm>
              <a:off x="1512000" y="3377160"/>
              <a:ext cx="164520" cy="165600"/>
            </a:xfrm>
            <a:custGeom>
              <a:avLst/>
              <a:gdLst/>
              <a:ahLst/>
              <a:rect l="l" t="t" r="r" b="b"/>
              <a:pathLst>
                <a:path w="5608" h="564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style>
            <a:lnRef idx="0"/>
            <a:fillRef idx="0"/>
            <a:effectRef idx="0"/>
            <a:fontRef idx="minor"/>
          </p:style>
        </p:sp>
        <p:sp>
          <p:nvSpPr>
            <p:cNvPr id="9061" name="CustomShape 298"/>
            <p:cNvSpPr/>
            <p:nvPr/>
          </p:nvSpPr>
          <p:spPr>
            <a:xfrm>
              <a:off x="1531800" y="3195360"/>
              <a:ext cx="54360" cy="54360"/>
            </a:xfrm>
            <a:custGeom>
              <a:avLst/>
              <a:gdLst/>
              <a:ahLst/>
              <a:rect l="l" t="t" r="r" b="b"/>
              <a:pathLst>
                <a:path w="1891" h="1891">
                  <a:moveTo>
                    <a:pt x="1" y="0"/>
                  </a:moveTo>
                  <a:lnTo>
                    <a:pt x="1" y="1890"/>
                  </a:lnTo>
                  <a:lnTo>
                    <a:pt x="1891" y="1890"/>
                  </a:lnTo>
                  <a:lnTo>
                    <a:pt x="1" y="0"/>
                  </a:lnTo>
                  <a:close/>
                </a:path>
              </a:pathLst>
            </a:custGeom>
            <a:solidFill>
              <a:srgbClr val="5f7d95"/>
            </a:solidFill>
            <a:ln>
              <a:noFill/>
            </a:ln>
          </p:spPr>
          <p:style>
            <a:lnRef idx="0"/>
            <a:fillRef idx="0"/>
            <a:effectRef idx="0"/>
            <a:fontRef idx="minor"/>
          </p:style>
        </p:sp>
        <p:sp>
          <p:nvSpPr>
            <p:cNvPr id="9062" name="CustomShape 299"/>
            <p:cNvSpPr/>
            <p:nvPr/>
          </p:nvSpPr>
          <p:spPr>
            <a:xfrm>
              <a:off x="1416960" y="3302280"/>
              <a:ext cx="17280" cy="17280"/>
            </a:xfrm>
            <a:custGeom>
              <a:avLst/>
              <a:gdLst/>
              <a:ahLst/>
              <a:rect l="l" t="t" r="r" b="b"/>
              <a:pathLst>
                <a:path w="631" h="631">
                  <a:moveTo>
                    <a:pt x="1" y="0"/>
                  </a:moveTo>
                  <a:lnTo>
                    <a:pt x="1" y="630"/>
                  </a:lnTo>
                  <a:cubicBezTo>
                    <a:pt x="316" y="536"/>
                    <a:pt x="505" y="284"/>
                    <a:pt x="631" y="0"/>
                  </a:cubicBezTo>
                  <a:close/>
                </a:path>
              </a:pathLst>
            </a:custGeom>
            <a:solidFill>
              <a:srgbClr val="5f7d95"/>
            </a:solidFill>
            <a:ln>
              <a:noFill/>
            </a:ln>
          </p:spPr>
          <p:style>
            <a:lnRef idx="0"/>
            <a:fillRef idx="0"/>
            <a:effectRef idx="0"/>
            <a:fontRef idx="minor"/>
          </p:style>
        </p:sp>
        <p:sp>
          <p:nvSpPr>
            <p:cNvPr id="9063" name="CustomShape 300"/>
            <p:cNvSpPr/>
            <p:nvPr/>
          </p:nvSpPr>
          <p:spPr>
            <a:xfrm>
              <a:off x="1375200" y="3262320"/>
              <a:ext cx="59040" cy="59040"/>
            </a:xfrm>
            <a:custGeom>
              <a:avLst/>
              <a:gdLst/>
              <a:ahLst/>
              <a:rect l="l" t="t" r="r" b="b"/>
              <a:pathLst>
                <a:path w="2049" h="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style>
            <a:lnRef idx="0"/>
            <a:fillRef idx="0"/>
            <a:effectRef idx="0"/>
            <a:fontRef idx="minor"/>
          </p:style>
        </p:sp>
        <p:sp>
          <p:nvSpPr>
            <p:cNvPr id="9064" name="CustomShape 301"/>
            <p:cNvSpPr/>
            <p:nvPr/>
          </p:nvSpPr>
          <p:spPr>
            <a:xfrm>
              <a:off x="1416960" y="3302280"/>
              <a:ext cx="61920" cy="63000"/>
            </a:xfrm>
            <a:custGeom>
              <a:avLst/>
              <a:gdLst/>
              <a:ahLst/>
              <a:rect l="l" t="t" r="r" b="b"/>
              <a:pathLst>
                <a:path w="2143" h="2174">
                  <a:moveTo>
                    <a:pt x="1355" y="0"/>
                  </a:moveTo>
                  <a:cubicBezTo>
                    <a:pt x="1229" y="693"/>
                    <a:pt x="694" y="1229"/>
                    <a:pt x="1" y="1386"/>
                  </a:cubicBezTo>
                  <a:lnTo>
                    <a:pt x="1" y="2174"/>
                  </a:lnTo>
                  <a:lnTo>
                    <a:pt x="2143" y="2174"/>
                  </a:lnTo>
                  <a:lnTo>
                    <a:pt x="2143" y="0"/>
                  </a:lnTo>
                  <a:close/>
                </a:path>
              </a:pathLst>
            </a:custGeom>
            <a:solidFill>
              <a:srgbClr val="5f7d95"/>
            </a:solidFill>
            <a:ln>
              <a:noFill/>
            </a:ln>
          </p:spPr>
          <p:style>
            <a:lnRef idx="0"/>
            <a:fillRef idx="0"/>
            <a:effectRef idx="0"/>
            <a:fontRef idx="minor"/>
          </p:style>
        </p:sp>
        <p:sp>
          <p:nvSpPr>
            <p:cNvPr id="9065" name="CustomShape 302"/>
            <p:cNvSpPr/>
            <p:nvPr/>
          </p:nvSpPr>
          <p:spPr>
            <a:xfrm>
              <a:off x="1323000" y="3188520"/>
              <a:ext cx="270000" cy="353880"/>
            </a:xfrm>
            <a:custGeom>
              <a:avLst/>
              <a:gdLst/>
              <a:ahLst/>
              <a:rect l="l" t="t" r="r" b="b"/>
              <a:pathLst>
                <a:path w="9169" h="12004">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style>
            <a:lnRef idx="0"/>
            <a:fillRef idx="0"/>
            <a:effectRef idx="0"/>
            <a:fontRef idx="minor"/>
          </p:style>
        </p:sp>
      </p:grpSp>
      <p:grpSp>
        <p:nvGrpSpPr>
          <p:cNvPr id="9066" name="Group 303"/>
          <p:cNvGrpSpPr/>
          <p:nvPr/>
        </p:nvGrpSpPr>
        <p:grpSpPr>
          <a:xfrm>
            <a:off x="1323360" y="3627000"/>
            <a:ext cx="352800" cy="352080"/>
            <a:chOff x="1323360" y="3627000"/>
            <a:chExt cx="352800" cy="352080"/>
          </a:xfrm>
        </p:grpSpPr>
        <p:sp>
          <p:nvSpPr>
            <p:cNvPr id="9067" name="CustomShape 304"/>
            <p:cNvSpPr/>
            <p:nvPr/>
          </p:nvSpPr>
          <p:spPr>
            <a:xfrm>
              <a:off x="1405440" y="3854520"/>
              <a:ext cx="186840" cy="124560"/>
            </a:xfrm>
            <a:custGeom>
              <a:avLst/>
              <a:gdLst/>
              <a:ahLst/>
              <a:rect l="l" t="t" r="r" b="b"/>
              <a:pathLst>
                <a:path w="6365" h="4254">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style>
            <a:lnRef idx="0"/>
            <a:fillRef idx="0"/>
            <a:effectRef idx="0"/>
            <a:fontRef idx="minor"/>
          </p:style>
        </p:sp>
        <p:sp>
          <p:nvSpPr>
            <p:cNvPr id="9068" name="CustomShape 305"/>
            <p:cNvSpPr/>
            <p:nvPr/>
          </p:nvSpPr>
          <p:spPr>
            <a:xfrm>
              <a:off x="1530360" y="3631680"/>
              <a:ext cx="55440" cy="54360"/>
            </a:xfrm>
            <a:custGeom>
              <a:avLst/>
              <a:gdLst/>
              <a:ahLst/>
              <a:rect l="l" t="t" r="r" b="b"/>
              <a:pathLst>
                <a:path w="1922" h="1891">
                  <a:moveTo>
                    <a:pt x="0" y="0"/>
                  </a:moveTo>
                  <a:lnTo>
                    <a:pt x="0" y="1891"/>
                  </a:lnTo>
                  <a:lnTo>
                    <a:pt x="1922" y="1891"/>
                  </a:lnTo>
                  <a:lnTo>
                    <a:pt x="0" y="0"/>
                  </a:lnTo>
                  <a:close/>
                </a:path>
              </a:pathLst>
            </a:custGeom>
            <a:solidFill>
              <a:srgbClr val="5f7d95"/>
            </a:solidFill>
            <a:ln>
              <a:noFill/>
            </a:ln>
          </p:spPr>
          <p:style>
            <a:lnRef idx="0"/>
            <a:fillRef idx="0"/>
            <a:effectRef idx="0"/>
            <a:fontRef idx="minor"/>
          </p:style>
        </p:sp>
        <p:sp>
          <p:nvSpPr>
            <p:cNvPr id="9069" name="CustomShape 306"/>
            <p:cNvSpPr/>
            <p:nvPr/>
          </p:nvSpPr>
          <p:spPr>
            <a:xfrm>
              <a:off x="1323360" y="3730320"/>
              <a:ext cx="352800" cy="165600"/>
            </a:xfrm>
            <a:custGeom>
              <a:avLst/>
              <a:gdLst/>
              <a:ahLst/>
              <a:rect l="l" t="t" r="r" b="b"/>
              <a:pathLst>
                <a:path w="11972" h="5641">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style>
            <a:lnRef idx="0"/>
            <a:fillRef idx="0"/>
            <a:effectRef idx="0"/>
            <a:fontRef idx="minor"/>
          </p:style>
        </p:sp>
        <p:sp>
          <p:nvSpPr>
            <p:cNvPr id="9070" name="CustomShape 307"/>
            <p:cNvSpPr/>
            <p:nvPr/>
          </p:nvSpPr>
          <p:spPr>
            <a:xfrm>
              <a:off x="1407240" y="3627000"/>
              <a:ext cx="186120" cy="124560"/>
            </a:xfrm>
            <a:custGeom>
              <a:avLst/>
              <a:gdLst/>
              <a:ahLst/>
              <a:rect l="l" t="t" r="r" b="b"/>
              <a:pathLst>
                <a:path w="6333" h="4254">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style>
            <a:lnRef idx="0"/>
            <a:fillRef idx="0"/>
            <a:effectRef idx="0"/>
            <a:fontRef idx="minor"/>
          </p:style>
        </p:sp>
      </p:grpSp>
      <p:grpSp>
        <p:nvGrpSpPr>
          <p:cNvPr id="9071" name="Group 308"/>
          <p:cNvGrpSpPr/>
          <p:nvPr/>
        </p:nvGrpSpPr>
        <p:grpSpPr>
          <a:xfrm>
            <a:off x="3548520" y="2752200"/>
            <a:ext cx="311040" cy="353160"/>
            <a:chOff x="3548520" y="2752200"/>
            <a:chExt cx="311040" cy="353160"/>
          </a:xfrm>
        </p:grpSpPr>
        <p:sp>
          <p:nvSpPr>
            <p:cNvPr id="9072" name="CustomShape 309"/>
            <p:cNvSpPr/>
            <p:nvPr/>
          </p:nvSpPr>
          <p:spPr>
            <a:xfrm>
              <a:off x="3611880" y="2752200"/>
              <a:ext cx="247680" cy="291240"/>
            </a:xfrm>
            <a:custGeom>
              <a:avLst/>
              <a:gdLst/>
              <a:ahLst/>
              <a:rect l="l" t="t" r="r" b="b"/>
              <a:pathLst>
                <a:path w="8413" h="989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style>
            <a:lnRef idx="0"/>
            <a:fillRef idx="0"/>
            <a:effectRef idx="0"/>
            <a:fontRef idx="minor"/>
          </p:style>
        </p:sp>
        <p:sp>
          <p:nvSpPr>
            <p:cNvPr id="9073" name="CustomShape 310"/>
            <p:cNvSpPr/>
            <p:nvPr/>
          </p:nvSpPr>
          <p:spPr>
            <a:xfrm>
              <a:off x="3631680" y="2918160"/>
              <a:ext cx="19080" cy="19080"/>
            </a:xfrm>
            <a:custGeom>
              <a:avLst/>
              <a:gdLst/>
              <a:ahLst/>
              <a:rect l="l" t="t" r="r" b="b"/>
              <a:pathLst>
                <a:path w="694" h="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9074" name="CustomShape 311"/>
            <p:cNvSpPr/>
            <p:nvPr/>
          </p:nvSpPr>
          <p:spPr>
            <a:xfrm>
              <a:off x="3548520" y="2857680"/>
              <a:ext cx="186120" cy="247680"/>
            </a:xfrm>
            <a:custGeom>
              <a:avLst/>
              <a:gdLst/>
              <a:ahLst/>
              <a:rect l="l" t="t" r="r" b="b"/>
              <a:pathLst>
                <a:path w="6333" h="841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style>
            <a:lnRef idx="0"/>
            <a:fillRef idx="0"/>
            <a:effectRef idx="0"/>
            <a:fontRef idx="minor"/>
          </p:style>
        </p:sp>
      </p:grpSp>
      <p:grpSp>
        <p:nvGrpSpPr>
          <p:cNvPr id="9075" name="Group 312"/>
          <p:cNvGrpSpPr/>
          <p:nvPr/>
        </p:nvGrpSpPr>
        <p:grpSpPr>
          <a:xfrm>
            <a:off x="3548520" y="3189600"/>
            <a:ext cx="311040" cy="353160"/>
            <a:chOff x="3548520" y="3189600"/>
            <a:chExt cx="311040" cy="353160"/>
          </a:xfrm>
        </p:grpSpPr>
        <p:sp>
          <p:nvSpPr>
            <p:cNvPr id="9076" name="CustomShape 313"/>
            <p:cNvSpPr/>
            <p:nvPr/>
          </p:nvSpPr>
          <p:spPr>
            <a:xfrm>
              <a:off x="3610080" y="3377160"/>
              <a:ext cx="20160" cy="20160"/>
            </a:xfrm>
            <a:custGeom>
              <a:avLst/>
              <a:gdLst/>
              <a:ahLst/>
              <a:rect l="l" t="t" r="r" b="b"/>
              <a:pathLst>
                <a:path w="726" h="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style>
            <a:lnRef idx="0"/>
            <a:fillRef idx="0"/>
            <a:effectRef idx="0"/>
            <a:fontRef idx="minor"/>
          </p:style>
        </p:sp>
        <p:sp>
          <p:nvSpPr>
            <p:cNvPr id="9077" name="CustomShape 314"/>
            <p:cNvSpPr/>
            <p:nvPr/>
          </p:nvSpPr>
          <p:spPr>
            <a:xfrm>
              <a:off x="3548520" y="3335040"/>
              <a:ext cx="311040" cy="144000"/>
            </a:xfrm>
            <a:custGeom>
              <a:avLst/>
              <a:gdLst/>
              <a:ahLst/>
              <a:rect l="l" t="t" r="r" b="b"/>
              <a:pathLst>
                <a:path w="10555" h="4916">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style>
            <a:lnRef idx="0"/>
            <a:fillRef idx="0"/>
            <a:effectRef idx="0"/>
            <a:fontRef idx="minor"/>
          </p:style>
        </p:sp>
        <p:sp>
          <p:nvSpPr>
            <p:cNvPr id="9078" name="CustomShape 315"/>
            <p:cNvSpPr/>
            <p:nvPr/>
          </p:nvSpPr>
          <p:spPr>
            <a:xfrm>
              <a:off x="3777120" y="3377160"/>
              <a:ext cx="19080" cy="61920"/>
            </a:xfrm>
            <a:custGeom>
              <a:avLst/>
              <a:gdLst/>
              <a:ahLst/>
              <a:rect l="l" t="t" r="r" b="b"/>
              <a:pathLst>
                <a:path w="693" h="214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style>
            <a:lnRef idx="0"/>
            <a:fillRef idx="0"/>
            <a:effectRef idx="0"/>
            <a:fontRef idx="minor"/>
          </p:style>
        </p:sp>
        <p:sp>
          <p:nvSpPr>
            <p:cNvPr id="9079" name="CustomShape 316"/>
            <p:cNvSpPr/>
            <p:nvPr/>
          </p:nvSpPr>
          <p:spPr>
            <a:xfrm>
              <a:off x="3570120" y="3189600"/>
              <a:ext cx="268920" cy="124560"/>
            </a:xfrm>
            <a:custGeom>
              <a:avLst/>
              <a:gdLst/>
              <a:ahLst/>
              <a:rect l="l" t="t" r="r" b="b"/>
              <a:pathLst>
                <a:path w="9138" h="4254">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style>
            <a:lnRef idx="0"/>
            <a:fillRef idx="0"/>
            <a:effectRef idx="0"/>
            <a:fontRef idx="minor"/>
          </p:style>
        </p:sp>
        <p:sp>
          <p:nvSpPr>
            <p:cNvPr id="9080" name="CustomShape 317"/>
            <p:cNvSpPr/>
            <p:nvPr/>
          </p:nvSpPr>
          <p:spPr>
            <a:xfrm>
              <a:off x="3777120" y="3195360"/>
              <a:ext cx="54360" cy="54360"/>
            </a:xfrm>
            <a:custGeom>
              <a:avLst/>
              <a:gdLst/>
              <a:ahLst/>
              <a:rect l="l" t="t" r="r" b="b"/>
              <a:pathLst>
                <a:path w="1891" h="1891">
                  <a:moveTo>
                    <a:pt x="0" y="0"/>
                  </a:moveTo>
                  <a:lnTo>
                    <a:pt x="0" y="1890"/>
                  </a:lnTo>
                  <a:lnTo>
                    <a:pt x="1890" y="1890"/>
                  </a:lnTo>
                  <a:lnTo>
                    <a:pt x="0" y="0"/>
                  </a:lnTo>
                  <a:close/>
                </a:path>
              </a:pathLst>
            </a:custGeom>
            <a:solidFill>
              <a:srgbClr val="5f7d95"/>
            </a:solidFill>
            <a:ln>
              <a:noFill/>
            </a:ln>
          </p:spPr>
          <p:style>
            <a:lnRef idx="0"/>
            <a:fillRef idx="0"/>
            <a:effectRef idx="0"/>
            <a:fontRef idx="minor"/>
          </p:style>
        </p:sp>
        <p:sp>
          <p:nvSpPr>
            <p:cNvPr id="9081" name="CustomShape 318"/>
            <p:cNvSpPr/>
            <p:nvPr/>
          </p:nvSpPr>
          <p:spPr>
            <a:xfrm>
              <a:off x="3569040" y="3502080"/>
              <a:ext cx="268920" cy="40680"/>
            </a:xfrm>
            <a:custGeom>
              <a:avLst/>
              <a:gdLst/>
              <a:ahLst/>
              <a:rect l="l" t="t" r="r" b="b"/>
              <a:pathLst>
                <a:path w="9137" h="1418">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style>
            <a:lnRef idx="0"/>
            <a:fillRef idx="0"/>
            <a:effectRef idx="0"/>
            <a:fontRef idx="minor"/>
          </p:style>
        </p:sp>
      </p:grpSp>
      <p:grpSp>
        <p:nvGrpSpPr>
          <p:cNvPr id="9082" name="Group 319"/>
          <p:cNvGrpSpPr/>
          <p:nvPr/>
        </p:nvGrpSpPr>
        <p:grpSpPr>
          <a:xfrm>
            <a:off x="3559680" y="3625920"/>
            <a:ext cx="288720" cy="353880"/>
            <a:chOff x="3559680" y="3625920"/>
            <a:chExt cx="288720" cy="353880"/>
          </a:xfrm>
        </p:grpSpPr>
        <p:sp>
          <p:nvSpPr>
            <p:cNvPr id="9083" name="CustomShape 320"/>
            <p:cNvSpPr/>
            <p:nvPr/>
          </p:nvSpPr>
          <p:spPr>
            <a:xfrm>
              <a:off x="3639240" y="3826440"/>
              <a:ext cx="26640" cy="27360"/>
            </a:xfrm>
            <a:custGeom>
              <a:avLst/>
              <a:gdLst/>
              <a:ahLst/>
              <a:rect l="l" t="t" r="r" b="b"/>
              <a:pathLst>
                <a:path w="946" h="978">
                  <a:moveTo>
                    <a:pt x="473" y="1"/>
                  </a:moveTo>
                  <a:lnTo>
                    <a:pt x="1" y="978"/>
                  </a:lnTo>
                  <a:lnTo>
                    <a:pt x="946" y="978"/>
                  </a:lnTo>
                  <a:lnTo>
                    <a:pt x="473" y="1"/>
                  </a:lnTo>
                  <a:close/>
                </a:path>
              </a:pathLst>
            </a:custGeom>
            <a:solidFill>
              <a:srgbClr val="5f7d95"/>
            </a:solidFill>
            <a:ln>
              <a:noFill/>
            </a:ln>
          </p:spPr>
          <p:style>
            <a:lnRef idx="0"/>
            <a:fillRef idx="0"/>
            <a:effectRef idx="0"/>
            <a:fontRef idx="minor"/>
          </p:style>
        </p:sp>
        <p:sp>
          <p:nvSpPr>
            <p:cNvPr id="9084" name="CustomShape 321"/>
            <p:cNvSpPr/>
            <p:nvPr/>
          </p:nvSpPr>
          <p:spPr>
            <a:xfrm>
              <a:off x="3788280" y="3631680"/>
              <a:ext cx="54360" cy="54360"/>
            </a:xfrm>
            <a:custGeom>
              <a:avLst/>
              <a:gdLst/>
              <a:ahLst/>
              <a:rect l="l" t="t" r="r" b="b"/>
              <a:pathLst>
                <a:path w="1891" h="1891">
                  <a:moveTo>
                    <a:pt x="1" y="0"/>
                  </a:moveTo>
                  <a:lnTo>
                    <a:pt x="1" y="1891"/>
                  </a:lnTo>
                  <a:lnTo>
                    <a:pt x="1891" y="1891"/>
                  </a:lnTo>
                  <a:lnTo>
                    <a:pt x="1" y="0"/>
                  </a:lnTo>
                  <a:close/>
                </a:path>
              </a:pathLst>
            </a:custGeom>
            <a:solidFill>
              <a:srgbClr val="5f7d95"/>
            </a:solidFill>
            <a:ln>
              <a:noFill/>
            </a:ln>
          </p:spPr>
          <p:style>
            <a:lnRef idx="0"/>
            <a:fillRef idx="0"/>
            <a:effectRef idx="0"/>
            <a:fontRef idx="minor"/>
          </p:style>
        </p:sp>
        <p:sp>
          <p:nvSpPr>
            <p:cNvPr id="9085" name="CustomShape 322"/>
            <p:cNvSpPr/>
            <p:nvPr/>
          </p:nvSpPr>
          <p:spPr>
            <a:xfrm>
              <a:off x="3580200" y="3625920"/>
              <a:ext cx="268200" cy="353880"/>
            </a:xfrm>
            <a:custGeom>
              <a:avLst/>
              <a:gdLst/>
              <a:ahLst/>
              <a:rect l="l" t="t" r="r" b="b"/>
              <a:pathLst>
                <a:path w="9106" h="12004">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style>
            <a:lnRef idx="0"/>
            <a:fillRef idx="0"/>
            <a:effectRef idx="0"/>
            <a:fontRef idx="minor"/>
          </p:style>
        </p:sp>
        <p:sp>
          <p:nvSpPr>
            <p:cNvPr id="9086" name="CustomShape 323"/>
            <p:cNvSpPr/>
            <p:nvPr/>
          </p:nvSpPr>
          <p:spPr>
            <a:xfrm>
              <a:off x="3559680" y="3771360"/>
              <a:ext cx="227160" cy="144000"/>
            </a:xfrm>
            <a:custGeom>
              <a:avLst/>
              <a:gdLst/>
              <a:ahLst/>
              <a:rect l="l" t="t" r="r" b="b"/>
              <a:pathLst>
                <a:path w="7720" h="4915">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style>
            <a:lnRef idx="0"/>
            <a:fillRef idx="0"/>
            <a:effectRef idx="0"/>
            <a:fontRef idx="minor"/>
          </p:style>
        </p:sp>
      </p:grpSp>
      <p:grpSp>
        <p:nvGrpSpPr>
          <p:cNvPr id="9087" name="Group 324"/>
          <p:cNvGrpSpPr/>
          <p:nvPr/>
        </p:nvGrpSpPr>
        <p:grpSpPr>
          <a:xfrm>
            <a:off x="2645640" y="4095000"/>
            <a:ext cx="353880" cy="353880"/>
            <a:chOff x="2645640" y="4095000"/>
            <a:chExt cx="353880" cy="353880"/>
          </a:xfrm>
        </p:grpSpPr>
        <p:sp>
          <p:nvSpPr>
            <p:cNvPr id="9088" name="CustomShape 325"/>
            <p:cNvSpPr/>
            <p:nvPr/>
          </p:nvSpPr>
          <p:spPr>
            <a:xfrm>
              <a:off x="2688480" y="4095000"/>
              <a:ext cx="61920" cy="20880"/>
            </a:xfrm>
            <a:custGeom>
              <a:avLst/>
              <a:gdLst/>
              <a:ahLst/>
              <a:rect l="l" t="t" r="r" b="b"/>
              <a:pathLst>
                <a:path w="2144" h="757">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style>
            <a:lnRef idx="0"/>
            <a:fillRef idx="0"/>
            <a:effectRef idx="0"/>
            <a:fontRef idx="minor"/>
          </p:style>
        </p:sp>
        <p:sp>
          <p:nvSpPr>
            <p:cNvPr id="9089" name="CustomShape 326"/>
            <p:cNvSpPr/>
            <p:nvPr/>
          </p:nvSpPr>
          <p:spPr>
            <a:xfrm>
              <a:off x="2645640" y="4116600"/>
              <a:ext cx="334080" cy="332280"/>
            </a:xfrm>
            <a:custGeom>
              <a:avLst/>
              <a:gdLst/>
              <a:ahLst/>
              <a:rect l="l" t="t" r="r" b="b"/>
              <a:pathLst>
                <a:path w="11343" h="11279">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style>
            <a:lnRef idx="0"/>
            <a:fillRef idx="0"/>
            <a:effectRef idx="0"/>
            <a:fontRef idx="minor"/>
          </p:style>
        </p:sp>
        <p:sp>
          <p:nvSpPr>
            <p:cNvPr id="9090" name="CustomShape 327"/>
            <p:cNvSpPr/>
            <p:nvPr/>
          </p:nvSpPr>
          <p:spPr>
            <a:xfrm>
              <a:off x="2978640" y="4345920"/>
              <a:ext cx="20880" cy="61200"/>
            </a:xfrm>
            <a:custGeom>
              <a:avLst/>
              <a:gdLst/>
              <a:ahLst/>
              <a:rect l="l" t="t" r="r" b="b"/>
              <a:pathLst>
                <a:path w="756" h="2112">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style>
            <a:lnRef idx="0"/>
            <a:fillRef idx="0"/>
            <a:effectRef idx="0"/>
            <a:fontRef idx="minor"/>
          </p:style>
        </p:sp>
      </p:grpSp>
      <p:grpSp>
        <p:nvGrpSpPr>
          <p:cNvPr id="9091" name="Group 328"/>
          <p:cNvGrpSpPr/>
          <p:nvPr/>
        </p:nvGrpSpPr>
        <p:grpSpPr>
          <a:xfrm>
            <a:off x="4858920" y="1820880"/>
            <a:ext cx="354600" cy="353160"/>
            <a:chOff x="4858920" y="1820880"/>
            <a:chExt cx="354600" cy="353160"/>
          </a:xfrm>
        </p:grpSpPr>
        <p:sp>
          <p:nvSpPr>
            <p:cNvPr id="9092" name="CustomShape 329"/>
            <p:cNvSpPr/>
            <p:nvPr/>
          </p:nvSpPr>
          <p:spPr>
            <a:xfrm>
              <a:off x="5089680" y="1820880"/>
              <a:ext cx="123840" cy="143640"/>
            </a:xfrm>
            <a:custGeom>
              <a:avLst/>
              <a:gdLst/>
              <a:ahLst/>
              <a:rect l="l" t="t" r="r" b="b"/>
              <a:pathLst>
                <a:path w="4978" h="5766">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style>
            <a:lnRef idx="0"/>
            <a:fillRef idx="0"/>
            <a:effectRef idx="0"/>
            <a:fontRef idx="minor"/>
          </p:style>
        </p:sp>
        <p:sp>
          <p:nvSpPr>
            <p:cNvPr id="9093" name="CustomShape 330"/>
            <p:cNvSpPr/>
            <p:nvPr/>
          </p:nvSpPr>
          <p:spPr>
            <a:xfrm>
              <a:off x="5005080" y="1820880"/>
              <a:ext cx="61920" cy="60120"/>
            </a:xfrm>
            <a:custGeom>
              <a:avLst/>
              <a:gdLst/>
              <a:ahLst/>
              <a:rect l="l" t="t" r="r" b="b"/>
              <a:pathLst>
                <a:path w="2521" h="2443">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style>
            <a:lnRef idx="0"/>
            <a:fillRef idx="0"/>
            <a:effectRef idx="0"/>
            <a:fontRef idx="minor"/>
          </p:style>
        </p:sp>
        <p:sp>
          <p:nvSpPr>
            <p:cNvPr id="9094" name="CustomShape 331"/>
            <p:cNvSpPr/>
            <p:nvPr/>
          </p:nvSpPr>
          <p:spPr>
            <a:xfrm>
              <a:off x="4858920" y="1820880"/>
              <a:ext cx="123840" cy="142920"/>
            </a:xfrm>
            <a:custGeom>
              <a:avLst/>
              <a:gdLst/>
              <a:ahLst/>
              <a:rect l="l" t="t" r="r" b="b"/>
              <a:pathLst>
                <a:path w="4978" h="5736">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style>
            <a:lnRef idx="0"/>
            <a:fillRef idx="0"/>
            <a:effectRef idx="0"/>
            <a:fontRef idx="minor"/>
          </p:style>
        </p:sp>
        <p:sp>
          <p:nvSpPr>
            <p:cNvPr id="9095" name="CustomShape 332"/>
            <p:cNvSpPr/>
            <p:nvPr/>
          </p:nvSpPr>
          <p:spPr>
            <a:xfrm>
              <a:off x="4858920" y="2049120"/>
              <a:ext cx="353880" cy="124920"/>
            </a:xfrm>
            <a:custGeom>
              <a:avLst/>
              <a:gdLst/>
              <a:ahLst/>
              <a:rect l="l" t="t" r="r" b="b"/>
              <a:pathLst>
                <a:path w="14115" h="5011">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style>
            <a:lnRef idx="0"/>
            <a:fillRef idx="0"/>
            <a:effectRef idx="0"/>
            <a:fontRef idx="minor"/>
          </p:style>
        </p:sp>
        <p:sp>
          <p:nvSpPr>
            <p:cNvPr id="9096" name="CustomShape 333"/>
            <p:cNvSpPr/>
            <p:nvPr/>
          </p:nvSpPr>
          <p:spPr>
            <a:xfrm>
              <a:off x="5092920" y="1985040"/>
              <a:ext cx="119880" cy="104400"/>
            </a:xfrm>
            <a:custGeom>
              <a:avLst/>
              <a:gdLst/>
              <a:ahLst/>
              <a:rect l="l" t="t" r="r" b="b"/>
              <a:pathLst>
                <a:path w="4821" h="4203">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style>
            <a:lnRef idx="0"/>
            <a:fillRef idx="0"/>
            <a:effectRef idx="0"/>
            <a:fontRef idx="minor"/>
          </p:style>
        </p:sp>
        <p:sp>
          <p:nvSpPr>
            <p:cNvPr id="9097" name="CustomShape 334"/>
            <p:cNvSpPr/>
            <p:nvPr/>
          </p:nvSpPr>
          <p:spPr>
            <a:xfrm>
              <a:off x="4858920" y="1985040"/>
              <a:ext cx="120600" cy="104400"/>
            </a:xfrm>
            <a:custGeom>
              <a:avLst/>
              <a:gdLst/>
              <a:ahLst/>
              <a:rect l="l" t="t" r="r" b="b"/>
              <a:pathLst>
                <a:path w="4852" h="4207">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style>
            <a:lnRef idx="0"/>
            <a:fillRef idx="0"/>
            <a:effectRef idx="0"/>
            <a:fontRef idx="minor"/>
          </p:style>
        </p:sp>
      </p:grpSp>
      <p:grpSp>
        <p:nvGrpSpPr>
          <p:cNvPr id="9098" name="Group 335"/>
          <p:cNvGrpSpPr/>
          <p:nvPr/>
        </p:nvGrpSpPr>
        <p:grpSpPr>
          <a:xfrm>
            <a:off x="6642360" y="1380240"/>
            <a:ext cx="355680" cy="352800"/>
            <a:chOff x="6642360" y="1380240"/>
            <a:chExt cx="355680" cy="352800"/>
          </a:xfrm>
        </p:grpSpPr>
        <p:sp>
          <p:nvSpPr>
            <p:cNvPr id="9099" name="CustomShape 336"/>
            <p:cNvSpPr/>
            <p:nvPr/>
          </p:nvSpPr>
          <p:spPr>
            <a:xfrm>
              <a:off x="6642360" y="1380240"/>
              <a:ext cx="355680" cy="164880"/>
            </a:xfrm>
            <a:custGeom>
              <a:avLst/>
              <a:gdLst/>
              <a:ahLst/>
              <a:rect l="l" t="t" r="r" b="b"/>
              <a:pathLst>
                <a:path w="14178" h="6601">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style>
            <a:lnRef idx="0"/>
            <a:fillRef idx="0"/>
            <a:effectRef idx="0"/>
            <a:fontRef idx="minor"/>
          </p:style>
        </p:sp>
        <p:sp>
          <p:nvSpPr>
            <p:cNvPr id="9100" name="CustomShape 337"/>
            <p:cNvSpPr/>
            <p:nvPr/>
          </p:nvSpPr>
          <p:spPr>
            <a:xfrm>
              <a:off x="6643800" y="1671840"/>
              <a:ext cx="40680" cy="61200"/>
            </a:xfrm>
            <a:custGeom>
              <a:avLst/>
              <a:gdLst/>
              <a:ahLst/>
              <a:rect l="l" t="t" r="r" b="b"/>
              <a:pathLst>
                <a:path w="1671" h="249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style>
            <a:lnRef idx="0"/>
            <a:fillRef idx="0"/>
            <a:effectRef idx="0"/>
            <a:fontRef idx="minor"/>
          </p:style>
        </p:sp>
        <p:sp>
          <p:nvSpPr>
            <p:cNvPr id="9101" name="CustomShape 338"/>
            <p:cNvSpPr/>
            <p:nvPr/>
          </p:nvSpPr>
          <p:spPr>
            <a:xfrm>
              <a:off x="6643800" y="1517040"/>
              <a:ext cx="40680" cy="132480"/>
            </a:xfrm>
            <a:custGeom>
              <a:avLst/>
              <a:gdLst/>
              <a:ahLst/>
              <a:rect l="l" t="t" r="r" b="b"/>
              <a:pathLst>
                <a:path w="1671" h="5325">
                  <a:moveTo>
                    <a:pt x="0" y="0"/>
                  </a:moveTo>
                  <a:lnTo>
                    <a:pt x="0" y="5325"/>
                  </a:lnTo>
                  <a:lnTo>
                    <a:pt x="1670" y="5325"/>
                  </a:lnTo>
                  <a:lnTo>
                    <a:pt x="1670" y="1481"/>
                  </a:lnTo>
                  <a:cubicBezTo>
                    <a:pt x="1009" y="1103"/>
                    <a:pt x="441" y="630"/>
                    <a:pt x="0" y="0"/>
                  </a:cubicBezTo>
                  <a:close/>
                </a:path>
              </a:pathLst>
            </a:custGeom>
            <a:solidFill>
              <a:srgbClr val="5f7d95"/>
            </a:solidFill>
            <a:ln>
              <a:noFill/>
            </a:ln>
          </p:spPr>
          <p:style>
            <a:lnRef idx="0"/>
            <a:fillRef idx="0"/>
            <a:effectRef idx="0"/>
            <a:fontRef idx="minor"/>
          </p:style>
        </p:sp>
      </p:grpSp>
      <p:grpSp>
        <p:nvGrpSpPr>
          <p:cNvPr id="9102" name="Group 339"/>
          <p:cNvGrpSpPr/>
          <p:nvPr/>
        </p:nvGrpSpPr>
        <p:grpSpPr>
          <a:xfrm>
            <a:off x="6643080" y="1819800"/>
            <a:ext cx="353880" cy="354960"/>
            <a:chOff x="6643080" y="1819800"/>
            <a:chExt cx="353880" cy="354960"/>
          </a:xfrm>
        </p:grpSpPr>
        <p:sp>
          <p:nvSpPr>
            <p:cNvPr id="9103" name="CustomShape 340"/>
            <p:cNvSpPr/>
            <p:nvPr/>
          </p:nvSpPr>
          <p:spPr>
            <a:xfrm>
              <a:off x="6744600" y="2133360"/>
              <a:ext cx="149400" cy="41400"/>
            </a:xfrm>
            <a:custGeom>
              <a:avLst/>
              <a:gdLst/>
              <a:ahLst/>
              <a:rect l="l" t="t" r="r" b="b"/>
              <a:pathLst>
                <a:path w="5987" h="1702">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style>
            <a:lnRef idx="0"/>
            <a:fillRef idx="0"/>
            <a:effectRef idx="0"/>
            <a:fontRef idx="minor"/>
          </p:style>
        </p:sp>
        <p:sp>
          <p:nvSpPr>
            <p:cNvPr id="9104" name="CustomShape 341"/>
            <p:cNvSpPr/>
            <p:nvPr/>
          </p:nvSpPr>
          <p:spPr>
            <a:xfrm>
              <a:off x="6955560" y="1922400"/>
              <a:ext cx="41400" cy="149400"/>
            </a:xfrm>
            <a:custGeom>
              <a:avLst/>
              <a:gdLst/>
              <a:ahLst/>
              <a:rect l="l" t="t" r="r" b="b"/>
              <a:pathLst>
                <a:path w="1703" h="5987">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style>
            <a:lnRef idx="0"/>
            <a:fillRef idx="0"/>
            <a:effectRef idx="0"/>
            <a:fontRef idx="minor"/>
          </p:style>
        </p:sp>
        <p:sp>
          <p:nvSpPr>
            <p:cNvPr id="9105" name="CustomShape 342"/>
            <p:cNvSpPr/>
            <p:nvPr/>
          </p:nvSpPr>
          <p:spPr>
            <a:xfrm>
              <a:off x="6744600" y="1819800"/>
              <a:ext cx="148680" cy="41400"/>
            </a:xfrm>
            <a:custGeom>
              <a:avLst/>
              <a:gdLst/>
              <a:ahLst/>
              <a:rect l="l" t="t" r="r" b="b"/>
              <a:pathLst>
                <a:path w="5955" h="1702">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style>
            <a:lnRef idx="0"/>
            <a:fillRef idx="0"/>
            <a:effectRef idx="0"/>
            <a:fontRef idx="minor"/>
          </p:style>
        </p:sp>
        <p:sp>
          <p:nvSpPr>
            <p:cNvPr id="9106" name="CustomShape 343"/>
            <p:cNvSpPr/>
            <p:nvPr/>
          </p:nvSpPr>
          <p:spPr>
            <a:xfrm>
              <a:off x="6643080" y="1923120"/>
              <a:ext cx="40680" cy="148680"/>
            </a:xfrm>
            <a:custGeom>
              <a:avLst/>
              <a:gdLst/>
              <a:ahLst/>
              <a:rect l="l" t="t" r="r" b="b"/>
              <a:pathLst>
                <a:path w="1671" h="5956">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style>
            <a:lnRef idx="0"/>
            <a:fillRef idx="0"/>
            <a:effectRef idx="0"/>
            <a:fontRef idx="minor"/>
          </p:style>
        </p:sp>
        <p:sp>
          <p:nvSpPr>
            <p:cNvPr id="9107" name="CustomShape 344"/>
            <p:cNvSpPr/>
            <p:nvPr/>
          </p:nvSpPr>
          <p:spPr>
            <a:xfrm>
              <a:off x="6705000" y="1883520"/>
              <a:ext cx="228600" cy="226440"/>
            </a:xfrm>
            <a:custGeom>
              <a:avLst/>
              <a:gdLst/>
              <a:ahLst/>
              <a:rect l="l" t="t" r="r" b="b"/>
              <a:pathLst>
                <a:path w="9137" h="9048">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style>
            <a:lnRef idx="0"/>
            <a:fillRef idx="0"/>
            <a:effectRef idx="0"/>
            <a:fontRef idx="minor"/>
          </p:style>
        </p:sp>
        <p:sp>
          <p:nvSpPr>
            <p:cNvPr id="9108" name="CustomShape 345"/>
            <p:cNvSpPr/>
            <p:nvPr/>
          </p:nvSpPr>
          <p:spPr>
            <a:xfrm>
              <a:off x="6747840" y="1924560"/>
              <a:ext cx="144720" cy="144720"/>
            </a:xfrm>
            <a:custGeom>
              <a:avLst/>
              <a:gdLst/>
              <a:ahLst/>
              <a:rect l="l" t="t" r="r" b="b"/>
              <a:pathLst>
                <a:path w="5798" h="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style>
            <a:lnRef idx="0"/>
            <a:fillRef idx="0"/>
            <a:effectRef idx="0"/>
            <a:fontRef idx="minor"/>
          </p:style>
        </p:sp>
        <p:sp>
          <p:nvSpPr>
            <p:cNvPr id="9109" name="CustomShape 346"/>
            <p:cNvSpPr/>
            <p:nvPr/>
          </p:nvSpPr>
          <p:spPr>
            <a:xfrm>
              <a:off x="6788520" y="1965960"/>
              <a:ext cx="61920" cy="61920"/>
            </a:xfrm>
            <a:custGeom>
              <a:avLst/>
              <a:gdLst/>
              <a:ahLst/>
              <a:rect l="l" t="t" r="r" b="b"/>
              <a:pathLst>
                <a:path w="2521" h="2522">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style>
            <a:lnRef idx="0"/>
            <a:fillRef idx="0"/>
            <a:effectRef idx="0"/>
            <a:fontRef idx="minor"/>
          </p:style>
        </p:sp>
      </p:grpSp>
      <p:grpSp>
        <p:nvGrpSpPr>
          <p:cNvPr id="9110" name="Group 347"/>
          <p:cNvGrpSpPr/>
          <p:nvPr/>
        </p:nvGrpSpPr>
        <p:grpSpPr>
          <a:xfrm>
            <a:off x="6653880" y="2264400"/>
            <a:ext cx="353160" cy="354960"/>
            <a:chOff x="6653880" y="2264400"/>
            <a:chExt cx="353160" cy="354960"/>
          </a:xfrm>
        </p:grpSpPr>
        <p:sp>
          <p:nvSpPr>
            <p:cNvPr id="9111" name="CustomShape 348"/>
            <p:cNvSpPr/>
            <p:nvPr/>
          </p:nvSpPr>
          <p:spPr>
            <a:xfrm>
              <a:off x="6800760" y="2264400"/>
              <a:ext cx="60480" cy="61200"/>
            </a:xfrm>
            <a:custGeom>
              <a:avLst/>
              <a:gdLst/>
              <a:ahLst/>
              <a:rect l="l" t="t" r="r" b="b"/>
              <a:pathLst>
                <a:path w="2458" h="2491">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style>
            <a:lnRef idx="0"/>
            <a:fillRef idx="0"/>
            <a:effectRef idx="0"/>
            <a:fontRef idx="minor"/>
          </p:style>
        </p:sp>
        <p:sp>
          <p:nvSpPr>
            <p:cNvPr id="9112" name="CustomShape 349"/>
            <p:cNvSpPr/>
            <p:nvPr/>
          </p:nvSpPr>
          <p:spPr>
            <a:xfrm>
              <a:off x="6738120" y="2536560"/>
              <a:ext cx="186480" cy="82800"/>
            </a:xfrm>
            <a:custGeom>
              <a:avLst/>
              <a:gdLst/>
              <a:ahLst/>
              <a:rect l="l" t="t" r="r" b="b"/>
              <a:pathLst>
                <a:path w="7468" h="334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style>
            <a:lnRef idx="0"/>
            <a:fillRef idx="0"/>
            <a:effectRef idx="0"/>
            <a:fontRef idx="minor"/>
          </p:style>
        </p:sp>
        <p:sp>
          <p:nvSpPr>
            <p:cNvPr id="9113" name="CustomShape 350"/>
            <p:cNvSpPr/>
            <p:nvPr/>
          </p:nvSpPr>
          <p:spPr>
            <a:xfrm>
              <a:off x="6904440" y="2369160"/>
              <a:ext cx="102600" cy="100800"/>
            </a:xfrm>
            <a:custGeom>
              <a:avLst/>
              <a:gdLst/>
              <a:ahLst/>
              <a:rect l="l" t="t" r="r" b="b"/>
              <a:pathLst>
                <a:path w="4128" h="4057">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style>
            <a:lnRef idx="0"/>
            <a:fillRef idx="0"/>
            <a:effectRef idx="0"/>
            <a:fontRef idx="minor"/>
          </p:style>
        </p:sp>
        <p:sp>
          <p:nvSpPr>
            <p:cNvPr id="9114" name="CustomShape 351"/>
            <p:cNvSpPr/>
            <p:nvPr/>
          </p:nvSpPr>
          <p:spPr>
            <a:xfrm>
              <a:off x="6653880" y="2369160"/>
              <a:ext cx="103320" cy="100800"/>
            </a:xfrm>
            <a:custGeom>
              <a:avLst/>
              <a:gdLst/>
              <a:ahLst/>
              <a:rect l="l" t="t" r="r" b="b"/>
              <a:pathLst>
                <a:path w="4160" h="4057">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style>
            <a:lnRef idx="0"/>
            <a:fillRef idx="0"/>
            <a:effectRef idx="0"/>
            <a:fontRef idx="minor"/>
          </p:style>
        </p:sp>
        <p:sp>
          <p:nvSpPr>
            <p:cNvPr id="9115" name="CustomShape 352"/>
            <p:cNvSpPr/>
            <p:nvPr/>
          </p:nvSpPr>
          <p:spPr>
            <a:xfrm>
              <a:off x="6765840" y="2327040"/>
              <a:ext cx="127080" cy="66960"/>
            </a:xfrm>
            <a:custGeom>
              <a:avLst/>
              <a:gdLst/>
              <a:ahLst/>
              <a:rect l="l" t="t" r="r" b="b"/>
              <a:pathLst>
                <a:path w="5104" h="271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style>
            <a:lnRef idx="0"/>
            <a:fillRef idx="0"/>
            <a:effectRef idx="0"/>
            <a:fontRef idx="minor"/>
          </p:style>
        </p:sp>
        <p:sp>
          <p:nvSpPr>
            <p:cNvPr id="9116" name="CustomShape 353"/>
            <p:cNvSpPr/>
            <p:nvPr/>
          </p:nvSpPr>
          <p:spPr>
            <a:xfrm>
              <a:off x="6781680" y="2396160"/>
              <a:ext cx="98640" cy="117720"/>
            </a:xfrm>
            <a:custGeom>
              <a:avLst/>
              <a:gdLst/>
              <a:ahLst/>
              <a:rect l="l" t="t" r="r" b="b"/>
              <a:pathLst>
                <a:path w="3970" h="4726">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style>
            <a:lnRef idx="0"/>
            <a:fillRef idx="0"/>
            <a:effectRef idx="0"/>
            <a:fontRef idx="minor"/>
          </p:style>
        </p:sp>
      </p:grpSp>
      <p:grpSp>
        <p:nvGrpSpPr>
          <p:cNvPr id="9117" name="Group 354"/>
          <p:cNvGrpSpPr/>
          <p:nvPr/>
        </p:nvGrpSpPr>
        <p:grpSpPr>
          <a:xfrm>
            <a:off x="4858920" y="2738880"/>
            <a:ext cx="353880" cy="354240"/>
            <a:chOff x="4858920" y="2738880"/>
            <a:chExt cx="353880" cy="354240"/>
          </a:xfrm>
        </p:grpSpPr>
        <p:sp>
          <p:nvSpPr>
            <p:cNvPr id="9118" name="CustomShape 355"/>
            <p:cNvSpPr/>
            <p:nvPr/>
          </p:nvSpPr>
          <p:spPr>
            <a:xfrm>
              <a:off x="4859640" y="2822400"/>
              <a:ext cx="353160" cy="41400"/>
            </a:xfrm>
            <a:custGeom>
              <a:avLst/>
              <a:gdLst/>
              <a:ahLst/>
              <a:rect l="l" t="t" r="r" b="b"/>
              <a:pathLst>
                <a:path w="14084" h="1702">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style>
            <a:lnRef idx="0"/>
            <a:fillRef idx="0"/>
            <a:effectRef idx="0"/>
            <a:fontRef idx="minor"/>
          </p:style>
        </p:sp>
        <p:sp>
          <p:nvSpPr>
            <p:cNvPr id="9119" name="CustomShape 356"/>
            <p:cNvSpPr/>
            <p:nvPr/>
          </p:nvSpPr>
          <p:spPr>
            <a:xfrm>
              <a:off x="4858920" y="3012120"/>
              <a:ext cx="353880" cy="81000"/>
            </a:xfrm>
            <a:custGeom>
              <a:avLst/>
              <a:gdLst/>
              <a:ahLst/>
              <a:rect l="l" t="t" r="r" b="b"/>
              <a:pathLst>
                <a:path w="14115" h="3277">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style>
            <a:lnRef idx="0"/>
            <a:fillRef idx="0"/>
            <a:effectRef idx="0"/>
            <a:fontRef idx="minor"/>
          </p:style>
        </p:sp>
        <p:sp>
          <p:nvSpPr>
            <p:cNvPr id="9120" name="CustomShape 357"/>
            <p:cNvSpPr/>
            <p:nvPr/>
          </p:nvSpPr>
          <p:spPr>
            <a:xfrm>
              <a:off x="4923720" y="2738880"/>
              <a:ext cx="223920" cy="61560"/>
            </a:xfrm>
            <a:custGeom>
              <a:avLst/>
              <a:gdLst/>
              <a:ahLst/>
              <a:rect l="l" t="t" r="r" b="b"/>
              <a:pathLst>
                <a:path w="8948" h="249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style>
            <a:lnRef idx="0"/>
            <a:fillRef idx="0"/>
            <a:effectRef idx="0"/>
            <a:fontRef idx="minor"/>
          </p:style>
        </p:sp>
        <p:sp>
          <p:nvSpPr>
            <p:cNvPr id="9121" name="CustomShape 358"/>
            <p:cNvSpPr/>
            <p:nvPr/>
          </p:nvSpPr>
          <p:spPr>
            <a:xfrm>
              <a:off x="5005440" y="2885040"/>
              <a:ext cx="60480" cy="104040"/>
            </a:xfrm>
            <a:custGeom>
              <a:avLst/>
              <a:gdLst/>
              <a:ahLst/>
              <a:rect l="l" t="t" r="r" b="b"/>
              <a:pathLst>
                <a:path w="2458" h="4191">
                  <a:moveTo>
                    <a:pt x="0" y="1"/>
                  </a:moveTo>
                  <a:lnTo>
                    <a:pt x="0" y="4191"/>
                  </a:lnTo>
                  <a:lnTo>
                    <a:pt x="2458" y="4191"/>
                  </a:lnTo>
                  <a:lnTo>
                    <a:pt x="2458" y="1"/>
                  </a:lnTo>
                  <a:close/>
                </a:path>
              </a:pathLst>
            </a:custGeom>
            <a:solidFill>
              <a:srgbClr val="5f7d95"/>
            </a:solidFill>
            <a:ln>
              <a:noFill/>
            </a:ln>
          </p:spPr>
          <p:style>
            <a:lnRef idx="0"/>
            <a:fillRef idx="0"/>
            <a:effectRef idx="0"/>
            <a:fontRef idx="minor"/>
          </p:style>
        </p:sp>
        <p:sp>
          <p:nvSpPr>
            <p:cNvPr id="9122" name="CustomShape 359"/>
            <p:cNvSpPr/>
            <p:nvPr/>
          </p:nvSpPr>
          <p:spPr>
            <a:xfrm>
              <a:off x="5109480" y="2885040"/>
              <a:ext cx="61920" cy="104040"/>
            </a:xfrm>
            <a:custGeom>
              <a:avLst/>
              <a:gdLst/>
              <a:ahLst/>
              <a:rect l="l" t="t" r="r" b="b"/>
              <a:pathLst>
                <a:path w="2521" h="4191">
                  <a:moveTo>
                    <a:pt x="1" y="1"/>
                  </a:moveTo>
                  <a:lnTo>
                    <a:pt x="1" y="4191"/>
                  </a:lnTo>
                  <a:lnTo>
                    <a:pt x="2521" y="4191"/>
                  </a:lnTo>
                  <a:lnTo>
                    <a:pt x="2521" y="1"/>
                  </a:lnTo>
                  <a:close/>
                </a:path>
              </a:pathLst>
            </a:custGeom>
            <a:solidFill>
              <a:srgbClr val="5f7d95"/>
            </a:solidFill>
            <a:ln>
              <a:noFill/>
            </a:ln>
          </p:spPr>
          <p:style>
            <a:lnRef idx="0"/>
            <a:fillRef idx="0"/>
            <a:effectRef idx="0"/>
            <a:fontRef idx="minor"/>
          </p:style>
        </p:sp>
        <p:sp>
          <p:nvSpPr>
            <p:cNvPr id="9123" name="CustomShape 360"/>
            <p:cNvSpPr/>
            <p:nvPr/>
          </p:nvSpPr>
          <p:spPr>
            <a:xfrm>
              <a:off x="4899960" y="2885040"/>
              <a:ext cx="61200" cy="104040"/>
            </a:xfrm>
            <a:custGeom>
              <a:avLst/>
              <a:gdLst/>
              <a:ahLst/>
              <a:rect l="l" t="t" r="r" b="b"/>
              <a:pathLst>
                <a:path w="2490" h="4191">
                  <a:moveTo>
                    <a:pt x="0" y="1"/>
                  </a:moveTo>
                  <a:lnTo>
                    <a:pt x="0" y="4191"/>
                  </a:lnTo>
                  <a:lnTo>
                    <a:pt x="2489" y="4191"/>
                  </a:lnTo>
                  <a:lnTo>
                    <a:pt x="2489" y="1"/>
                  </a:lnTo>
                  <a:close/>
                </a:path>
              </a:pathLst>
            </a:custGeom>
            <a:solidFill>
              <a:srgbClr val="5f7d95"/>
            </a:solidFill>
            <a:ln>
              <a:noFill/>
            </a:ln>
          </p:spPr>
          <p:style>
            <a:lnRef idx="0"/>
            <a:fillRef idx="0"/>
            <a:effectRef idx="0"/>
            <a:fontRef idx="minor"/>
          </p:style>
        </p:sp>
      </p:grpSp>
      <p:grpSp>
        <p:nvGrpSpPr>
          <p:cNvPr id="9124" name="Group 361"/>
          <p:cNvGrpSpPr/>
          <p:nvPr/>
        </p:nvGrpSpPr>
        <p:grpSpPr>
          <a:xfrm>
            <a:off x="4858920" y="3215520"/>
            <a:ext cx="353160" cy="352800"/>
            <a:chOff x="4858920" y="3215520"/>
            <a:chExt cx="353160" cy="352800"/>
          </a:xfrm>
        </p:grpSpPr>
        <p:sp>
          <p:nvSpPr>
            <p:cNvPr id="9125" name="CustomShape 362"/>
            <p:cNvSpPr/>
            <p:nvPr/>
          </p:nvSpPr>
          <p:spPr>
            <a:xfrm>
              <a:off x="4941360" y="3380760"/>
              <a:ext cx="186480" cy="104040"/>
            </a:xfrm>
            <a:custGeom>
              <a:avLst/>
              <a:gdLst/>
              <a:ahLst/>
              <a:rect l="l" t="t" r="r" b="b"/>
              <a:pathLst>
                <a:path w="7467" h="4192">
                  <a:moveTo>
                    <a:pt x="0" y="1"/>
                  </a:moveTo>
                  <a:lnTo>
                    <a:pt x="0" y="4191"/>
                  </a:lnTo>
                  <a:lnTo>
                    <a:pt x="7467" y="4191"/>
                  </a:lnTo>
                  <a:lnTo>
                    <a:pt x="7467" y="1"/>
                  </a:lnTo>
                  <a:close/>
                </a:path>
              </a:pathLst>
            </a:custGeom>
            <a:solidFill>
              <a:srgbClr val="5f7d95"/>
            </a:solidFill>
            <a:ln>
              <a:noFill/>
            </a:ln>
          </p:spPr>
          <p:style>
            <a:lnRef idx="0"/>
            <a:fillRef idx="0"/>
            <a:effectRef idx="0"/>
            <a:fontRef idx="minor"/>
          </p:style>
        </p:sp>
        <p:sp>
          <p:nvSpPr>
            <p:cNvPr id="9126" name="CustomShape 363"/>
            <p:cNvSpPr/>
            <p:nvPr/>
          </p:nvSpPr>
          <p:spPr>
            <a:xfrm>
              <a:off x="4858920" y="3298320"/>
              <a:ext cx="353160" cy="270000"/>
            </a:xfrm>
            <a:custGeom>
              <a:avLst/>
              <a:gdLst/>
              <a:ahLst/>
              <a:rect l="l" t="t" r="r" b="b"/>
              <a:pathLst>
                <a:path w="14084" h="10776">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style>
            <a:lnRef idx="0"/>
            <a:fillRef idx="0"/>
            <a:effectRef idx="0"/>
            <a:fontRef idx="minor"/>
          </p:style>
        </p:sp>
        <p:sp>
          <p:nvSpPr>
            <p:cNvPr id="9127" name="CustomShape 364"/>
            <p:cNvSpPr/>
            <p:nvPr/>
          </p:nvSpPr>
          <p:spPr>
            <a:xfrm>
              <a:off x="4982760" y="3215520"/>
              <a:ext cx="103320" cy="80280"/>
            </a:xfrm>
            <a:custGeom>
              <a:avLst/>
              <a:gdLst/>
              <a:ahLst/>
              <a:rect l="l" t="t" r="r" b="b"/>
              <a:pathLst>
                <a:path w="4159" h="3246">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style>
            <a:lnRef idx="0"/>
            <a:fillRef idx="0"/>
            <a:effectRef idx="0"/>
            <a:fontRef idx="minor"/>
          </p:style>
        </p:sp>
      </p:grpSp>
      <p:grpSp>
        <p:nvGrpSpPr>
          <p:cNvPr id="9128" name="Group 365"/>
          <p:cNvGrpSpPr/>
          <p:nvPr/>
        </p:nvGrpSpPr>
        <p:grpSpPr>
          <a:xfrm>
            <a:off x="7525800" y="2740320"/>
            <a:ext cx="311040" cy="353160"/>
            <a:chOff x="7525800" y="2740320"/>
            <a:chExt cx="311040" cy="353160"/>
          </a:xfrm>
        </p:grpSpPr>
        <p:sp>
          <p:nvSpPr>
            <p:cNvPr id="9129" name="CustomShape 366"/>
            <p:cNvSpPr/>
            <p:nvPr/>
          </p:nvSpPr>
          <p:spPr>
            <a:xfrm>
              <a:off x="7588440" y="2916360"/>
              <a:ext cx="185760" cy="115200"/>
            </a:xfrm>
            <a:custGeom>
              <a:avLst/>
              <a:gdLst/>
              <a:ahLst/>
              <a:rect l="l" t="t" r="r" b="b"/>
              <a:pathLst>
                <a:path w="7436" h="4632">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style>
            <a:lnRef idx="0"/>
            <a:fillRef idx="0"/>
            <a:effectRef idx="0"/>
            <a:fontRef idx="minor"/>
          </p:style>
        </p:sp>
        <p:sp>
          <p:nvSpPr>
            <p:cNvPr id="9130" name="CustomShape 367"/>
            <p:cNvSpPr/>
            <p:nvPr/>
          </p:nvSpPr>
          <p:spPr>
            <a:xfrm>
              <a:off x="7604280" y="2812680"/>
              <a:ext cx="158760" cy="29520"/>
            </a:xfrm>
            <a:custGeom>
              <a:avLst/>
              <a:gdLst/>
              <a:ahLst/>
              <a:rect l="l" t="t" r="r" b="b"/>
              <a:pathLst>
                <a:path w="6365" h="123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style>
            <a:lnRef idx="0"/>
            <a:fillRef idx="0"/>
            <a:effectRef idx="0"/>
            <a:fontRef idx="minor"/>
          </p:style>
        </p:sp>
        <p:sp>
          <p:nvSpPr>
            <p:cNvPr id="9131" name="CustomShape 368"/>
            <p:cNvSpPr/>
            <p:nvPr/>
          </p:nvSpPr>
          <p:spPr>
            <a:xfrm>
              <a:off x="7525800" y="2740320"/>
              <a:ext cx="311040" cy="90720"/>
            </a:xfrm>
            <a:custGeom>
              <a:avLst/>
              <a:gdLst/>
              <a:ahLst/>
              <a:rect l="l" t="t" r="r" b="b"/>
              <a:pathLst>
                <a:path w="12414" h="3656">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style>
            <a:lnRef idx="0"/>
            <a:fillRef idx="0"/>
            <a:effectRef idx="0"/>
            <a:fontRef idx="minor"/>
          </p:style>
        </p:sp>
        <p:sp>
          <p:nvSpPr>
            <p:cNvPr id="9132" name="CustomShape 369"/>
            <p:cNvSpPr/>
            <p:nvPr/>
          </p:nvSpPr>
          <p:spPr>
            <a:xfrm>
              <a:off x="7567920" y="2864880"/>
              <a:ext cx="227160" cy="29520"/>
            </a:xfrm>
            <a:custGeom>
              <a:avLst/>
              <a:gdLst/>
              <a:ahLst/>
              <a:rect l="l" t="t" r="r" b="b"/>
              <a:pathLst>
                <a:path w="9074" h="123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style>
            <a:lnRef idx="0"/>
            <a:fillRef idx="0"/>
            <a:effectRef idx="0"/>
            <a:fontRef idx="minor"/>
          </p:style>
        </p:sp>
        <p:sp>
          <p:nvSpPr>
            <p:cNvPr id="9133" name="CustomShape 370"/>
            <p:cNvSpPr/>
            <p:nvPr/>
          </p:nvSpPr>
          <p:spPr>
            <a:xfrm>
              <a:off x="7567920" y="3053520"/>
              <a:ext cx="227160" cy="39960"/>
            </a:xfrm>
            <a:custGeom>
              <a:avLst/>
              <a:gdLst/>
              <a:ahLst/>
              <a:rect l="l" t="t" r="r" b="b"/>
              <a:pathLst>
                <a:path w="9074" h="164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style>
            <a:lnRef idx="0"/>
            <a:fillRef idx="0"/>
            <a:effectRef idx="0"/>
            <a:fontRef idx="minor"/>
          </p:style>
        </p:sp>
      </p:grpSp>
      <p:grpSp>
        <p:nvGrpSpPr>
          <p:cNvPr id="9134" name="Group 371"/>
          <p:cNvGrpSpPr/>
          <p:nvPr/>
        </p:nvGrpSpPr>
        <p:grpSpPr>
          <a:xfrm>
            <a:off x="6630120" y="2739240"/>
            <a:ext cx="377640" cy="353520"/>
            <a:chOff x="6630120" y="2739240"/>
            <a:chExt cx="377640" cy="353520"/>
          </a:xfrm>
        </p:grpSpPr>
        <p:sp>
          <p:nvSpPr>
            <p:cNvPr id="9135" name="CustomShape 372"/>
            <p:cNvSpPr/>
            <p:nvPr/>
          </p:nvSpPr>
          <p:spPr>
            <a:xfrm>
              <a:off x="6763320" y="2864520"/>
              <a:ext cx="111960" cy="103680"/>
            </a:xfrm>
            <a:custGeom>
              <a:avLst/>
              <a:gdLst/>
              <a:ahLst/>
              <a:rect l="l" t="t" r="r" b="b"/>
              <a:pathLst>
                <a:path w="4506" h="4175">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style>
            <a:lnRef idx="0"/>
            <a:fillRef idx="0"/>
            <a:effectRef idx="0"/>
            <a:fontRef idx="minor"/>
          </p:style>
        </p:sp>
        <p:sp>
          <p:nvSpPr>
            <p:cNvPr id="9136" name="CustomShape 373"/>
            <p:cNvSpPr/>
            <p:nvPr/>
          </p:nvSpPr>
          <p:spPr>
            <a:xfrm>
              <a:off x="6809400" y="2906640"/>
              <a:ext cx="21600" cy="19440"/>
            </a:xfrm>
            <a:custGeom>
              <a:avLst/>
              <a:gdLst/>
              <a:ahLst/>
              <a:rect l="l" t="t" r="r" b="b"/>
              <a:pathLst>
                <a:path w="915" h="836">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style>
            <a:lnRef idx="0"/>
            <a:fillRef idx="0"/>
            <a:effectRef idx="0"/>
            <a:fontRef idx="minor"/>
          </p:style>
        </p:sp>
        <p:sp>
          <p:nvSpPr>
            <p:cNvPr id="9137" name="CustomShape 374"/>
            <p:cNvSpPr/>
            <p:nvPr/>
          </p:nvSpPr>
          <p:spPr>
            <a:xfrm>
              <a:off x="6764760" y="2862000"/>
              <a:ext cx="243000" cy="230760"/>
            </a:xfrm>
            <a:custGeom>
              <a:avLst/>
              <a:gdLst/>
              <a:ahLst/>
              <a:rect l="l" t="t" r="r" b="b"/>
              <a:pathLst>
                <a:path w="9705" h="9217">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style>
            <a:lnRef idx="0"/>
            <a:fillRef idx="0"/>
            <a:effectRef idx="0"/>
            <a:fontRef idx="minor"/>
          </p:style>
        </p:sp>
        <p:sp>
          <p:nvSpPr>
            <p:cNvPr id="9138" name="CustomShape 375"/>
            <p:cNvSpPr/>
            <p:nvPr/>
          </p:nvSpPr>
          <p:spPr>
            <a:xfrm>
              <a:off x="6659280" y="2958120"/>
              <a:ext cx="119880" cy="118440"/>
            </a:xfrm>
            <a:custGeom>
              <a:avLst/>
              <a:gdLst/>
              <a:ahLst/>
              <a:rect l="l" t="t" r="r" b="b"/>
              <a:pathLst>
                <a:path w="4821" h="4758">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style>
            <a:lnRef idx="0"/>
            <a:fillRef idx="0"/>
            <a:effectRef idx="0"/>
            <a:fontRef idx="minor"/>
          </p:style>
        </p:sp>
        <p:sp>
          <p:nvSpPr>
            <p:cNvPr id="9139" name="CustomShape 376"/>
            <p:cNvSpPr/>
            <p:nvPr/>
          </p:nvSpPr>
          <p:spPr>
            <a:xfrm>
              <a:off x="6857640" y="2755800"/>
              <a:ext cx="122400" cy="122400"/>
            </a:xfrm>
            <a:custGeom>
              <a:avLst/>
              <a:gdLst/>
              <a:ahLst/>
              <a:rect l="l" t="t" r="r" b="b"/>
              <a:pathLst>
                <a:path w="4916" h="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style>
            <a:lnRef idx="0"/>
            <a:fillRef idx="0"/>
            <a:effectRef idx="0"/>
            <a:fontRef idx="minor"/>
          </p:style>
        </p:sp>
        <p:sp>
          <p:nvSpPr>
            <p:cNvPr id="9140" name="CustomShape 377"/>
            <p:cNvSpPr/>
            <p:nvPr/>
          </p:nvSpPr>
          <p:spPr>
            <a:xfrm>
              <a:off x="6630120" y="2739240"/>
              <a:ext cx="242280" cy="233280"/>
            </a:xfrm>
            <a:custGeom>
              <a:avLst/>
              <a:gdLst/>
              <a:ahLst/>
              <a:rect l="l" t="t" r="r" b="b"/>
              <a:pathLst>
                <a:path w="9673" h="9317">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style>
            <a:lnRef idx="0"/>
            <a:fillRef idx="0"/>
            <a:effectRef idx="0"/>
            <a:fontRef idx="minor"/>
          </p:style>
        </p:sp>
      </p:grpSp>
      <p:grpSp>
        <p:nvGrpSpPr>
          <p:cNvPr id="9141" name="Group 378"/>
          <p:cNvGrpSpPr/>
          <p:nvPr/>
        </p:nvGrpSpPr>
        <p:grpSpPr>
          <a:xfrm>
            <a:off x="5301720" y="1820880"/>
            <a:ext cx="354960" cy="353160"/>
            <a:chOff x="5301720" y="1820880"/>
            <a:chExt cx="354960" cy="353160"/>
          </a:xfrm>
        </p:grpSpPr>
        <p:sp>
          <p:nvSpPr>
            <p:cNvPr id="9142" name="CustomShape 379"/>
            <p:cNvSpPr/>
            <p:nvPr/>
          </p:nvSpPr>
          <p:spPr>
            <a:xfrm>
              <a:off x="5470560" y="2051640"/>
              <a:ext cx="18360" cy="18360"/>
            </a:xfrm>
            <a:custGeom>
              <a:avLst/>
              <a:gdLst/>
              <a:ahLst/>
              <a:rect l="l" t="t" r="r" b="b"/>
              <a:pathLst>
                <a:path w="789" h="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style>
            <a:lnRef idx="0"/>
            <a:fillRef idx="0"/>
            <a:effectRef idx="0"/>
            <a:fontRef idx="minor"/>
          </p:style>
        </p:sp>
        <p:sp>
          <p:nvSpPr>
            <p:cNvPr id="9143" name="CustomShape 380"/>
            <p:cNvSpPr/>
            <p:nvPr/>
          </p:nvSpPr>
          <p:spPr>
            <a:xfrm>
              <a:off x="5546520" y="2029320"/>
              <a:ext cx="109800" cy="61200"/>
            </a:xfrm>
            <a:custGeom>
              <a:avLst/>
              <a:gdLst/>
              <a:ahLst/>
              <a:rect l="l" t="t" r="r" b="b"/>
              <a:pathLst>
                <a:path w="4412" h="249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style>
            <a:lnRef idx="0"/>
            <a:fillRef idx="0"/>
            <a:effectRef idx="0"/>
            <a:fontRef idx="minor"/>
          </p:style>
        </p:sp>
        <p:sp>
          <p:nvSpPr>
            <p:cNvPr id="9144" name="CustomShape 381"/>
            <p:cNvSpPr/>
            <p:nvPr/>
          </p:nvSpPr>
          <p:spPr>
            <a:xfrm>
              <a:off x="5301720" y="2112840"/>
              <a:ext cx="354960" cy="61200"/>
            </a:xfrm>
            <a:custGeom>
              <a:avLst/>
              <a:gdLst/>
              <a:ahLst/>
              <a:rect l="l" t="t" r="r" b="b"/>
              <a:pathLst>
                <a:path w="14147" h="249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style>
            <a:lnRef idx="0"/>
            <a:fillRef idx="0"/>
            <a:effectRef idx="0"/>
            <a:fontRef idx="minor"/>
          </p:style>
        </p:sp>
        <p:sp>
          <p:nvSpPr>
            <p:cNvPr id="9145" name="CustomShape 382"/>
            <p:cNvSpPr/>
            <p:nvPr/>
          </p:nvSpPr>
          <p:spPr>
            <a:xfrm>
              <a:off x="5427720" y="2008800"/>
              <a:ext cx="104040" cy="104040"/>
            </a:xfrm>
            <a:custGeom>
              <a:avLst/>
              <a:gdLst/>
              <a:ahLst/>
              <a:rect l="l" t="t" r="r" b="b"/>
              <a:pathLst>
                <a:path w="4191" h="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style>
            <a:lnRef idx="0"/>
            <a:fillRef idx="0"/>
            <a:effectRef idx="0"/>
            <a:fontRef idx="minor"/>
          </p:style>
        </p:sp>
        <p:sp>
          <p:nvSpPr>
            <p:cNvPr id="9146" name="CustomShape 383"/>
            <p:cNvSpPr/>
            <p:nvPr/>
          </p:nvSpPr>
          <p:spPr>
            <a:xfrm>
              <a:off x="5301720" y="2030040"/>
              <a:ext cx="111240" cy="61200"/>
            </a:xfrm>
            <a:custGeom>
              <a:avLst/>
              <a:gdLst/>
              <a:ahLst/>
              <a:rect l="l" t="t" r="r" b="b"/>
              <a:pathLst>
                <a:path w="4475" h="249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style>
            <a:lnRef idx="0"/>
            <a:fillRef idx="0"/>
            <a:effectRef idx="0"/>
            <a:fontRef idx="minor"/>
          </p:style>
        </p:sp>
        <p:sp>
          <p:nvSpPr>
            <p:cNvPr id="9147" name="CustomShape 384"/>
            <p:cNvSpPr/>
            <p:nvPr/>
          </p:nvSpPr>
          <p:spPr>
            <a:xfrm>
              <a:off x="5323680" y="1904760"/>
              <a:ext cx="61200" cy="39960"/>
            </a:xfrm>
            <a:custGeom>
              <a:avLst/>
              <a:gdLst/>
              <a:ahLst/>
              <a:rect l="l" t="t" r="r" b="b"/>
              <a:pathLst>
                <a:path w="2490" h="1639">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style>
            <a:lnRef idx="0"/>
            <a:fillRef idx="0"/>
            <a:effectRef idx="0"/>
            <a:fontRef idx="minor"/>
          </p:style>
        </p:sp>
        <p:sp>
          <p:nvSpPr>
            <p:cNvPr id="9148" name="CustomShape 385"/>
            <p:cNvSpPr/>
            <p:nvPr/>
          </p:nvSpPr>
          <p:spPr>
            <a:xfrm>
              <a:off x="5574600" y="1904760"/>
              <a:ext cx="61200" cy="39960"/>
            </a:xfrm>
            <a:custGeom>
              <a:avLst/>
              <a:gdLst/>
              <a:ahLst/>
              <a:rect l="l" t="t" r="r" b="b"/>
              <a:pathLst>
                <a:path w="2489" h="163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style>
            <a:lnRef idx="0"/>
            <a:fillRef idx="0"/>
            <a:effectRef idx="0"/>
            <a:fontRef idx="minor"/>
          </p:style>
        </p:sp>
        <p:sp>
          <p:nvSpPr>
            <p:cNvPr id="9149" name="CustomShape 386"/>
            <p:cNvSpPr/>
            <p:nvPr/>
          </p:nvSpPr>
          <p:spPr>
            <a:xfrm>
              <a:off x="5386320" y="1820880"/>
              <a:ext cx="186480" cy="61920"/>
            </a:xfrm>
            <a:custGeom>
              <a:avLst/>
              <a:gdLst/>
              <a:ahLst/>
              <a:rect l="l" t="t" r="r" b="b"/>
              <a:pathLst>
                <a:path w="7468" h="2521">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style>
            <a:lnRef idx="0"/>
            <a:fillRef idx="0"/>
            <a:effectRef idx="0"/>
            <a:fontRef idx="minor"/>
          </p:style>
        </p:sp>
        <p:sp>
          <p:nvSpPr>
            <p:cNvPr id="9150" name="CustomShape 387"/>
            <p:cNvSpPr/>
            <p:nvPr/>
          </p:nvSpPr>
          <p:spPr>
            <a:xfrm>
              <a:off x="5301720" y="1947600"/>
              <a:ext cx="354960" cy="59760"/>
            </a:xfrm>
            <a:custGeom>
              <a:avLst/>
              <a:gdLst/>
              <a:ahLst/>
              <a:rect l="l" t="t" r="r" b="b"/>
              <a:pathLst>
                <a:path w="14147" h="242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style>
            <a:lnRef idx="0"/>
            <a:fillRef idx="0"/>
            <a:effectRef idx="0"/>
            <a:fontRef idx="minor"/>
          </p:style>
        </p:sp>
        <p:sp>
          <p:nvSpPr>
            <p:cNvPr id="9151" name="CustomShape 388"/>
            <p:cNvSpPr/>
            <p:nvPr/>
          </p:nvSpPr>
          <p:spPr>
            <a:xfrm>
              <a:off x="5403240" y="1904760"/>
              <a:ext cx="153360" cy="19080"/>
            </a:xfrm>
            <a:custGeom>
              <a:avLst/>
              <a:gdLst/>
              <a:ahLst/>
              <a:rect l="l" t="t" r="r" b="b"/>
              <a:pathLst>
                <a:path w="6144" h="820">
                  <a:moveTo>
                    <a:pt x="0" y="0"/>
                  </a:moveTo>
                  <a:lnTo>
                    <a:pt x="599" y="819"/>
                  </a:lnTo>
                  <a:lnTo>
                    <a:pt x="5545" y="819"/>
                  </a:lnTo>
                  <a:lnTo>
                    <a:pt x="6144" y="0"/>
                  </a:lnTo>
                  <a:close/>
                </a:path>
              </a:pathLst>
            </a:custGeom>
            <a:solidFill>
              <a:srgbClr val="5f7d95"/>
            </a:solidFill>
            <a:ln>
              <a:noFill/>
            </a:ln>
          </p:spPr>
          <p:style>
            <a:lnRef idx="0"/>
            <a:fillRef idx="0"/>
            <a:effectRef idx="0"/>
            <a:fontRef idx="minor"/>
          </p:style>
        </p:sp>
      </p:grpSp>
      <p:grpSp>
        <p:nvGrpSpPr>
          <p:cNvPr id="9152" name="Group 389"/>
          <p:cNvGrpSpPr/>
          <p:nvPr/>
        </p:nvGrpSpPr>
        <p:grpSpPr>
          <a:xfrm>
            <a:off x="5311800" y="2264760"/>
            <a:ext cx="354960" cy="353880"/>
            <a:chOff x="5311800" y="2264760"/>
            <a:chExt cx="354960" cy="353880"/>
          </a:xfrm>
        </p:grpSpPr>
        <p:sp>
          <p:nvSpPr>
            <p:cNvPr id="9153" name="CustomShape 390"/>
            <p:cNvSpPr/>
            <p:nvPr/>
          </p:nvSpPr>
          <p:spPr>
            <a:xfrm>
              <a:off x="5311800" y="2389320"/>
              <a:ext cx="354960" cy="229320"/>
            </a:xfrm>
            <a:custGeom>
              <a:avLst/>
              <a:gdLst/>
              <a:ahLst/>
              <a:rect l="l" t="t" r="r" b="b"/>
              <a:pathLst>
                <a:path w="14147" h="9169">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style>
            <a:lnRef idx="0"/>
            <a:fillRef idx="0"/>
            <a:effectRef idx="0"/>
            <a:fontRef idx="minor"/>
          </p:style>
        </p:sp>
        <p:sp>
          <p:nvSpPr>
            <p:cNvPr id="9154" name="CustomShape 391"/>
            <p:cNvSpPr/>
            <p:nvPr/>
          </p:nvSpPr>
          <p:spPr>
            <a:xfrm>
              <a:off x="5458680" y="2461680"/>
              <a:ext cx="72360" cy="87480"/>
            </a:xfrm>
            <a:custGeom>
              <a:avLst/>
              <a:gdLst/>
              <a:ahLst/>
              <a:rect l="l" t="t" r="r" b="b"/>
              <a:pathLst>
                <a:path w="2931" h="3529">
                  <a:moveTo>
                    <a:pt x="1" y="0"/>
                  </a:moveTo>
                  <a:lnTo>
                    <a:pt x="1" y="3529"/>
                  </a:lnTo>
                  <a:lnTo>
                    <a:pt x="2931" y="1733"/>
                  </a:lnTo>
                  <a:lnTo>
                    <a:pt x="1" y="0"/>
                  </a:lnTo>
                  <a:close/>
                </a:path>
              </a:pathLst>
            </a:custGeom>
            <a:solidFill>
              <a:srgbClr val="5f7d95"/>
            </a:solidFill>
            <a:ln>
              <a:noFill/>
            </a:ln>
          </p:spPr>
          <p:style>
            <a:lnRef idx="0"/>
            <a:fillRef idx="0"/>
            <a:effectRef idx="0"/>
            <a:fontRef idx="minor"/>
          </p:style>
        </p:sp>
        <p:sp>
          <p:nvSpPr>
            <p:cNvPr id="9155" name="CustomShape 392"/>
            <p:cNvSpPr/>
            <p:nvPr/>
          </p:nvSpPr>
          <p:spPr>
            <a:xfrm>
              <a:off x="5426280" y="2328120"/>
              <a:ext cx="64440" cy="39960"/>
            </a:xfrm>
            <a:custGeom>
              <a:avLst/>
              <a:gdLst/>
              <a:ahLst/>
              <a:rect l="l" t="t" r="r" b="b"/>
              <a:pathLst>
                <a:path w="2615" h="1639">
                  <a:moveTo>
                    <a:pt x="1103" y="1"/>
                  </a:moveTo>
                  <a:lnTo>
                    <a:pt x="0" y="1639"/>
                  </a:lnTo>
                  <a:lnTo>
                    <a:pt x="1512" y="1639"/>
                  </a:lnTo>
                  <a:lnTo>
                    <a:pt x="2615" y="1"/>
                  </a:lnTo>
                  <a:close/>
                </a:path>
              </a:pathLst>
            </a:custGeom>
            <a:solidFill>
              <a:srgbClr val="5f7d95"/>
            </a:solidFill>
            <a:ln>
              <a:noFill/>
            </a:ln>
          </p:spPr>
          <p:style>
            <a:lnRef idx="0"/>
            <a:fillRef idx="0"/>
            <a:effectRef idx="0"/>
            <a:fontRef idx="minor"/>
          </p:style>
        </p:sp>
        <p:sp>
          <p:nvSpPr>
            <p:cNvPr id="9156" name="CustomShape 393"/>
            <p:cNvSpPr/>
            <p:nvPr/>
          </p:nvSpPr>
          <p:spPr>
            <a:xfrm>
              <a:off x="5488920" y="2328120"/>
              <a:ext cx="63720" cy="39960"/>
            </a:xfrm>
            <a:custGeom>
              <a:avLst/>
              <a:gdLst/>
              <a:ahLst/>
              <a:rect l="l" t="t" r="r" b="b"/>
              <a:pathLst>
                <a:path w="2584" h="1639">
                  <a:moveTo>
                    <a:pt x="1103" y="1"/>
                  </a:moveTo>
                  <a:lnTo>
                    <a:pt x="0" y="1639"/>
                  </a:lnTo>
                  <a:lnTo>
                    <a:pt x="1481" y="1639"/>
                  </a:lnTo>
                  <a:lnTo>
                    <a:pt x="2583" y="1"/>
                  </a:lnTo>
                  <a:close/>
                </a:path>
              </a:pathLst>
            </a:custGeom>
            <a:solidFill>
              <a:srgbClr val="5f7d95"/>
            </a:solidFill>
            <a:ln>
              <a:noFill/>
            </a:ln>
          </p:spPr>
          <p:style>
            <a:lnRef idx="0"/>
            <a:fillRef idx="0"/>
            <a:effectRef idx="0"/>
            <a:fontRef idx="minor"/>
          </p:style>
        </p:sp>
        <p:sp>
          <p:nvSpPr>
            <p:cNvPr id="9157" name="CustomShape 394"/>
            <p:cNvSpPr/>
            <p:nvPr/>
          </p:nvSpPr>
          <p:spPr>
            <a:xfrm>
              <a:off x="5426280" y="2265480"/>
              <a:ext cx="64440" cy="39960"/>
            </a:xfrm>
            <a:custGeom>
              <a:avLst/>
              <a:gdLst/>
              <a:ahLst/>
              <a:rect l="l" t="t" r="r" b="b"/>
              <a:pathLst>
                <a:path w="2615" h="1639">
                  <a:moveTo>
                    <a:pt x="0" y="1"/>
                  </a:moveTo>
                  <a:lnTo>
                    <a:pt x="1103" y="1639"/>
                  </a:lnTo>
                  <a:lnTo>
                    <a:pt x="2615" y="1639"/>
                  </a:lnTo>
                  <a:lnTo>
                    <a:pt x="1512" y="1"/>
                  </a:lnTo>
                  <a:close/>
                </a:path>
              </a:pathLst>
            </a:custGeom>
            <a:solidFill>
              <a:srgbClr val="5f7d95"/>
            </a:solidFill>
            <a:ln>
              <a:noFill/>
            </a:ln>
          </p:spPr>
          <p:style>
            <a:lnRef idx="0"/>
            <a:fillRef idx="0"/>
            <a:effectRef idx="0"/>
            <a:fontRef idx="minor"/>
          </p:style>
        </p:sp>
        <p:sp>
          <p:nvSpPr>
            <p:cNvPr id="9158" name="CustomShape 395"/>
            <p:cNvSpPr/>
            <p:nvPr/>
          </p:nvSpPr>
          <p:spPr>
            <a:xfrm>
              <a:off x="5551560" y="2328120"/>
              <a:ext cx="63720" cy="39960"/>
            </a:xfrm>
            <a:custGeom>
              <a:avLst/>
              <a:gdLst/>
              <a:ahLst/>
              <a:rect l="l" t="t" r="r" b="b"/>
              <a:pathLst>
                <a:path w="2585" h="1639">
                  <a:moveTo>
                    <a:pt x="1104" y="1"/>
                  </a:moveTo>
                  <a:lnTo>
                    <a:pt x="1" y="1639"/>
                  </a:lnTo>
                  <a:lnTo>
                    <a:pt x="1482" y="1639"/>
                  </a:lnTo>
                  <a:lnTo>
                    <a:pt x="2584" y="1"/>
                  </a:lnTo>
                  <a:close/>
                </a:path>
              </a:pathLst>
            </a:custGeom>
            <a:solidFill>
              <a:srgbClr val="5f7d95"/>
            </a:solidFill>
            <a:ln>
              <a:noFill/>
            </a:ln>
          </p:spPr>
          <p:style>
            <a:lnRef idx="0"/>
            <a:fillRef idx="0"/>
            <a:effectRef idx="0"/>
            <a:fontRef idx="minor"/>
          </p:style>
        </p:sp>
        <p:sp>
          <p:nvSpPr>
            <p:cNvPr id="9159" name="CustomShape 396"/>
            <p:cNvSpPr/>
            <p:nvPr/>
          </p:nvSpPr>
          <p:spPr>
            <a:xfrm>
              <a:off x="5613480" y="2265480"/>
              <a:ext cx="53280" cy="39960"/>
            </a:xfrm>
            <a:custGeom>
              <a:avLst/>
              <a:gdLst/>
              <a:ahLst/>
              <a:rect l="l" t="t" r="r" b="b"/>
              <a:pathLst>
                <a:path w="2175" h="1639">
                  <a:moveTo>
                    <a:pt x="0" y="1"/>
                  </a:moveTo>
                  <a:lnTo>
                    <a:pt x="1103" y="1639"/>
                  </a:lnTo>
                  <a:lnTo>
                    <a:pt x="2174" y="1639"/>
                  </a:lnTo>
                  <a:lnTo>
                    <a:pt x="2174" y="820"/>
                  </a:lnTo>
                  <a:cubicBezTo>
                    <a:pt x="2174" y="347"/>
                    <a:pt x="1796" y="1"/>
                    <a:pt x="1324" y="1"/>
                  </a:cubicBezTo>
                  <a:close/>
                </a:path>
              </a:pathLst>
            </a:custGeom>
            <a:solidFill>
              <a:srgbClr val="5f7d95"/>
            </a:solidFill>
            <a:ln>
              <a:noFill/>
            </a:ln>
          </p:spPr>
          <p:style>
            <a:lnRef idx="0"/>
            <a:fillRef idx="0"/>
            <a:effectRef idx="0"/>
            <a:fontRef idx="minor"/>
          </p:style>
        </p:sp>
        <p:sp>
          <p:nvSpPr>
            <p:cNvPr id="9160" name="CustomShape 397"/>
            <p:cNvSpPr/>
            <p:nvPr/>
          </p:nvSpPr>
          <p:spPr>
            <a:xfrm>
              <a:off x="5613480" y="2328120"/>
              <a:ext cx="53280" cy="39960"/>
            </a:xfrm>
            <a:custGeom>
              <a:avLst/>
              <a:gdLst/>
              <a:ahLst/>
              <a:rect l="l" t="t" r="r" b="b"/>
              <a:pathLst>
                <a:path w="2175" h="1639">
                  <a:moveTo>
                    <a:pt x="1103" y="1"/>
                  </a:moveTo>
                  <a:lnTo>
                    <a:pt x="0" y="1639"/>
                  </a:lnTo>
                  <a:lnTo>
                    <a:pt x="2174" y="1639"/>
                  </a:lnTo>
                  <a:lnTo>
                    <a:pt x="2174" y="1"/>
                  </a:lnTo>
                  <a:close/>
                </a:path>
              </a:pathLst>
            </a:custGeom>
            <a:solidFill>
              <a:srgbClr val="5f7d95"/>
            </a:solidFill>
            <a:ln>
              <a:noFill/>
            </a:ln>
          </p:spPr>
          <p:style>
            <a:lnRef idx="0"/>
            <a:fillRef idx="0"/>
            <a:effectRef idx="0"/>
            <a:fontRef idx="minor"/>
          </p:style>
        </p:sp>
        <p:sp>
          <p:nvSpPr>
            <p:cNvPr id="9161" name="CustomShape 398"/>
            <p:cNvSpPr/>
            <p:nvPr/>
          </p:nvSpPr>
          <p:spPr>
            <a:xfrm>
              <a:off x="5551560" y="2265480"/>
              <a:ext cx="63720" cy="39960"/>
            </a:xfrm>
            <a:custGeom>
              <a:avLst/>
              <a:gdLst/>
              <a:ahLst/>
              <a:rect l="l" t="t" r="r" b="b"/>
              <a:pathLst>
                <a:path w="2585" h="1639">
                  <a:moveTo>
                    <a:pt x="1" y="1"/>
                  </a:moveTo>
                  <a:lnTo>
                    <a:pt x="1104" y="1639"/>
                  </a:lnTo>
                  <a:lnTo>
                    <a:pt x="2584" y="1639"/>
                  </a:lnTo>
                  <a:lnTo>
                    <a:pt x="1482" y="1"/>
                  </a:lnTo>
                  <a:close/>
                </a:path>
              </a:pathLst>
            </a:custGeom>
            <a:solidFill>
              <a:srgbClr val="5f7d95"/>
            </a:solidFill>
            <a:ln>
              <a:noFill/>
            </a:ln>
          </p:spPr>
          <p:style>
            <a:lnRef idx="0"/>
            <a:fillRef idx="0"/>
            <a:effectRef idx="0"/>
            <a:fontRef idx="minor"/>
          </p:style>
        </p:sp>
        <p:sp>
          <p:nvSpPr>
            <p:cNvPr id="9162" name="CustomShape 399"/>
            <p:cNvSpPr/>
            <p:nvPr/>
          </p:nvSpPr>
          <p:spPr>
            <a:xfrm>
              <a:off x="5488920" y="2265480"/>
              <a:ext cx="63720" cy="39960"/>
            </a:xfrm>
            <a:custGeom>
              <a:avLst/>
              <a:gdLst/>
              <a:ahLst/>
              <a:rect l="l" t="t" r="r" b="b"/>
              <a:pathLst>
                <a:path w="2584" h="1639">
                  <a:moveTo>
                    <a:pt x="0" y="1"/>
                  </a:moveTo>
                  <a:lnTo>
                    <a:pt x="1103" y="1639"/>
                  </a:lnTo>
                  <a:lnTo>
                    <a:pt x="2583" y="1639"/>
                  </a:lnTo>
                  <a:lnTo>
                    <a:pt x="1481" y="1"/>
                  </a:lnTo>
                  <a:close/>
                </a:path>
              </a:pathLst>
            </a:custGeom>
            <a:solidFill>
              <a:srgbClr val="5f7d95"/>
            </a:solidFill>
            <a:ln>
              <a:noFill/>
            </a:ln>
          </p:spPr>
          <p:style>
            <a:lnRef idx="0"/>
            <a:fillRef idx="0"/>
            <a:effectRef idx="0"/>
            <a:fontRef idx="minor"/>
          </p:style>
        </p:sp>
        <p:sp>
          <p:nvSpPr>
            <p:cNvPr id="9163" name="CustomShape 400"/>
            <p:cNvSpPr/>
            <p:nvPr/>
          </p:nvSpPr>
          <p:spPr>
            <a:xfrm>
              <a:off x="5311800" y="2264760"/>
              <a:ext cx="123120" cy="102600"/>
            </a:xfrm>
            <a:custGeom>
              <a:avLst/>
              <a:gdLst/>
              <a:ahLst/>
              <a:rect l="l" t="t" r="r" b="b"/>
              <a:pathLst>
                <a:path w="4947" h="4128">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style>
            <a:lnRef idx="0"/>
            <a:fillRef idx="0"/>
            <a:effectRef idx="0"/>
            <a:fontRef idx="minor"/>
          </p:style>
        </p:sp>
      </p:grpSp>
      <p:grpSp>
        <p:nvGrpSpPr>
          <p:cNvPr id="9164" name="Group 401"/>
          <p:cNvGrpSpPr/>
          <p:nvPr/>
        </p:nvGrpSpPr>
        <p:grpSpPr>
          <a:xfrm>
            <a:off x="7084800" y="1412280"/>
            <a:ext cx="354960" cy="289080"/>
            <a:chOff x="7084800" y="1412280"/>
            <a:chExt cx="354960" cy="289080"/>
          </a:xfrm>
        </p:grpSpPr>
        <p:sp>
          <p:nvSpPr>
            <p:cNvPr id="9165" name="CustomShape 402"/>
            <p:cNvSpPr/>
            <p:nvPr/>
          </p:nvSpPr>
          <p:spPr>
            <a:xfrm>
              <a:off x="7211160" y="1557720"/>
              <a:ext cx="104040" cy="143640"/>
            </a:xfrm>
            <a:custGeom>
              <a:avLst/>
              <a:gdLst/>
              <a:ahLst/>
              <a:rect l="l" t="t" r="r" b="b"/>
              <a:pathLst>
                <a:path w="4191" h="5758">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style>
            <a:lnRef idx="0"/>
            <a:fillRef idx="0"/>
            <a:effectRef idx="0"/>
            <a:fontRef idx="minor"/>
          </p:style>
        </p:sp>
        <p:sp>
          <p:nvSpPr>
            <p:cNvPr id="9166" name="CustomShape 403"/>
            <p:cNvSpPr/>
            <p:nvPr/>
          </p:nvSpPr>
          <p:spPr>
            <a:xfrm>
              <a:off x="7166520" y="1413000"/>
              <a:ext cx="85680" cy="133560"/>
            </a:xfrm>
            <a:custGeom>
              <a:avLst/>
              <a:gdLst/>
              <a:ahLst/>
              <a:rect l="l" t="t" r="r" b="b"/>
              <a:pathLst>
                <a:path w="3466" h="5357">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style>
            <a:lnRef idx="0"/>
            <a:fillRef idx="0"/>
            <a:effectRef idx="0"/>
            <a:fontRef idx="minor"/>
          </p:style>
        </p:sp>
        <p:sp>
          <p:nvSpPr>
            <p:cNvPr id="9167" name="CustomShape 404"/>
            <p:cNvSpPr/>
            <p:nvPr/>
          </p:nvSpPr>
          <p:spPr>
            <a:xfrm>
              <a:off x="7274520" y="1412280"/>
              <a:ext cx="85680" cy="133560"/>
            </a:xfrm>
            <a:custGeom>
              <a:avLst/>
              <a:gdLst/>
              <a:ahLst/>
              <a:rect l="l" t="t" r="r" b="b"/>
              <a:pathLst>
                <a:path w="3467" h="5356">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style>
            <a:lnRef idx="0"/>
            <a:fillRef idx="0"/>
            <a:effectRef idx="0"/>
            <a:fontRef idx="minor"/>
          </p:style>
        </p:sp>
        <p:sp>
          <p:nvSpPr>
            <p:cNvPr id="9168" name="CustomShape 405"/>
            <p:cNvSpPr/>
            <p:nvPr/>
          </p:nvSpPr>
          <p:spPr>
            <a:xfrm>
              <a:off x="7316640" y="1452600"/>
              <a:ext cx="123120" cy="160560"/>
            </a:xfrm>
            <a:custGeom>
              <a:avLst/>
              <a:gdLst/>
              <a:ahLst/>
              <a:rect l="l" t="t" r="r" b="b"/>
              <a:pathLst>
                <a:path w="4947" h="6428">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style>
            <a:lnRef idx="0"/>
            <a:fillRef idx="0"/>
            <a:effectRef idx="0"/>
            <a:fontRef idx="minor"/>
          </p:style>
        </p:sp>
        <p:sp>
          <p:nvSpPr>
            <p:cNvPr id="9169" name="CustomShape 406"/>
            <p:cNvSpPr/>
            <p:nvPr/>
          </p:nvSpPr>
          <p:spPr>
            <a:xfrm>
              <a:off x="7084800" y="1453320"/>
              <a:ext cx="124560" cy="160560"/>
            </a:xfrm>
            <a:custGeom>
              <a:avLst/>
              <a:gdLst/>
              <a:ahLst/>
              <a:rect l="l" t="t" r="r" b="b"/>
              <a:pathLst>
                <a:path w="5010" h="6428">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style>
            <a:lnRef idx="0"/>
            <a:fillRef idx="0"/>
            <a:effectRef idx="0"/>
            <a:fontRef idx="minor"/>
          </p:style>
        </p:sp>
      </p:grpSp>
      <p:grpSp>
        <p:nvGrpSpPr>
          <p:cNvPr id="9170" name="Group 407"/>
          <p:cNvGrpSpPr/>
          <p:nvPr/>
        </p:nvGrpSpPr>
        <p:grpSpPr>
          <a:xfrm>
            <a:off x="7117560" y="2264760"/>
            <a:ext cx="310320" cy="354240"/>
            <a:chOff x="7117560" y="2264760"/>
            <a:chExt cx="310320" cy="354240"/>
          </a:xfrm>
        </p:grpSpPr>
        <p:sp>
          <p:nvSpPr>
            <p:cNvPr id="9171" name="CustomShape 408"/>
            <p:cNvSpPr/>
            <p:nvPr/>
          </p:nvSpPr>
          <p:spPr>
            <a:xfrm>
              <a:off x="7117560" y="2264760"/>
              <a:ext cx="310320" cy="124560"/>
            </a:xfrm>
            <a:custGeom>
              <a:avLst/>
              <a:gdLst/>
              <a:ahLst/>
              <a:rect l="l" t="t" r="r" b="b"/>
              <a:pathLst>
                <a:path w="12383" h="501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style>
            <a:lnRef idx="0"/>
            <a:fillRef idx="0"/>
            <a:effectRef idx="0"/>
            <a:fontRef idx="minor"/>
          </p:style>
        </p:sp>
        <p:sp>
          <p:nvSpPr>
            <p:cNvPr id="9172" name="CustomShape 409"/>
            <p:cNvSpPr/>
            <p:nvPr/>
          </p:nvSpPr>
          <p:spPr>
            <a:xfrm>
              <a:off x="7199280" y="2473560"/>
              <a:ext cx="143640" cy="61920"/>
            </a:xfrm>
            <a:custGeom>
              <a:avLst/>
              <a:gdLst/>
              <a:ahLst/>
              <a:rect l="l" t="t" r="r" b="b"/>
              <a:pathLst>
                <a:path w="5767" h="2522">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style>
            <a:lnRef idx="0"/>
            <a:fillRef idx="0"/>
            <a:effectRef idx="0"/>
            <a:fontRef idx="minor"/>
          </p:style>
        </p:sp>
        <p:sp>
          <p:nvSpPr>
            <p:cNvPr id="9173" name="CustomShape 410"/>
            <p:cNvSpPr/>
            <p:nvPr/>
          </p:nvSpPr>
          <p:spPr>
            <a:xfrm>
              <a:off x="7225200" y="2549520"/>
              <a:ext cx="34920" cy="69120"/>
            </a:xfrm>
            <a:custGeom>
              <a:avLst/>
              <a:gdLst/>
              <a:ahLst/>
              <a:rect l="l" t="t" r="r" b="b"/>
              <a:pathLst>
                <a:path w="1450" h="2805">
                  <a:moveTo>
                    <a:pt x="0" y="0"/>
                  </a:moveTo>
                  <a:lnTo>
                    <a:pt x="253" y="2804"/>
                  </a:lnTo>
                  <a:lnTo>
                    <a:pt x="1450" y="2804"/>
                  </a:lnTo>
                  <a:lnTo>
                    <a:pt x="1450" y="284"/>
                  </a:lnTo>
                  <a:cubicBezTo>
                    <a:pt x="883" y="221"/>
                    <a:pt x="410" y="158"/>
                    <a:pt x="0" y="0"/>
                  </a:cubicBezTo>
                  <a:close/>
                </a:path>
              </a:pathLst>
            </a:custGeom>
            <a:solidFill>
              <a:srgbClr val="5f7d95"/>
            </a:solidFill>
            <a:ln>
              <a:noFill/>
            </a:ln>
          </p:spPr>
          <p:style>
            <a:lnRef idx="0"/>
            <a:fillRef idx="0"/>
            <a:effectRef idx="0"/>
            <a:fontRef idx="minor"/>
          </p:style>
        </p:sp>
        <p:sp>
          <p:nvSpPr>
            <p:cNvPr id="9174" name="CustomShape 411"/>
            <p:cNvSpPr/>
            <p:nvPr/>
          </p:nvSpPr>
          <p:spPr>
            <a:xfrm>
              <a:off x="7282440" y="2549520"/>
              <a:ext cx="36000" cy="69120"/>
            </a:xfrm>
            <a:custGeom>
              <a:avLst/>
              <a:gdLst/>
              <a:ahLst/>
              <a:rect l="l" t="t" r="r" b="b"/>
              <a:pathLst>
                <a:path w="1482" h="2805">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style>
            <a:lnRef idx="0"/>
            <a:fillRef idx="0"/>
            <a:effectRef idx="0"/>
            <a:fontRef idx="minor"/>
          </p:style>
        </p:sp>
        <p:sp>
          <p:nvSpPr>
            <p:cNvPr id="9175" name="CustomShape 412"/>
            <p:cNvSpPr/>
            <p:nvPr/>
          </p:nvSpPr>
          <p:spPr>
            <a:xfrm>
              <a:off x="7211160" y="2411640"/>
              <a:ext cx="49320" cy="50040"/>
            </a:xfrm>
            <a:custGeom>
              <a:avLst/>
              <a:gdLst/>
              <a:ahLst/>
              <a:rect l="l" t="t" r="r" b="b"/>
              <a:pathLst>
                <a:path w="2017" h="2049">
                  <a:moveTo>
                    <a:pt x="0" y="1"/>
                  </a:moveTo>
                  <a:lnTo>
                    <a:pt x="189" y="2048"/>
                  </a:lnTo>
                  <a:cubicBezTo>
                    <a:pt x="725" y="1859"/>
                    <a:pt x="1355" y="1702"/>
                    <a:pt x="2017" y="1670"/>
                  </a:cubicBezTo>
                  <a:lnTo>
                    <a:pt x="2017" y="1"/>
                  </a:lnTo>
                  <a:close/>
                </a:path>
              </a:pathLst>
            </a:custGeom>
            <a:solidFill>
              <a:srgbClr val="5f7d95"/>
            </a:solidFill>
            <a:ln>
              <a:noFill/>
            </a:ln>
          </p:spPr>
          <p:style>
            <a:lnRef idx="0"/>
            <a:fillRef idx="0"/>
            <a:effectRef idx="0"/>
            <a:fontRef idx="minor"/>
          </p:style>
        </p:sp>
        <p:sp>
          <p:nvSpPr>
            <p:cNvPr id="9176" name="CustomShape 413"/>
            <p:cNvSpPr/>
            <p:nvPr/>
          </p:nvSpPr>
          <p:spPr>
            <a:xfrm>
              <a:off x="7282440" y="2412360"/>
              <a:ext cx="49320" cy="50040"/>
            </a:xfrm>
            <a:custGeom>
              <a:avLst/>
              <a:gdLst/>
              <a:ahLst/>
              <a:rect l="l" t="t" r="r" b="b"/>
              <a:pathLst>
                <a:path w="2018" h="2048">
                  <a:moveTo>
                    <a:pt x="1" y="0"/>
                  </a:moveTo>
                  <a:lnTo>
                    <a:pt x="1" y="1670"/>
                  </a:lnTo>
                  <a:cubicBezTo>
                    <a:pt x="694" y="1701"/>
                    <a:pt x="1293" y="1827"/>
                    <a:pt x="1828" y="2048"/>
                  </a:cubicBezTo>
                  <a:lnTo>
                    <a:pt x="2017" y="0"/>
                  </a:lnTo>
                  <a:close/>
                </a:path>
              </a:pathLst>
            </a:custGeom>
            <a:solidFill>
              <a:srgbClr val="5f7d95"/>
            </a:solidFill>
            <a:ln>
              <a:noFill/>
            </a:ln>
          </p:spPr>
          <p:style>
            <a:lnRef idx="0"/>
            <a:fillRef idx="0"/>
            <a:effectRef idx="0"/>
            <a:fontRef idx="minor"/>
          </p:style>
        </p:sp>
        <p:sp>
          <p:nvSpPr>
            <p:cNvPr id="9177" name="CustomShape 414"/>
            <p:cNvSpPr/>
            <p:nvPr/>
          </p:nvSpPr>
          <p:spPr>
            <a:xfrm>
              <a:off x="7333200" y="2411640"/>
              <a:ext cx="91440" cy="207360"/>
            </a:xfrm>
            <a:custGeom>
              <a:avLst/>
              <a:gdLst/>
              <a:ahLst/>
              <a:rect l="l" t="t" r="r" b="b"/>
              <a:pathLst>
                <a:path w="3687" h="82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style>
            <a:lnRef idx="0"/>
            <a:fillRef idx="0"/>
            <a:effectRef idx="0"/>
            <a:fontRef idx="minor"/>
          </p:style>
        </p:sp>
        <p:sp>
          <p:nvSpPr>
            <p:cNvPr id="9178" name="CustomShape 415"/>
            <p:cNvSpPr/>
            <p:nvPr/>
          </p:nvSpPr>
          <p:spPr>
            <a:xfrm>
              <a:off x="7117560" y="2411640"/>
              <a:ext cx="91440" cy="207360"/>
            </a:xfrm>
            <a:custGeom>
              <a:avLst/>
              <a:gdLst/>
              <a:ahLst/>
              <a:rect l="l" t="t" r="r" b="b"/>
              <a:pathLst>
                <a:path w="3687" h="82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style>
            <a:lnRef idx="0"/>
            <a:fillRef idx="0"/>
            <a:effectRef idx="0"/>
            <a:fontRef idx="minor"/>
          </p:style>
        </p:sp>
      </p:grpSp>
      <p:grpSp>
        <p:nvGrpSpPr>
          <p:cNvPr id="9179" name="Group 416"/>
          <p:cNvGrpSpPr/>
          <p:nvPr/>
        </p:nvGrpSpPr>
        <p:grpSpPr>
          <a:xfrm>
            <a:off x="5306040" y="2738880"/>
            <a:ext cx="355680" cy="354240"/>
            <a:chOff x="5306040" y="2738880"/>
            <a:chExt cx="355680" cy="354240"/>
          </a:xfrm>
        </p:grpSpPr>
        <p:sp>
          <p:nvSpPr>
            <p:cNvPr id="9180" name="CustomShape 417"/>
            <p:cNvSpPr/>
            <p:nvPr/>
          </p:nvSpPr>
          <p:spPr>
            <a:xfrm>
              <a:off x="5306040" y="3052440"/>
              <a:ext cx="355680" cy="40680"/>
            </a:xfrm>
            <a:custGeom>
              <a:avLst/>
              <a:gdLst/>
              <a:ahLst/>
              <a:rect l="l" t="t" r="r" b="b"/>
              <a:pathLst>
                <a:path w="14178" h="1671">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style>
            <a:lnRef idx="0"/>
            <a:fillRef idx="0"/>
            <a:effectRef idx="0"/>
            <a:fontRef idx="minor"/>
          </p:style>
        </p:sp>
        <p:sp>
          <p:nvSpPr>
            <p:cNvPr id="9181" name="CustomShape 418"/>
            <p:cNvSpPr/>
            <p:nvPr/>
          </p:nvSpPr>
          <p:spPr>
            <a:xfrm>
              <a:off x="5306040" y="2738880"/>
              <a:ext cx="355680" cy="41400"/>
            </a:xfrm>
            <a:custGeom>
              <a:avLst/>
              <a:gdLst/>
              <a:ahLst/>
              <a:rect l="l" t="t" r="r" b="b"/>
              <a:pathLst>
                <a:path w="14178" h="1702">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style>
            <a:lnRef idx="0"/>
            <a:fillRef idx="0"/>
            <a:effectRef idx="0"/>
            <a:fontRef idx="minor"/>
          </p:style>
        </p:sp>
        <p:sp>
          <p:nvSpPr>
            <p:cNvPr id="9182" name="CustomShape 419"/>
            <p:cNvSpPr/>
            <p:nvPr/>
          </p:nvSpPr>
          <p:spPr>
            <a:xfrm>
              <a:off x="5348160" y="2802600"/>
              <a:ext cx="270720" cy="228600"/>
            </a:xfrm>
            <a:custGeom>
              <a:avLst/>
              <a:gdLst/>
              <a:ahLst/>
              <a:rect l="l" t="t" r="r" b="b"/>
              <a:pathLst>
                <a:path w="10807" h="913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style>
            <a:lnRef idx="0"/>
            <a:fillRef idx="0"/>
            <a:effectRef idx="0"/>
            <a:fontRef idx="minor"/>
          </p:style>
        </p:sp>
      </p:grpSp>
      <p:grpSp>
        <p:nvGrpSpPr>
          <p:cNvPr id="9183" name="Group 420"/>
          <p:cNvGrpSpPr/>
          <p:nvPr/>
        </p:nvGrpSpPr>
        <p:grpSpPr>
          <a:xfrm>
            <a:off x="5315400" y="3214800"/>
            <a:ext cx="336600" cy="354240"/>
            <a:chOff x="5315400" y="3214800"/>
            <a:chExt cx="336600" cy="354240"/>
          </a:xfrm>
        </p:grpSpPr>
        <p:sp>
          <p:nvSpPr>
            <p:cNvPr id="9184" name="CustomShape 421"/>
            <p:cNvSpPr/>
            <p:nvPr/>
          </p:nvSpPr>
          <p:spPr>
            <a:xfrm>
              <a:off x="5464440" y="3214800"/>
              <a:ext cx="60480" cy="60480"/>
            </a:xfrm>
            <a:custGeom>
              <a:avLst/>
              <a:gdLst/>
              <a:ahLst/>
              <a:rect l="l" t="t" r="r" b="b"/>
              <a:pathLst>
                <a:path w="2459" h="2458">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style>
            <a:lnRef idx="0"/>
            <a:fillRef idx="0"/>
            <a:effectRef idx="0"/>
            <a:fontRef idx="minor"/>
          </p:style>
        </p:sp>
        <p:sp>
          <p:nvSpPr>
            <p:cNvPr id="9185" name="CustomShape 422"/>
            <p:cNvSpPr/>
            <p:nvPr/>
          </p:nvSpPr>
          <p:spPr>
            <a:xfrm>
              <a:off x="5315400" y="3288600"/>
              <a:ext cx="336600" cy="280440"/>
            </a:xfrm>
            <a:custGeom>
              <a:avLst/>
              <a:gdLst/>
              <a:ahLst/>
              <a:rect l="l" t="t" r="r" b="b"/>
              <a:pathLst>
                <a:path w="13422" h="11187">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style>
            <a:lnRef idx="0"/>
            <a:fillRef idx="0"/>
            <a:effectRef idx="0"/>
            <a:fontRef idx="minor"/>
          </p:style>
        </p:sp>
        <p:sp>
          <p:nvSpPr>
            <p:cNvPr id="9186" name="CustomShape 423"/>
            <p:cNvSpPr/>
            <p:nvPr/>
          </p:nvSpPr>
          <p:spPr>
            <a:xfrm>
              <a:off x="5316840" y="3256920"/>
              <a:ext cx="105840" cy="49680"/>
            </a:xfrm>
            <a:custGeom>
              <a:avLst/>
              <a:gdLst/>
              <a:ahLst/>
              <a:rect l="l" t="t" r="r" b="b"/>
              <a:pathLst>
                <a:path w="4254" h="2026">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style>
            <a:lnRef idx="0"/>
            <a:fillRef idx="0"/>
            <a:effectRef idx="0"/>
            <a:fontRef idx="minor"/>
          </p:style>
        </p:sp>
      </p:grpSp>
      <p:grpSp>
        <p:nvGrpSpPr>
          <p:cNvPr id="9187" name="Group 424"/>
          <p:cNvGrpSpPr/>
          <p:nvPr/>
        </p:nvGrpSpPr>
        <p:grpSpPr>
          <a:xfrm>
            <a:off x="7950240" y="2738520"/>
            <a:ext cx="358560" cy="356760"/>
            <a:chOff x="7950240" y="2738520"/>
            <a:chExt cx="358560" cy="356760"/>
          </a:xfrm>
        </p:grpSpPr>
        <p:sp>
          <p:nvSpPr>
            <p:cNvPr id="9188" name="CustomShape 425"/>
            <p:cNvSpPr/>
            <p:nvPr/>
          </p:nvSpPr>
          <p:spPr>
            <a:xfrm>
              <a:off x="7953120" y="2738520"/>
              <a:ext cx="63720" cy="61560"/>
            </a:xfrm>
            <a:custGeom>
              <a:avLst/>
              <a:gdLst/>
              <a:ahLst/>
              <a:rect l="l" t="t" r="r" b="b"/>
              <a:pathLst>
                <a:path w="2585" h="2506">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style>
            <a:lnRef idx="0"/>
            <a:fillRef idx="0"/>
            <a:effectRef idx="0"/>
            <a:fontRef idx="minor"/>
          </p:style>
        </p:sp>
        <p:sp>
          <p:nvSpPr>
            <p:cNvPr id="9189" name="CustomShape 426"/>
            <p:cNvSpPr/>
            <p:nvPr/>
          </p:nvSpPr>
          <p:spPr>
            <a:xfrm>
              <a:off x="8038800" y="2738880"/>
              <a:ext cx="20160" cy="61920"/>
            </a:xfrm>
            <a:custGeom>
              <a:avLst/>
              <a:gdLst/>
              <a:ahLst/>
              <a:rect l="l" t="t" r="r" b="b"/>
              <a:pathLst>
                <a:path w="851" h="252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style>
            <a:lnRef idx="0"/>
            <a:fillRef idx="0"/>
            <a:effectRef idx="0"/>
            <a:fontRef idx="minor"/>
          </p:style>
        </p:sp>
        <p:sp>
          <p:nvSpPr>
            <p:cNvPr id="9190" name="CustomShape 427"/>
            <p:cNvSpPr/>
            <p:nvPr/>
          </p:nvSpPr>
          <p:spPr>
            <a:xfrm>
              <a:off x="7954200" y="2823840"/>
              <a:ext cx="61920" cy="18360"/>
            </a:xfrm>
            <a:custGeom>
              <a:avLst/>
              <a:gdLst/>
              <a:ahLst/>
              <a:rect l="l" t="t" r="r" b="b"/>
              <a:pathLst>
                <a:path w="2521" h="788">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style>
            <a:lnRef idx="0"/>
            <a:fillRef idx="0"/>
            <a:effectRef idx="0"/>
            <a:fontRef idx="minor"/>
          </p:style>
        </p:sp>
        <p:sp>
          <p:nvSpPr>
            <p:cNvPr id="9191" name="CustomShape 428"/>
            <p:cNvSpPr/>
            <p:nvPr/>
          </p:nvSpPr>
          <p:spPr>
            <a:xfrm>
              <a:off x="7950240" y="2823120"/>
              <a:ext cx="254160" cy="272160"/>
            </a:xfrm>
            <a:custGeom>
              <a:avLst/>
              <a:gdLst/>
              <a:ahLst/>
              <a:rect l="l" t="t" r="r" b="b"/>
              <a:pathLst>
                <a:path w="10146" h="1087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style>
            <a:lnRef idx="0"/>
            <a:fillRef idx="0"/>
            <a:effectRef idx="0"/>
            <a:fontRef idx="minor"/>
          </p:style>
        </p:sp>
        <p:sp>
          <p:nvSpPr>
            <p:cNvPr id="9192" name="CustomShape 429"/>
            <p:cNvSpPr/>
            <p:nvPr/>
          </p:nvSpPr>
          <p:spPr>
            <a:xfrm>
              <a:off x="8121600" y="2759760"/>
              <a:ext cx="30240" cy="65160"/>
            </a:xfrm>
            <a:custGeom>
              <a:avLst/>
              <a:gdLst/>
              <a:ahLst/>
              <a:rect l="l" t="t" r="r" b="b"/>
              <a:pathLst>
                <a:path w="1262" h="2647">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style>
            <a:lnRef idx="0"/>
            <a:fillRef idx="0"/>
            <a:effectRef idx="0"/>
            <a:fontRef idx="minor"/>
          </p:style>
        </p:sp>
        <p:sp>
          <p:nvSpPr>
            <p:cNvPr id="9193" name="CustomShape 430"/>
            <p:cNvSpPr/>
            <p:nvPr/>
          </p:nvSpPr>
          <p:spPr>
            <a:xfrm>
              <a:off x="8173080" y="2739960"/>
              <a:ext cx="135720" cy="269280"/>
            </a:xfrm>
            <a:custGeom>
              <a:avLst/>
              <a:gdLst/>
              <a:ahLst/>
              <a:rect l="l" t="t" r="r" b="b"/>
              <a:pathLst>
                <a:path w="5451" h="10744">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style>
            <a:lnRef idx="0"/>
            <a:fillRef idx="0"/>
            <a:effectRef idx="0"/>
            <a:fontRef idx="minor"/>
          </p:style>
        </p:sp>
      </p:grpSp>
      <p:grpSp>
        <p:nvGrpSpPr>
          <p:cNvPr id="9194" name="Group 431"/>
          <p:cNvGrpSpPr/>
          <p:nvPr/>
        </p:nvGrpSpPr>
        <p:grpSpPr>
          <a:xfrm>
            <a:off x="6636960" y="3214080"/>
            <a:ext cx="363240" cy="355680"/>
            <a:chOff x="6636960" y="3214080"/>
            <a:chExt cx="363240" cy="355680"/>
          </a:xfrm>
        </p:grpSpPr>
        <p:sp>
          <p:nvSpPr>
            <p:cNvPr id="9195" name="CustomShape 432"/>
            <p:cNvSpPr/>
            <p:nvPr/>
          </p:nvSpPr>
          <p:spPr>
            <a:xfrm>
              <a:off x="6806520" y="3276720"/>
              <a:ext cx="130320" cy="129240"/>
            </a:xfrm>
            <a:custGeom>
              <a:avLst/>
              <a:gdLst/>
              <a:ahLst/>
              <a:rect l="l" t="t" r="r" b="b"/>
              <a:pathLst>
                <a:path w="5231" h="5192">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style>
            <a:lnRef idx="0"/>
            <a:fillRef idx="0"/>
            <a:effectRef idx="0"/>
            <a:fontRef idx="minor"/>
          </p:style>
        </p:sp>
        <p:sp>
          <p:nvSpPr>
            <p:cNvPr id="9196" name="CustomShape 433"/>
            <p:cNvSpPr/>
            <p:nvPr/>
          </p:nvSpPr>
          <p:spPr>
            <a:xfrm>
              <a:off x="6923880" y="3214080"/>
              <a:ext cx="76320" cy="76320"/>
            </a:xfrm>
            <a:custGeom>
              <a:avLst/>
              <a:gdLst/>
              <a:ahLst/>
              <a:rect l="l" t="t" r="r" b="b"/>
              <a:pathLst>
                <a:path w="3089" h="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style>
            <a:lnRef idx="0"/>
            <a:fillRef idx="0"/>
            <a:effectRef idx="0"/>
            <a:fontRef idx="minor"/>
          </p:style>
        </p:sp>
        <p:sp>
          <p:nvSpPr>
            <p:cNvPr id="9197" name="CustomShape 434"/>
            <p:cNvSpPr/>
            <p:nvPr/>
          </p:nvSpPr>
          <p:spPr>
            <a:xfrm>
              <a:off x="6641640" y="3475440"/>
              <a:ext cx="97560" cy="92160"/>
            </a:xfrm>
            <a:custGeom>
              <a:avLst/>
              <a:gdLst/>
              <a:ahLst/>
              <a:rect l="l" t="t" r="r" b="b"/>
              <a:pathLst>
                <a:path w="3935" h="3717">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style>
            <a:lnRef idx="0"/>
            <a:fillRef idx="0"/>
            <a:effectRef idx="0"/>
            <a:fontRef idx="minor"/>
          </p:style>
        </p:sp>
        <p:sp>
          <p:nvSpPr>
            <p:cNvPr id="9198" name="CustomShape 435"/>
            <p:cNvSpPr/>
            <p:nvPr/>
          </p:nvSpPr>
          <p:spPr>
            <a:xfrm>
              <a:off x="6636960" y="3299040"/>
              <a:ext cx="283320" cy="270720"/>
            </a:xfrm>
            <a:custGeom>
              <a:avLst/>
              <a:gdLst/>
              <a:ahLst/>
              <a:rect l="l" t="t" r="r" b="b"/>
              <a:pathLst>
                <a:path w="11312" h="10803">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style>
            <a:lnRef idx="0"/>
            <a:fillRef idx="0"/>
            <a:effectRef idx="0"/>
            <a:fontRef idx="minor"/>
          </p:style>
        </p:sp>
        <p:sp>
          <p:nvSpPr>
            <p:cNvPr id="9199" name="CustomShape 436"/>
            <p:cNvSpPr/>
            <p:nvPr/>
          </p:nvSpPr>
          <p:spPr>
            <a:xfrm>
              <a:off x="6878880" y="3448800"/>
              <a:ext cx="116640" cy="85680"/>
            </a:xfrm>
            <a:custGeom>
              <a:avLst/>
              <a:gdLst/>
              <a:ahLst/>
              <a:rect l="l" t="t" r="r" b="b"/>
              <a:pathLst>
                <a:path w="4696" h="3458">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style>
            <a:lnRef idx="0"/>
            <a:fillRef idx="0"/>
            <a:effectRef idx="0"/>
            <a:fontRef idx="minor"/>
          </p:style>
        </p:sp>
        <p:sp>
          <p:nvSpPr>
            <p:cNvPr id="9200" name="CustomShape 437"/>
            <p:cNvSpPr/>
            <p:nvPr/>
          </p:nvSpPr>
          <p:spPr>
            <a:xfrm>
              <a:off x="6679800" y="3220560"/>
              <a:ext cx="85680" cy="115200"/>
            </a:xfrm>
            <a:custGeom>
              <a:avLst/>
              <a:gdLst/>
              <a:ahLst/>
              <a:rect l="l" t="t" r="r" b="b"/>
              <a:pathLst>
                <a:path w="3466" h="4625">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style>
            <a:lnRef idx="0"/>
            <a:fillRef idx="0"/>
            <a:effectRef idx="0"/>
            <a:fontRef idx="minor"/>
          </p:style>
        </p:sp>
      </p:grpSp>
      <p:grpSp>
        <p:nvGrpSpPr>
          <p:cNvPr id="9201" name="Group 438"/>
          <p:cNvGrpSpPr/>
          <p:nvPr/>
        </p:nvGrpSpPr>
        <p:grpSpPr>
          <a:xfrm>
            <a:off x="5772960" y="1379520"/>
            <a:ext cx="311760" cy="353880"/>
            <a:chOff x="5772960" y="1379520"/>
            <a:chExt cx="311760" cy="353880"/>
          </a:xfrm>
        </p:grpSpPr>
        <p:sp>
          <p:nvSpPr>
            <p:cNvPr id="9202" name="CustomShape 439"/>
            <p:cNvSpPr/>
            <p:nvPr/>
          </p:nvSpPr>
          <p:spPr>
            <a:xfrm>
              <a:off x="5857920" y="1441440"/>
              <a:ext cx="144720" cy="229320"/>
            </a:xfrm>
            <a:custGeom>
              <a:avLst/>
              <a:gdLst/>
              <a:ahLst/>
              <a:rect l="l" t="t" r="r" b="b"/>
              <a:pathLst>
                <a:path w="5798" h="9169">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style>
            <a:lnRef idx="0"/>
            <a:fillRef idx="0"/>
            <a:effectRef idx="0"/>
            <a:fontRef idx="minor"/>
          </p:style>
        </p:sp>
        <p:sp>
          <p:nvSpPr>
            <p:cNvPr id="9203" name="CustomShape 440"/>
            <p:cNvSpPr/>
            <p:nvPr/>
          </p:nvSpPr>
          <p:spPr>
            <a:xfrm>
              <a:off x="6022800" y="1379520"/>
              <a:ext cx="61920" cy="278640"/>
            </a:xfrm>
            <a:custGeom>
              <a:avLst/>
              <a:gdLst/>
              <a:ahLst/>
              <a:rect l="l" t="t" r="r" b="b"/>
              <a:pathLst>
                <a:path w="2521" h="11123">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style>
            <a:lnRef idx="0"/>
            <a:fillRef idx="0"/>
            <a:effectRef idx="0"/>
            <a:fontRef idx="minor"/>
          </p:style>
        </p:sp>
        <p:sp>
          <p:nvSpPr>
            <p:cNvPr id="9204" name="CustomShape 441"/>
            <p:cNvSpPr/>
            <p:nvPr/>
          </p:nvSpPr>
          <p:spPr>
            <a:xfrm>
              <a:off x="5772960" y="1379520"/>
              <a:ext cx="61920" cy="278640"/>
            </a:xfrm>
            <a:custGeom>
              <a:avLst/>
              <a:gdLst/>
              <a:ahLst/>
              <a:rect l="l" t="t" r="r" b="b"/>
              <a:pathLst>
                <a:path w="2521" h="11123">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style>
            <a:lnRef idx="0"/>
            <a:fillRef idx="0"/>
            <a:effectRef idx="0"/>
            <a:fontRef idx="minor"/>
          </p:style>
        </p:sp>
        <p:sp>
          <p:nvSpPr>
            <p:cNvPr id="9205" name="CustomShape 442"/>
            <p:cNvSpPr/>
            <p:nvPr/>
          </p:nvSpPr>
          <p:spPr>
            <a:xfrm>
              <a:off x="5809680" y="1652400"/>
              <a:ext cx="240480" cy="81000"/>
            </a:xfrm>
            <a:custGeom>
              <a:avLst/>
              <a:gdLst/>
              <a:ahLst/>
              <a:rect l="l" t="t" r="r" b="b"/>
              <a:pathLst>
                <a:path w="9610" h="3278">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style>
            <a:lnRef idx="0"/>
            <a:fillRef idx="0"/>
            <a:effectRef idx="0"/>
            <a:fontRef idx="minor"/>
          </p:style>
        </p:sp>
      </p:grpSp>
      <p:grpSp>
        <p:nvGrpSpPr>
          <p:cNvPr id="9206" name="Group 443"/>
          <p:cNvGrpSpPr/>
          <p:nvPr/>
        </p:nvGrpSpPr>
        <p:grpSpPr>
          <a:xfrm>
            <a:off x="5750280" y="1820520"/>
            <a:ext cx="357120" cy="353880"/>
            <a:chOff x="5750280" y="1820520"/>
            <a:chExt cx="357120" cy="353880"/>
          </a:xfrm>
        </p:grpSpPr>
        <p:sp>
          <p:nvSpPr>
            <p:cNvPr id="9207" name="CustomShape 444"/>
            <p:cNvSpPr/>
            <p:nvPr/>
          </p:nvSpPr>
          <p:spPr>
            <a:xfrm>
              <a:off x="5814000" y="1882440"/>
              <a:ext cx="103320" cy="145440"/>
            </a:xfrm>
            <a:custGeom>
              <a:avLst/>
              <a:gdLst/>
              <a:ahLst/>
              <a:rect l="l" t="t" r="r" b="b"/>
              <a:pathLst>
                <a:path w="4160" h="583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style>
            <a:lnRef idx="0"/>
            <a:fillRef idx="0"/>
            <a:effectRef idx="0"/>
            <a:fontRef idx="minor"/>
          </p:style>
        </p:sp>
        <p:sp>
          <p:nvSpPr>
            <p:cNvPr id="9208" name="CustomShape 445"/>
            <p:cNvSpPr/>
            <p:nvPr/>
          </p:nvSpPr>
          <p:spPr>
            <a:xfrm>
              <a:off x="5938560" y="1882440"/>
              <a:ext cx="104040" cy="145440"/>
            </a:xfrm>
            <a:custGeom>
              <a:avLst/>
              <a:gdLst/>
              <a:ahLst/>
              <a:rect l="l" t="t" r="r" b="b"/>
              <a:pathLst>
                <a:path w="4191" h="583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style>
            <a:lnRef idx="0"/>
            <a:fillRef idx="0"/>
            <a:effectRef idx="0"/>
            <a:fontRef idx="minor"/>
          </p:style>
        </p:sp>
        <p:sp>
          <p:nvSpPr>
            <p:cNvPr id="9209" name="CustomShape 446"/>
            <p:cNvSpPr/>
            <p:nvPr/>
          </p:nvSpPr>
          <p:spPr>
            <a:xfrm>
              <a:off x="5750280" y="1820520"/>
              <a:ext cx="357120" cy="353880"/>
            </a:xfrm>
            <a:custGeom>
              <a:avLst/>
              <a:gdLst/>
              <a:ahLst/>
              <a:rect l="l" t="t" r="r" b="b"/>
              <a:pathLst>
                <a:path w="14241" h="1411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style>
            <a:lnRef idx="0"/>
            <a:fillRef idx="0"/>
            <a:effectRef idx="0"/>
            <a:fontRef idx="minor"/>
          </p:style>
        </p:sp>
      </p:grpSp>
      <p:grpSp>
        <p:nvGrpSpPr>
          <p:cNvPr id="9210" name="Group 447"/>
          <p:cNvGrpSpPr/>
          <p:nvPr/>
        </p:nvGrpSpPr>
        <p:grpSpPr>
          <a:xfrm>
            <a:off x="5761440" y="2264040"/>
            <a:ext cx="355680" cy="355680"/>
            <a:chOff x="5761440" y="2264040"/>
            <a:chExt cx="355680" cy="355680"/>
          </a:xfrm>
        </p:grpSpPr>
        <p:sp>
          <p:nvSpPr>
            <p:cNvPr id="9211" name="CustomShape 448"/>
            <p:cNvSpPr/>
            <p:nvPr/>
          </p:nvSpPr>
          <p:spPr>
            <a:xfrm>
              <a:off x="5837040" y="2264040"/>
              <a:ext cx="207360" cy="61920"/>
            </a:xfrm>
            <a:custGeom>
              <a:avLst/>
              <a:gdLst/>
              <a:ahLst/>
              <a:rect l="l" t="t" r="r" b="b"/>
              <a:pathLst>
                <a:path w="8286" h="2522">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style>
            <a:lnRef idx="0"/>
            <a:fillRef idx="0"/>
            <a:effectRef idx="0"/>
            <a:fontRef idx="minor"/>
          </p:style>
        </p:sp>
        <p:sp>
          <p:nvSpPr>
            <p:cNvPr id="9212" name="CustomShape 449"/>
            <p:cNvSpPr/>
            <p:nvPr/>
          </p:nvSpPr>
          <p:spPr>
            <a:xfrm>
              <a:off x="5761440" y="2489400"/>
              <a:ext cx="355680" cy="130320"/>
            </a:xfrm>
            <a:custGeom>
              <a:avLst/>
              <a:gdLst/>
              <a:ahLst/>
              <a:rect l="l" t="t" r="r" b="b"/>
              <a:pathLst>
                <a:path w="14178" h="523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style>
            <a:lnRef idx="0"/>
            <a:fillRef idx="0"/>
            <a:effectRef idx="0"/>
            <a:fontRef idx="minor"/>
          </p:style>
        </p:sp>
        <p:sp>
          <p:nvSpPr>
            <p:cNvPr id="9213" name="CustomShape 450"/>
            <p:cNvSpPr/>
            <p:nvPr/>
          </p:nvSpPr>
          <p:spPr>
            <a:xfrm>
              <a:off x="5854320" y="2499480"/>
              <a:ext cx="173160" cy="57240"/>
            </a:xfrm>
            <a:custGeom>
              <a:avLst/>
              <a:gdLst/>
              <a:ahLst/>
              <a:rect l="l" t="t" r="r" b="b"/>
              <a:pathLst>
                <a:path w="6932" h="23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style>
            <a:lnRef idx="0"/>
            <a:fillRef idx="0"/>
            <a:effectRef idx="0"/>
            <a:fontRef idx="minor"/>
          </p:style>
        </p:sp>
        <p:sp>
          <p:nvSpPr>
            <p:cNvPr id="9214" name="CustomShape 451"/>
            <p:cNvSpPr/>
            <p:nvPr/>
          </p:nvSpPr>
          <p:spPr>
            <a:xfrm>
              <a:off x="5837040" y="2328120"/>
              <a:ext cx="206280" cy="165960"/>
            </a:xfrm>
            <a:custGeom>
              <a:avLst/>
              <a:gdLst/>
              <a:ahLst/>
              <a:rect l="l" t="t" r="r" b="b"/>
              <a:pathLst>
                <a:path w="8255" h="6649">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style>
            <a:lnRef idx="0"/>
            <a:fillRef idx="0"/>
            <a:effectRef idx="0"/>
            <a:fontRef idx="minor"/>
          </p:style>
        </p:sp>
      </p:grpSp>
      <p:grpSp>
        <p:nvGrpSpPr>
          <p:cNvPr id="9215" name="Group 452"/>
          <p:cNvGrpSpPr/>
          <p:nvPr/>
        </p:nvGrpSpPr>
        <p:grpSpPr>
          <a:xfrm>
            <a:off x="7534440" y="1379880"/>
            <a:ext cx="354960" cy="353160"/>
            <a:chOff x="7534440" y="1379880"/>
            <a:chExt cx="354960" cy="353160"/>
          </a:xfrm>
        </p:grpSpPr>
        <p:sp>
          <p:nvSpPr>
            <p:cNvPr id="9216" name="CustomShape 453"/>
            <p:cNvSpPr/>
            <p:nvPr/>
          </p:nvSpPr>
          <p:spPr>
            <a:xfrm>
              <a:off x="7649640" y="1379880"/>
              <a:ext cx="123840" cy="123840"/>
            </a:xfrm>
            <a:custGeom>
              <a:avLst/>
              <a:gdLst/>
              <a:ahLst/>
              <a:rect l="l" t="t" r="r" b="b"/>
              <a:pathLst>
                <a:path w="4979" h="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style>
            <a:lnRef idx="0"/>
            <a:fillRef idx="0"/>
            <a:effectRef idx="0"/>
            <a:fontRef idx="minor"/>
          </p:style>
        </p:sp>
        <p:sp>
          <p:nvSpPr>
            <p:cNvPr id="9217" name="CustomShape 454"/>
            <p:cNvSpPr/>
            <p:nvPr/>
          </p:nvSpPr>
          <p:spPr>
            <a:xfrm>
              <a:off x="7534440" y="1422000"/>
              <a:ext cx="116640" cy="123840"/>
            </a:xfrm>
            <a:custGeom>
              <a:avLst/>
              <a:gdLst/>
              <a:ahLst/>
              <a:rect l="l" t="t" r="r" b="b"/>
              <a:pathLst>
                <a:path w="4695" h="4979">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style>
            <a:lnRef idx="0"/>
            <a:fillRef idx="0"/>
            <a:effectRef idx="0"/>
            <a:fontRef idx="minor"/>
          </p:style>
        </p:sp>
        <p:sp>
          <p:nvSpPr>
            <p:cNvPr id="9218" name="CustomShape 455"/>
            <p:cNvSpPr/>
            <p:nvPr/>
          </p:nvSpPr>
          <p:spPr>
            <a:xfrm>
              <a:off x="7772760" y="1421280"/>
              <a:ext cx="116640" cy="124560"/>
            </a:xfrm>
            <a:custGeom>
              <a:avLst/>
              <a:gdLst/>
              <a:ahLst/>
              <a:rect l="l" t="t" r="r" b="b"/>
              <a:pathLst>
                <a:path w="4696" h="501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style>
            <a:lnRef idx="0"/>
            <a:fillRef idx="0"/>
            <a:effectRef idx="0"/>
            <a:fontRef idx="minor"/>
          </p:style>
        </p:sp>
        <p:sp>
          <p:nvSpPr>
            <p:cNvPr id="9219" name="CustomShape 456"/>
            <p:cNvSpPr/>
            <p:nvPr/>
          </p:nvSpPr>
          <p:spPr>
            <a:xfrm>
              <a:off x="7618680" y="1671840"/>
              <a:ext cx="188280" cy="61200"/>
            </a:xfrm>
            <a:custGeom>
              <a:avLst/>
              <a:gdLst/>
              <a:ahLst/>
              <a:rect l="l" t="t" r="r" b="b"/>
              <a:pathLst>
                <a:path w="7531" h="249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style>
            <a:lnRef idx="0"/>
            <a:fillRef idx="0"/>
            <a:effectRef idx="0"/>
            <a:fontRef idx="minor"/>
          </p:style>
        </p:sp>
        <p:sp>
          <p:nvSpPr>
            <p:cNvPr id="9220" name="CustomShape 457"/>
            <p:cNvSpPr/>
            <p:nvPr/>
          </p:nvSpPr>
          <p:spPr>
            <a:xfrm>
              <a:off x="7660800" y="1630800"/>
              <a:ext cx="102600" cy="19080"/>
            </a:xfrm>
            <a:custGeom>
              <a:avLst/>
              <a:gdLst/>
              <a:ahLst/>
              <a:rect l="l" t="t" r="r" b="b"/>
              <a:pathLst>
                <a:path w="4128" h="820">
                  <a:moveTo>
                    <a:pt x="1" y="0"/>
                  </a:moveTo>
                  <a:lnTo>
                    <a:pt x="1" y="820"/>
                  </a:lnTo>
                  <a:lnTo>
                    <a:pt x="4128" y="820"/>
                  </a:lnTo>
                  <a:lnTo>
                    <a:pt x="4128" y="0"/>
                  </a:lnTo>
                  <a:close/>
                </a:path>
              </a:pathLst>
            </a:custGeom>
            <a:solidFill>
              <a:srgbClr val="5f7d95"/>
            </a:solidFill>
            <a:ln>
              <a:noFill/>
            </a:ln>
          </p:spPr>
          <p:style>
            <a:lnRef idx="0"/>
            <a:fillRef idx="0"/>
            <a:effectRef idx="0"/>
            <a:fontRef idx="minor"/>
          </p:style>
        </p:sp>
        <p:sp>
          <p:nvSpPr>
            <p:cNvPr id="9221" name="CustomShape 458"/>
            <p:cNvSpPr/>
            <p:nvPr/>
          </p:nvSpPr>
          <p:spPr>
            <a:xfrm>
              <a:off x="7614720" y="1511640"/>
              <a:ext cx="140400" cy="96840"/>
            </a:xfrm>
            <a:custGeom>
              <a:avLst/>
              <a:gdLst/>
              <a:ahLst/>
              <a:rect l="l" t="t" r="r" b="b"/>
              <a:pathLst>
                <a:path w="5640" h="3908">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style>
            <a:lnRef idx="0"/>
            <a:fillRef idx="0"/>
            <a:effectRef idx="0"/>
            <a:fontRef idx="minor"/>
          </p:style>
        </p:sp>
        <p:sp>
          <p:nvSpPr>
            <p:cNvPr id="9222" name="CustomShape 459"/>
            <p:cNvSpPr/>
            <p:nvPr/>
          </p:nvSpPr>
          <p:spPr>
            <a:xfrm>
              <a:off x="7747920" y="1546560"/>
              <a:ext cx="57960" cy="60480"/>
            </a:xfrm>
            <a:custGeom>
              <a:avLst/>
              <a:gdLst/>
              <a:ahLst/>
              <a:rect l="l" t="t" r="r" b="b"/>
              <a:pathLst>
                <a:path w="2364" h="2459">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style>
            <a:lnRef idx="0"/>
            <a:fillRef idx="0"/>
            <a:effectRef idx="0"/>
            <a:fontRef idx="minor"/>
          </p:style>
        </p:sp>
      </p:grpSp>
      <p:grpSp>
        <p:nvGrpSpPr>
          <p:cNvPr id="9223" name="Group 460"/>
          <p:cNvGrpSpPr/>
          <p:nvPr/>
        </p:nvGrpSpPr>
        <p:grpSpPr>
          <a:xfrm>
            <a:off x="7528680" y="1819800"/>
            <a:ext cx="366840" cy="354960"/>
            <a:chOff x="7528680" y="1819800"/>
            <a:chExt cx="366840" cy="354960"/>
          </a:xfrm>
        </p:grpSpPr>
        <p:sp>
          <p:nvSpPr>
            <p:cNvPr id="9224" name="CustomShape 461"/>
            <p:cNvSpPr/>
            <p:nvPr/>
          </p:nvSpPr>
          <p:spPr>
            <a:xfrm>
              <a:off x="7528680" y="1907280"/>
              <a:ext cx="142200" cy="133920"/>
            </a:xfrm>
            <a:custGeom>
              <a:avLst/>
              <a:gdLst/>
              <a:ahLst/>
              <a:rect l="l" t="t" r="r" b="b"/>
              <a:pathLst>
                <a:path w="5703" h="537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style>
            <a:lnRef idx="0"/>
            <a:fillRef idx="0"/>
            <a:effectRef idx="0"/>
            <a:fontRef idx="minor"/>
          </p:style>
        </p:sp>
        <p:sp>
          <p:nvSpPr>
            <p:cNvPr id="9225" name="CustomShape 462"/>
            <p:cNvSpPr/>
            <p:nvPr/>
          </p:nvSpPr>
          <p:spPr>
            <a:xfrm>
              <a:off x="7753320" y="1907280"/>
              <a:ext cx="142200" cy="133920"/>
            </a:xfrm>
            <a:custGeom>
              <a:avLst/>
              <a:gdLst/>
              <a:ahLst/>
              <a:rect l="l" t="t" r="r" b="b"/>
              <a:pathLst>
                <a:path w="5703" h="537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style>
            <a:lnRef idx="0"/>
            <a:fillRef idx="0"/>
            <a:effectRef idx="0"/>
            <a:fontRef idx="minor"/>
          </p:style>
        </p:sp>
        <p:sp>
          <p:nvSpPr>
            <p:cNvPr id="9226" name="CustomShape 463"/>
            <p:cNvSpPr/>
            <p:nvPr/>
          </p:nvSpPr>
          <p:spPr>
            <a:xfrm>
              <a:off x="7572960" y="2091240"/>
              <a:ext cx="123840" cy="83520"/>
            </a:xfrm>
            <a:custGeom>
              <a:avLst/>
              <a:gdLst/>
              <a:ahLst/>
              <a:rect l="l" t="t" r="r" b="b"/>
              <a:pathLst>
                <a:path w="4979" h="3372">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style>
            <a:lnRef idx="0"/>
            <a:fillRef idx="0"/>
            <a:effectRef idx="0"/>
            <a:fontRef idx="minor"/>
          </p:style>
        </p:sp>
        <p:sp>
          <p:nvSpPr>
            <p:cNvPr id="9227" name="CustomShape 464"/>
            <p:cNvSpPr/>
            <p:nvPr/>
          </p:nvSpPr>
          <p:spPr>
            <a:xfrm>
              <a:off x="7729560" y="2012040"/>
              <a:ext cx="54000" cy="49320"/>
            </a:xfrm>
            <a:custGeom>
              <a:avLst/>
              <a:gdLst/>
              <a:ahLst/>
              <a:rect l="l" t="t" r="r" b="b"/>
              <a:pathLst>
                <a:path w="2206" h="2017">
                  <a:moveTo>
                    <a:pt x="1197" y="0"/>
                  </a:moveTo>
                  <a:lnTo>
                    <a:pt x="0" y="914"/>
                  </a:lnTo>
                  <a:lnTo>
                    <a:pt x="1323" y="2017"/>
                  </a:lnTo>
                  <a:lnTo>
                    <a:pt x="2205" y="1040"/>
                  </a:lnTo>
                  <a:lnTo>
                    <a:pt x="1197" y="0"/>
                  </a:lnTo>
                  <a:close/>
                </a:path>
              </a:pathLst>
            </a:custGeom>
            <a:solidFill>
              <a:srgbClr val="5f7d95"/>
            </a:solidFill>
            <a:ln>
              <a:noFill/>
            </a:ln>
          </p:spPr>
          <p:style>
            <a:lnRef idx="0"/>
            <a:fillRef idx="0"/>
            <a:effectRef idx="0"/>
            <a:fontRef idx="minor"/>
          </p:style>
        </p:sp>
        <p:sp>
          <p:nvSpPr>
            <p:cNvPr id="9228" name="CustomShape 465"/>
            <p:cNvSpPr/>
            <p:nvPr/>
          </p:nvSpPr>
          <p:spPr>
            <a:xfrm>
              <a:off x="7640640" y="2010240"/>
              <a:ext cx="210240" cy="162000"/>
            </a:xfrm>
            <a:custGeom>
              <a:avLst/>
              <a:gdLst/>
              <a:ahLst/>
              <a:rect l="l" t="t" r="r" b="b"/>
              <a:pathLst>
                <a:path w="8413" h="6491">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style>
            <a:lnRef idx="0"/>
            <a:fillRef idx="0"/>
            <a:effectRef idx="0"/>
            <a:fontRef idx="minor"/>
          </p:style>
        </p:sp>
        <p:sp>
          <p:nvSpPr>
            <p:cNvPr id="9229" name="CustomShape 466"/>
            <p:cNvSpPr/>
            <p:nvPr/>
          </p:nvSpPr>
          <p:spPr>
            <a:xfrm>
              <a:off x="7535160" y="1819800"/>
              <a:ext cx="354960" cy="86760"/>
            </a:xfrm>
            <a:custGeom>
              <a:avLst/>
              <a:gdLst/>
              <a:ahLst/>
              <a:rect l="l" t="t" r="r" b="b"/>
              <a:pathLst>
                <a:path w="14147" h="3498">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style>
            <a:lnRef idx="0"/>
            <a:fillRef idx="0"/>
            <a:effectRef idx="0"/>
            <a:fontRef idx="minor"/>
          </p:style>
        </p:sp>
      </p:grpSp>
      <p:grpSp>
        <p:nvGrpSpPr>
          <p:cNvPr id="9230" name="Group 467"/>
          <p:cNvGrpSpPr/>
          <p:nvPr/>
        </p:nvGrpSpPr>
        <p:grpSpPr>
          <a:xfrm>
            <a:off x="7544160" y="2275920"/>
            <a:ext cx="356400" cy="331920"/>
            <a:chOff x="7544160" y="2275920"/>
            <a:chExt cx="356400" cy="331920"/>
          </a:xfrm>
        </p:grpSpPr>
        <p:sp>
          <p:nvSpPr>
            <p:cNvPr id="9231" name="CustomShape 468"/>
            <p:cNvSpPr/>
            <p:nvPr/>
          </p:nvSpPr>
          <p:spPr>
            <a:xfrm>
              <a:off x="7755840" y="2380680"/>
              <a:ext cx="60480" cy="60480"/>
            </a:xfrm>
            <a:custGeom>
              <a:avLst/>
              <a:gdLst/>
              <a:ahLst/>
              <a:rect l="l" t="t" r="r" b="b"/>
              <a:pathLst>
                <a:path w="2459" h="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style>
            <a:lnRef idx="0"/>
            <a:fillRef idx="0"/>
            <a:effectRef idx="0"/>
            <a:fontRef idx="minor"/>
          </p:style>
        </p:sp>
        <p:sp>
          <p:nvSpPr>
            <p:cNvPr id="9232" name="CustomShape 469"/>
            <p:cNvSpPr/>
            <p:nvPr/>
          </p:nvSpPr>
          <p:spPr>
            <a:xfrm>
              <a:off x="7760880" y="2275920"/>
              <a:ext cx="139680" cy="270000"/>
            </a:xfrm>
            <a:custGeom>
              <a:avLst/>
              <a:gdLst/>
              <a:ahLst/>
              <a:rect l="l" t="t" r="r" b="b"/>
              <a:pathLst>
                <a:path w="5609" h="10775">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style>
            <a:lnRef idx="0"/>
            <a:fillRef idx="0"/>
            <a:effectRef idx="0"/>
            <a:fontRef idx="minor"/>
          </p:style>
        </p:sp>
        <p:sp>
          <p:nvSpPr>
            <p:cNvPr id="9233" name="CustomShape 470"/>
            <p:cNvSpPr/>
            <p:nvPr/>
          </p:nvSpPr>
          <p:spPr>
            <a:xfrm>
              <a:off x="7609320" y="2505240"/>
              <a:ext cx="103320" cy="102600"/>
            </a:xfrm>
            <a:custGeom>
              <a:avLst/>
              <a:gdLst/>
              <a:ahLst/>
              <a:rect l="l" t="t" r="r" b="b"/>
              <a:pathLst>
                <a:path w="4159" h="4128">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style>
            <a:lnRef idx="0"/>
            <a:fillRef idx="0"/>
            <a:effectRef idx="0"/>
            <a:fontRef idx="minor"/>
          </p:style>
        </p:sp>
        <p:sp>
          <p:nvSpPr>
            <p:cNvPr id="9234" name="CustomShape 471"/>
            <p:cNvSpPr/>
            <p:nvPr/>
          </p:nvSpPr>
          <p:spPr>
            <a:xfrm>
              <a:off x="7629840" y="2296440"/>
              <a:ext cx="137520" cy="226440"/>
            </a:xfrm>
            <a:custGeom>
              <a:avLst/>
              <a:gdLst/>
              <a:ahLst/>
              <a:rect l="l" t="t" r="r" b="b"/>
              <a:pathLst>
                <a:path w="5514" h="9043">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style>
            <a:lnRef idx="0"/>
            <a:fillRef idx="0"/>
            <a:effectRef idx="0"/>
            <a:fontRef idx="minor"/>
          </p:style>
        </p:sp>
        <p:sp>
          <p:nvSpPr>
            <p:cNvPr id="9235" name="CustomShape 472"/>
            <p:cNvSpPr/>
            <p:nvPr/>
          </p:nvSpPr>
          <p:spPr>
            <a:xfrm>
              <a:off x="7544160" y="2337120"/>
              <a:ext cx="88920" cy="145440"/>
            </a:xfrm>
            <a:custGeom>
              <a:avLst/>
              <a:gdLst/>
              <a:ahLst/>
              <a:rect l="l" t="t" r="r" b="b"/>
              <a:pathLst>
                <a:path w="3593" h="5829">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style>
            <a:lnRef idx="0"/>
            <a:fillRef idx="0"/>
            <a:effectRef idx="0"/>
            <a:fontRef idx="minor"/>
          </p:style>
        </p:sp>
      </p:grpSp>
      <p:grpSp>
        <p:nvGrpSpPr>
          <p:cNvPr id="9236" name="Group 473"/>
          <p:cNvGrpSpPr/>
          <p:nvPr/>
        </p:nvGrpSpPr>
        <p:grpSpPr>
          <a:xfrm>
            <a:off x="5769720" y="2738880"/>
            <a:ext cx="311040" cy="353880"/>
            <a:chOff x="5769720" y="2738880"/>
            <a:chExt cx="311040" cy="353880"/>
          </a:xfrm>
        </p:grpSpPr>
        <p:sp>
          <p:nvSpPr>
            <p:cNvPr id="9237" name="CustomShape 474"/>
            <p:cNvSpPr/>
            <p:nvPr/>
          </p:nvSpPr>
          <p:spPr>
            <a:xfrm>
              <a:off x="5841000" y="2892240"/>
              <a:ext cx="81720" cy="54000"/>
            </a:xfrm>
            <a:custGeom>
              <a:avLst/>
              <a:gdLst/>
              <a:ahLst/>
              <a:rect l="l" t="t" r="r" b="b"/>
              <a:pathLst>
                <a:path w="3309" h="2206">
                  <a:moveTo>
                    <a:pt x="1670" y="0"/>
                  </a:moveTo>
                  <a:lnTo>
                    <a:pt x="0" y="2205"/>
                  </a:lnTo>
                  <a:lnTo>
                    <a:pt x="3308" y="2205"/>
                  </a:lnTo>
                  <a:lnTo>
                    <a:pt x="1670" y="0"/>
                  </a:lnTo>
                  <a:close/>
                </a:path>
              </a:pathLst>
            </a:custGeom>
            <a:solidFill>
              <a:srgbClr val="5f7d95"/>
            </a:solidFill>
            <a:ln>
              <a:noFill/>
            </a:ln>
          </p:spPr>
          <p:style>
            <a:lnRef idx="0"/>
            <a:fillRef idx="0"/>
            <a:effectRef idx="0"/>
            <a:fontRef idx="minor"/>
          </p:style>
        </p:sp>
        <p:sp>
          <p:nvSpPr>
            <p:cNvPr id="9238" name="CustomShape 475"/>
            <p:cNvSpPr/>
            <p:nvPr/>
          </p:nvSpPr>
          <p:spPr>
            <a:xfrm>
              <a:off x="5935680" y="2833200"/>
              <a:ext cx="18360" cy="18360"/>
            </a:xfrm>
            <a:custGeom>
              <a:avLst/>
              <a:gdLst/>
              <a:ahLst/>
              <a:rect l="l" t="t" r="r" b="b"/>
              <a:pathLst>
                <a:path w="788" h="789">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style>
            <a:lnRef idx="0"/>
            <a:fillRef idx="0"/>
            <a:effectRef idx="0"/>
            <a:fontRef idx="minor"/>
          </p:style>
        </p:sp>
        <p:sp>
          <p:nvSpPr>
            <p:cNvPr id="9239" name="CustomShape 476"/>
            <p:cNvSpPr/>
            <p:nvPr/>
          </p:nvSpPr>
          <p:spPr>
            <a:xfrm>
              <a:off x="5940360" y="2910960"/>
              <a:ext cx="61200" cy="34920"/>
            </a:xfrm>
            <a:custGeom>
              <a:avLst/>
              <a:gdLst/>
              <a:ahLst/>
              <a:rect l="l" t="t" r="r" b="b"/>
              <a:pathLst>
                <a:path w="2490" h="1450">
                  <a:moveTo>
                    <a:pt x="1040" y="0"/>
                  </a:moveTo>
                  <a:lnTo>
                    <a:pt x="0" y="977"/>
                  </a:lnTo>
                  <a:lnTo>
                    <a:pt x="410" y="1449"/>
                  </a:lnTo>
                  <a:lnTo>
                    <a:pt x="2489" y="1449"/>
                  </a:lnTo>
                  <a:lnTo>
                    <a:pt x="1040" y="0"/>
                  </a:lnTo>
                  <a:close/>
                </a:path>
              </a:pathLst>
            </a:custGeom>
            <a:solidFill>
              <a:srgbClr val="5f7d95"/>
            </a:solidFill>
            <a:ln>
              <a:noFill/>
            </a:ln>
          </p:spPr>
          <p:style>
            <a:lnRef idx="0"/>
            <a:fillRef idx="0"/>
            <a:effectRef idx="0"/>
            <a:fontRef idx="minor"/>
          </p:style>
        </p:sp>
        <p:sp>
          <p:nvSpPr>
            <p:cNvPr id="9240" name="CustomShape 477"/>
            <p:cNvSpPr/>
            <p:nvPr/>
          </p:nvSpPr>
          <p:spPr>
            <a:xfrm>
              <a:off x="5830200" y="2779560"/>
              <a:ext cx="186480" cy="151560"/>
            </a:xfrm>
            <a:custGeom>
              <a:avLst/>
              <a:gdLst/>
              <a:ahLst/>
              <a:rect l="l" t="t" r="r" b="b"/>
              <a:pathLst>
                <a:path w="7467" h="6081">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style>
            <a:lnRef idx="0"/>
            <a:fillRef idx="0"/>
            <a:effectRef idx="0"/>
            <a:fontRef idx="minor"/>
          </p:style>
        </p:sp>
        <p:sp>
          <p:nvSpPr>
            <p:cNvPr id="9241" name="CustomShape 478"/>
            <p:cNvSpPr/>
            <p:nvPr/>
          </p:nvSpPr>
          <p:spPr>
            <a:xfrm>
              <a:off x="5769720" y="2781000"/>
              <a:ext cx="311040" cy="228600"/>
            </a:xfrm>
            <a:custGeom>
              <a:avLst/>
              <a:gdLst/>
              <a:ahLst/>
              <a:rect l="l" t="t" r="r" b="b"/>
              <a:pathLst>
                <a:path w="12414" h="9137">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style>
            <a:lnRef idx="0"/>
            <a:fillRef idx="0"/>
            <a:effectRef idx="0"/>
            <a:fontRef idx="minor"/>
          </p:style>
        </p:sp>
        <p:sp>
          <p:nvSpPr>
            <p:cNvPr id="9242" name="CustomShape 479"/>
            <p:cNvSpPr/>
            <p:nvPr/>
          </p:nvSpPr>
          <p:spPr>
            <a:xfrm>
              <a:off x="5871960" y="2738880"/>
              <a:ext cx="102600" cy="20160"/>
            </a:xfrm>
            <a:custGeom>
              <a:avLst/>
              <a:gdLst/>
              <a:ahLst/>
              <a:rect l="l" t="t" r="r" b="b"/>
              <a:pathLst>
                <a:path w="4128" h="852">
                  <a:moveTo>
                    <a:pt x="820" y="1"/>
                  </a:moveTo>
                  <a:cubicBezTo>
                    <a:pt x="347" y="1"/>
                    <a:pt x="1" y="379"/>
                    <a:pt x="1" y="851"/>
                  </a:cubicBezTo>
                  <a:lnTo>
                    <a:pt x="4128" y="851"/>
                  </a:lnTo>
                  <a:cubicBezTo>
                    <a:pt x="4128" y="379"/>
                    <a:pt x="3781" y="1"/>
                    <a:pt x="3309" y="1"/>
                  </a:cubicBezTo>
                  <a:close/>
                </a:path>
              </a:pathLst>
            </a:custGeom>
            <a:solidFill>
              <a:srgbClr val="5f7d95"/>
            </a:solidFill>
            <a:ln>
              <a:noFill/>
            </a:ln>
          </p:spPr>
          <p:style>
            <a:lnRef idx="0"/>
            <a:fillRef idx="0"/>
            <a:effectRef idx="0"/>
            <a:fontRef idx="minor"/>
          </p:style>
        </p:sp>
        <p:sp>
          <p:nvSpPr>
            <p:cNvPr id="9243" name="CustomShape 480"/>
            <p:cNvSpPr/>
            <p:nvPr/>
          </p:nvSpPr>
          <p:spPr>
            <a:xfrm>
              <a:off x="5809320" y="3031560"/>
              <a:ext cx="40680" cy="61200"/>
            </a:xfrm>
            <a:custGeom>
              <a:avLst/>
              <a:gdLst/>
              <a:ahLst/>
              <a:rect l="l" t="t" r="r" b="b"/>
              <a:pathLst>
                <a:path w="1671" h="2489">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style>
            <a:lnRef idx="0"/>
            <a:fillRef idx="0"/>
            <a:effectRef idx="0"/>
            <a:fontRef idx="minor"/>
          </p:style>
        </p:sp>
        <p:sp>
          <p:nvSpPr>
            <p:cNvPr id="9244" name="CustomShape 481"/>
            <p:cNvSpPr/>
            <p:nvPr/>
          </p:nvSpPr>
          <p:spPr>
            <a:xfrm>
              <a:off x="5996520" y="3031560"/>
              <a:ext cx="40680" cy="61200"/>
            </a:xfrm>
            <a:custGeom>
              <a:avLst/>
              <a:gdLst/>
              <a:ahLst/>
              <a:rect l="l" t="t" r="r" b="b"/>
              <a:pathLst>
                <a:path w="1670" h="2489">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style>
            <a:lnRef idx="0"/>
            <a:fillRef idx="0"/>
            <a:effectRef idx="0"/>
            <a:fontRef idx="minor"/>
          </p:style>
        </p:sp>
        <p:sp>
          <p:nvSpPr>
            <p:cNvPr id="9245" name="CustomShape 482"/>
            <p:cNvSpPr/>
            <p:nvPr/>
          </p:nvSpPr>
          <p:spPr>
            <a:xfrm>
              <a:off x="5871960" y="3031560"/>
              <a:ext cx="102600" cy="19080"/>
            </a:xfrm>
            <a:custGeom>
              <a:avLst/>
              <a:gdLst/>
              <a:ahLst/>
              <a:rect l="l" t="t" r="r" b="b"/>
              <a:pathLst>
                <a:path w="4128" h="820">
                  <a:moveTo>
                    <a:pt x="1" y="0"/>
                  </a:moveTo>
                  <a:lnTo>
                    <a:pt x="1" y="819"/>
                  </a:lnTo>
                  <a:lnTo>
                    <a:pt x="4128" y="819"/>
                  </a:lnTo>
                  <a:lnTo>
                    <a:pt x="4128" y="0"/>
                  </a:lnTo>
                  <a:close/>
                </a:path>
              </a:pathLst>
            </a:custGeom>
            <a:solidFill>
              <a:srgbClr val="5f7d95"/>
            </a:solidFill>
            <a:ln>
              <a:noFill/>
            </a:ln>
          </p:spPr>
          <p:style>
            <a:lnRef idx="0"/>
            <a:fillRef idx="0"/>
            <a:effectRef idx="0"/>
            <a:fontRef idx="minor"/>
          </p:style>
        </p:sp>
      </p:grpSp>
      <p:grpSp>
        <p:nvGrpSpPr>
          <p:cNvPr id="9246" name="Group 483"/>
          <p:cNvGrpSpPr/>
          <p:nvPr/>
        </p:nvGrpSpPr>
        <p:grpSpPr>
          <a:xfrm>
            <a:off x="5747400" y="3214440"/>
            <a:ext cx="354960" cy="354960"/>
            <a:chOff x="5747400" y="3214440"/>
            <a:chExt cx="354960" cy="354960"/>
          </a:xfrm>
        </p:grpSpPr>
        <p:sp>
          <p:nvSpPr>
            <p:cNvPr id="9247" name="CustomShape 484"/>
            <p:cNvSpPr/>
            <p:nvPr/>
          </p:nvSpPr>
          <p:spPr>
            <a:xfrm>
              <a:off x="5747400" y="3446280"/>
              <a:ext cx="123840" cy="123120"/>
            </a:xfrm>
            <a:custGeom>
              <a:avLst/>
              <a:gdLst/>
              <a:ahLst/>
              <a:rect l="l" t="t" r="r" b="b"/>
              <a:pathLst>
                <a:path w="4979" h="4948">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style>
            <a:lnRef idx="0"/>
            <a:fillRef idx="0"/>
            <a:effectRef idx="0"/>
            <a:fontRef idx="minor"/>
          </p:style>
        </p:sp>
        <p:sp>
          <p:nvSpPr>
            <p:cNvPr id="9248" name="CustomShape 485"/>
            <p:cNvSpPr/>
            <p:nvPr/>
          </p:nvSpPr>
          <p:spPr>
            <a:xfrm>
              <a:off x="5755320" y="3257280"/>
              <a:ext cx="115920" cy="195480"/>
            </a:xfrm>
            <a:custGeom>
              <a:avLst/>
              <a:gdLst/>
              <a:ahLst/>
              <a:rect l="l" t="t" r="r" b="b"/>
              <a:pathLst>
                <a:path w="4664" h="781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style>
            <a:lnRef idx="0"/>
            <a:fillRef idx="0"/>
            <a:effectRef idx="0"/>
            <a:fontRef idx="minor"/>
          </p:style>
        </p:sp>
        <p:sp>
          <p:nvSpPr>
            <p:cNvPr id="9249" name="CustomShape 486"/>
            <p:cNvSpPr/>
            <p:nvPr/>
          </p:nvSpPr>
          <p:spPr>
            <a:xfrm>
              <a:off x="5790240" y="3214440"/>
              <a:ext cx="79560" cy="36000"/>
            </a:xfrm>
            <a:custGeom>
              <a:avLst/>
              <a:gdLst/>
              <a:ahLst/>
              <a:rect l="l" t="t" r="r" b="b"/>
              <a:pathLst>
                <a:path w="3215" h="1482">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style>
            <a:lnRef idx="0"/>
            <a:fillRef idx="0"/>
            <a:effectRef idx="0"/>
            <a:fontRef idx="minor"/>
          </p:style>
        </p:sp>
        <p:sp>
          <p:nvSpPr>
            <p:cNvPr id="9250" name="CustomShape 487"/>
            <p:cNvSpPr/>
            <p:nvPr/>
          </p:nvSpPr>
          <p:spPr>
            <a:xfrm>
              <a:off x="5978520" y="3446280"/>
              <a:ext cx="123840" cy="123120"/>
            </a:xfrm>
            <a:custGeom>
              <a:avLst/>
              <a:gdLst/>
              <a:ahLst/>
              <a:rect l="l" t="t" r="r" b="b"/>
              <a:pathLst>
                <a:path w="4979" h="4948">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style>
            <a:lnRef idx="0"/>
            <a:fillRef idx="0"/>
            <a:effectRef idx="0"/>
            <a:fontRef idx="minor"/>
          </p:style>
        </p:sp>
        <p:sp>
          <p:nvSpPr>
            <p:cNvPr id="9251" name="CustomShape 488"/>
            <p:cNvSpPr/>
            <p:nvPr/>
          </p:nvSpPr>
          <p:spPr>
            <a:xfrm>
              <a:off x="5978520" y="3257280"/>
              <a:ext cx="115920" cy="195480"/>
            </a:xfrm>
            <a:custGeom>
              <a:avLst/>
              <a:gdLst/>
              <a:ahLst/>
              <a:rect l="l" t="t" r="r" b="b"/>
              <a:pathLst>
                <a:path w="4664" h="781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style>
            <a:lnRef idx="0"/>
            <a:fillRef idx="0"/>
            <a:effectRef idx="0"/>
            <a:fontRef idx="minor"/>
          </p:style>
        </p:sp>
        <p:sp>
          <p:nvSpPr>
            <p:cNvPr id="9252" name="CustomShape 489"/>
            <p:cNvSpPr/>
            <p:nvPr/>
          </p:nvSpPr>
          <p:spPr>
            <a:xfrm>
              <a:off x="5978520" y="3216240"/>
              <a:ext cx="80280" cy="34920"/>
            </a:xfrm>
            <a:custGeom>
              <a:avLst/>
              <a:gdLst/>
              <a:ahLst/>
              <a:rect l="l" t="t" r="r" b="b"/>
              <a:pathLst>
                <a:path w="3246" h="145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style>
            <a:lnRef idx="0"/>
            <a:fillRef idx="0"/>
            <a:effectRef idx="0"/>
            <a:fontRef idx="minor"/>
          </p:style>
        </p:sp>
        <p:sp>
          <p:nvSpPr>
            <p:cNvPr id="9253" name="CustomShape 490"/>
            <p:cNvSpPr/>
            <p:nvPr/>
          </p:nvSpPr>
          <p:spPr>
            <a:xfrm>
              <a:off x="5893560" y="3424680"/>
              <a:ext cx="61920" cy="40680"/>
            </a:xfrm>
            <a:custGeom>
              <a:avLst/>
              <a:gdLst/>
              <a:ahLst/>
              <a:rect l="l" t="t" r="r" b="b"/>
              <a:pathLst>
                <a:path w="2521" h="1670">
                  <a:moveTo>
                    <a:pt x="0" y="0"/>
                  </a:moveTo>
                  <a:lnTo>
                    <a:pt x="0" y="1670"/>
                  </a:lnTo>
                  <a:lnTo>
                    <a:pt x="2521" y="1670"/>
                  </a:lnTo>
                  <a:lnTo>
                    <a:pt x="2521" y="0"/>
                  </a:lnTo>
                  <a:close/>
                </a:path>
              </a:pathLst>
            </a:custGeom>
            <a:solidFill>
              <a:srgbClr val="5f7d95"/>
            </a:solidFill>
            <a:ln>
              <a:noFill/>
            </a:ln>
          </p:spPr>
          <p:style>
            <a:lnRef idx="0"/>
            <a:fillRef idx="0"/>
            <a:effectRef idx="0"/>
            <a:fontRef idx="minor"/>
          </p:style>
        </p:sp>
        <p:sp>
          <p:nvSpPr>
            <p:cNvPr id="9254" name="CustomShape 491"/>
            <p:cNvSpPr/>
            <p:nvPr/>
          </p:nvSpPr>
          <p:spPr>
            <a:xfrm>
              <a:off x="5936400" y="3340440"/>
              <a:ext cx="20160" cy="61920"/>
            </a:xfrm>
            <a:custGeom>
              <a:avLst/>
              <a:gdLst/>
              <a:ahLst/>
              <a:rect l="l" t="t" r="r" b="b"/>
              <a:pathLst>
                <a:path w="852" h="2522">
                  <a:moveTo>
                    <a:pt x="1" y="1"/>
                  </a:moveTo>
                  <a:lnTo>
                    <a:pt x="1" y="2521"/>
                  </a:lnTo>
                  <a:lnTo>
                    <a:pt x="851" y="2521"/>
                  </a:lnTo>
                  <a:lnTo>
                    <a:pt x="851" y="1"/>
                  </a:lnTo>
                  <a:close/>
                </a:path>
              </a:pathLst>
            </a:custGeom>
            <a:solidFill>
              <a:srgbClr val="5f7d95"/>
            </a:solidFill>
            <a:ln>
              <a:noFill/>
            </a:ln>
          </p:spPr>
          <p:style>
            <a:lnRef idx="0"/>
            <a:fillRef idx="0"/>
            <a:effectRef idx="0"/>
            <a:fontRef idx="minor"/>
          </p:style>
        </p:sp>
        <p:sp>
          <p:nvSpPr>
            <p:cNvPr id="9255" name="CustomShape 492"/>
            <p:cNvSpPr/>
            <p:nvPr/>
          </p:nvSpPr>
          <p:spPr>
            <a:xfrm>
              <a:off x="5893560" y="3340440"/>
              <a:ext cx="19080" cy="61920"/>
            </a:xfrm>
            <a:custGeom>
              <a:avLst/>
              <a:gdLst/>
              <a:ahLst/>
              <a:rect l="l" t="t" r="r" b="b"/>
              <a:pathLst>
                <a:path w="820" h="2522">
                  <a:moveTo>
                    <a:pt x="0" y="1"/>
                  </a:moveTo>
                  <a:lnTo>
                    <a:pt x="0" y="2521"/>
                  </a:lnTo>
                  <a:lnTo>
                    <a:pt x="820" y="2521"/>
                  </a:lnTo>
                  <a:lnTo>
                    <a:pt x="820" y="1"/>
                  </a:lnTo>
                  <a:close/>
                </a:path>
              </a:pathLst>
            </a:custGeom>
            <a:solidFill>
              <a:srgbClr val="5f7d95"/>
            </a:solidFill>
            <a:ln>
              <a:noFill/>
            </a:ln>
          </p:spPr>
          <p:style>
            <a:lnRef idx="0"/>
            <a:fillRef idx="0"/>
            <a:effectRef idx="0"/>
            <a:fontRef idx="minor"/>
          </p:style>
        </p:sp>
      </p:grpSp>
      <p:grpSp>
        <p:nvGrpSpPr>
          <p:cNvPr id="9256" name="Group 493"/>
          <p:cNvGrpSpPr/>
          <p:nvPr/>
        </p:nvGrpSpPr>
        <p:grpSpPr>
          <a:xfrm>
            <a:off x="7532640" y="3237120"/>
            <a:ext cx="354600" cy="353160"/>
            <a:chOff x="7532640" y="3237120"/>
            <a:chExt cx="354600" cy="353160"/>
          </a:xfrm>
        </p:grpSpPr>
        <p:sp>
          <p:nvSpPr>
            <p:cNvPr id="9257" name="CustomShape 494"/>
            <p:cNvSpPr/>
            <p:nvPr/>
          </p:nvSpPr>
          <p:spPr>
            <a:xfrm>
              <a:off x="7532640" y="3237120"/>
              <a:ext cx="81720" cy="81720"/>
            </a:xfrm>
            <a:custGeom>
              <a:avLst/>
              <a:gdLst/>
              <a:ahLst/>
              <a:rect l="l" t="t" r="r" b="b"/>
              <a:pathLst>
                <a:path w="3309" h="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style>
            <a:lnRef idx="0"/>
            <a:fillRef idx="0"/>
            <a:effectRef idx="0"/>
            <a:fontRef idx="minor"/>
          </p:style>
        </p:sp>
        <p:sp>
          <p:nvSpPr>
            <p:cNvPr id="9258" name="CustomShape 495"/>
            <p:cNvSpPr/>
            <p:nvPr/>
          </p:nvSpPr>
          <p:spPr>
            <a:xfrm>
              <a:off x="7532640" y="3337200"/>
              <a:ext cx="81720" cy="253080"/>
            </a:xfrm>
            <a:custGeom>
              <a:avLst/>
              <a:gdLst/>
              <a:ahLst/>
              <a:rect l="l" t="t" r="r" b="b"/>
              <a:pathLst>
                <a:path w="3309" h="10114">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style>
            <a:lnRef idx="0"/>
            <a:fillRef idx="0"/>
            <a:effectRef idx="0"/>
            <a:fontRef idx="minor"/>
          </p:style>
        </p:sp>
        <p:sp>
          <p:nvSpPr>
            <p:cNvPr id="9259" name="CustomShape 496"/>
            <p:cNvSpPr/>
            <p:nvPr/>
          </p:nvSpPr>
          <p:spPr>
            <a:xfrm>
              <a:off x="7805520" y="3237120"/>
              <a:ext cx="81720" cy="81720"/>
            </a:xfrm>
            <a:custGeom>
              <a:avLst/>
              <a:gdLst/>
              <a:ahLst/>
              <a:rect l="l" t="t" r="r" b="b"/>
              <a:pathLst>
                <a:path w="3309" h="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style>
            <a:lnRef idx="0"/>
            <a:fillRef idx="0"/>
            <a:effectRef idx="0"/>
            <a:fontRef idx="minor"/>
          </p:style>
        </p:sp>
        <p:sp>
          <p:nvSpPr>
            <p:cNvPr id="9260" name="CustomShape 497"/>
            <p:cNvSpPr/>
            <p:nvPr/>
          </p:nvSpPr>
          <p:spPr>
            <a:xfrm>
              <a:off x="7805520" y="3337200"/>
              <a:ext cx="81720" cy="253080"/>
            </a:xfrm>
            <a:custGeom>
              <a:avLst/>
              <a:gdLst/>
              <a:ahLst/>
              <a:rect l="l" t="t" r="r" b="b"/>
              <a:pathLst>
                <a:path w="3309" h="10114">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style>
            <a:lnRef idx="0"/>
            <a:fillRef idx="0"/>
            <a:effectRef idx="0"/>
            <a:fontRef idx="minor"/>
          </p:style>
        </p:sp>
        <p:sp>
          <p:nvSpPr>
            <p:cNvPr id="9261" name="CustomShape 498"/>
            <p:cNvSpPr/>
            <p:nvPr/>
          </p:nvSpPr>
          <p:spPr>
            <a:xfrm>
              <a:off x="7616520" y="3403800"/>
              <a:ext cx="187560" cy="166680"/>
            </a:xfrm>
            <a:custGeom>
              <a:avLst/>
              <a:gdLst/>
              <a:ahLst/>
              <a:rect l="l" t="t" r="r" b="b"/>
              <a:pathLst>
                <a:path w="7499" h="668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style>
            <a:lnRef idx="0"/>
            <a:fillRef idx="0"/>
            <a:effectRef idx="0"/>
            <a:fontRef idx="minor"/>
          </p:style>
        </p:sp>
        <p:sp>
          <p:nvSpPr>
            <p:cNvPr id="9262" name="CustomShape 499"/>
            <p:cNvSpPr/>
            <p:nvPr/>
          </p:nvSpPr>
          <p:spPr>
            <a:xfrm>
              <a:off x="7663320" y="3403800"/>
              <a:ext cx="92880" cy="103320"/>
            </a:xfrm>
            <a:custGeom>
              <a:avLst/>
              <a:gdLst/>
              <a:ahLst/>
              <a:rect l="l" t="t" r="r" b="b"/>
              <a:pathLst>
                <a:path w="3750" h="4160">
                  <a:moveTo>
                    <a:pt x="1828" y="1"/>
                  </a:moveTo>
                  <a:lnTo>
                    <a:pt x="1" y="4159"/>
                  </a:lnTo>
                  <a:lnTo>
                    <a:pt x="3750" y="4159"/>
                  </a:lnTo>
                  <a:lnTo>
                    <a:pt x="1923" y="1"/>
                  </a:lnTo>
                  <a:close/>
                </a:path>
              </a:pathLst>
            </a:custGeom>
            <a:solidFill>
              <a:srgbClr val="5f7d95"/>
            </a:solidFill>
            <a:ln>
              <a:noFill/>
            </a:ln>
          </p:spPr>
          <p:style>
            <a:lnRef idx="0"/>
            <a:fillRef idx="0"/>
            <a:effectRef idx="0"/>
            <a:fontRef idx="minor"/>
          </p:style>
        </p:sp>
        <p:sp>
          <p:nvSpPr>
            <p:cNvPr id="9263" name="CustomShape 500"/>
            <p:cNvSpPr/>
            <p:nvPr/>
          </p:nvSpPr>
          <p:spPr>
            <a:xfrm>
              <a:off x="7616520" y="3328200"/>
              <a:ext cx="187560" cy="30960"/>
            </a:xfrm>
            <a:custGeom>
              <a:avLst/>
              <a:gdLst/>
              <a:ahLst/>
              <a:rect l="l" t="t" r="r" b="b"/>
              <a:pathLst>
                <a:path w="7499" h="1293">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style>
            <a:lnRef idx="0"/>
            <a:fillRef idx="0"/>
            <a:effectRef idx="0"/>
            <a:fontRef idx="minor"/>
          </p:style>
        </p:sp>
      </p:grpSp>
      <p:grpSp>
        <p:nvGrpSpPr>
          <p:cNvPr id="9264" name="Group 501"/>
          <p:cNvGrpSpPr/>
          <p:nvPr/>
        </p:nvGrpSpPr>
        <p:grpSpPr>
          <a:xfrm>
            <a:off x="7088760" y="3237120"/>
            <a:ext cx="355320" cy="309600"/>
            <a:chOff x="7088760" y="3237120"/>
            <a:chExt cx="355320" cy="309600"/>
          </a:xfrm>
        </p:grpSpPr>
        <p:sp>
          <p:nvSpPr>
            <p:cNvPr id="9265" name="CustomShape 502"/>
            <p:cNvSpPr/>
            <p:nvPr/>
          </p:nvSpPr>
          <p:spPr>
            <a:xfrm>
              <a:off x="7088760" y="3486960"/>
              <a:ext cx="354960" cy="59760"/>
            </a:xfrm>
            <a:custGeom>
              <a:avLst/>
              <a:gdLst/>
              <a:ahLst/>
              <a:rect l="l" t="t" r="r" b="b"/>
              <a:pathLst>
                <a:path w="14147" h="242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style>
            <a:lnRef idx="0"/>
            <a:fillRef idx="0"/>
            <a:effectRef idx="0"/>
            <a:fontRef idx="minor"/>
          </p:style>
        </p:sp>
        <p:sp>
          <p:nvSpPr>
            <p:cNvPr id="9266" name="CustomShape 503"/>
            <p:cNvSpPr/>
            <p:nvPr/>
          </p:nvSpPr>
          <p:spPr>
            <a:xfrm>
              <a:off x="7109280" y="3403800"/>
              <a:ext cx="311760" cy="61920"/>
            </a:xfrm>
            <a:custGeom>
              <a:avLst/>
              <a:gdLst/>
              <a:ahLst/>
              <a:rect l="l" t="t" r="r" b="b"/>
              <a:pathLst>
                <a:path w="12445" h="2522">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style>
            <a:lnRef idx="0"/>
            <a:fillRef idx="0"/>
            <a:effectRef idx="0"/>
            <a:fontRef idx="minor"/>
          </p:style>
        </p:sp>
        <p:sp>
          <p:nvSpPr>
            <p:cNvPr id="9267" name="CustomShape 504"/>
            <p:cNvSpPr/>
            <p:nvPr/>
          </p:nvSpPr>
          <p:spPr>
            <a:xfrm>
              <a:off x="7386120" y="3321360"/>
              <a:ext cx="57960" cy="61200"/>
            </a:xfrm>
            <a:custGeom>
              <a:avLst/>
              <a:gdLst/>
              <a:ahLst/>
              <a:rect l="l" t="t" r="r" b="b"/>
              <a:pathLst>
                <a:path w="2364" h="249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style>
            <a:lnRef idx="0"/>
            <a:fillRef idx="0"/>
            <a:effectRef idx="0"/>
            <a:fontRef idx="minor"/>
          </p:style>
        </p:sp>
        <p:sp>
          <p:nvSpPr>
            <p:cNvPr id="9268" name="CustomShape 505"/>
            <p:cNvSpPr/>
            <p:nvPr/>
          </p:nvSpPr>
          <p:spPr>
            <a:xfrm>
              <a:off x="7192440" y="3237120"/>
              <a:ext cx="185040" cy="145440"/>
            </a:xfrm>
            <a:custGeom>
              <a:avLst/>
              <a:gdLst/>
              <a:ahLst/>
              <a:rect l="l" t="t" r="r" b="b"/>
              <a:pathLst>
                <a:path w="7405" h="583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style>
            <a:lnRef idx="0"/>
            <a:fillRef idx="0"/>
            <a:effectRef idx="0"/>
            <a:fontRef idx="minor"/>
          </p:style>
        </p:sp>
        <p:sp>
          <p:nvSpPr>
            <p:cNvPr id="9269" name="CustomShape 506"/>
            <p:cNvSpPr/>
            <p:nvPr/>
          </p:nvSpPr>
          <p:spPr>
            <a:xfrm>
              <a:off x="7129080" y="3278520"/>
              <a:ext cx="90720" cy="103320"/>
            </a:xfrm>
            <a:custGeom>
              <a:avLst/>
              <a:gdLst/>
              <a:ahLst/>
              <a:rect l="l" t="t" r="r" b="b"/>
              <a:pathLst>
                <a:path w="3655" h="416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style>
            <a:lnRef idx="0"/>
            <a:fillRef idx="0"/>
            <a:effectRef idx="0"/>
            <a:fontRef idx="minor"/>
          </p:style>
        </p:sp>
        <p:sp>
          <p:nvSpPr>
            <p:cNvPr id="9270" name="CustomShape 507"/>
            <p:cNvSpPr/>
            <p:nvPr/>
          </p:nvSpPr>
          <p:spPr>
            <a:xfrm>
              <a:off x="7088760" y="3320280"/>
              <a:ext cx="49320" cy="60480"/>
            </a:xfrm>
            <a:custGeom>
              <a:avLst/>
              <a:gdLst/>
              <a:ahLst/>
              <a:rect l="l" t="t" r="r" b="b"/>
              <a:pathLst>
                <a:path w="2017" h="2459">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style>
            <a:lnRef idx="0"/>
            <a:fillRef idx="0"/>
            <a:effectRef idx="0"/>
            <a:fontRef idx="minor"/>
          </p:style>
        </p:sp>
      </p:grpSp>
      <p:grpSp>
        <p:nvGrpSpPr>
          <p:cNvPr id="9271" name="Group 508"/>
          <p:cNvGrpSpPr/>
          <p:nvPr/>
        </p:nvGrpSpPr>
        <p:grpSpPr>
          <a:xfrm>
            <a:off x="6202080" y="2265840"/>
            <a:ext cx="354960" cy="351720"/>
            <a:chOff x="6202080" y="2265840"/>
            <a:chExt cx="354960" cy="351720"/>
          </a:xfrm>
        </p:grpSpPr>
        <p:sp>
          <p:nvSpPr>
            <p:cNvPr id="9272" name="CustomShape 509"/>
            <p:cNvSpPr/>
            <p:nvPr/>
          </p:nvSpPr>
          <p:spPr>
            <a:xfrm>
              <a:off x="6294240" y="2448000"/>
              <a:ext cx="21600" cy="18720"/>
            </a:xfrm>
            <a:custGeom>
              <a:avLst/>
              <a:gdLst/>
              <a:ahLst/>
              <a:rect l="l" t="t" r="r" b="b"/>
              <a:pathLst>
                <a:path w="915" h="80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style>
            <a:lnRef idx="0"/>
            <a:fillRef idx="0"/>
            <a:effectRef idx="0"/>
            <a:fontRef idx="minor"/>
          </p:style>
        </p:sp>
        <p:sp>
          <p:nvSpPr>
            <p:cNvPr id="9273" name="CustomShape 510"/>
            <p:cNvSpPr/>
            <p:nvPr/>
          </p:nvSpPr>
          <p:spPr>
            <a:xfrm>
              <a:off x="6366240" y="2427120"/>
              <a:ext cx="68400" cy="46080"/>
            </a:xfrm>
            <a:custGeom>
              <a:avLst/>
              <a:gdLst/>
              <a:ahLst/>
              <a:rect l="l" t="t" r="r" b="b"/>
              <a:pathLst>
                <a:path w="2774" h="1891">
                  <a:moveTo>
                    <a:pt x="568" y="1"/>
                  </a:moveTo>
                  <a:lnTo>
                    <a:pt x="1" y="568"/>
                  </a:lnTo>
                  <a:lnTo>
                    <a:pt x="2206" y="1891"/>
                  </a:lnTo>
                  <a:lnTo>
                    <a:pt x="2773" y="1324"/>
                  </a:lnTo>
                  <a:lnTo>
                    <a:pt x="568" y="1"/>
                  </a:lnTo>
                  <a:close/>
                </a:path>
              </a:pathLst>
            </a:custGeom>
            <a:solidFill>
              <a:srgbClr val="5f7d95"/>
            </a:solidFill>
            <a:ln>
              <a:noFill/>
            </a:ln>
          </p:spPr>
          <p:style>
            <a:lnRef idx="0"/>
            <a:fillRef idx="0"/>
            <a:effectRef idx="0"/>
            <a:fontRef idx="minor"/>
          </p:style>
        </p:sp>
        <p:sp>
          <p:nvSpPr>
            <p:cNvPr id="9274" name="CustomShape 511"/>
            <p:cNvSpPr/>
            <p:nvPr/>
          </p:nvSpPr>
          <p:spPr>
            <a:xfrm>
              <a:off x="6202080" y="2265840"/>
              <a:ext cx="354960" cy="351720"/>
            </a:xfrm>
            <a:custGeom>
              <a:avLst/>
              <a:gdLst/>
              <a:ahLst/>
              <a:rect l="l" t="t" r="r" b="b"/>
              <a:pathLst>
                <a:path w="14147" h="1402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style>
            <a:lnRef idx="0"/>
            <a:fillRef idx="0"/>
            <a:effectRef idx="0"/>
            <a:fontRef idx="minor"/>
          </p:style>
        </p:sp>
        <p:sp>
          <p:nvSpPr>
            <p:cNvPr id="9275" name="CustomShape 512"/>
            <p:cNvSpPr/>
            <p:nvPr/>
          </p:nvSpPr>
          <p:spPr>
            <a:xfrm>
              <a:off x="6353640" y="2505960"/>
              <a:ext cx="21600" cy="19440"/>
            </a:xfrm>
            <a:custGeom>
              <a:avLst/>
              <a:gdLst/>
              <a:ahLst/>
              <a:rect l="l" t="t" r="r" b="b"/>
              <a:pathLst>
                <a:path w="915" h="836">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style>
            <a:lnRef idx="0"/>
            <a:fillRef idx="0"/>
            <a:effectRef idx="0"/>
            <a:fontRef idx="minor"/>
          </p:style>
        </p:sp>
      </p:grpSp>
      <p:sp>
        <p:nvSpPr>
          <p:cNvPr id="9276" name="CustomShape 513"/>
          <p:cNvSpPr/>
          <p:nvPr/>
        </p:nvSpPr>
        <p:spPr>
          <a:xfrm>
            <a:off x="8015400" y="1820520"/>
            <a:ext cx="272160" cy="353160"/>
          </a:xfrm>
          <a:custGeom>
            <a:avLst/>
            <a:gdLst/>
            <a:ahLst/>
            <a:rect l="l" t="t" r="r" b="b"/>
            <a:pathLst>
              <a:path w="10871" h="14078">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style>
          <a:lnRef idx="0"/>
          <a:fillRef idx="0"/>
          <a:effectRef idx="0"/>
          <a:fontRef idx="minor"/>
        </p:style>
      </p:sp>
      <p:grpSp>
        <p:nvGrpSpPr>
          <p:cNvPr id="9277" name="Group 514"/>
          <p:cNvGrpSpPr/>
          <p:nvPr/>
        </p:nvGrpSpPr>
        <p:grpSpPr>
          <a:xfrm>
            <a:off x="7984800" y="2275920"/>
            <a:ext cx="354960" cy="331920"/>
            <a:chOff x="7984800" y="2275920"/>
            <a:chExt cx="354960" cy="331920"/>
          </a:xfrm>
        </p:grpSpPr>
        <p:sp>
          <p:nvSpPr>
            <p:cNvPr id="9278" name="CustomShape 515"/>
            <p:cNvSpPr/>
            <p:nvPr/>
          </p:nvSpPr>
          <p:spPr>
            <a:xfrm>
              <a:off x="8048160" y="2421000"/>
              <a:ext cx="40680" cy="40680"/>
            </a:xfrm>
            <a:custGeom>
              <a:avLst/>
              <a:gdLst/>
              <a:ahLst/>
              <a:rect l="l" t="t" r="r" b="b"/>
              <a:pathLst>
                <a:path w="1670" h="1671">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style>
            <a:lnRef idx="0"/>
            <a:fillRef idx="0"/>
            <a:effectRef idx="0"/>
            <a:fontRef idx="minor"/>
          </p:style>
        </p:sp>
        <p:sp>
          <p:nvSpPr>
            <p:cNvPr id="9279" name="CustomShape 516"/>
            <p:cNvSpPr/>
            <p:nvPr/>
          </p:nvSpPr>
          <p:spPr>
            <a:xfrm>
              <a:off x="8131680" y="2337840"/>
              <a:ext cx="40680" cy="40680"/>
            </a:xfrm>
            <a:custGeom>
              <a:avLst/>
              <a:gdLst/>
              <a:ahLst/>
              <a:rect l="l" t="t" r="r" b="b"/>
              <a:pathLst>
                <a:path w="1670" h="1671">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style>
            <a:lnRef idx="0"/>
            <a:fillRef idx="0"/>
            <a:effectRef idx="0"/>
            <a:fontRef idx="minor"/>
          </p:style>
        </p:sp>
        <p:sp>
          <p:nvSpPr>
            <p:cNvPr id="9280" name="CustomShape 517"/>
            <p:cNvSpPr/>
            <p:nvPr/>
          </p:nvSpPr>
          <p:spPr>
            <a:xfrm>
              <a:off x="8131680" y="2505240"/>
              <a:ext cx="40680" cy="39960"/>
            </a:xfrm>
            <a:custGeom>
              <a:avLst/>
              <a:gdLst/>
              <a:ahLst/>
              <a:rect l="l" t="t" r="r" b="b"/>
              <a:pathLst>
                <a:path w="1670" h="1639">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style>
            <a:lnRef idx="0"/>
            <a:fillRef idx="0"/>
            <a:effectRef idx="0"/>
            <a:fontRef idx="minor"/>
          </p:style>
        </p:sp>
        <p:sp>
          <p:nvSpPr>
            <p:cNvPr id="9281" name="CustomShape 518"/>
            <p:cNvSpPr/>
            <p:nvPr/>
          </p:nvSpPr>
          <p:spPr>
            <a:xfrm>
              <a:off x="7984800" y="2275920"/>
              <a:ext cx="332640" cy="331920"/>
            </a:xfrm>
            <a:custGeom>
              <a:avLst/>
              <a:gdLst/>
              <a:ahLst/>
              <a:rect l="l" t="t" r="r" b="b"/>
              <a:pathLst>
                <a:path w="13265" h="13233">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style>
            <a:lnRef idx="0"/>
            <a:fillRef idx="0"/>
            <a:effectRef idx="0"/>
            <a:fontRef idx="minor"/>
          </p:style>
        </p:sp>
        <p:sp>
          <p:nvSpPr>
            <p:cNvPr id="9282" name="CustomShape 519"/>
            <p:cNvSpPr/>
            <p:nvPr/>
          </p:nvSpPr>
          <p:spPr>
            <a:xfrm>
              <a:off x="8214840" y="2421000"/>
              <a:ext cx="40680" cy="40680"/>
            </a:xfrm>
            <a:custGeom>
              <a:avLst/>
              <a:gdLst/>
              <a:ahLst/>
              <a:rect l="l" t="t" r="r" b="b"/>
              <a:pathLst>
                <a:path w="1670" h="1671">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style>
            <a:lnRef idx="0"/>
            <a:fillRef idx="0"/>
            <a:effectRef idx="0"/>
            <a:fontRef idx="minor"/>
          </p:style>
        </p:sp>
        <p:sp>
          <p:nvSpPr>
            <p:cNvPr id="9283" name="CustomShape 520"/>
            <p:cNvSpPr/>
            <p:nvPr/>
          </p:nvSpPr>
          <p:spPr>
            <a:xfrm>
              <a:off x="8237880" y="2525760"/>
              <a:ext cx="101880" cy="81720"/>
            </a:xfrm>
            <a:custGeom>
              <a:avLst/>
              <a:gdLst/>
              <a:ahLst/>
              <a:rect l="l" t="t" r="r" b="b"/>
              <a:pathLst>
                <a:path w="4097" h="3309">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style>
            <a:lnRef idx="0"/>
            <a:fillRef idx="0"/>
            <a:effectRef idx="0"/>
            <a:fontRef idx="minor"/>
          </p:style>
        </p:sp>
      </p:grpSp>
      <p:grpSp>
        <p:nvGrpSpPr>
          <p:cNvPr id="9284" name="Group 521"/>
          <p:cNvGrpSpPr/>
          <p:nvPr/>
        </p:nvGrpSpPr>
        <p:grpSpPr>
          <a:xfrm>
            <a:off x="6243120" y="3214800"/>
            <a:ext cx="250920" cy="354240"/>
            <a:chOff x="6243120" y="3214800"/>
            <a:chExt cx="250920" cy="354240"/>
          </a:xfrm>
        </p:grpSpPr>
        <p:sp>
          <p:nvSpPr>
            <p:cNvPr id="9285" name="CustomShape 522"/>
            <p:cNvSpPr/>
            <p:nvPr/>
          </p:nvSpPr>
          <p:spPr>
            <a:xfrm>
              <a:off x="6339240" y="3214800"/>
              <a:ext cx="61920" cy="61920"/>
            </a:xfrm>
            <a:custGeom>
              <a:avLst/>
              <a:gdLst/>
              <a:ahLst/>
              <a:rect l="l" t="t" r="r" b="b"/>
              <a:pathLst>
                <a:path w="2521" h="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style>
            <a:lnRef idx="0"/>
            <a:fillRef idx="0"/>
            <a:effectRef idx="0"/>
            <a:fontRef idx="minor"/>
          </p:style>
        </p:sp>
        <p:sp>
          <p:nvSpPr>
            <p:cNvPr id="9286" name="CustomShape 523"/>
            <p:cNvSpPr/>
            <p:nvPr/>
          </p:nvSpPr>
          <p:spPr>
            <a:xfrm>
              <a:off x="6243120" y="3298320"/>
              <a:ext cx="250920" cy="270720"/>
            </a:xfrm>
            <a:custGeom>
              <a:avLst/>
              <a:gdLst/>
              <a:ahLst/>
              <a:rect l="l" t="t" r="r" b="b"/>
              <a:pathLst>
                <a:path w="10019" h="10807">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style>
            <a:lnRef idx="0"/>
            <a:fillRef idx="0"/>
            <a:effectRef idx="0"/>
            <a:fontRef idx="minor"/>
          </p:style>
        </p:sp>
      </p:grpSp>
      <p:grpSp>
        <p:nvGrpSpPr>
          <p:cNvPr id="9287" name="Group 524"/>
          <p:cNvGrpSpPr/>
          <p:nvPr/>
        </p:nvGrpSpPr>
        <p:grpSpPr>
          <a:xfrm>
            <a:off x="7975080" y="3237120"/>
            <a:ext cx="353160" cy="353160"/>
            <a:chOff x="7975080" y="3237120"/>
            <a:chExt cx="353160" cy="353160"/>
          </a:xfrm>
        </p:grpSpPr>
        <p:sp>
          <p:nvSpPr>
            <p:cNvPr id="9288" name="CustomShape 525"/>
            <p:cNvSpPr/>
            <p:nvPr/>
          </p:nvSpPr>
          <p:spPr>
            <a:xfrm>
              <a:off x="8015760" y="3237120"/>
              <a:ext cx="291240" cy="165240"/>
            </a:xfrm>
            <a:custGeom>
              <a:avLst/>
              <a:gdLst/>
              <a:ahLst/>
              <a:rect l="l" t="t" r="r" b="b"/>
              <a:pathLst>
                <a:path w="11626" h="6617">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style>
            <a:lnRef idx="0"/>
            <a:fillRef idx="0"/>
            <a:effectRef idx="0"/>
            <a:fontRef idx="minor"/>
          </p:style>
        </p:sp>
        <p:sp>
          <p:nvSpPr>
            <p:cNvPr id="9289" name="CustomShape 526"/>
            <p:cNvSpPr/>
            <p:nvPr/>
          </p:nvSpPr>
          <p:spPr>
            <a:xfrm>
              <a:off x="8099640" y="3345840"/>
              <a:ext cx="19080" cy="56520"/>
            </a:xfrm>
            <a:custGeom>
              <a:avLst/>
              <a:gdLst/>
              <a:ahLst/>
              <a:rect l="l" t="t" r="r" b="b"/>
              <a:pathLst>
                <a:path w="820" h="2301">
                  <a:moveTo>
                    <a:pt x="0" y="1"/>
                  </a:moveTo>
                  <a:lnTo>
                    <a:pt x="0" y="2301"/>
                  </a:lnTo>
                  <a:lnTo>
                    <a:pt x="819" y="2301"/>
                  </a:lnTo>
                  <a:lnTo>
                    <a:pt x="819" y="946"/>
                  </a:lnTo>
                  <a:lnTo>
                    <a:pt x="0" y="1"/>
                  </a:lnTo>
                  <a:close/>
                </a:path>
              </a:pathLst>
            </a:custGeom>
            <a:solidFill>
              <a:srgbClr val="5f7d95"/>
            </a:solidFill>
            <a:ln>
              <a:noFill/>
            </a:ln>
          </p:spPr>
          <p:style>
            <a:lnRef idx="0"/>
            <a:fillRef idx="0"/>
            <a:effectRef idx="0"/>
            <a:fontRef idx="minor"/>
          </p:style>
        </p:sp>
        <p:sp>
          <p:nvSpPr>
            <p:cNvPr id="9290" name="CustomShape 527"/>
            <p:cNvSpPr/>
            <p:nvPr/>
          </p:nvSpPr>
          <p:spPr>
            <a:xfrm>
              <a:off x="7975080" y="3424320"/>
              <a:ext cx="353160" cy="81720"/>
            </a:xfrm>
            <a:custGeom>
              <a:avLst/>
              <a:gdLst/>
              <a:ahLst/>
              <a:rect l="l" t="t" r="r" b="b"/>
              <a:pathLst>
                <a:path w="14084" h="3309">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style>
            <a:lnRef idx="0"/>
            <a:fillRef idx="0"/>
            <a:effectRef idx="0"/>
            <a:fontRef idx="minor"/>
          </p:style>
        </p:sp>
        <p:sp>
          <p:nvSpPr>
            <p:cNvPr id="9291" name="CustomShape 528"/>
            <p:cNvSpPr/>
            <p:nvPr/>
          </p:nvSpPr>
          <p:spPr>
            <a:xfrm>
              <a:off x="7999200" y="3528360"/>
              <a:ext cx="52560" cy="61920"/>
            </a:xfrm>
            <a:custGeom>
              <a:avLst/>
              <a:gdLst/>
              <a:ahLst/>
              <a:rect l="l" t="t" r="r" b="b"/>
              <a:pathLst>
                <a:path w="2144" h="2522">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style>
            <a:lnRef idx="0"/>
            <a:fillRef idx="0"/>
            <a:effectRef idx="0"/>
            <a:fontRef idx="minor"/>
          </p:style>
        </p:sp>
        <p:sp>
          <p:nvSpPr>
            <p:cNvPr id="9292" name="CustomShape 529"/>
            <p:cNvSpPr/>
            <p:nvPr/>
          </p:nvSpPr>
          <p:spPr>
            <a:xfrm>
              <a:off x="8166600" y="3528360"/>
              <a:ext cx="53280" cy="61920"/>
            </a:xfrm>
            <a:custGeom>
              <a:avLst/>
              <a:gdLst/>
              <a:ahLst/>
              <a:rect l="l" t="t" r="r" b="b"/>
              <a:pathLst>
                <a:path w="2175" h="2522">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style>
            <a:lnRef idx="0"/>
            <a:fillRef idx="0"/>
            <a:effectRef idx="0"/>
            <a:fontRef idx="minor"/>
          </p:style>
        </p:sp>
        <p:sp>
          <p:nvSpPr>
            <p:cNvPr id="9293" name="CustomShape 530"/>
            <p:cNvSpPr/>
            <p:nvPr/>
          </p:nvSpPr>
          <p:spPr>
            <a:xfrm>
              <a:off x="8250480" y="3528360"/>
              <a:ext cx="53280" cy="61920"/>
            </a:xfrm>
            <a:custGeom>
              <a:avLst/>
              <a:gdLst/>
              <a:ahLst/>
              <a:rect l="l" t="t" r="r" b="b"/>
              <a:pathLst>
                <a:path w="2175" h="2522">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style>
            <a:lnRef idx="0"/>
            <a:fillRef idx="0"/>
            <a:effectRef idx="0"/>
            <a:fontRef idx="minor"/>
          </p:style>
        </p:sp>
      </p:grpSp>
      <p:grpSp>
        <p:nvGrpSpPr>
          <p:cNvPr id="9294" name="Group 531"/>
          <p:cNvGrpSpPr/>
          <p:nvPr/>
        </p:nvGrpSpPr>
        <p:grpSpPr>
          <a:xfrm>
            <a:off x="7109640" y="2739240"/>
            <a:ext cx="314280" cy="353160"/>
            <a:chOff x="7109640" y="2739240"/>
            <a:chExt cx="314280" cy="353160"/>
          </a:xfrm>
        </p:grpSpPr>
        <p:sp>
          <p:nvSpPr>
            <p:cNvPr id="9295" name="CustomShape 532"/>
            <p:cNvSpPr/>
            <p:nvPr/>
          </p:nvSpPr>
          <p:spPr>
            <a:xfrm>
              <a:off x="7109640" y="3053520"/>
              <a:ext cx="311040" cy="38880"/>
            </a:xfrm>
            <a:custGeom>
              <a:avLst/>
              <a:gdLst/>
              <a:ahLst/>
              <a:rect l="l" t="t" r="r" b="b"/>
              <a:pathLst>
                <a:path w="12414" h="1608">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style>
            <a:lnRef idx="0"/>
            <a:fillRef idx="0"/>
            <a:effectRef idx="0"/>
            <a:fontRef idx="minor"/>
          </p:style>
        </p:sp>
        <p:sp>
          <p:nvSpPr>
            <p:cNvPr id="9296" name="CustomShape 533"/>
            <p:cNvSpPr/>
            <p:nvPr/>
          </p:nvSpPr>
          <p:spPr>
            <a:xfrm>
              <a:off x="7112880" y="2884680"/>
              <a:ext cx="311040" cy="146160"/>
            </a:xfrm>
            <a:custGeom>
              <a:avLst/>
              <a:gdLst/>
              <a:ahLst/>
              <a:rect l="l" t="t" r="r" b="b"/>
              <a:pathLst>
                <a:path w="12414" h="586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style>
            <a:lnRef idx="0"/>
            <a:fillRef idx="0"/>
            <a:effectRef idx="0"/>
            <a:fontRef idx="minor"/>
          </p:style>
        </p:sp>
        <p:sp>
          <p:nvSpPr>
            <p:cNvPr id="9297" name="CustomShape 534"/>
            <p:cNvSpPr/>
            <p:nvPr/>
          </p:nvSpPr>
          <p:spPr>
            <a:xfrm>
              <a:off x="7131960" y="2739240"/>
              <a:ext cx="268200" cy="129600"/>
            </a:xfrm>
            <a:custGeom>
              <a:avLst/>
              <a:gdLst/>
              <a:ahLst/>
              <a:rect l="l" t="t" r="r" b="b"/>
              <a:pathLst>
                <a:path w="10713" h="5199">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style>
            <a:lnRef idx="0"/>
            <a:fillRef idx="0"/>
            <a:effectRef idx="0"/>
            <a:fontRef idx="minor"/>
          </p:style>
        </p:sp>
      </p:grpSp>
      <p:grpSp>
        <p:nvGrpSpPr>
          <p:cNvPr id="9298" name="Group 535"/>
          <p:cNvGrpSpPr/>
          <p:nvPr/>
        </p:nvGrpSpPr>
        <p:grpSpPr>
          <a:xfrm>
            <a:off x="4858920" y="1379880"/>
            <a:ext cx="354600" cy="353520"/>
            <a:chOff x="4858920" y="1379880"/>
            <a:chExt cx="354600" cy="353520"/>
          </a:xfrm>
        </p:grpSpPr>
        <p:sp>
          <p:nvSpPr>
            <p:cNvPr id="9299" name="CustomShape 536"/>
            <p:cNvSpPr/>
            <p:nvPr/>
          </p:nvSpPr>
          <p:spPr>
            <a:xfrm>
              <a:off x="4858920" y="1379880"/>
              <a:ext cx="229320" cy="268560"/>
            </a:xfrm>
            <a:custGeom>
              <a:avLst/>
              <a:gdLst/>
              <a:ahLst/>
              <a:rect l="l" t="t" r="r" b="b"/>
              <a:pathLst>
                <a:path w="9169" h="10725">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style>
            <a:lnRef idx="0"/>
            <a:fillRef idx="0"/>
            <a:effectRef idx="0"/>
            <a:fontRef idx="minor"/>
          </p:style>
        </p:sp>
        <p:sp>
          <p:nvSpPr>
            <p:cNvPr id="9300" name="CustomShape 537"/>
            <p:cNvSpPr/>
            <p:nvPr/>
          </p:nvSpPr>
          <p:spPr>
            <a:xfrm>
              <a:off x="4984920" y="1463400"/>
              <a:ext cx="228600" cy="270000"/>
            </a:xfrm>
            <a:custGeom>
              <a:avLst/>
              <a:gdLst/>
              <a:ahLst/>
              <a:rect l="l" t="t" r="r" b="b"/>
              <a:pathLst>
                <a:path w="9138" h="10784">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style>
            <a:lnRef idx="0"/>
            <a:fillRef idx="0"/>
            <a:effectRef idx="0"/>
            <a:fontRef idx="minor"/>
          </p:style>
        </p:sp>
      </p:grpSp>
      <p:sp>
        <p:nvSpPr>
          <p:cNvPr id="9301" name="CustomShape 538"/>
          <p:cNvSpPr/>
          <p:nvPr/>
        </p:nvSpPr>
        <p:spPr>
          <a:xfrm>
            <a:off x="4902120" y="2265480"/>
            <a:ext cx="270000" cy="352440"/>
          </a:xfrm>
          <a:custGeom>
            <a:avLst/>
            <a:gdLst/>
            <a:ahLst/>
            <a:rect l="l" t="t" r="r" b="b"/>
            <a:pathLst>
              <a:path w="10776" h="14052">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style>
          <a:lnRef idx="0"/>
          <a:fillRef idx="0"/>
          <a:effectRef idx="0"/>
          <a:fontRef idx="minor"/>
        </p:style>
      </p:sp>
      <p:grpSp>
        <p:nvGrpSpPr>
          <p:cNvPr id="9302" name="Group 539"/>
          <p:cNvGrpSpPr/>
          <p:nvPr/>
        </p:nvGrpSpPr>
        <p:grpSpPr>
          <a:xfrm>
            <a:off x="5301720" y="1379160"/>
            <a:ext cx="354960" cy="354600"/>
            <a:chOff x="5301720" y="1379160"/>
            <a:chExt cx="354960" cy="354600"/>
          </a:xfrm>
        </p:grpSpPr>
        <p:sp>
          <p:nvSpPr>
            <p:cNvPr id="9303" name="CustomShape 540"/>
            <p:cNvSpPr/>
            <p:nvPr/>
          </p:nvSpPr>
          <p:spPr>
            <a:xfrm>
              <a:off x="5531760" y="1652040"/>
              <a:ext cx="124560" cy="81720"/>
            </a:xfrm>
            <a:custGeom>
              <a:avLst/>
              <a:gdLst/>
              <a:ahLst/>
              <a:rect l="l" t="t" r="r" b="b"/>
              <a:pathLst>
                <a:path w="5011" h="3309">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style>
            <a:lnRef idx="0"/>
            <a:fillRef idx="0"/>
            <a:effectRef idx="0"/>
            <a:fontRef idx="minor"/>
          </p:style>
        </p:sp>
        <p:sp>
          <p:nvSpPr>
            <p:cNvPr id="9304" name="CustomShape 541"/>
            <p:cNvSpPr/>
            <p:nvPr/>
          </p:nvSpPr>
          <p:spPr>
            <a:xfrm>
              <a:off x="5301720" y="1379160"/>
              <a:ext cx="354960" cy="250200"/>
            </a:xfrm>
            <a:custGeom>
              <a:avLst/>
              <a:gdLst/>
              <a:ahLst/>
              <a:rect l="l" t="t" r="r" b="b"/>
              <a:pathLst>
                <a:path w="14147" h="9988">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style>
            <a:lnRef idx="0"/>
            <a:fillRef idx="0"/>
            <a:effectRef idx="0"/>
            <a:fontRef idx="minor"/>
          </p:style>
        </p:sp>
        <p:sp>
          <p:nvSpPr>
            <p:cNvPr id="9305" name="CustomShape 542"/>
            <p:cNvSpPr/>
            <p:nvPr/>
          </p:nvSpPr>
          <p:spPr>
            <a:xfrm>
              <a:off x="5301720" y="1653120"/>
              <a:ext cx="99360" cy="80280"/>
            </a:xfrm>
            <a:custGeom>
              <a:avLst/>
              <a:gdLst/>
              <a:ahLst/>
              <a:rect l="l" t="t" r="r" b="b"/>
              <a:pathLst>
                <a:path w="4002" h="3246">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style>
            <a:lnRef idx="0"/>
            <a:fillRef idx="0"/>
            <a:effectRef idx="0"/>
            <a:fontRef idx="minor"/>
          </p:style>
        </p:sp>
        <p:sp>
          <p:nvSpPr>
            <p:cNvPr id="9306" name="CustomShape 543"/>
            <p:cNvSpPr/>
            <p:nvPr/>
          </p:nvSpPr>
          <p:spPr>
            <a:xfrm>
              <a:off x="5407200" y="1653120"/>
              <a:ext cx="34920" cy="80280"/>
            </a:xfrm>
            <a:custGeom>
              <a:avLst/>
              <a:gdLst/>
              <a:ahLst/>
              <a:rect l="l" t="t" r="r" b="b"/>
              <a:pathLst>
                <a:path w="1450" h="3246">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style>
            <a:lnRef idx="0"/>
            <a:fillRef idx="0"/>
            <a:effectRef idx="0"/>
            <a:fontRef idx="minor"/>
          </p:style>
        </p:sp>
        <p:sp>
          <p:nvSpPr>
            <p:cNvPr id="9307" name="CustomShape 544"/>
            <p:cNvSpPr/>
            <p:nvPr/>
          </p:nvSpPr>
          <p:spPr>
            <a:xfrm>
              <a:off x="5448240" y="1655280"/>
              <a:ext cx="69120" cy="75600"/>
            </a:xfrm>
            <a:custGeom>
              <a:avLst/>
              <a:gdLst/>
              <a:ahLst/>
              <a:rect l="l" t="t" r="r" b="b"/>
              <a:pathLst>
                <a:path w="2805" h="3057">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style>
            <a:lnRef idx="0"/>
            <a:fillRef idx="0"/>
            <a:effectRef idx="0"/>
            <a:fontRef idx="minor"/>
          </p:style>
        </p:sp>
      </p:grpSp>
      <p:grpSp>
        <p:nvGrpSpPr>
          <p:cNvPr id="9308" name="Group 545"/>
          <p:cNvGrpSpPr/>
          <p:nvPr/>
        </p:nvGrpSpPr>
        <p:grpSpPr>
          <a:xfrm>
            <a:off x="6192000" y="1379520"/>
            <a:ext cx="354600" cy="354240"/>
            <a:chOff x="6192000" y="1379520"/>
            <a:chExt cx="354600" cy="354240"/>
          </a:xfrm>
        </p:grpSpPr>
        <p:sp>
          <p:nvSpPr>
            <p:cNvPr id="9309" name="CustomShape 546"/>
            <p:cNvSpPr/>
            <p:nvPr/>
          </p:nvSpPr>
          <p:spPr>
            <a:xfrm>
              <a:off x="6464880" y="1686600"/>
              <a:ext cx="19080" cy="47160"/>
            </a:xfrm>
            <a:custGeom>
              <a:avLst/>
              <a:gdLst/>
              <a:ahLst/>
              <a:rect l="l" t="t" r="r" b="b"/>
              <a:pathLst>
                <a:path w="820" h="1923">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style>
            <a:lnRef idx="0"/>
            <a:fillRef idx="0"/>
            <a:effectRef idx="0"/>
            <a:fontRef idx="minor"/>
          </p:style>
        </p:sp>
        <p:sp>
          <p:nvSpPr>
            <p:cNvPr id="9310" name="CustomShape 547"/>
            <p:cNvSpPr/>
            <p:nvPr/>
          </p:nvSpPr>
          <p:spPr>
            <a:xfrm>
              <a:off x="6254640" y="1650240"/>
              <a:ext cx="61920" cy="20160"/>
            </a:xfrm>
            <a:custGeom>
              <a:avLst/>
              <a:gdLst/>
              <a:ahLst/>
              <a:rect l="l" t="t" r="r" b="b"/>
              <a:pathLst>
                <a:path w="2521" h="851">
                  <a:moveTo>
                    <a:pt x="0" y="0"/>
                  </a:moveTo>
                  <a:lnTo>
                    <a:pt x="0" y="851"/>
                  </a:lnTo>
                  <a:lnTo>
                    <a:pt x="2521" y="851"/>
                  </a:lnTo>
                  <a:lnTo>
                    <a:pt x="2521" y="0"/>
                  </a:lnTo>
                  <a:close/>
                </a:path>
              </a:pathLst>
            </a:custGeom>
            <a:solidFill>
              <a:srgbClr val="5f7d95"/>
            </a:solidFill>
            <a:ln>
              <a:noFill/>
            </a:ln>
          </p:spPr>
          <p:style>
            <a:lnRef idx="0"/>
            <a:fillRef idx="0"/>
            <a:effectRef idx="0"/>
            <a:fontRef idx="minor"/>
          </p:style>
        </p:sp>
        <p:sp>
          <p:nvSpPr>
            <p:cNvPr id="9311" name="CustomShape 548"/>
            <p:cNvSpPr/>
            <p:nvPr/>
          </p:nvSpPr>
          <p:spPr>
            <a:xfrm>
              <a:off x="6192000" y="1567800"/>
              <a:ext cx="186480" cy="165960"/>
            </a:xfrm>
            <a:custGeom>
              <a:avLst/>
              <a:gdLst/>
              <a:ahLst/>
              <a:rect l="l" t="t" r="r" b="b"/>
              <a:pathLst>
                <a:path w="7468" h="6649">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style>
            <a:lnRef idx="0"/>
            <a:fillRef idx="0"/>
            <a:effectRef idx="0"/>
            <a:fontRef idx="minor"/>
          </p:style>
        </p:sp>
        <p:sp>
          <p:nvSpPr>
            <p:cNvPr id="9312" name="CustomShape 549"/>
            <p:cNvSpPr/>
            <p:nvPr/>
          </p:nvSpPr>
          <p:spPr>
            <a:xfrm>
              <a:off x="6405120" y="1379520"/>
              <a:ext cx="141480" cy="136800"/>
            </a:xfrm>
            <a:custGeom>
              <a:avLst/>
              <a:gdLst/>
              <a:ahLst/>
              <a:rect l="l" t="t" r="r" b="b"/>
              <a:pathLst>
                <a:path w="5672" h="5483">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style>
            <a:lnRef idx="0"/>
            <a:fillRef idx="0"/>
            <a:effectRef idx="0"/>
            <a:fontRef idx="minor"/>
          </p:style>
        </p:sp>
        <p:sp>
          <p:nvSpPr>
            <p:cNvPr id="9313" name="CustomShape 550"/>
            <p:cNvSpPr/>
            <p:nvPr/>
          </p:nvSpPr>
          <p:spPr>
            <a:xfrm>
              <a:off x="6485400" y="1494720"/>
              <a:ext cx="61200" cy="104040"/>
            </a:xfrm>
            <a:custGeom>
              <a:avLst/>
              <a:gdLst/>
              <a:ahLst/>
              <a:rect l="l" t="t" r="r" b="b"/>
              <a:pathLst>
                <a:path w="2490" h="4191">
                  <a:moveTo>
                    <a:pt x="2489" y="0"/>
                  </a:moveTo>
                  <a:lnTo>
                    <a:pt x="0" y="1890"/>
                  </a:lnTo>
                  <a:lnTo>
                    <a:pt x="0" y="4190"/>
                  </a:lnTo>
                  <a:lnTo>
                    <a:pt x="2489" y="2300"/>
                  </a:lnTo>
                  <a:lnTo>
                    <a:pt x="2489" y="0"/>
                  </a:lnTo>
                  <a:close/>
                </a:path>
              </a:pathLst>
            </a:custGeom>
            <a:solidFill>
              <a:srgbClr val="5f7d95"/>
            </a:solidFill>
            <a:ln>
              <a:noFill/>
            </a:ln>
          </p:spPr>
          <p:style>
            <a:lnRef idx="0"/>
            <a:fillRef idx="0"/>
            <a:effectRef idx="0"/>
            <a:fontRef idx="minor"/>
          </p:style>
        </p:sp>
        <p:sp>
          <p:nvSpPr>
            <p:cNvPr id="9314" name="CustomShape 551"/>
            <p:cNvSpPr/>
            <p:nvPr/>
          </p:nvSpPr>
          <p:spPr>
            <a:xfrm>
              <a:off x="6402240" y="1453320"/>
              <a:ext cx="61200" cy="103320"/>
            </a:xfrm>
            <a:custGeom>
              <a:avLst/>
              <a:gdLst/>
              <a:ahLst/>
              <a:rect l="l" t="t" r="r" b="b"/>
              <a:pathLst>
                <a:path w="2490" h="4160">
                  <a:moveTo>
                    <a:pt x="0" y="1"/>
                  </a:moveTo>
                  <a:lnTo>
                    <a:pt x="0" y="2269"/>
                  </a:lnTo>
                  <a:lnTo>
                    <a:pt x="2489" y="4160"/>
                  </a:lnTo>
                  <a:lnTo>
                    <a:pt x="2489" y="1891"/>
                  </a:lnTo>
                  <a:lnTo>
                    <a:pt x="0" y="1"/>
                  </a:lnTo>
                  <a:close/>
                </a:path>
              </a:pathLst>
            </a:custGeom>
            <a:solidFill>
              <a:srgbClr val="5f7d95"/>
            </a:solidFill>
            <a:ln>
              <a:noFill/>
            </a:ln>
          </p:spPr>
          <p:style>
            <a:lnRef idx="0"/>
            <a:fillRef idx="0"/>
            <a:effectRef idx="0"/>
            <a:fontRef idx="minor"/>
          </p:style>
        </p:sp>
        <p:sp>
          <p:nvSpPr>
            <p:cNvPr id="9315" name="CustomShape 552"/>
            <p:cNvSpPr/>
            <p:nvPr/>
          </p:nvSpPr>
          <p:spPr>
            <a:xfrm>
              <a:off x="6485400" y="1577880"/>
              <a:ext cx="61200" cy="107280"/>
            </a:xfrm>
            <a:custGeom>
              <a:avLst/>
              <a:gdLst/>
              <a:ahLst/>
              <a:rect l="l" t="t" r="r" b="b"/>
              <a:pathLst>
                <a:path w="2490" h="4317">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style>
            <a:lnRef idx="0"/>
            <a:fillRef idx="0"/>
            <a:effectRef idx="0"/>
            <a:fontRef idx="minor"/>
          </p:style>
        </p:sp>
        <p:sp>
          <p:nvSpPr>
            <p:cNvPr id="9316" name="CustomShape 553"/>
            <p:cNvSpPr/>
            <p:nvPr/>
          </p:nvSpPr>
          <p:spPr>
            <a:xfrm>
              <a:off x="6402240" y="1536840"/>
              <a:ext cx="61200" cy="148680"/>
            </a:xfrm>
            <a:custGeom>
              <a:avLst/>
              <a:gdLst/>
              <a:ahLst/>
              <a:rect l="l" t="t" r="r" b="b"/>
              <a:pathLst>
                <a:path w="2490" h="5956">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style>
            <a:lnRef idx="0"/>
            <a:fillRef idx="0"/>
            <a:effectRef idx="0"/>
            <a:fontRef idx="minor"/>
          </p:style>
        </p:sp>
        <p:sp>
          <p:nvSpPr>
            <p:cNvPr id="9317" name="CustomShape 554"/>
            <p:cNvSpPr/>
            <p:nvPr/>
          </p:nvSpPr>
          <p:spPr>
            <a:xfrm>
              <a:off x="6212520" y="1505160"/>
              <a:ext cx="145440" cy="39960"/>
            </a:xfrm>
            <a:custGeom>
              <a:avLst/>
              <a:gdLst/>
              <a:ahLst/>
              <a:rect l="l" t="t" r="r" b="b"/>
              <a:pathLst>
                <a:path w="5829" h="163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style>
            <a:lnRef idx="0"/>
            <a:fillRef idx="0"/>
            <a:effectRef idx="0"/>
            <a:fontRef idx="minor"/>
          </p:style>
        </p:sp>
      </p:grpSp>
      <p:grpSp>
        <p:nvGrpSpPr>
          <p:cNvPr id="9318" name="Group 555"/>
          <p:cNvGrpSpPr/>
          <p:nvPr/>
        </p:nvGrpSpPr>
        <p:grpSpPr>
          <a:xfrm>
            <a:off x="6192000" y="1831320"/>
            <a:ext cx="354600" cy="331920"/>
            <a:chOff x="6192000" y="1831320"/>
            <a:chExt cx="354600" cy="331920"/>
          </a:xfrm>
        </p:grpSpPr>
        <p:sp>
          <p:nvSpPr>
            <p:cNvPr id="9319" name="CustomShape 556"/>
            <p:cNvSpPr/>
            <p:nvPr/>
          </p:nvSpPr>
          <p:spPr>
            <a:xfrm>
              <a:off x="6255360" y="1893960"/>
              <a:ext cx="18360" cy="18360"/>
            </a:xfrm>
            <a:custGeom>
              <a:avLst/>
              <a:gdLst/>
              <a:ahLst/>
              <a:rect l="l" t="t" r="r" b="b"/>
              <a:pathLst>
                <a:path w="789" h="788">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style>
            <a:lnRef idx="0"/>
            <a:fillRef idx="0"/>
            <a:effectRef idx="0"/>
            <a:fontRef idx="minor"/>
          </p:style>
        </p:sp>
        <p:sp>
          <p:nvSpPr>
            <p:cNvPr id="9320" name="CustomShape 557"/>
            <p:cNvSpPr/>
            <p:nvPr/>
          </p:nvSpPr>
          <p:spPr>
            <a:xfrm>
              <a:off x="6379920" y="1893960"/>
              <a:ext cx="18360" cy="18360"/>
            </a:xfrm>
            <a:custGeom>
              <a:avLst/>
              <a:gdLst/>
              <a:ahLst/>
              <a:rect l="l" t="t" r="r" b="b"/>
              <a:pathLst>
                <a:path w="788" h="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style>
            <a:lnRef idx="0"/>
            <a:fillRef idx="0"/>
            <a:effectRef idx="0"/>
            <a:fontRef idx="minor"/>
          </p:style>
        </p:sp>
        <p:sp>
          <p:nvSpPr>
            <p:cNvPr id="9321" name="CustomShape 558"/>
            <p:cNvSpPr/>
            <p:nvPr/>
          </p:nvSpPr>
          <p:spPr>
            <a:xfrm>
              <a:off x="6192000" y="1831320"/>
              <a:ext cx="268920" cy="144720"/>
            </a:xfrm>
            <a:custGeom>
              <a:avLst/>
              <a:gdLst/>
              <a:ahLst/>
              <a:rect l="l" t="t" r="r" b="b"/>
              <a:pathLst>
                <a:path w="10744" h="5798">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style>
            <a:lnRef idx="0"/>
            <a:fillRef idx="0"/>
            <a:effectRef idx="0"/>
            <a:fontRef idx="minor"/>
          </p:style>
        </p:sp>
        <p:sp>
          <p:nvSpPr>
            <p:cNvPr id="9322" name="CustomShape 559"/>
            <p:cNvSpPr/>
            <p:nvPr/>
          </p:nvSpPr>
          <p:spPr>
            <a:xfrm>
              <a:off x="6254640" y="2081160"/>
              <a:ext cx="61200" cy="19080"/>
            </a:xfrm>
            <a:custGeom>
              <a:avLst/>
              <a:gdLst/>
              <a:ahLst/>
              <a:rect l="l" t="t" r="r" b="b"/>
              <a:pathLst>
                <a:path w="2490" h="820">
                  <a:moveTo>
                    <a:pt x="0" y="0"/>
                  </a:moveTo>
                  <a:lnTo>
                    <a:pt x="0" y="819"/>
                  </a:lnTo>
                  <a:lnTo>
                    <a:pt x="2489" y="819"/>
                  </a:lnTo>
                  <a:lnTo>
                    <a:pt x="2489" y="0"/>
                  </a:lnTo>
                  <a:close/>
                </a:path>
              </a:pathLst>
            </a:custGeom>
            <a:solidFill>
              <a:srgbClr val="5f7d95"/>
            </a:solidFill>
            <a:ln>
              <a:noFill/>
            </a:ln>
          </p:spPr>
          <p:style>
            <a:lnRef idx="0"/>
            <a:fillRef idx="0"/>
            <a:effectRef idx="0"/>
            <a:fontRef idx="minor"/>
          </p:style>
        </p:sp>
        <p:sp>
          <p:nvSpPr>
            <p:cNvPr id="9323" name="CustomShape 560"/>
            <p:cNvSpPr/>
            <p:nvPr/>
          </p:nvSpPr>
          <p:spPr>
            <a:xfrm>
              <a:off x="6192000" y="1977480"/>
              <a:ext cx="270000" cy="185760"/>
            </a:xfrm>
            <a:custGeom>
              <a:avLst/>
              <a:gdLst/>
              <a:ahLst/>
              <a:rect l="l" t="t" r="r" b="b"/>
              <a:pathLst>
                <a:path w="10776" h="743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style>
            <a:lnRef idx="0"/>
            <a:fillRef idx="0"/>
            <a:effectRef idx="0"/>
            <a:fontRef idx="minor"/>
          </p:style>
        </p:sp>
        <p:sp>
          <p:nvSpPr>
            <p:cNvPr id="9324" name="CustomShape 561"/>
            <p:cNvSpPr/>
            <p:nvPr/>
          </p:nvSpPr>
          <p:spPr>
            <a:xfrm>
              <a:off x="6484680" y="1977120"/>
              <a:ext cx="61920" cy="186120"/>
            </a:xfrm>
            <a:custGeom>
              <a:avLst/>
              <a:gdLst/>
              <a:ahLst/>
              <a:rect l="l" t="t" r="r" b="b"/>
              <a:pathLst>
                <a:path w="2522" h="7446">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style>
            <a:lnRef idx="0"/>
            <a:fillRef idx="0"/>
            <a:effectRef idx="0"/>
            <a:fontRef idx="minor"/>
          </p:style>
        </p:sp>
      </p:grpSp>
      <p:grpSp>
        <p:nvGrpSpPr>
          <p:cNvPr id="9325" name="Group 562"/>
          <p:cNvGrpSpPr/>
          <p:nvPr/>
        </p:nvGrpSpPr>
        <p:grpSpPr>
          <a:xfrm>
            <a:off x="7974720" y="1379880"/>
            <a:ext cx="354240" cy="353160"/>
            <a:chOff x="7974720" y="1379880"/>
            <a:chExt cx="354240" cy="353160"/>
          </a:xfrm>
        </p:grpSpPr>
        <p:sp>
          <p:nvSpPr>
            <p:cNvPr id="9326" name="CustomShape 563"/>
            <p:cNvSpPr/>
            <p:nvPr/>
          </p:nvSpPr>
          <p:spPr>
            <a:xfrm>
              <a:off x="8074080" y="1432440"/>
              <a:ext cx="63720" cy="86760"/>
            </a:xfrm>
            <a:custGeom>
              <a:avLst/>
              <a:gdLst/>
              <a:ahLst/>
              <a:rect l="l" t="t" r="r" b="b"/>
              <a:pathLst>
                <a:path w="2584" h="3498">
                  <a:moveTo>
                    <a:pt x="1702" y="0"/>
                  </a:moveTo>
                  <a:lnTo>
                    <a:pt x="0" y="1418"/>
                  </a:lnTo>
                  <a:lnTo>
                    <a:pt x="2584" y="3497"/>
                  </a:lnTo>
                  <a:cubicBezTo>
                    <a:pt x="2458" y="2111"/>
                    <a:pt x="2143" y="914"/>
                    <a:pt x="1702" y="0"/>
                  </a:cubicBezTo>
                  <a:close/>
                </a:path>
              </a:pathLst>
            </a:custGeom>
            <a:solidFill>
              <a:srgbClr val="5f7d95"/>
            </a:solidFill>
            <a:ln>
              <a:noFill/>
            </a:ln>
          </p:spPr>
          <p:style>
            <a:lnRef idx="0"/>
            <a:fillRef idx="0"/>
            <a:effectRef idx="0"/>
            <a:fontRef idx="minor"/>
          </p:style>
        </p:sp>
        <p:sp>
          <p:nvSpPr>
            <p:cNvPr id="9327" name="CustomShape 564"/>
            <p:cNvSpPr/>
            <p:nvPr/>
          </p:nvSpPr>
          <p:spPr>
            <a:xfrm>
              <a:off x="7974720" y="1431720"/>
              <a:ext cx="63720" cy="86760"/>
            </a:xfrm>
            <a:custGeom>
              <a:avLst/>
              <a:gdLst/>
              <a:ahLst/>
              <a:rect l="l" t="t" r="r" b="b"/>
              <a:pathLst>
                <a:path w="2584" h="3498">
                  <a:moveTo>
                    <a:pt x="882" y="1"/>
                  </a:moveTo>
                  <a:cubicBezTo>
                    <a:pt x="441" y="946"/>
                    <a:pt x="189" y="2143"/>
                    <a:pt x="0" y="3498"/>
                  </a:cubicBezTo>
                  <a:lnTo>
                    <a:pt x="2584" y="1418"/>
                  </a:lnTo>
                  <a:lnTo>
                    <a:pt x="882" y="1"/>
                  </a:lnTo>
                  <a:close/>
                </a:path>
              </a:pathLst>
            </a:custGeom>
            <a:solidFill>
              <a:srgbClr val="5f7d95"/>
            </a:solidFill>
            <a:ln>
              <a:noFill/>
            </a:ln>
          </p:spPr>
          <p:style>
            <a:lnRef idx="0"/>
            <a:fillRef idx="0"/>
            <a:effectRef idx="0"/>
            <a:fontRef idx="minor"/>
          </p:style>
        </p:sp>
        <p:sp>
          <p:nvSpPr>
            <p:cNvPr id="9328" name="CustomShape 565"/>
            <p:cNvSpPr/>
            <p:nvPr/>
          </p:nvSpPr>
          <p:spPr>
            <a:xfrm>
              <a:off x="7982640" y="1480680"/>
              <a:ext cx="147600" cy="64440"/>
            </a:xfrm>
            <a:custGeom>
              <a:avLst/>
              <a:gdLst/>
              <a:ahLst/>
              <a:rect l="l" t="t" r="r" b="b"/>
              <a:pathLst>
                <a:path w="5924" h="2615">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style>
            <a:lnRef idx="0"/>
            <a:fillRef idx="0"/>
            <a:effectRef idx="0"/>
            <a:fontRef idx="minor"/>
          </p:style>
        </p:sp>
        <p:sp>
          <p:nvSpPr>
            <p:cNvPr id="9329" name="CustomShape 566"/>
            <p:cNvSpPr/>
            <p:nvPr/>
          </p:nvSpPr>
          <p:spPr>
            <a:xfrm>
              <a:off x="7974720" y="1559520"/>
              <a:ext cx="165240" cy="132480"/>
            </a:xfrm>
            <a:custGeom>
              <a:avLst/>
              <a:gdLst/>
              <a:ahLst/>
              <a:rect l="l" t="t" r="r" b="b"/>
              <a:pathLst>
                <a:path w="6617" h="5325">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style>
            <a:lnRef idx="0"/>
            <a:fillRef idx="0"/>
            <a:effectRef idx="0"/>
            <a:fontRef idx="minor"/>
          </p:style>
        </p:sp>
        <p:sp>
          <p:nvSpPr>
            <p:cNvPr id="9330" name="CustomShape 567"/>
            <p:cNvSpPr/>
            <p:nvPr/>
          </p:nvSpPr>
          <p:spPr>
            <a:xfrm>
              <a:off x="8008200" y="1379880"/>
              <a:ext cx="97920" cy="73800"/>
            </a:xfrm>
            <a:custGeom>
              <a:avLst/>
              <a:gdLst/>
              <a:ahLst/>
              <a:rect l="l" t="t" r="r" b="b"/>
              <a:pathLst>
                <a:path w="3939" h="2994">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style>
            <a:lnRef idx="0"/>
            <a:fillRef idx="0"/>
            <a:effectRef idx="0"/>
            <a:fontRef idx="minor"/>
          </p:style>
        </p:sp>
        <p:sp>
          <p:nvSpPr>
            <p:cNvPr id="9331" name="CustomShape 568"/>
            <p:cNvSpPr/>
            <p:nvPr/>
          </p:nvSpPr>
          <p:spPr>
            <a:xfrm>
              <a:off x="8263440" y="1473480"/>
              <a:ext cx="63720" cy="86760"/>
            </a:xfrm>
            <a:custGeom>
              <a:avLst/>
              <a:gdLst/>
              <a:ahLst/>
              <a:rect l="l" t="t" r="r" b="b"/>
              <a:pathLst>
                <a:path w="2585" h="3498">
                  <a:moveTo>
                    <a:pt x="1702" y="0"/>
                  </a:moveTo>
                  <a:lnTo>
                    <a:pt x="1" y="1418"/>
                  </a:lnTo>
                  <a:lnTo>
                    <a:pt x="2584" y="3498"/>
                  </a:lnTo>
                  <a:cubicBezTo>
                    <a:pt x="2458" y="2143"/>
                    <a:pt x="2143" y="914"/>
                    <a:pt x="1702" y="0"/>
                  </a:cubicBezTo>
                  <a:close/>
                </a:path>
              </a:pathLst>
            </a:custGeom>
            <a:solidFill>
              <a:srgbClr val="5f7d95"/>
            </a:solidFill>
            <a:ln>
              <a:noFill/>
            </a:ln>
          </p:spPr>
          <p:style>
            <a:lnRef idx="0"/>
            <a:fillRef idx="0"/>
            <a:effectRef idx="0"/>
            <a:fontRef idx="minor"/>
          </p:style>
        </p:sp>
        <p:sp>
          <p:nvSpPr>
            <p:cNvPr id="9332" name="CustomShape 569"/>
            <p:cNvSpPr/>
            <p:nvPr/>
          </p:nvSpPr>
          <p:spPr>
            <a:xfrm>
              <a:off x="8164440" y="1472760"/>
              <a:ext cx="63000" cy="86760"/>
            </a:xfrm>
            <a:custGeom>
              <a:avLst/>
              <a:gdLst/>
              <a:ahLst/>
              <a:rect l="l" t="t" r="r" b="b"/>
              <a:pathLst>
                <a:path w="2553" h="3499">
                  <a:moveTo>
                    <a:pt x="883" y="1"/>
                  </a:moveTo>
                  <a:cubicBezTo>
                    <a:pt x="442" y="946"/>
                    <a:pt x="127" y="2175"/>
                    <a:pt x="1" y="3498"/>
                  </a:cubicBezTo>
                  <a:lnTo>
                    <a:pt x="2553" y="1419"/>
                  </a:lnTo>
                  <a:lnTo>
                    <a:pt x="883" y="1"/>
                  </a:lnTo>
                  <a:close/>
                </a:path>
              </a:pathLst>
            </a:custGeom>
            <a:solidFill>
              <a:srgbClr val="5f7d95"/>
            </a:solidFill>
            <a:ln>
              <a:noFill/>
            </a:ln>
          </p:spPr>
          <p:style>
            <a:lnRef idx="0"/>
            <a:fillRef idx="0"/>
            <a:effectRef idx="0"/>
            <a:fontRef idx="minor"/>
          </p:style>
        </p:sp>
        <p:sp>
          <p:nvSpPr>
            <p:cNvPr id="9333" name="CustomShape 570"/>
            <p:cNvSpPr/>
            <p:nvPr/>
          </p:nvSpPr>
          <p:spPr>
            <a:xfrm>
              <a:off x="8172360" y="1522800"/>
              <a:ext cx="147600" cy="63720"/>
            </a:xfrm>
            <a:custGeom>
              <a:avLst/>
              <a:gdLst/>
              <a:ahLst/>
              <a:rect l="l" t="t" r="r" b="b"/>
              <a:pathLst>
                <a:path w="5924" h="2585">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style>
            <a:lnRef idx="0"/>
            <a:fillRef idx="0"/>
            <a:effectRef idx="0"/>
            <a:fontRef idx="minor"/>
          </p:style>
        </p:sp>
        <p:sp>
          <p:nvSpPr>
            <p:cNvPr id="9334" name="CustomShape 571"/>
            <p:cNvSpPr/>
            <p:nvPr/>
          </p:nvSpPr>
          <p:spPr>
            <a:xfrm>
              <a:off x="8163720" y="1600560"/>
              <a:ext cx="165240" cy="132480"/>
            </a:xfrm>
            <a:custGeom>
              <a:avLst/>
              <a:gdLst/>
              <a:ahLst/>
              <a:rect l="l" t="t" r="r" b="b"/>
              <a:pathLst>
                <a:path w="6617" h="5325">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style>
            <a:lnRef idx="0"/>
            <a:fillRef idx="0"/>
            <a:effectRef idx="0"/>
            <a:fontRef idx="minor"/>
          </p:style>
        </p:sp>
        <p:sp>
          <p:nvSpPr>
            <p:cNvPr id="9335" name="CustomShape 572"/>
            <p:cNvSpPr/>
            <p:nvPr/>
          </p:nvSpPr>
          <p:spPr>
            <a:xfrm>
              <a:off x="8196120" y="1421280"/>
              <a:ext cx="97920" cy="73800"/>
            </a:xfrm>
            <a:custGeom>
              <a:avLst/>
              <a:gdLst/>
              <a:ahLst/>
              <a:rect l="l" t="t" r="r" b="b"/>
              <a:pathLst>
                <a:path w="3939" h="2994">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style>
            <a:lnRef idx="0"/>
            <a:fillRef idx="0"/>
            <a:effectRef idx="0"/>
            <a:fontRef idx="minor"/>
          </p:style>
        </p:sp>
      </p:grpSp>
      <p:grpSp>
        <p:nvGrpSpPr>
          <p:cNvPr id="9336" name="Group 573"/>
          <p:cNvGrpSpPr/>
          <p:nvPr/>
        </p:nvGrpSpPr>
        <p:grpSpPr>
          <a:xfrm>
            <a:off x="6191640" y="2739600"/>
            <a:ext cx="354960" cy="353160"/>
            <a:chOff x="6191640" y="2739600"/>
            <a:chExt cx="354960" cy="353160"/>
          </a:xfrm>
        </p:grpSpPr>
        <p:sp>
          <p:nvSpPr>
            <p:cNvPr id="9337" name="CustomShape 574"/>
            <p:cNvSpPr/>
            <p:nvPr/>
          </p:nvSpPr>
          <p:spPr>
            <a:xfrm>
              <a:off x="6191640" y="2739600"/>
              <a:ext cx="165240" cy="250560"/>
            </a:xfrm>
            <a:custGeom>
              <a:avLst/>
              <a:gdLst/>
              <a:ahLst/>
              <a:rect l="l" t="t" r="r" b="b"/>
              <a:pathLst>
                <a:path w="6617" h="10012">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style>
            <a:lnRef idx="0"/>
            <a:fillRef idx="0"/>
            <a:effectRef idx="0"/>
            <a:fontRef idx="minor"/>
          </p:style>
        </p:sp>
        <p:sp>
          <p:nvSpPr>
            <p:cNvPr id="9338" name="CustomShape 575"/>
            <p:cNvSpPr/>
            <p:nvPr/>
          </p:nvSpPr>
          <p:spPr>
            <a:xfrm>
              <a:off x="6317280" y="2824560"/>
              <a:ext cx="229320" cy="268200"/>
            </a:xfrm>
            <a:custGeom>
              <a:avLst/>
              <a:gdLst/>
              <a:ahLst/>
              <a:rect l="l" t="t" r="r" b="b"/>
              <a:pathLst>
                <a:path w="9164" h="10701">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style>
            <a:lnRef idx="0"/>
            <a:fillRef idx="0"/>
            <a:effectRef idx="0"/>
            <a:fontRef idx="minor"/>
          </p:style>
        </p:sp>
      </p:grpSp>
      <p:grpSp>
        <p:nvGrpSpPr>
          <p:cNvPr id="9339" name="Group 576"/>
          <p:cNvGrpSpPr/>
          <p:nvPr/>
        </p:nvGrpSpPr>
        <p:grpSpPr>
          <a:xfrm>
            <a:off x="7083720" y="1819440"/>
            <a:ext cx="357120" cy="356040"/>
            <a:chOff x="7083720" y="1819440"/>
            <a:chExt cx="357120" cy="356040"/>
          </a:xfrm>
        </p:grpSpPr>
        <p:sp>
          <p:nvSpPr>
            <p:cNvPr id="9340" name="CustomShape 577"/>
            <p:cNvSpPr/>
            <p:nvPr/>
          </p:nvSpPr>
          <p:spPr>
            <a:xfrm>
              <a:off x="7354440" y="1820880"/>
              <a:ext cx="85680" cy="79200"/>
            </a:xfrm>
            <a:custGeom>
              <a:avLst/>
              <a:gdLst/>
              <a:ahLst/>
              <a:rect l="l" t="t" r="r" b="b"/>
              <a:pathLst>
                <a:path w="3467" h="320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style>
            <a:lnRef idx="0"/>
            <a:fillRef idx="0"/>
            <a:effectRef idx="0"/>
            <a:fontRef idx="minor"/>
          </p:style>
        </p:sp>
        <p:sp>
          <p:nvSpPr>
            <p:cNvPr id="9341" name="CustomShape 578"/>
            <p:cNvSpPr/>
            <p:nvPr/>
          </p:nvSpPr>
          <p:spPr>
            <a:xfrm>
              <a:off x="7212240" y="1947600"/>
              <a:ext cx="18360" cy="18360"/>
            </a:xfrm>
            <a:custGeom>
              <a:avLst/>
              <a:gdLst/>
              <a:ahLst/>
              <a:rect l="l" t="t" r="r" b="b"/>
              <a:pathLst>
                <a:path w="789" h="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style>
            <a:lnRef idx="0"/>
            <a:fillRef idx="0"/>
            <a:effectRef idx="0"/>
            <a:fontRef idx="minor"/>
          </p:style>
        </p:sp>
        <p:sp>
          <p:nvSpPr>
            <p:cNvPr id="9342" name="CustomShape 579"/>
            <p:cNvSpPr/>
            <p:nvPr/>
          </p:nvSpPr>
          <p:spPr>
            <a:xfrm>
              <a:off x="7083720" y="1819440"/>
              <a:ext cx="354960" cy="209520"/>
            </a:xfrm>
            <a:custGeom>
              <a:avLst/>
              <a:gdLst/>
              <a:ahLst/>
              <a:rect l="l" t="t" r="r" b="b"/>
              <a:pathLst>
                <a:path w="14147" h="8374">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style>
            <a:lnRef idx="0"/>
            <a:fillRef idx="0"/>
            <a:effectRef idx="0"/>
            <a:fontRef idx="minor"/>
          </p:style>
        </p:sp>
        <p:sp>
          <p:nvSpPr>
            <p:cNvPr id="9343" name="CustomShape 580"/>
            <p:cNvSpPr/>
            <p:nvPr/>
          </p:nvSpPr>
          <p:spPr>
            <a:xfrm>
              <a:off x="7295400" y="1947600"/>
              <a:ext cx="18360" cy="18360"/>
            </a:xfrm>
            <a:custGeom>
              <a:avLst/>
              <a:gdLst/>
              <a:ahLst/>
              <a:rect l="l" t="t" r="r" b="b"/>
              <a:pathLst>
                <a:path w="789" h="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style>
            <a:lnRef idx="0"/>
            <a:fillRef idx="0"/>
            <a:effectRef idx="0"/>
            <a:fontRef idx="minor"/>
          </p:style>
        </p:sp>
        <p:sp>
          <p:nvSpPr>
            <p:cNvPr id="9344" name="CustomShape 581"/>
            <p:cNvSpPr/>
            <p:nvPr/>
          </p:nvSpPr>
          <p:spPr>
            <a:xfrm>
              <a:off x="7121160" y="2032560"/>
              <a:ext cx="66960" cy="68400"/>
            </a:xfrm>
            <a:custGeom>
              <a:avLst/>
              <a:gdLst/>
              <a:ahLst/>
              <a:rect l="l" t="t" r="r" b="b"/>
              <a:pathLst>
                <a:path w="2710" h="2774">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style>
            <a:lnRef idx="0"/>
            <a:fillRef idx="0"/>
            <a:effectRef idx="0"/>
            <a:fontRef idx="minor"/>
          </p:style>
        </p:sp>
        <p:sp>
          <p:nvSpPr>
            <p:cNvPr id="9345" name="CustomShape 582"/>
            <p:cNvSpPr/>
            <p:nvPr/>
          </p:nvSpPr>
          <p:spPr>
            <a:xfrm>
              <a:off x="7188840" y="2043720"/>
              <a:ext cx="46080" cy="54000"/>
            </a:xfrm>
            <a:custGeom>
              <a:avLst/>
              <a:gdLst/>
              <a:ahLst/>
              <a:rect l="l" t="t" r="r" b="b"/>
              <a:pathLst>
                <a:path w="1892" h="2207">
                  <a:moveTo>
                    <a:pt x="1" y="1"/>
                  </a:moveTo>
                  <a:lnTo>
                    <a:pt x="694" y="2206"/>
                  </a:lnTo>
                  <a:lnTo>
                    <a:pt x="1891" y="221"/>
                  </a:lnTo>
                  <a:cubicBezTo>
                    <a:pt x="1229" y="190"/>
                    <a:pt x="599" y="127"/>
                    <a:pt x="1" y="1"/>
                  </a:cubicBezTo>
                  <a:close/>
                </a:path>
              </a:pathLst>
            </a:custGeom>
            <a:solidFill>
              <a:srgbClr val="5f7d95"/>
            </a:solidFill>
            <a:ln>
              <a:noFill/>
            </a:ln>
          </p:spPr>
          <p:style>
            <a:lnRef idx="0"/>
            <a:fillRef idx="0"/>
            <a:effectRef idx="0"/>
            <a:fontRef idx="minor"/>
          </p:style>
        </p:sp>
        <p:sp>
          <p:nvSpPr>
            <p:cNvPr id="9346" name="CustomShape 583"/>
            <p:cNvSpPr/>
            <p:nvPr/>
          </p:nvSpPr>
          <p:spPr>
            <a:xfrm>
              <a:off x="7400160" y="1977120"/>
              <a:ext cx="40680" cy="82800"/>
            </a:xfrm>
            <a:custGeom>
              <a:avLst/>
              <a:gdLst/>
              <a:ahLst/>
              <a:rect l="l" t="t" r="r" b="b"/>
              <a:pathLst>
                <a:path w="1670" h="3341">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style>
            <a:lnRef idx="0"/>
            <a:fillRef idx="0"/>
            <a:effectRef idx="0"/>
            <a:fontRef idx="minor"/>
          </p:style>
        </p:sp>
        <p:sp>
          <p:nvSpPr>
            <p:cNvPr id="9347" name="CustomShape 584"/>
            <p:cNvSpPr/>
            <p:nvPr/>
          </p:nvSpPr>
          <p:spPr>
            <a:xfrm>
              <a:off x="7225920" y="2050560"/>
              <a:ext cx="83520" cy="61200"/>
            </a:xfrm>
            <a:custGeom>
              <a:avLst/>
              <a:gdLst/>
              <a:ahLst/>
              <a:rect l="l" t="t" r="r" b="b"/>
              <a:pathLst>
                <a:path w="3372" h="249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style>
            <a:lnRef idx="0"/>
            <a:fillRef idx="0"/>
            <a:effectRef idx="0"/>
            <a:fontRef idx="minor"/>
          </p:style>
        </p:sp>
        <p:sp>
          <p:nvSpPr>
            <p:cNvPr id="9348" name="CustomShape 585"/>
            <p:cNvSpPr/>
            <p:nvPr/>
          </p:nvSpPr>
          <p:spPr>
            <a:xfrm>
              <a:off x="7298280" y="2043720"/>
              <a:ext cx="46080" cy="54000"/>
            </a:xfrm>
            <a:custGeom>
              <a:avLst/>
              <a:gdLst/>
              <a:ahLst/>
              <a:rect l="l" t="t" r="r" b="b"/>
              <a:pathLst>
                <a:path w="1891" h="2207">
                  <a:moveTo>
                    <a:pt x="1891" y="1"/>
                  </a:moveTo>
                  <a:cubicBezTo>
                    <a:pt x="1292" y="127"/>
                    <a:pt x="631" y="190"/>
                    <a:pt x="0" y="253"/>
                  </a:cubicBezTo>
                  <a:lnTo>
                    <a:pt x="1198" y="2206"/>
                  </a:lnTo>
                  <a:lnTo>
                    <a:pt x="1891" y="1"/>
                  </a:lnTo>
                  <a:close/>
                </a:path>
              </a:pathLst>
            </a:custGeom>
            <a:solidFill>
              <a:srgbClr val="5f7d95"/>
            </a:solidFill>
            <a:ln>
              <a:noFill/>
            </a:ln>
          </p:spPr>
          <p:style>
            <a:lnRef idx="0"/>
            <a:fillRef idx="0"/>
            <a:effectRef idx="0"/>
            <a:fontRef idx="minor"/>
          </p:style>
        </p:sp>
        <p:sp>
          <p:nvSpPr>
            <p:cNvPr id="9349" name="CustomShape 586"/>
            <p:cNvSpPr/>
            <p:nvPr/>
          </p:nvSpPr>
          <p:spPr>
            <a:xfrm>
              <a:off x="7086240" y="2078640"/>
              <a:ext cx="353160" cy="96840"/>
            </a:xfrm>
            <a:custGeom>
              <a:avLst/>
              <a:gdLst/>
              <a:ahLst/>
              <a:rect l="l" t="t" r="r" b="b"/>
              <a:pathLst>
                <a:path w="14083" h="3907">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style>
            <a:lnRef idx="0"/>
            <a:fillRef idx="0"/>
            <a:effectRef idx="0"/>
            <a:fontRef idx="minor"/>
          </p:style>
        </p:sp>
        <p:sp>
          <p:nvSpPr>
            <p:cNvPr id="9350" name="CustomShape 587"/>
            <p:cNvSpPr/>
            <p:nvPr/>
          </p:nvSpPr>
          <p:spPr>
            <a:xfrm>
              <a:off x="7345440" y="2034000"/>
              <a:ext cx="65880" cy="67680"/>
            </a:xfrm>
            <a:custGeom>
              <a:avLst/>
              <a:gdLst/>
              <a:ahLst/>
              <a:rect l="l" t="t" r="r" b="b"/>
              <a:pathLst>
                <a:path w="2679" h="2742">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style>
            <a:lnRef idx="0"/>
            <a:fillRef idx="0"/>
            <a:effectRef idx="0"/>
            <a:fontRef idx="minor"/>
          </p:style>
        </p:sp>
        <p:sp>
          <p:nvSpPr>
            <p:cNvPr id="9351" name="CustomShape 588"/>
            <p:cNvSpPr/>
            <p:nvPr/>
          </p:nvSpPr>
          <p:spPr>
            <a:xfrm flipH="1">
              <a:off x="7086600" y="1982160"/>
              <a:ext cx="45720" cy="82800"/>
            </a:xfrm>
            <a:custGeom>
              <a:avLst/>
              <a:gdLst/>
              <a:ahLst/>
              <a:rect l="l" t="t" r="r" b="b"/>
              <a:pathLst>
                <a:path w="1670" h="3341">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style>
            <a:lnRef idx="0"/>
            <a:fillRef idx="0"/>
            <a:effectRef idx="0"/>
            <a:fontRef idx="minor"/>
          </p:style>
        </p:sp>
      </p:grpSp>
      <p:sp>
        <p:nvSpPr>
          <p:cNvPr id="9352" name="CustomShape 589"/>
          <p:cNvSpPr/>
          <p:nvPr/>
        </p:nvSpPr>
        <p:spPr>
          <a:xfrm>
            <a:off x="849600" y="715320"/>
            <a:ext cx="348084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Creative Process Icons</a:t>
            </a:r>
            <a:endParaRPr b="0" lang="fr-FR" sz="2400" spc="-1" strike="noStrike">
              <a:latin typeface="Arial"/>
            </a:endParaRPr>
          </a:p>
        </p:txBody>
      </p:sp>
      <p:sp>
        <p:nvSpPr>
          <p:cNvPr id="9353" name="CustomShape 590"/>
          <p:cNvSpPr/>
          <p:nvPr/>
        </p:nvSpPr>
        <p:spPr>
          <a:xfrm>
            <a:off x="4858560" y="715320"/>
            <a:ext cx="348084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Performing Arts Icons</a:t>
            </a:r>
            <a:endParaRPr b="0" lang="fr-FR" sz="2400" spc="-1" strike="noStrike">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354" name="CustomShape 1"/>
          <p:cNvSpPr/>
          <p:nvPr/>
        </p:nvSpPr>
        <p:spPr>
          <a:xfrm>
            <a:off x="802080" y="1690920"/>
            <a:ext cx="342000" cy="445680"/>
          </a:xfrm>
          <a:custGeom>
            <a:avLst/>
            <a:gdLst/>
            <a:ahLst/>
            <a:rect l="l" t="t" r="r" b="b"/>
            <a:pathLst>
              <a:path w="9295" h="12099">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style>
          <a:lnRef idx="0"/>
          <a:fillRef idx="0"/>
          <a:effectRef idx="0"/>
          <a:fontRef idx="minor"/>
        </p:style>
      </p:sp>
      <p:grpSp>
        <p:nvGrpSpPr>
          <p:cNvPr id="9355" name="Group 2"/>
          <p:cNvGrpSpPr/>
          <p:nvPr/>
        </p:nvGrpSpPr>
        <p:grpSpPr>
          <a:xfrm>
            <a:off x="748800" y="2243520"/>
            <a:ext cx="451080" cy="448200"/>
            <a:chOff x="748800" y="2243520"/>
            <a:chExt cx="451080" cy="448200"/>
          </a:xfrm>
        </p:grpSpPr>
        <p:sp>
          <p:nvSpPr>
            <p:cNvPr id="9356" name="CustomShape 3"/>
            <p:cNvSpPr/>
            <p:nvPr/>
          </p:nvSpPr>
          <p:spPr>
            <a:xfrm>
              <a:off x="1014120" y="2502360"/>
              <a:ext cx="163800" cy="101160"/>
            </a:xfrm>
            <a:custGeom>
              <a:avLst/>
              <a:gdLst/>
              <a:ahLst/>
              <a:rect l="l" t="t" r="r" b="b"/>
              <a:pathLst>
                <a:path w="4474" h="2773">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style>
            <a:lnRef idx="0"/>
            <a:fillRef idx="0"/>
            <a:effectRef idx="0"/>
            <a:fontRef idx="minor"/>
          </p:style>
        </p:sp>
        <p:sp>
          <p:nvSpPr>
            <p:cNvPr id="9357" name="CustomShape 4"/>
            <p:cNvSpPr/>
            <p:nvPr/>
          </p:nvSpPr>
          <p:spPr>
            <a:xfrm>
              <a:off x="1015200" y="2243520"/>
              <a:ext cx="184680" cy="177120"/>
            </a:xfrm>
            <a:custGeom>
              <a:avLst/>
              <a:gdLst/>
              <a:ahLst/>
              <a:rect l="l" t="t" r="r" b="b"/>
              <a:pathLst>
                <a:path w="5042" h="483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style>
            <a:lnRef idx="0"/>
            <a:fillRef idx="0"/>
            <a:effectRef idx="0"/>
            <a:fontRef idx="minor"/>
          </p:style>
        </p:sp>
        <p:sp>
          <p:nvSpPr>
            <p:cNvPr id="9358" name="CustomShape 5"/>
            <p:cNvSpPr/>
            <p:nvPr/>
          </p:nvSpPr>
          <p:spPr>
            <a:xfrm>
              <a:off x="836280" y="2264760"/>
              <a:ext cx="101160" cy="164880"/>
            </a:xfrm>
            <a:custGeom>
              <a:avLst/>
              <a:gdLst/>
              <a:ahLst/>
              <a:rect l="l" t="t" r="r" b="b"/>
              <a:pathLst>
                <a:path w="2773" h="4506">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style>
            <a:lnRef idx="0"/>
            <a:fillRef idx="0"/>
            <a:effectRef idx="0"/>
            <a:fontRef idx="minor"/>
          </p:style>
        </p:sp>
        <p:sp>
          <p:nvSpPr>
            <p:cNvPr id="9359" name="CustomShape 6"/>
            <p:cNvSpPr/>
            <p:nvPr/>
          </p:nvSpPr>
          <p:spPr>
            <a:xfrm>
              <a:off x="748800" y="2259000"/>
              <a:ext cx="433800" cy="432720"/>
            </a:xfrm>
            <a:custGeom>
              <a:avLst/>
              <a:gdLst/>
              <a:ahLst/>
              <a:rect l="l" t="t" r="r" b="b"/>
              <a:pathLst>
                <a:path w="11784" h="11748">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style>
            <a:lnRef idx="0"/>
            <a:fillRef idx="0"/>
            <a:effectRef idx="0"/>
            <a:fontRef idx="minor"/>
          </p:style>
        </p:sp>
      </p:grpSp>
      <p:grpSp>
        <p:nvGrpSpPr>
          <p:cNvPr id="9360" name="Group 7"/>
          <p:cNvGrpSpPr/>
          <p:nvPr/>
        </p:nvGrpSpPr>
        <p:grpSpPr>
          <a:xfrm>
            <a:off x="748440" y="2810160"/>
            <a:ext cx="452520" cy="421200"/>
            <a:chOff x="748440" y="2810160"/>
            <a:chExt cx="452520" cy="421200"/>
          </a:xfrm>
        </p:grpSpPr>
        <p:sp>
          <p:nvSpPr>
            <p:cNvPr id="9361" name="CustomShape 8"/>
            <p:cNvSpPr/>
            <p:nvPr/>
          </p:nvSpPr>
          <p:spPr>
            <a:xfrm>
              <a:off x="962280" y="2810160"/>
              <a:ext cx="24120" cy="76680"/>
            </a:xfrm>
            <a:custGeom>
              <a:avLst/>
              <a:gdLst/>
              <a:ahLst/>
              <a:rect l="l" t="t" r="r" b="b"/>
              <a:pathLst>
                <a:path w="694" h="2112">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style>
            <a:lnRef idx="0"/>
            <a:fillRef idx="0"/>
            <a:effectRef idx="0"/>
            <a:fontRef idx="minor"/>
          </p:style>
        </p:sp>
        <p:sp>
          <p:nvSpPr>
            <p:cNvPr id="9362" name="CustomShape 9"/>
            <p:cNvSpPr/>
            <p:nvPr/>
          </p:nvSpPr>
          <p:spPr>
            <a:xfrm>
              <a:off x="811080" y="2869920"/>
              <a:ext cx="67320" cy="64440"/>
            </a:xfrm>
            <a:custGeom>
              <a:avLst/>
              <a:gdLst/>
              <a:ahLst/>
              <a:rect l="l" t="t" r="r" b="b"/>
              <a:pathLst>
                <a:path w="1860" h="1781">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style>
            <a:lnRef idx="0"/>
            <a:fillRef idx="0"/>
            <a:effectRef idx="0"/>
            <a:fontRef idx="minor"/>
          </p:style>
        </p:sp>
        <p:sp>
          <p:nvSpPr>
            <p:cNvPr id="9363" name="CustomShape 10"/>
            <p:cNvSpPr/>
            <p:nvPr/>
          </p:nvSpPr>
          <p:spPr>
            <a:xfrm>
              <a:off x="1071720" y="2869920"/>
              <a:ext cx="66240" cy="64440"/>
            </a:xfrm>
            <a:custGeom>
              <a:avLst/>
              <a:gdLst/>
              <a:ahLst/>
              <a:rect l="l" t="t" r="r" b="b"/>
              <a:pathLst>
                <a:path w="1828" h="1781">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style>
            <a:lnRef idx="0"/>
            <a:fillRef idx="0"/>
            <a:effectRef idx="0"/>
            <a:fontRef idx="minor"/>
          </p:style>
        </p:sp>
        <p:sp>
          <p:nvSpPr>
            <p:cNvPr id="9364" name="CustomShape 11"/>
            <p:cNvSpPr/>
            <p:nvPr/>
          </p:nvSpPr>
          <p:spPr>
            <a:xfrm>
              <a:off x="1021680" y="2849760"/>
              <a:ext cx="39240" cy="50400"/>
            </a:xfrm>
            <a:custGeom>
              <a:avLst/>
              <a:gdLst/>
              <a:ahLst/>
              <a:rect l="l" t="t" r="r" b="b"/>
              <a:pathLst>
                <a:path w="1104" h="1399">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style>
            <a:lnRef idx="0"/>
            <a:fillRef idx="0"/>
            <a:effectRef idx="0"/>
            <a:fontRef idx="minor"/>
          </p:style>
        </p:sp>
        <p:sp>
          <p:nvSpPr>
            <p:cNvPr id="9365" name="CustomShape 12"/>
            <p:cNvSpPr/>
            <p:nvPr/>
          </p:nvSpPr>
          <p:spPr>
            <a:xfrm>
              <a:off x="887760" y="2849760"/>
              <a:ext cx="39240" cy="50400"/>
            </a:xfrm>
            <a:custGeom>
              <a:avLst/>
              <a:gdLst/>
              <a:ahLst/>
              <a:rect l="l" t="t" r="r" b="b"/>
              <a:pathLst>
                <a:path w="1104" h="1399">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style>
            <a:lnRef idx="0"/>
            <a:fillRef idx="0"/>
            <a:effectRef idx="0"/>
            <a:fontRef idx="minor"/>
          </p:style>
        </p:sp>
        <p:sp>
          <p:nvSpPr>
            <p:cNvPr id="9366" name="CustomShape 13"/>
            <p:cNvSpPr/>
            <p:nvPr/>
          </p:nvSpPr>
          <p:spPr>
            <a:xfrm>
              <a:off x="751680" y="3020760"/>
              <a:ext cx="77760" cy="25560"/>
            </a:xfrm>
            <a:custGeom>
              <a:avLst/>
              <a:gdLst/>
              <a:ahLst/>
              <a:rect l="l" t="t" r="r" b="b"/>
              <a:pathLst>
                <a:path w="2144" h="726">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style>
            <a:lnRef idx="0"/>
            <a:fillRef idx="0"/>
            <a:effectRef idx="0"/>
            <a:fontRef idx="minor"/>
          </p:style>
        </p:sp>
        <p:sp>
          <p:nvSpPr>
            <p:cNvPr id="9367" name="CustomShape 14"/>
            <p:cNvSpPr/>
            <p:nvPr/>
          </p:nvSpPr>
          <p:spPr>
            <a:xfrm>
              <a:off x="1120680" y="3020760"/>
              <a:ext cx="78840" cy="25560"/>
            </a:xfrm>
            <a:custGeom>
              <a:avLst/>
              <a:gdLst/>
              <a:ahLst/>
              <a:rect l="l" t="t" r="r" b="b"/>
              <a:pathLst>
                <a:path w="2175" h="726">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style>
            <a:lnRef idx="0"/>
            <a:fillRef idx="0"/>
            <a:effectRef idx="0"/>
            <a:fontRef idx="minor"/>
          </p:style>
        </p:sp>
        <p:sp>
          <p:nvSpPr>
            <p:cNvPr id="9368" name="CustomShape 15"/>
            <p:cNvSpPr/>
            <p:nvPr/>
          </p:nvSpPr>
          <p:spPr>
            <a:xfrm>
              <a:off x="1108080" y="2950200"/>
              <a:ext cx="53280" cy="35640"/>
            </a:xfrm>
            <a:custGeom>
              <a:avLst/>
              <a:gdLst/>
              <a:ahLst/>
              <a:rect l="l" t="t" r="r" b="b"/>
              <a:pathLst>
                <a:path w="1481" h="1007">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style>
            <a:lnRef idx="0"/>
            <a:fillRef idx="0"/>
            <a:effectRef idx="0"/>
            <a:fontRef idx="minor"/>
          </p:style>
        </p:sp>
        <p:sp>
          <p:nvSpPr>
            <p:cNvPr id="9369" name="CustomShape 16"/>
            <p:cNvSpPr/>
            <p:nvPr/>
          </p:nvSpPr>
          <p:spPr>
            <a:xfrm>
              <a:off x="789120" y="2951280"/>
              <a:ext cx="54360" cy="35640"/>
            </a:xfrm>
            <a:custGeom>
              <a:avLst/>
              <a:gdLst/>
              <a:ahLst/>
              <a:rect l="l" t="t" r="r" b="b"/>
              <a:pathLst>
                <a:path w="1514" h="1006">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style>
            <a:lnRef idx="0"/>
            <a:fillRef idx="0"/>
            <a:effectRef idx="0"/>
            <a:fontRef idx="minor"/>
          </p:style>
        </p:sp>
        <p:sp>
          <p:nvSpPr>
            <p:cNvPr id="9370" name="CustomShape 17"/>
            <p:cNvSpPr/>
            <p:nvPr/>
          </p:nvSpPr>
          <p:spPr>
            <a:xfrm>
              <a:off x="749520" y="3181680"/>
              <a:ext cx="451440" cy="49680"/>
            </a:xfrm>
            <a:custGeom>
              <a:avLst/>
              <a:gdLst/>
              <a:ahLst/>
              <a:rect l="l" t="t" r="r" b="b"/>
              <a:pathLst>
                <a:path w="12257" h="138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style>
            <a:lnRef idx="0"/>
            <a:fillRef idx="0"/>
            <a:effectRef idx="0"/>
            <a:fontRef idx="minor"/>
          </p:style>
        </p:sp>
        <p:sp>
          <p:nvSpPr>
            <p:cNvPr id="9371" name="CustomShape 18"/>
            <p:cNvSpPr/>
            <p:nvPr/>
          </p:nvSpPr>
          <p:spPr>
            <a:xfrm>
              <a:off x="749520" y="3128040"/>
              <a:ext cx="451440" cy="49680"/>
            </a:xfrm>
            <a:custGeom>
              <a:avLst/>
              <a:gdLst/>
              <a:ahLst/>
              <a:rect l="l" t="t" r="r" b="b"/>
              <a:pathLst>
                <a:path w="12257" h="138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style>
            <a:lnRef idx="0"/>
            <a:fillRef idx="0"/>
            <a:effectRef idx="0"/>
            <a:fontRef idx="minor"/>
          </p:style>
        </p:sp>
        <p:sp>
          <p:nvSpPr>
            <p:cNvPr id="9372" name="CustomShape 19"/>
            <p:cNvSpPr/>
            <p:nvPr/>
          </p:nvSpPr>
          <p:spPr>
            <a:xfrm>
              <a:off x="748440" y="2914920"/>
              <a:ext cx="452520" cy="210600"/>
            </a:xfrm>
            <a:custGeom>
              <a:avLst/>
              <a:gdLst/>
              <a:ahLst/>
              <a:rect l="l" t="t" r="r" b="b"/>
              <a:pathLst>
                <a:path w="12288" h="5735">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style>
            <a:lnRef idx="0"/>
            <a:fillRef idx="0"/>
            <a:effectRef idx="0"/>
            <a:fontRef idx="minor"/>
          </p:style>
        </p:sp>
      </p:grpSp>
      <p:grpSp>
        <p:nvGrpSpPr>
          <p:cNvPr id="9373" name="Group 20"/>
          <p:cNvGrpSpPr/>
          <p:nvPr/>
        </p:nvGrpSpPr>
        <p:grpSpPr>
          <a:xfrm>
            <a:off x="3525480" y="1689120"/>
            <a:ext cx="450360" cy="448560"/>
            <a:chOff x="3525480" y="1689120"/>
            <a:chExt cx="450360" cy="448560"/>
          </a:xfrm>
        </p:grpSpPr>
        <p:sp>
          <p:nvSpPr>
            <p:cNvPr id="9374" name="CustomShape 21"/>
            <p:cNvSpPr/>
            <p:nvPr/>
          </p:nvSpPr>
          <p:spPr>
            <a:xfrm>
              <a:off x="3802320" y="1928520"/>
              <a:ext cx="120960" cy="25560"/>
            </a:xfrm>
            <a:custGeom>
              <a:avLst/>
              <a:gdLst/>
              <a:ahLst/>
              <a:rect l="l" t="t" r="r" b="b"/>
              <a:pathLst>
                <a:path w="3309" h="726">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style>
            <a:lnRef idx="0"/>
            <a:fillRef idx="0"/>
            <a:effectRef idx="0"/>
            <a:fontRef idx="minor"/>
          </p:style>
        </p:sp>
        <p:sp>
          <p:nvSpPr>
            <p:cNvPr id="9375" name="CustomShape 22"/>
            <p:cNvSpPr/>
            <p:nvPr/>
          </p:nvSpPr>
          <p:spPr>
            <a:xfrm>
              <a:off x="3803760" y="1983240"/>
              <a:ext cx="93960" cy="24120"/>
            </a:xfrm>
            <a:custGeom>
              <a:avLst/>
              <a:gdLst/>
              <a:ahLst/>
              <a:rect l="l" t="t" r="r" b="b"/>
              <a:pathLst>
                <a:path w="2584" h="69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style>
            <a:lnRef idx="0"/>
            <a:fillRef idx="0"/>
            <a:effectRef idx="0"/>
            <a:fontRef idx="minor"/>
          </p:style>
        </p:sp>
        <p:sp>
          <p:nvSpPr>
            <p:cNvPr id="9376" name="CustomShape 23"/>
            <p:cNvSpPr/>
            <p:nvPr/>
          </p:nvSpPr>
          <p:spPr>
            <a:xfrm>
              <a:off x="3630240" y="2035800"/>
              <a:ext cx="240840" cy="24120"/>
            </a:xfrm>
            <a:custGeom>
              <a:avLst/>
              <a:gdLst/>
              <a:ahLst/>
              <a:rect l="l" t="t" r="r" b="b"/>
              <a:pathLst>
                <a:path w="6554" h="69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style>
            <a:lnRef idx="0"/>
            <a:fillRef idx="0"/>
            <a:effectRef idx="0"/>
            <a:fontRef idx="minor"/>
          </p:style>
        </p:sp>
        <p:sp>
          <p:nvSpPr>
            <p:cNvPr id="9377" name="CustomShape 24"/>
            <p:cNvSpPr/>
            <p:nvPr/>
          </p:nvSpPr>
          <p:spPr>
            <a:xfrm>
              <a:off x="3601080" y="1876320"/>
              <a:ext cx="296640" cy="25560"/>
            </a:xfrm>
            <a:custGeom>
              <a:avLst/>
              <a:gdLst/>
              <a:ahLst/>
              <a:rect l="l" t="t" r="r" b="b"/>
              <a:pathLst>
                <a:path w="8066" h="726">
                  <a:moveTo>
                    <a:pt x="473" y="1"/>
                  </a:moveTo>
                  <a:cubicBezTo>
                    <a:pt x="0" y="1"/>
                    <a:pt x="0" y="726"/>
                    <a:pt x="473" y="726"/>
                  </a:cubicBezTo>
                  <a:lnTo>
                    <a:pt x="7593" y="726"/>
                  </a:lnTo>
                  <a:cubicBezTo>
                    <a:pt x="8065" y="726"/>
                    <a:pt x="8065" y="1"/>
                    <a:pt x="7593" y="1"/>
                  </a:cubicBezTo>
                  <a:close/>
                </a:path>
              </a:pathLst>
            </a:custGeom>
            <a:solidFill>
              <a:srgbClr val="5f7d95"/>
            </a:solidFill>
            <a:ln>
              <a:noFill/>
            </a:ln>
          </p:spPr>
          <p:style>
            <a:lnRef idx="0"/>
            <a:fillRef idx="0"/>
            <a:effectRef idx="0"/>
            <a:fontRef idx="minor"/>
          </p:style>
        </p:sp>
        <p:sp>
          <p:nvSpPr>
            <p:cNvPr id="9378" name="CustomShape 25"/>
            <p:cNvSpPr/>
            <p:nvPr/>
          </p:nvSpPr>
          <p:spPr>
            <a:xfrm>
              <a:off x="3574440" y="1928520"/>
              <a:ext cx="120960" cy="25560"/>
            </a:xfrm>
            <a:custGeom>
              <a:avLst/>
              <a:gdLst/>
              <a:ahLst/>
              <a:rect l="l" t="t" r="r" b="b"/>
              <a:pathLst>
                <a:path w="3309" h="726">
                  <a:moveTo>
                    <a:pt x="473" y="1"/>
                  </a:moveTo>
                  <a:cubicBezTo>
                    <a:pt x="1" y="1"/>
                    <a:pt x="1" y="725"/>
                    <a:pt x="473" y="725"/>
                  </a:cubicBezTo>
                  <a:lnTo>
                    <a:pt x="2994" y="725"/>
                  </a:lnTo>
                  <a:cubicBezTo>
                    <a:pt x="3025" y="473"/>
                    <a:pt x="3151" y="253"/>
                    <a:pt x="3309" y="1"/>
                  </a:cubicBezTo>
                  <a:close/>
                </a:path>
              </a:pathLst>
            </a:custGeom>
            <a:solidFill>
              <a:srgbClr val="5f7d95"/>
            </a:solidFill>
            <a:ln>
              <a:noFill/>
            </a:ln>
          </p:spPr>
          <p:style>
            <a:lnRef idx="0"/>
            <a:fillRef idx="0"/>
            <a:effectRef idx="0"/>
            <a:fontRef idx="minor"/>
          </p:style>
        </p:sp>
        <p:sp>
          <p:nvSpPr>
            <p:cNvPr id="9379" name="CustomShape 26"/>
            <p:cNvSpPr/>
            <p:nvPr/>
          </p:nvSpPr>
          <p:spPr>
            <a:xfrm>
              <a:off x="3656880" y="2088000"/>
              <a:ext cx="182520" cy="49680"/>
            </a:xfrm>
            <a:custGeom>
              <a:avLst/>
              <a:gdLst/>
              <a:ahLst/>
              <a:rect l="l" t="t" r="r" b="b"/>
              <a:pathLst>
                <a:path w="4979" h="1388">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style>
            <a:lnRef idx="0"/>
            <a:fillRef idx="0"/>
            <a:effectRef idx="0"/>
            <a:fontRef idx="minor"/>
          </p:style>
        </p:sp>
        <p:sp>
          <p:nvSpPr>
            <p:cNvPr id="9380" name="CustomShape 27"/>
            <p:cNvSpPr/>
            <p:nvPr/>
          </p:nvSpPr>
          <p:spPr>
            <a:xfrm>
              <a:off x="3709440" y="1928520"/>
              <a:ext cx="78840" cy="77760"/>
            </a:xfrm>
            <a:custGeom>
              <a:avLst/>
              <a:gdLst/>
              <a:ahLst/>
              <a:rect l="l" t="t" r="r" b="b"/>
              <a:pathLst>
                <a:path w="2174" h="2143">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style>
            <a:lnRef idx="0"/>
            <a:fillRef idx="0"/>
            <a:effectRef idx="0"/>
            <a:fontRef idx="minor"/>
          </p:style>
        </p:sp>
        <p:sp>
          <p:nvSpPr>
            <p:cNvPr id="9381" name="CustomShape 28"/>
            <p:cNvSpPr/>
            <p:nvPr/>
          </p:nvSpPr>
          <p:spPr>
            <a:xfrm>
              <a:off x="3525480" y="1689120"/>
              <a:ext cx="450360" cy="157680"/>
            </a:xfrm>
            <a:custGeom>
              <a:avLst/>
              <a:gdLst/>
              <a:ahLst/>
              <a:rect l="l" t="t" r="r" b="b"/>
              <a:pathLst>
                <a:path w="12225" h="4309">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style>
            <a:lnRef idx="0"/>
            <a:fillRef idx="0"/>
            <a:effectRef idx="0"/>
            <a:fontRef idx="minor"/>
          </p:style>
        </p:sp>
        <p:sp>
          <p:nvSpPr>
            <p:cNvPr id="9382" name="CustomShape 29"/>
            <p:cNvSpPr/>
            <p:nvPr/>
          </p:nvSpPr>
          <p:spPr>
            <a:xfrm>
              <a:off x="3603600" y="1983240"/>
              <a:ext cx="91800" cy="24120"/>
            </a:xfrm>
            <a:custGeom>
              <a:avLst/>
              <a:gdLst/>
              <a:ahLst/>
              <a:rect l="l" t="t" r="r" b="b"/>
              <a:pathLst>
                <a:path w="2521" h="694">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style>
            <a:lnRef idx="0"/>
            <a:fillRef idx="0"/>
            <a:effectRef idx="0"/>
            <a:fontRef idx="minor"/>
          </p:style>
        </p:sp>
      </p:grpSp>
      <p:grpSp>
        <p:nvGrpSpPr>
          <p:cNvPr id="9383" name="Group 30"/>
          <p:cNvGrpSpPr/>
          <p:nvPr/>
        </p:nvGrpSpPr>
        <p:grpSpPr>
          <a:xfrm>
            <a:off x="3524400" y="2243520"/>
            <a:ext cx="452160" cy="447840"/>
            <a:chOff x="3524400" y="2243520"/>
            <a:chExt cx="452160" cy="447840"/>
          </a:xfrm>
        </p:grpSpPr>
        <p:sp>
          <p:nvSpPr>
            <p:cNvPr id="9384" name="CustomShape 31"/>
            <p:cNvSpPr/>
            <p:nvPr/>
          </p:nvSpPr>
          <p:spPr>
            <a:xfrm>
              <a:off x="3791880" y="2243520"/>
              <a:ext cx="103320" cy="103320"/>
            </a:xfrm>
            <a:custGeom>
              <a:avLst/>
              <a:gdLst/>
              <a:ahLst/>
              <a:rect l="l" t="t" r="r" b="b"/>
              <a:pathLst>
                <a:path w="2837" h="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style>
            <a:lnRef idx="0"/>
            <a:fillRef idx="0"/>
            <a:effectRef idx="0"/>
            <a:fontRef idx="minor"/>
          </p:style>
        </p:sp>
        <p:sp>
          <p:nvSpPr>
            <p:cNvPr id="9385" name="CustomShape 32"/>
            <p:cNvSpPr/>
            <p:nvPr/>
          </p:nvSpPr>
          <p:spPr>
            <a:xfrm>
              <a:off x="3524400" y="2338920"/>
              <a:ext cx="408240" cy="352440"/>
            </a:xfrm>
            <a:custGeom>
              <a:avLst/>
              <a:gdLst/>
              <a:ahLst/>
              <a:rect l="l" t="t" r="r" b="b"/>
              <a:pathLst>
                <a:path w="11091" h="9578">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style>
            <a:lnRef idx="0"/>
            <a:fillRef idx="0"/>
            <a:effectRef idx="0"/>
            <a:fontRef idx="minor"/>
          </p:style>
        </p:sp>
        <p:sp>
          <p:nvSpPr>
            <p:cNvPr id="9386" name="CustomShape 33"/>
            <p:cNvSpPr/>
            <p:nvPr/>
          </p:nvSpPr>
          <p:spPr>
            <a:xfrm>
              <a:off x="3902400" y="2271600"/>
              <a:ext cx="74160" cy="102960"/>
            </a:xfrm>
            <a:custGeom>
              <a:avLst/>
              <a:gdLst/>
              <a:ahLst/>
              <a:rect l="l" t="t" r="r" b="b"/>
              <a:pathLst>
                <a:path w="2049" h="2822">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style>
            <a:lnRef idx="0"/>
            <a:fillRef idx="0"/>
            <a:effectRef idx="0"/>
            <a:fontRef idx="minor"/>
          </p:style>
        </p:sp>
      </p:grpSp>
      <p:grpSp>
        <p:nvGrpSpPr>
          <p:cNvPr id="9387" name="Group 34"/>
          <p:cNvGrpSpPr/>
          <p:nvPr/>
        </p:nvGrpSpPr>
        <p:grpSpPr>
          <a:xfrm>
            <a:off x="3518280" y="2796480"/>
            <a:ext cx="464400" cy="448920"/>
            <a:chOff x="3518280" y="2796480"/>
            <a:chExt cx="464400" cy="448920"/>
          </a:xfrm>
        </p:grpSpPr>
        <p:sp>
          <p:nvSpPr>
            <p:cNvPr id="9388" name="CustomShape 35"/>
            <p:cNvSpPr/>
            <p:nvPr/>
          </p:nvSpPr>
          <p:spPr>
            <a:xfrm>
              <a:off x="3826800" y="3018960"/>
              <a:ext cx="57960" cy="40320"/>
            </a:xfrm>
            <a:custGeom>
              <a:avLst/>
              <a:gdLst/>
              <a:ahLst/>
              <a:rect l="l" t="t" r="r" b="b"/>
              <a:pathLst>
                <a:path w="1607" h="1135">
                  <a:moveTo>
                    <a:pt x="1134" y="0"/>
                  </a:moveTo>
                  <a:lnTo>
                    <a:pt x="0" y="1134"/>
                  </a:lnTo>
                  <a:lnTo>
                    <a:pt x="1607" y="1134"/>
                  </a:lnTo>
                  <a:cubicBezTo>
                    <a:pt x="1575" y="756"/>
                    <a:pt x="1418" y="347"/>
                    <a:pt x="1134" y="0"/>
                  </a:cubicBezTo>
                  <a:close/>
                </a:path>
              </a:pathLst>
            </a:custGeom>
            <a:solidFill>
              <a:srgbClr val="5f7d95"/>
            </a:solidFill>
            <a:ln>
              <a:noFill/>
            </a:ln>
          </p:spPr>
          <p:style>
            <a:lnRef idx="0"/>
            <a:fillRef idx="0"/>
            <a:effectRef idx="0"/>
            <a:fontRef idx="minor"/>
          </p:style>
        </p:sp>
        <p:sp>
          <p:nvSpPr>
            <p:cNvPr id="9389" name="CustomShape 36"/>
            <p:cNvSpPr/>
            <p:nvPr/>
          </p:nvSpPr>
          <p:spPr>
            <a:xfrm>
              <a:off x="3739680" y="3106080"/>
              <a:ext cx="40320" cy="56880"/>
            </a:xfrm>
            <a:custGeom>
              <a:avLst/>
              <a:gdLst/>
              <a:ahLst/>
              <a:rect l="l" t="t" r="r" b="b"/>
              <a:pathLst>
                <a:path w="1135" h="1576">
                  <a:moveTo>
                    <a:pt x="1134" y="0"/>
                  </a:moveTo>
                  <a:lnTo>
                    <a:pt x="0" y="1134"/>
                  </a:lnTo>
                  <a:cubicBezTo>
                    <a:pt x="315" y="1386"/>
                    <a:pt x="693" y="1512"/>
                    <a:pt x="1134" y="1575"/>
                  </a:cubicBezTo>
                  <a:lnTo>
                    <a:pt x="1134" y="0"/>
                  </a:lnTo>
                  <a:close/>
                </a:path>
              </a:pathLst>
            </a:custGeom>
            <a:solidFill>
              <a:srgbClr val="5f7d95"/>
            </a:solidFill>
            <a:ln>
              <a:noFill/>
            </a:ln>
          </p:spPr>
          <p:style>
            <a:lnRef idx="0"/>
            <a:fillRef idx="0"/>
            <a:effectRef idx="0"/>
            <a:fontRef idx="minor"/>
          </p:style>
        </p:sp>
        <p:sp>
          <p:nvSpPr>
            <p:cNvPr id="9390" name="CustomShape 37"/>
            <p:cNvSpPr/>
            <p:nvPr/>
          </p:nvSpPr>
          <p:spPr>
            <a:xfrm>
              <a:off x="3687120" y="2969280"/>
              <a:ext cx="295560" cy="276120"/>
            </a:xfrm>
            <a:custGeom>
              <a:avLst/>
              <a:gdLst/>
              <a:ahLst/>
              <a:rect l="l" t="t" r="r" b="b"/>
              <a:pathLst>
                <a:path w="8035" h="7509">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style>
            <a:lnRef idx="0"/>
            <a:fillRef idx="0"/>
            <a:effectRef idx="0"/>
            <a:fontRef idx="minor"/>
          </p:style>
        </p:sp>
        <p:sp>
          <p:nvSpPr>
            <p:cNvPr id="9391" name="CustomShape 38"/>
            <p:cNvSpPr/>
            <p:nvPr/>
          </p:nvSpPr>
          <p:spPr>
            <a:xfrm>
              <a:off x="3809520" y="3106080"/>
              <a:ext cx="40320" cy="56880"/>
            </a:xfrm>
            <a:custGeom>
              <a:avLst/>
              <a:gdLst/>
              <a:ahLst/>
              <a:rect l="l" t="t" r="r" b="b"/>
              <a:pathLst>
                <a:path w="1135" h="1576">
                  <a:moveTo>
                    <a:pt x="1" y="0"/>
                  </a:moveTo>
                  <a:lnTo>
                    <a:pt x="1" y="1575"/>
                  </a:lnTo>
                  <a:cubicBezTo>
                    <a:pt x="379" y="1512"/>
                    <a:pt x="788" y="1386"/>
                    <a:pt x="1135" y="1134"/>
                  </a:cubicBezTo>
                  <a:lnTo>
                    <a:pt x="1" y="0"/>
                  </a:lnTo>
                  <a:close/>
                </a:path>
              </a:pathLst>
            </a:custGeom>
            <a:solidFill>
              <a:srgbClr val="5f7d95"/>
            </a:solidFill>
            <a:ln>
              <a:noFill/>
            </a:ln>
          </p:spPr>
          <p:style>
            <a:lnRef idx="0"/>
            <a:fillRef idx="0"/>
            <a:effectRef idx="0"/>
            <a:fontRef idx="minor"/>
          </p:style>
        </p:sp>
        <p:sp>
          <p:nvSpPr>
            <p:cNvPr id="9392" name="CustomShape 39"/>
            <p:cNvSpPr/>
            <p:nvPr/>
          </p:nvSpPr>
          <p:spPr>
            <a:xfrm>
              <a:off x="3518280" y="2796480"/>
              <a:ext cx="372240" cy="446760"/>
            </a:xfrm>
            <a:custGeom>
              <a:avLst/>
              <a:gdLst/>
              <a:ahLst/>
              <a:rect l="l" t="t" r="r" b="b"/>
              <a:pathLst>
                <a:path w="10114" h="12131">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style>
            <a:lnRef idx="0"/>
            <a:fillRef idx="0"/>
            <a:effectRef idx="0"/>
            <a:fontRef idx="minor"/>
          </p:style>
        </p:sp>
        <p:sp>
          <p:nvSpPr>
            <p:cNvPr id="9393" name="CustomShape 40"/>
            <p:cNvSpPr/>
            <p:nvPr/>
          </p:nvSpPr>
          <p:spPr>
            <a:xfrm>
              <a:off x="3826800" y="3087360"/>
              <a:ext cx="57960" cy="40680"/>
            </a:xfrm>
            <a:custGeom>
              <a:avLst/>
              <a:gdLst/>
              <a:ahLst/>
              <a:rect l="l" t="t" r="r" b="b"/>
              <a:pathLst>
                <a:path w="1607" h="1136">
                  <a:moveTo>
                    <a:pt x="0" y="1"/>
                  </a:moveTo>
                  <a:lnTo>
                    <a:pt x="1134" y="1135"/>
                  </a:lnTo>
                  <a:cubicBezTo>
                    <a:pt x="1418" y="820"/>
                    <a:pt x="1575" y="411"/>
                    <a:pt x="1607" y="1"/>
                  </a:cubicBezTo>
                  <a:close/>
                </a:path>
              </a:pathLst>
            </a:custGeom>
            <a:solidFill>
              <a:srgbClr val="5f7d95"/>
            </a:solidFill>
            <a:ln>
              <a:noFill/>
            </a:ln>
          </p:spPr>
          <p:style>
            <a:lnRef idx="0"/>
            <a:fillRef idx="0"/>
            <a:effectRef idx="0"/>
            <a:fontRef idx="minor"/>
          </p:style>
        </p:sp>
      </p:grpSp>
      <p:grpSp>
        <p:nvGrpSpPr>
          <p:cNvPr id="9394" name="Group 41"/>
          <p:cNvGrpSpPr/>
          <p:nvPr/>
        </p:nvGrpSpPr>
        <p:grpSpPr>
          <a:xfrm>
            <a:off x="6324120" y="1689120"/>
            <a:ext cx="399240" cy="448920"/>
            <a:chOff x="6324120" y="1689120"/>
            <a:chExt cx="399240" cy="448920"/>
          </a:xfrm>
        </p:grpSpPr>
        <p:sp>
          <p:nvSpPr>
            <p:cNvPr id="9395" name="CustomShape 42"/>
            <p:cNvSpPr/>
            <p:nvPr/>
          </p:nvSpPr>
          <p:spPr>
            <a:xfrm>
              <a:off x="6353280" y="1900800"/>
              <a:ext cx="342000" cy="237240"/>
            </a:xfrm>
            <a:custGeom>
              <a:avLst/>
              <a:gdLst/>
              <a:ahLst/>
              <a:rect l="l" t="t" r="r" b="b"/>
              <a:pathLst>
                <a:path w="9295" h="646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style>
            <a:lnRef idx="0"/>
            <a:fillRef idx="0"/>
            <a:effectRef idx="0"/>
            <a:fontRef idx="minor"/>
          </p:style>
        </p:sp>
        <p:sp>
          <p:nvSpPr>
            <p:cNvPr id="9396" name="CustomShape 43"/>
            <p:cNvSpPr/>
            <p:nvPr/>
          </p:nvSpPr>
          <p:spPr>
            <a:xfrm>
              <a:off x="6486120" y="1689120"/>
              <a:ext cx="76680" cy="78840"/>
            </a:xfrm>
            <a:custGeom>
              <a:avLst/>
              <a:gdLst/>
              <a:ahLst/>
              <a:rect l="l" t="t" r="r" b="b"/>
              <a:pathLst>
                <a:path w="2112" h="2174">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style>
            <a:lnRef idx="0"/>
            <a:fillRef idx="0"/>
            <a:effectRef idx="0"/>
            <a:fontRef idx="minor"/>
          </p:style>
        </p:sp>
        <p:sp>
          <p:nvSpPr>
            <p:cNvPr id="9397" name="CustomShape 44"/>
            <p:cNvSpPr/>
            <p:nvPr/>
          </p:nvSpPr>
          <p:spPr>
            <a:xfrm>
              <a:off x="6427800" y="1778760"/>
              <a:ext cx="191880" cy="93960"/>
            </a:xfrm>
            <a:custGeom>
              <a:avLst/>
              <a:gdLst/>
              <a:ahLst/>
              <a:rect l="l" t="t" r="r" b="b"/>
              <a:pathLst>
                <a:path w="5231" h="2585">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style>
            <a:lnRef idx="0"/>
            <a:fillRef idx="0"/>
            <a:effectRef idx="0"/>
            <a:fontRef idx="minor"/>
          </p:style>
        </p:sp>
        <p:sp>
          <p:nvSpPr>
            <p:cNvPr id="9398" name="CustomShape 45"/>
            <p:cNvSpPr/>
            <p:nvPr/>
          </p:nvSpPr>
          <p:spPr>
            <a:xfrm>
              <a:off x="6324120" y="1741320"/>
              <a:ext cx="139320" cy="131400"/>
            </a:xfrm>
            <a:custGeom>
              <a:avLst/>
              <a:gdLst/>
              <a:ahLst/>
              <a:rect l="l" t="t" r="r" b="b"/>
              <a:pathLst>
                <a:path w="3813" h="359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style>
            <a:lnRef idx="0"/>
            <a:fillRef idx="0"/>
            <a:effectRef idx="0"/>
            <a:fontRef idx="minor"/>
          </p:style>
        </p:sp>
        <p:sp>
          <p:nvSpPr>
            <p:cNvPr id="9399" name="CustomShape 46"/>
            <p:cNvSpPr/>
            <p:nvPr/>
          </p:nvSpPr>
          <p:spPr>
            <a:xfrm>
              <a:off x="6582600" y="1742400"/>
              <a:ext cx="140760" cy="131400"/>
            </a:xfrm>
            <a:custGeom>
              <a:avLst/>
              <a:gdLst/>
              <a:ahLst/>
              <a:rect l="l" t="t" r="r" b="b"/>
              <a:pathLst>
                <a:path w="3845" h="3592">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style>
            <a:lnRef idx="0"/>
            <a:fillRef idx="0"/>
            <a:effectRef idx="0"/>
            <a:fontRef idx="minor"/>
          </p:style>
        </p:sp>
      </p:grpSp>
      <p:grpSp>
        <p:nvGrpSpPr>
          <p:cNvPr id="9400" name="Group 47"/>
          <p:cNvGrpSpPr/>
          <p:nvPr/>
        </p:nvGrpSpPr>
        <p:grpSpPr>
          <a:xfrm>
            <a:off x="6300360" y="2244240"/>
            <a:ext cx="446760" cy="446760"/>
            <a:chOff x="6300360" y="2244240"/>
            <a:chExt cx="446760" cy="446760"/>
          </a:xfrm>
        </p:grpSpPr>
        <p:sp>
          <p:nvSpPr>
            <p:cNvPr id="9401" name="CustomShape 48"/>
            <p:cNvSpPr/>
            <p:nvPr/>
          </p:nvSpPr>
          <p:spPr>
            <a:xfrm>
              <a:off x="6300360" y="2509560"/>
              <a:ext cx="103320" cy="76680"/>
            </a:xfrm>
            <a:custGeom>
              <a:avLst/>
              <a:gdLst/>
              <a:ahLst/>
              <a:rect l="l" t="t" r="r" b="b"/>
              <a:pathLst>
                <a:path w="2836" h="2112">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style>
            <a:lnRef idx="0"/>
            <a:fillRef idx="0"/>
            <a:effectRef idx="0"/>
            <a:fontRef idx="minor"/>
          </p:style>
        </p:sp>
        <p:sp>
          <p:nvSpPr>
            <p:cNvPr id="9402" name="CustomShape 49"/>
            <p:cNvSpPr/>
            <p:nvPr/>
          </p:nvSpPr>
          <p:spPr>
            <a:xfrm>
              <a:off x="6380640" y="2535120"/>
              <a:ext cx="103320" cy="155880"/>
            </a:xfrm>
            <a:custGeom>
              <a:avLst/>
              <a:gdLst/>
              <a:ahLst/>
              <a:rect l="l" t="t" r="r" b="b"/>
              <a:pathLst>
                <a:path w="2836" h="4254">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style>
            <a:lnRef idx="0"/>
            <a:fillRef idx="0"/>
            <a:effectRef idx="0"/>
            <a:fontRef idx="minor"/>
          </p:style>
        </p:sp>
        <p:sp>
          <p:nvSpPr>
            <p:cNvPr id="9403" name="CustomShape 50"/>
            <p:cNvSpPr/>
            <p:nvPr/>
          </p:nvSpPr>
          <p:spPr>
            <a:xfrm>
              <a:off x="6643800" y="2509560"/>
              <a:ext cx="103320" cy="76680"/>
            </a:xfrm>
            <a:custGeom>
              <a:avLst/>
              <a:gdLst/>
              <a:ahLst/>
              <a:rect l="l" t="t" r="r" b="b"/>
              <a:pathLst>
                <a:path w="2836" h="2112">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style>
            <a:lnRef idx="0"/>
            <a:fillRef idx="0"/>
            <a:effectRef idx="0"/>
            <a:fontRef idx="minor"/>
          </p:style>
        </p:sp>
        <p:sp>
          <p:nvSpPr>
            <p:cNvPr id="9404" name="CustomShape 51"/>
            <p:cNvSpPr/>
            <p:nvPr/>
          </p:nvSpPr>
          <p:spPr>
            <a:xfrm>
              <a:off x="6563520" y="2535120"/>
              <a:ext cx="103320" cy="155880"/>
            </a:xfrm>
            <a:custGeom>
              <a:avLst/>
              <a:gdLst/>
              <a:ahLst/>
              <a:rect l="l" t="t" r="r" b="b"/>
              <a:pathLst>
                <a:path w="2837" h="4254">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style>
            <a:lnRef idx="0"/>
            <a:fillRef idx="0"/>
            <a:effectRef idx="0"/>
            <a:fontRef idx="minor"/>
          </p:style>
        </p:sp>
        <p:sp>
          <p:nvSpPr>
            <p:cNvPr id="9405" name="CustomShape 52"/>
            <p:cNvSpPr/>
            <p:nvPr/>
          </p:nvSpPr>
          <p:spPr>
            <a:xfrm>
              <a:off x="6355080" y="2482920"/>
              <a:ext cx="336240" cy="25560"/>
            </a:xfrm>
            <a:custGeom>
              <a:avLst/>
              <a:gdLst/>
              <a:ahLst/>
              <a:rect l="l" t="t" r="r" b="b"/>
              <a:pathLst>
                <a:path w="9137" h="726">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style>
            <a:lnRef idx="0"/>
            <a:fillRef idx="0"/>
            <a:effectRef idx="0"/>
            <a:fontRef idx="minor"/>
          </p:style>
        </p:sp>
        <p:sp>
          <p:nvSpPr>
            <p:cNvPr id="9406" name="CustomShape 53"/>
            <p:cNvSpPr/>
            <p:nvPr/>
          </p:nvSpPr>
          <p:spPr>
            <a:xfrm>
              <a:off x="6328080" y="2278080"/>
              <a:ext cx="390960" cy="177840"/>
            </a:xfrm>
            <a:custGeom>
              <a:avLst/>
              <a:gdLst/>
              <a:ahLst/>
              <a:rect l="l" t="t" r="r" b="b"/>
              <a:pathLst>
                <a:path w="10618" h="4853">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style>
            <a:lnRef idx="0"/>
            <a:fillRef idx="0"/>
            <a:effectRef idx="0"/>
            <a:fontRef idx="minor"/>
          </p:style>
        </p:sp>
        <p:sp>
          <p:nvSpPr>
            <p:cNvPr id="9407" name="CustomShape 54"/>
            <p:cNvSpPr/>
            <p:nvPr/>
          </p:nvSpPr>
          <p:spPr>
            <a:xfrm>
              <a:off x="6438960" y="2244240"/>
              <a:ext cx="169560" cy="76680"/>
            </a:xfrm>
            <a:custGeom>
              <a:avLst/>
              <a:gdLst/>
              <a:ahLst/>
              <a:rect l="l" t="t" r="r" b="b"/>
              <a:pathLst>
                <a:path w="4632" h="211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style>
            <a:lnRef idx="0"/>
            <a:fillRef idx="0"/>
            <a:effectRef idx="0"/>
            <a:fontRef idx="minor"/>
          </p:style>
        </p:sp>
      </p:grpSp>
      <p:grpSp>
        <p:nvGrpSpPr>
          <p:cNvPr id="9408" name="Group 55"/>
          <p:cNvGrpSpPr/>
          <p:nvPr/>
        </p:nvGrpSpPr>
        <p:grpSpPr>
          <a:xfrm>
            <a:off x="6299640" y="2810880"/>
            <a:ext cx="447840" cy="419760"/>
            <a:chOff x="6299640" y="2810880"/>
            <a:chExt cx="447840" cy="419760"/>
          </a:xfrm>
        </p:grpSpPr>
        <p:sp>
          <p:nvSpPr>
            <p:cNvPr id="9409" name="CustomShape 56"/>
            <p:cNvSpPr/>
            <p:nvPr/>
          </p:nvSpPr>
          <p:spPr>
            <a:xfrm>
              <a:off x="6333480" y="3126240"/>
              <a:ext cx="376920" cy="104400"/>
            </a:xfrm>
            <a:custGeom>
              <a:avLst/>
              <a:gdLst/>
              <a:ahLst/>
              <a:rect l="l" t="t" r="r" b="b"/>
              <a:pathLst>
                <a:path w="10240" h="2868">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style>
            <a:lnRef idx="0"/>
            <a:fillRef idx="0"/>
            <a:effectRef idx="0"/>
            <a:fontRef idx="minor"/>
          </p:style>
        </p:sp>
        <p:sp>
          <p:nvSpPr>
            <p:cNvPr id="9410" name="CustomShape 57"/>
            <p:cNvSpPr/>
            <p:nvPr/>
          </p:nvSpPr>
          <p:spPr>
            <a:xfrm>
              <a:off x="6299640" y="2956320"/>
              <a:ext cx="447840" cy="196560"/>
            </a:xfrm>
            <a:custGeom>
              <a:avLst/>
              <a:gdLst/>
              <a:ahLst/>
              <a:rect l="l" t="t" r="r" b="b"/>
              <a:pathLst>
                <a:path w="12162" h="5357">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style>
            <a:lnRef idx="0"/>
            <a:fillRef idx="0"/>
            <a:effectRef idx="0"/>
            <a:fontRef idx="minor"/>
          </p:style>
        </p:sp>
        <p:sp>
          <p:nvSpPr>
            <p:cNvPr id="9411" name="CustomShape 58"/>
            <p:cNvSpPr/>
            <p:nvPr/>
          </p:nvSpPr>
          <p:spPr>
            <a:xfrm>
              <a:off x="6615000" y="2888640"/>
              <a:ext cx="25200" cy="25560"/>
            </a:xfrm>
            <a:custGeom>
              <a:avLst/>
              <a:gdLst/>
              <a:ahLst/>
              <a:rect l="l" t="t" r="r" b="b"/>
              <a:pathLst>
                <a:path w="725" h="726">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style>
            <a:lnRef idx="0"/>
            <a:fillRef idx="0"/>
            <a:effectRef idx="0"/>
            <a:fontRef idx="minor"/>
          </p:style>
        </p:sp>
        <p:sp>
          <p:nvSpPr>
            <p:cNvPr id="9412" name="CustomShape 59"/>
            <p:cNvSpPr/>
            <p:nvPr/>
          </p:nvSpPr>
          <p:spPr>
            <a:xfrm>
              <a:off x="6537240" y="2810880"/>
              <a:ext cx="181440" cy="181440"/>
            </a:xfrm>
            <a:custGeom>
              <a:avLst/>
              <a:gdLst/>
              <a:ahLst/>
              <a:rect l="l" t="t" r="r" b="b"/>
              <a:pathLst>
                <a:path w="4947" h="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style>
            <a:lnRef idx="0"/>
            <a:fillRef idx="0"/>
            <a:effectRef idx="0"/>
            <a:fontRef idx="minor"/>
          </p:style>
        </p:sp>
        <p:sp>
          <p:nvSpPr>
            <p:cNvPr id="9413" name="CustomShape 60"/>
            <p:cNvSpPr/>
            <p:nvPr/>
          </p:nvSpPr>
          <p:spPr>
            <a:xfrm>
              <a:off x="6404400" y="2888640"/>
              <a:ext cx="24120" cy="25560"/>
            </a:xfrm>
            <a:custGeom>
              <a:avLst/>
              <a:gdLst/>
              <a:ahLst/>
              <a:rect l="l" t="t" r="r" b="b"/>
              <a:pathLst>
                <a:path w="695" h="726">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style>
            <a:lnRef idx="0"/>
            <a:fillRef idx="0"/>
            <a:effectRef idx="0"/>
            <a:fontRef idx="minor"/>
          </p:style>
        </p:sp>
        <p:sp>
          <p:nvSpPr>
            <p:cNvPr id="9414" name="CustomShape 61"/>
            <p:cNvSpPr/>
            <p:nvPr/>
          </p:nvSpPr>
          <p:spPr>
            <a:xfrm>
              <a:off x="6325200" y="2810880"/>
              <a:ext cx="182520" cy="181440"/>
            </a:xfrm>
            <a:custGeom>
              <a:avLst/>
              <a:gdLst/>
              <a:ahLst/>
              <a:rect l="l" t="t" r="r" b="b"/>
              <a:pathLst>
                <a:path w="4979" h="4947">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style>
            <a:lnRef idx="0"/>
            <a:fillRef idx="0"/>
            <a:effectRef idx="0"/>
            <a:fontRef idx="minor"/>
          </p:style>
        </p:sp>
      </p:grpSp>
      <p:grpSp>
        <p:nvGrpSpPr>
          <p:cNvPr id="9415" name="Group 62"/>
          <p:cNvGrpSpPr/>
          <p:nvPr/>
        </p:nvGrpSpPr>
        <p:grpSpPr>
          <a:xfrm>
            <a:off x="3530160" y="3342240"/>
            <a:ext cx="342000" cy="447840"/>
            <a:chOff x="3530160" y="3342240"/>
            <a:chExt cx="342000" cy="447840"/>
          </a:xfrm>
        </p:grpSpPr>
        <p:sp>
          <p:nvSpPr>
            <p:cNvPr id="9416" name="CustomShape 63"/>
            <p:cNvSpPr/>
            <p:nvPr/>
          </p:nvSpPr>
          <p:spPr>
            <a:xfrm>
              <a:off x="3530160" y="3442320"/>
              <a:ext cx="52200" cy="247680"/>
            </a:xfrm>
            <a:custGeom>
              <a:avLst/>
              <a:gdLst/>
              <a:ahLst/>
              <a:rect l="l" t="t" r="r" b="b"/>
              <a:pathLst>
                <a:path w="1450" h="6743">
                  <a:moveTo>
                    <a:pt x="0" y="1"/>
                  </a:moveTo>
                  <a:lnTo>
                    <a:pt x="0" y="6743"/>
                  </a:lnTo>
                  <a:lnTo>
                    <a:pt x="1450" y="6018"/>
                  </a:lnTo>
                  <a:lnTo>
                    <a:pt x="1450" y="694"/>
                  </a:lnTo>
                  <a:lnTo>
                    <a:pt x="0" y="1"/>
                  </a:lnTo>
                  <a:close/>
                </a:path>
              </a:pathLst>
            </a:custGeom>
            <a:solidFill>
              <a:srgbClr val="5f7d95"/>
            </a:solidFill>
            <a:ln>
              <a:noFill/>
            </a:ln>
          </p:spPr>
          <p:style>
            <a:lnRef idx="0"/>
            <a:fillRef idx="0"/>
            <a:effectRef idx="0"/>
            <a:fontRef idx="minor"/>
          </p:style>
        </p:sp>
        <p:sp>
          <p:nvSpPr>
            <p:cNvPr id="9417" name="CustomShape 64"/>
            <p:cNvSpPr/>
            <p:nvPr/>
          </p:nvSpPr>
          <p:spPr>
            <a:xfrm>
              <a:off x="3821040" y="3442320"/>
              <a:ext cx="51120" cy="247680"/>
            </a:xfrm>
            <a:custGeom>
              <a:avLst/>
              <a:gdLst/>
              <a:ahLst/>
              <a:rect l="l" t="t" r="r" b="b"/>
              <a:pathLst>
                <a:path w="1419" h="6743">
                  <a:moveTo>
                    <a:pt x="1418" y="1"/>
                  </a:moveTo>
                  <a:lnTo>
                    <a:pt x="1" y="694"/>
                  </a:lnTo>
                  <a:lnTo>
                    <a:pt x="1" y="6018"/>
                  </a:lnTo>
                  <a:lnTo>
                    <a:pt x="1418" y="6743"/>
                  </a:lnTo>
                  <a:lnTo>
                    <a:pt x="1418" y="1"/>
                  </a:lnTo>
                  <a:close/>
                </a:path>
              </a:pathLst>
            </a:custGeom>
            <a:solidFill>
              <a:srgbClr val="5f7d95"/>
            </a:solidFill>
            <a:ln>
              <a:noFill/>
            </a:ln>
          </p:spPr>
          <p:style>
            <a:lnRef idx="0"/>
            <a:fillRef idx="0"/>
            <a:effectRef idx="0"/>
            <a:fontRef idx="minor"/>
          </p:style>
        </p:sp>
        <p:sp>
          <p:nvSpPr>
            <p:cNvPr id="9418" name="CustomShape 65"/>
            <p:cNvSpPr/>
            <p:nvPr/>
          </p:nvSpPr>
          <p:spPr>
            <a:xfrm>
              <a:off x="3541680" y="3688920"/>
              <a:ext cx="90720" cy="90720"/>
            </a:xfrm>
            <a:custGeom>
              <a:avLst/>
              <a:gdLst/>
              <a:ahLst/>
              <a:rect l="l" t="t" r="r" b="b"/>
              <a:pathLst>
                <a:path w="2490" h="2490">
                  <a:moveTo>
                    <a:pt x="1418" y="1"/>
                  </a:moveTo>
                  <a:lnTo>
                    <a:pt x="0" y="725"/>
                  </a:lnTo>
                  <a:lnTo>
                    <a:pt x="1765" y="2489"/>
                  </a:lnTo>
                  <a:lnTo>
                    <a:pt x="2489" y="1072"/>
                  </a:lnTo>
                  <a:lnTo>
                    <a:pt x="1418" y="1"/>
                  </a:lnTo>
                  <a:close/>
                </a:path>
              </a:pathLst>
            </a:custGeom>
            <a:solidFill>
              <a:srgbClr val="5f7d95"/>
            </a:solidFill>
            <a:ln>
              <a:noFill/>
            </a:ln>
          </p:spPr>
          <p:style>
            <a:lnRef idx="0"/>
            <a:fillRef idx="0"/>
            <a:effectRef idx="0"/>
            <a:fontRef idx="minor"/>
          </p:style>
        </p:sp>
        <p:sp>
          <p:nvSpPr>
            <p:cNvPr id="9419" name="CustomShape 66"/>
            <p:cNvSpPr/>
            <p:nvPr/>
          </p:nvSpPr>
          <p:spPr>
            <a:xfrm>
              <a:off x="3769920" y="3688920"/>
              <a:ext cx="91800" cy="90720"/>
            </a:xfrm>
            <a:custGeom>
              <a:avLst/>
              <a:gdLst/>
              <a:ahLst/>
              <a:rect l="l" t="t" r="r" b="b"/>
              <a:pathLst>
                <a:path w="2521" h="2490">
                  <a:moveTo>
                    <a:pt x="1072" y="1"/>
                  </a:moveTo>
                  <a:lnTo>
                    <a:pt x="0" y="1072"/>
                  </a:lnTo>
                  <a:lnTo>
                    <a:pt x="725" y="2489"/>
                  </a:lnTo>
                  <a:lnTo>
                    <a:pt x="2521" y="725"/>
                  </a:lnTo>
                  <a:lnTo>
                    <a:pt x="1072" y="1"/>
                  </a:lnTo>
                  <a:close/>
                </a:path>
              </a:pathLst>
            </a:custGeom>
            <a:solidFill>
              <a:srgbClr val="5f7d95"/>
            </a:solidFill>
            <a:ln>
              <a:noFill/>
            </a:ln>
          </p:spPr>
          <p:style>
            <a:lnRef idx="0"/>
            <a:fillRef idx="0"/>
            <a:effectRef idx="0"/>
            <a:fontRef idx="minor"/>
          </p:style>
        </p:sp>
        <p:sp>
          <p:nvSpPr>
            <p:cNvPr id="9420" name="CustomShape 67"/>
            <p:cNvSpPr/>
            <p:nvPr/>
          </p:nvSpPr>
          <p:spPr>
            <a:xfrm>
              <a:off x="3541680" y="3351600"/>
              <a:ext cx="90720" cy="91800"/>
            </a:xfrm>
            <a:custGeom>
              <a:avLst/>
              <a:gdLst/>
              <a:ahLst/>
              <a:rect l="l" t="t" r="r" b="b"/>
              <a:pathLst>
                <a:path w="2490" h="2521">
                  <a:moveTo>
                    <a:pt x="1765" y="0"/>
                  </a:moveTo>
                  <a:lnTo>
                    <a:pt x="0" y="1827"/>
                  </a:lnTo>
                  <a:lnTo>
                    <a:pt x="1418" y="2521"/>
                  </a:lnTo>
                  <a:lnTo>
                    <a:pt x="2489" y="1481"/>
                  </a:lnTo>
                  <a:lnTo>
                    <a:pt x="1765" y="0"/>
                  </a:lnTo>
                  <a:close/>
                </a:path>
              </a:pathLst>
            </a:custGeom>
            <a:solidFill>
              <a:srgbClr val="5f7d95"/>
            </a:solidFill>
            <a:ln>
              <a:noFill/>
            </a:ln>
          </p:spPr>
          <p:style>
            <a:lnRef idx="0"/>
            <a:fillRef idx="0"/>
            <a:effectRef idx="0"/>
            <a:fontRef idx="minor"/>
          </p:style>
        </p:sp>
        <p:sp>
          <p:nvSpPr>
            <p:cNvPr id="9421" name="CustomShape 68"/>
            <p:cNvSpPr/>
            <p:nvPr/>
          </p:nvSpPr>
          <p:spPr>
            <a:xfrm>
              <a:off x="3769920" y="3351600"/>
              <a:ext cx="91800" cy="91800"/>
            </a:xfrm>
            <a:custGeom>
              <a:avLst/>
              <a:gdLst/>
              <a:ahLst/>
              <a:rect l="l" t="t" r="r" b="b"/>
              <a:pathLst>
                <a:path w="2521" h="2521">
                  <a:moveTo>
                    <a:pt x="725" y="0"/>
                  </a:moveTo>
                  <a:lnTo>
                    <a:pt x="0" y="1481"/>
                  </a:lnTo>
                  <a:lnTo>
                    <a:pt x="1072" y="2521"/>
                  </a:lnTo>
                  <a:lnTo>
                    <a:pt x="2521" y="1827"/>
                  </a:lnTo>
                  <a:lnTo>
                    <a:pt x="725" y="0"/>
                  </a:lnTo>
                  <a:close/>
                </a:path>
              </a:pathLst>
            </a:custGeom>
            <a:solidFill>
              <a:srgbClr val="5f7d95"/>
            </a:solidFill>
            <a:ln>
              <a:noFill/>
            </a:ln>
          </p:spPr>
          <p:style>
            <a:lnRef idx="0"/>
            <a:fillRef idx="0"/>
            <a:effectRef idx="0"/>
            <a:fontRef idx="minor"/>
          </p:style>
        </p:sp>
        <p:sp>
          <p:nvSpPr>
            <p:cNvPr id="9422" name="CustomShape 69"/>
            <p:cNvSpPr/>
            <p:nvPr/>
          </p:nvSpPr>
          <p:spPr>
            <a:xfrm>
              <a:off x="3630240" y="3738960"/>
              <a:ext cx="141840" cy="51120"/>
            </a:xfrm>
            <a:custGeom>
              <a:avLst/>
              <a:gdLst/>
              <a:ahLst/>
              <a:rect l="l" t="t" r="r" b="b"/>
              <a:pathLst>
                <a:path w="3876" h="1419">
                  <a:moveTo>
                    <a:pt x="725" y="0"/>
                  </a:moveTo>
                  <a:lnTo>
                    <a:pt x="1" y="1418"/>
                  </a:lnTo>
                  <a:lnTo>
                    <a:pt x="3876" y="1418"/>
                  </a:lnTo>
                  <a:lnTo>
                    <a:pt x="3151" y="0"/>
                  </a:lnTo>
                  <a:close/>
                </a:path>
              </a:pathLst>
            </a:custGeom>
            <a:solidFill>
              <a:srgbClr val="5f7d95"/>
            </a:solidFill>
            <a:ln>
              <a:noFill/>
            </a:ln>
          </p:spPr>
          <p:style>
            <a:lnRef idx="0"/>
            <a:fillRef idx="0"/>
            <a:effectRef idx="0"/>
            <a:fontRef idx="minor"/>
          </p:style>
        </p:sp>
        <p:sp>
          <p:nvSpPr>
            <p:cNvPr id="9423" name="CustomShape 70"/>
            <p:cNvSpPr/>
            <p:nvPr/>
          </p:nvSpPr>
          <p:spPr>
            <a:xfrm>
              <a:off x="3630240" y="3342240"/>
              <a:ext cx="141840" cy="51120"/>
            </a:xfrm>
            <a:custGeom>
              <a:avLst/>
              <a:gdLst/>
              <a:ahLst/>
              <a:rect l="l" t="t" r="r" b="b"/>
              <a:pathLst>
                <a:path w="3876" h="1418">
                  <a:moveTo>
                    <a:pt x="1" y="0"/>
                  </a:moveTo>
                  <a:lnTo>
                    <a:pt x="725" y="1418"/>
                  </a:lnTo>
                  <a:lnTo>
                    <a:pt x="3151" y="1418"/>
                  </a:lnTo>
                  <a:lnTo>
                    <a:pt x="3876" y="0"/>
                  </a:lnTo>
                  <a:close/>
                </a:path>
              </a:pathLst>
            </a:custGeom>
            <a:solidFill>
              <a:srgbClr val="5f7d95"/>
            </a:solidFill>
            <a:ln>
              <a:noFill/>
            </a:ln>
          </p:spPr>
          <p:style>
            <a:lnRef idx="0"/>
            <a:fillRef idx="0"/>
            <a:effectRef idx="0"/>
            <a:fontRef idx="minor"/>
          </p:style>
        </p:sp>
        <p:sp>
          <p:nvSpPr>
            <p:cNvPr id="9424" name="CustomShape 71"/>
            <p:cNvSpPr/>
            <p:nvPr/>
          </p:nvSpPr>
          <p:spPr>
            <a:xfrm>
              <a:off x="3610440" y="3420000"/>
              <a:ext cx="182520" cy="290880"/>
            </a:xfrm>
            <a:custGeom>
              <a:avLst/>
              <a:gdLst/>
              <a:ahLst/>
              <a:rect l="l" t="t" r="r" b="b"/>
              <a:pathLst>
                <a:path w="4978" h="7909">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style>
            <a:lnRef idx="0"/>
            <a:fillRef idx="0"/>
            <a:effectRef idx="0"/>
            <a:fontRef idx="minor"/>
          </p:style>
        </p:sp>
      </p:grpSp>
      <p:grpSp>
        <p:nvGrpSpPr>
          <p:cNvPr id="9425" name="Group 72"/>
          <p:cNvGrpSpPr/>
          <p:nvPr/>
        </p:nvGrpSpPr>
        <p:grpSpPr>
          <a:xfrm>
            <a:off x="1303920" y="2243880"/>
            <a:ext cx="447840" cy="447480"/>
            <a:chOff x="1303920" y="2243880"/>
            <a:chExt cx="447840" cy="447480"/>
          </a:xfrm>
        </p:grpSpPr>
        <p:sp>
          <p:nvSpPr>
            <p:cNvPr id="9426" name="CustomShape 73"/>
            <p:cNvSpPr/>
            <p:nvPr/>
          </p:nvSpPr>
          <p:spPr>
            <a:xfrm>
              <a:off x="1457640" y="2243880"/>
              <a:ext cx="136080" cy="131040"/>
            </a:xfrm>
            <a:custGeom>
              <a:avLst/>
              <a:gdLst/>
              <a:ahLst/>
              <a:rect l="l" t="t" r="r" b="b"/>
              <a:pathLst>
                <a:path w="3718" h="3584">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style>
            <a:lnRef idx="0"/>
            <a:fillRef idx="0"/>
            <a:effectRef idx="0"/>
            <a:fontRef idx="minor"/>
          </p:style>
        </p:sp>
        <p:sp>
          <p:nvSpPr>
            <p:cNvPr id="9427" name="CustomShape 74"/>
            <p:cNvSpPr/>
            <p:nvPr/>
          </p:nvSpPr>
          <p:spPr>
            <a:xfrm>
              <a:off x="1303920" y="2323800"/>
              <a:ext cx="447840" cy="103320"/>
            </a:xfrm>
            <a:custGeom>
              <a:avLst/>
              <a:gdLst/>
              <a:ahLst/>
              <a:rect l="l" t="t" r="r" b="b"/>
              <a:pathLst>
                <a:path w="12162" h="2836">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style>
            <a:lnRef idx="0"/>
            <a:fillRef idx="0"/>
            <a:effectRef idx="0"/>
            <a:fontRef idx="minor"/>
          </p:style>
        </p:sp>
        <p:sp>
          <p:nvSpPr>
            <p:cNvPr id="9428" name="CustomShape 75"/>
            <p:cNvSpPr/>
            <p:nvPr/>
          </p:nvSpPr>
          <p:spPr>
            <a:xfrm>
              <a:off x="1498320" y="2498400"/>
              <a:ext cx="56880" cy="192960"/>
            </a:xfrm>
            <a:custGeom>
              <a:avLst/>
              <a:gdLst/>
              <a:ahLst/>
              <a:rect l="l" t="t" r="r" b="b"/>
              <a:pathLst>
                <a:path w="1577" h="5263">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style>
            <a:lnRef idx="0"/>
            <a:fillRef idx="0"/>
            <a:effectRef idx="0"/>
            <a:fontRef idx="minor"/>
          </p:style>
        </p:sp>
        <p:sp>
          <p:nvSpPr>
            <p:cNvPr id="9429" name="CustomShape 76"/>
            <p:cNvSpPr/>
            <p:nvPr/>
          </p:nvSpPr>
          <p:spPr>
            <a:xfrm>
              <a:off x="1328400" y="2454120"/>
              <a:ext cx="395640" cy="77760"/>
            </a:xfrm>
            <a:custGeom>
              <a:avLst/>
              <a:gdLst/>
              <a:ahLst/>
              <a:rect l="l" t="t" r="r" b="b"/>
              <a:pathLst>
                <a:path w="10744" h="21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style>
            <a:lnRef idx="0"/>
            <a:fillRef idx="0"/>
            <a:effectRef idx="0"/>
            <a:fontRef idx="minor"/>
          </p:style>
        </p:sp>
      </p:grpSp>
      <p:grpSp>
        <p:nvGrpSpPr>
          <p:cNvPr id="9430" name="Group 77"/>
          <p:cNvGrpSpPr/>
          <p:nvPr/>
        </p:nvGrpSpPr>
        <p:grpSpPr>
          <a:xfrm>
            <a:off x="4110840" y="1689840"/>
            <a:ext cx="371160" cy="447480"/>
            <a:chOff x="4110840" y="1689840"/>
            <a:chExt cx="371160" cy="447480"/>
          </a:xfrm>
        </p:grpSpPr>
        <p:sp>
          <p:nvSpPr>
            <p:cNvPr id="9431" name="CustomShape 78"/>
            <p:cNvSpPr/>
            <p:nvPr/>
          </p:nvSpPr>
          <p:spPr>
            <a:xfrm>
              <a:off x="4150440" y="1823040"/>
              <a:ext cx="291960" cy="304560"/>
            </a:xfrm>
            <a:custGeom>
              <a:avLst/>
              <a:gdLst/>
              <a:ahLst/>
              <a:rect l="l" t="t" r="r" b="b"/>
              <a:pathLst>
                <a:path w="7940" h="8286">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style>
            <a:lnRef idx="0"/>
            <a:fillRef idx="0"/>
            <a:effectRef idx="0"/>
            <a:fontRef idx="minor"/>
          </p:style>
        </p:sp>
        <p:sp>
          <p:nvSpPr>
            <p:cNvPr id="9432" name="CustomShape 79"/>
            <p:cNvSpPr/>
            <p:nvPr/>
          </p:nvSpPr>
          <p:spPr>
            <a:xfrm>
              <a:off x="4271400" y="2096640"/>
              <a:ext cx="51120" cy="40680"/>
            </a:xfrm>
            <a:custGeom>
              <a:avLst/>
              <a:gdLst/>
              <a:ahLst/>
              <a:rect l="l" t="t" r="r" b="b"/>
              <a:pathLst>
                <a:path w="1419" h="1136">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style>
            <a:lnRef idx="0"/>
            <a:fillRef idx="0"/>
            <a:effectRef idx="0"/>
            <a:fontRef idx="minor"/>
          </p:style>
        </p:sp>
        <p:sp>
          <p:nvSpPr>
            <p:cNvPr id="9433" name="CustomShape 80"/>
            <p:cNvSpPr/>
            <p:nvPr/>
          </p:nvSpPr>
          <p:spPr>
            <a:xfrm>
              <a:off x="4110840" y="1689840"/>
              <a:ext cx="141840" cy="206280"/>
            </a:xfrm>
            <a:custGeom>
              <a:avLst/>
              <a:gdLst/>
              <a:ahLst/>
              <a:rect l="l" t="t" r="r" b="b"/>
              <a:pathLst>
                <a:path w="3876" h="5625">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style>
            <a:lnRef idx="0"/>
            <a:fillRef idx="0"/>
            <a:effectRef idx="0"/>
            <a:fontRef idx="minor"/>
          </p:style>
        </p:sp>
        <p:sp>
          <p:nvSpPr>
            <p:cNvPr id="9434" name="CustomShape 81"/>
            <p:cNvSpPr/>
            <p:nvPr/>
          </p:nvSpPr>
          <p:spPr>
            <a:xfrm>
              <a:off x="4341240" y="1689840"/>
              <a:ext cx="140760" cy="205200"/>
            </a:xfrm>
            <a:custGeom>
              <a:avLst/>
              <a:gdLst/>
              <a:ahLst/>
              <a:rect l="l" t="t" r="r" b="b"/>
              <a:pathLst>
                <a:path w="3845" h="5594">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style>
            <a:lnRef idx="0"/>
            <a:fillRef idx="0"/>
            <a:effectRef idx="0"/>
            <a:fontRef idx="minor"/>
          </p:style>
        </p:sp>
      </p:grpSp>
      <p:grpSp>
        <p:nvGrpSpPr>
          <p:cNvPr id="9435" name="Group 82"/>
          <p:cNvGrpSpPr/>
          <p:nvPr/>
        </p:nvGrpSpPr>
        <p:grpSpPr>
          <a:xfrm>
            <a:off x="4125600" y="2244600"/>
            <a:ext cx="341640" cy="445680"/>
            <a:chOff x="4125600" y="2244600"/>
            <a:chExt cx="341640" cy="445680"/>
          </a:xfrm>
        </p:grpSpPr>
        <p:sp>
          <p:nvSpPr>
            <p:cNvPr id="9436" name="CustomShape 83"/>
            <p:cNvSpPr/>
            <p:nvPr/>
          </p:nvSpPr>
          <p:spPr>
            <a:xfrm>
              <a:off x="4337280" y="2487960"/>
              <a:ext cx="129960" cy="175680"/>
            </a:xfrm>
            <a:custGeom>
              <a:avLst/>
              <a:gdLst/>
              <a:ahLst/>
              <a:rect l="l" t="t" r="r" b="b"/>
              <a:pathLst>
                <a:path w="3561" h="479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style>
            <a:lnRef idx="0"/>
            <a:fillRef idx="0"/>
            <a:effectRef idx="0"/>
            <a:fontRef idx="minor"/>
          </p:style>
        </p:sp>
        <p:sp>
          <p:nvSpPr>
            <p:cNvPr id="9437" name="CustomShape 84"/>
            <p:cNvSpPr/>
            <p:nvPr/>
          </p:nvSpPr>
          <p:spPr>
            <a:xfrm>
              <a:off x="4125600" y="2527560"/>
              <a:ext cx="307080" cy="162720"/>
            </a:xfrm>
            <a:custGeom>
              <a:avLst/>
              <a:gdLst/>
              <a:ahLst/>
              <a:rect l="l" t="t" r="r" b="b"/>
              <a:pathLst>
                <a:path w="8350" h="4443">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style>
            <a:lnRef idx="0"/>
            <a:fillRef idx="0"/>
            <a:effectRef idx="0"/>
            <a:fontRef idx="minor"/>
          </p:style>
        </p:sp>
        <p:sp>
          <p:nvSpPr>
            <p:cNvPr id="9438" name="CustomShape 85"/>
            <p:cNvSpPr/>
            <p:nvPr/>
          </p:nvSpPr>
          <p:spPr>
            <a:xfrm>
              <a:off x="4178880" y="2244600"/>
              <a:ext cx="234720" cy="98640"/>
            </a:xfrm>
            <a:custGeom>
              <a:avLst/>
              <a:gdLst/>
              <a:ahLst/>
              <a:rect l="l" t="t" r="r" b="b"/>
              <a:pathLst>
                <a:path w="6397" h="2711">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style>
            <a:lnRef idx="0"/>
            <a:fillRef idx="0"/>
            <a:effectRef idx="0"/>
            <a:fontRef idx="minor"/>
          </p:style>
        </p:sp>
        <p:sp>
          <p:nvSpPr>
            <p:cNvPr id="9439" name="CustomShape 86"/>
            <p:cNvSpPr/>
            <p:nvPr/>
          </p:nvSpPr>
          <p:spPr>
            <a:xfrm>
              <a:off x="4176720" y="2337840"/>
              <a:ext cx="233640" cy="196560"/>
            </a:xfrm>
            <a:custGeom>
              <a:avLst/>
              <a:gdLst/>
              <a:ahLst/>
              <a:rect l="l" t="t" r="r" b="b"/>
              <a:pathLst>
                <a:path w="6365" h="5357">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style>
            <a:lnRef idx="0"/>
            <a:fillRef idx="0"/>
            <a:effectRef idx="0"/>
            <a:fontRef idx="minor"/>
          </p:style>
        </p:sp>
      </p:grpSp>
      <p:grpSp>
        <p:nvGrpSpPr>
          <p:cNvPr id="9440" name="Group 87"/>
          <p:cNvGrpSpPr/>
          <p:nvPr/>
        </p:nvGrpSpPr>
        <p:grpSpPr>
          <a:xfrm>
            <a:off x="1303560" y="1689480"/>
            <a:ext cx="448920" cy="448200"/>
            <a:chOff x="1303560" y="1689480"/>
            <a:chExt cx="448920" cy="448200"/>
          </a:xfrm>
        </p:grpSpPr>
        <p:sp>
          <p:nvSpPr>
            <p:cNvPr id="9441" name="CustomShape 88"/>
            <p:cNvSpPr/>
            <p:nvPr/>
          </p:nvSpPr>
          <p:spPr>
            <a:xfrm>
              <a:off x="1303560" y="1689480"/>
              <a:ext cx="342000" cy="366480"/>
            </a:xfrm>
            <a:custGeom>
              <a:avLst/>
              <a:gdLst/>
              <a:ahLst/>
              <a:rect l="l" t="t" r="r" b="b"/>
              <a:pathLst>
                <a:path w="9294" h="9957">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style>
            <a:lnRef idx="0"/>
            <a:fillRef idx="0"/>
            <a:effectRef idx="0"/>
            <a:fontRef idx="minor"/>
          </p:style>
        </p:sp>
        <p:sp>
          <p:nvSpPr>
            <p:cNvPr id="9442" name="CustomShape 89"/>
            <p:cNvSpPr/>
            <p:nvPr/>
          </p:nvSpPr>
          <p:spPr>
            <a:xfrm>
              <a:off x="1555920" y="1690920"/>
              <a:ext cx="196560" cy="367560"/>
            </a:xfrm>
            <a:custGeom>
              <a:avLst/>
              <a:gdLst/>
              <a:ahLst/>
              <a:rect l="l" t="t" r="r" b="b"/>
              <a:pathLst>
                <a:path w="5357" h="9988">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style>
            <a:lnRef idx="0"/>
            <a:fillRef idx="0"/>
            <a:effectRef idx="0"/>
            <a:fontRef idx="minor"/>
          </p:style>
        </p:sp>
        <p:sp>
          <p:nvSpPr>
            <p:cNvPr id="9443" name="CustomShape 90"/>
            <p:cNvSpPr/>
            <p:nvPr/>
          </p:nvSpPr>
          <p:spPr>
            <a:xfrm>
              <a:off x="1386000" y="2086560"/>
              <a:ext cx="287280" cy="51120"/>
            </a:xfrm>
            <a:custGeom>
              <a:avLst/>
              <a:gdLst/>
              <a:ahLst/>
              <a:rect l="l" t="t" r="r" b="b"/>
              <a:pathLst>
                <a:path w="7815" h="1419">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style>
            <a:lnRef idx="0"/>
            <a:fillRef idx="0"/>
            <a:effectRef idx="0"/>
            <a:fontRef idx="minor"/>
          </p:style>
        </p:sp>
      </p:grpSp>
      <p:grpSp>
        <p:nvGrpSpPr>
          <p:cNvPr id="9444" name="Group 91"/>
          <p:cNvGrpSpPr/>
          <p:nvPr/>
        </p:nvGrpSpPr>
        <p:grpSpPr>
          <a:xfrm>
            <a:off x="1329840" y="2797560"/>
            <a:ext cx="396720" cy="446760"/>
            <a:chOff x="1329840" y="2797560"/>
            <a:chExt cx="396720" cy="446760"/>
          </a:xfrm>
        </p:grpSpPr>
        <p:sp>
          <p:nvSpPr>
            <p:cNvPr id="9445" name="CustomShape 92"/>
            <p:cNvSpPr/>
            <p:nvPr/>
          </p:nvSpPr>
          <p:spPr>
            <a:xfrm>
              <a:off x="1425240" y="2797560"/>
              <a:ext cx="208080" cy="211680"/>
            </a:xfrm>
            <a:custGeom>
              <a:avLst/>
              <a:gdLst/>
              <a:ahLst/>
              <a:rect l="l" t="t" r="r" b="b"/>
              <a:pathLst>
                <a:path w="5671" h="5766">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style>
            <a:lnRef idx="0"/>
            <a:fillRef idx="0"/>
            <a:effectRef idx="0"/>
            <a:fontRef idx="minor"/>
          </p:style>
        </p:sp>
        <p:sp>
          <p:nvSpPr>
            <p:cNvPr id="9446" name="CustomShape 93"/>
            <p:cNvSpPr/>
            <p:nvPr/>
          </p:nvSpPr>
          <p:spPr>
            <a:xfrm>
              <a:off x="1329840" y="2982600"/>
              <a:ext cx="396720" cy="261720"/>
            </a:xfrm>
            <a:custGeom>
              <a:avLst/>
              <a:gdLst/>
              <a:ahLst/>
              <a:rect l="l" t="t" r="r" b="b"/>
              <a:pathLst>
                <a:path w="10776" h="7121">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style>
            <a:lnRef idx="0"/>
            <a:fillRef idx="0"/>
            <a:effectRef idx="0"/>
            <a:fontRef idx="minor"/>
          </p:style>
        </p:sp>
      </p:grpSp>
      <p:grpSp>
        <p:nvGrpSpPr>
          <p:cNvPr id="9447" name="Group 94"/>
          <p:cNvGrpSpPr/>
          <p:nvPr/>
        </p:nvGrpSpPr>
        <p:grpSpPr>
          <a:xfrm>
            <a:off x="4071960" y="2797560"/>
            <a:ext cx="448920" cy="446400"/>
            <a:chOff x="4071960" y="2797560"/>
            <a:chExt cx="448920" cy="446400"/>
          </a:xfrm>
        </p:grpSpPr>
        <p:sp>
          <p:nvSpPr>
            <p:cNvPr id="9448" name="CustomShape 95"/>
            <p:cNvSpPr/>
            <p:nvPr/>
          </p:nvSpPr>
          <p:spPr>
            <a:xfrm>
              <a:off x="4156920" y="3079080"/>
              <a:ext cx="152280" cy="138240"/>
            </a:xfrm>
            <a:custGeom>
              <a:avLst/>
              <a:gdLst/>
              <a:ahLst/>
              <a:rect l="l" t="t" r="r" b="b"/>
              <a:pathLst>
                <a:path w="4159" h="3782">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style>
            <a:lnRef idx="0"/>
            <a:fillRef idx="0"/>
            <a:effectRef idx="0"/>
            <a:fontRef idx="minor"/>
          </p:style>
        </p:sp>
        <p:sp>
          <p:nvSpPr>
            <p:cNvPr id="9449" name="CustomShape 96"/>
            <p:cNvSpPr/>
            <p:nvPr/>
          </p:nvSpPr>
          <p:spPr>
            <a:xfrm>
              <a:off x="4274280" y="3089520"/>
              <a:ext cx="113760" cy="154440"/>
            </a:xfrm>
            <a:custGeom>
              <a:avLst/>
              <a:gdLst/>
              <a:ahLst/>
              <a:rect l="l" t="t" r="r" b="b"/>
              <a:pathLst>
                <a:path w="3120" h="4223">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style>
            <a:lnRef idx="0"/>
            <a:fillRef idx="0"/>
            <a:effectRef idx="0"/>
            <a:fontRef idx="minor"/>
          </p:style>
        </p:sp>
        <p:sp>
          <p:nvSpPr>
            <p:cNvPr id="9450" name="CustomShape 97"/>
            <p:cNvSpPr/>
            <p:nvPr/>
          </p:nvSpPr>
          <p:spPr>
            <a:xfrm>
              <a:off x="4383720" y="3088440"/>
              <a:ext cx="83520" cy="128880"/>
            </a:xfrm>
            <a:custGeom>
              <a:avLst/>
              <a:gdLst/>
              <a:ahLst/>
              <a:rect l="l" t="t" r="r" b="b"/>
              <a:pathLst>
                <a:path w="2301" h="353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style>
            <a:lnRef idx="0"/>
            <a:fillRef idx="0"/>
            <a:effectRef idx="0"/>
            <a:fontRef idx="minor"/>
          </p:style>
        </p:sp>
        <p:sp>
          <p:nvSpPr>
            <p:cNvPr id="9451" name="CustomShape 98"/>
            <p:cNvSpPr/>
            <p:nvPr/>
          </p:nvSpPr>
          <p:spPr>
            <a:xfrm>
              <a:off x="4440960" y="3061800"/>
              <a:ext cx="79920" cy="97560"/>
            </a:xfrm>
            <a:custGeom>
              <a:avLst/>
              <a:gdLst/>
              <a:ahLst/>
              <a:rect l="l" t="t" r="r" b="b"/>
              <a:pathLst>
                <a:path w="2206" h="2679">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style>
            <a:lnRef idx="0"/>
            <a:fillRef idx="0"/>
            <a:effectRef idx="0"/>
            <a:fontRef idx="minor"/>
          </p:style>
        </p:sp>
        <p:sp>
          <p:nvSpPr>
            <p:cNvPr id="9452" name="CustomShape 99"/>
            <p:cNvSpPr/>
            <p:nvPr/>
          </p:nvSpPr>
          <p:spPr>
            <a:xfrm>
              <a:off x="4444200" y="3009240"/>
              <a:ext cx="75600" cy="45000"/>
            </a:xfrm>
            <a:custGeom>
              <a:avLst/>
              <a:gdLst/>
              <a:ahLst/>
              <a:rect l="l" t="t" r="r" b="b"/>
              <a:pathLst>
                <a:path w="2081" h="126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style>
            <a:lnRef idx="0"/>
            <a:fillRef idx="0"/>
            <a:effectRef idx="0"/>
            <a:fontRef idx="minor"/>
          </p:style>
        </p:sp>
        <p:sp>
          <p:nvSpPr>
            <p:cNvPr id="9453" name="CustomShape 100"/>
            <p:cNvSpPr/>
            <p:nvPr/>
          </p:nvSpPr>
          <p:spPr>
            <a:xfrm>
              <a:off x="4101120" y="3060360"/>
              <a:ext cx="155880" cy="76680"/>
            </a:xfrm>
            <a:custGeom>
              <a:avLst/>
              <a:gdLst/>
              <a:ahLst/>
              <a:rect l="l" t="t" r="r" b="b"/>
              <a:pathLst>
                <a:path w="4254" h="2112">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style>
            <a:lnRef idx="0"/>
            <a:fillRef idx="0"/>
            <a:effectRef idx="0"/>
            <a:fontRef idx="minor"/>
          </p:style>
        </p:sp>
        <p:sp>
          <p:nvSpPr>
            <p:cNvPr id="9454" name="CustomShape 101"/>
            <p:cNvSpPr/>
            <p:nvPr/>
          </p:nvSpPr>
          <p:spPr>
            <a:xfrm>
              <a:off x="4231440" y="2928960"/>
              <a:ext cx="25200" cy="51120"/>
            </a:xfrm>
            <a:custGeom>
              <a:avLst/>
              <a:gdLst/>
              <a:ahLst/>
              <a:rect l="l" t="t" r="r" b="b"/>
              <a:pathLst>
                <a:path w="725" h="1419">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style>
            <a:lnRef idx="0"/>
            <a:fillRef idx="0"/>
            <a:effectRef idx="0"/>
            <a:fontRef idx="minor"/>
          </p:style>
        </p:sp>
        <p:sp>
          <p:nvSpPr>
            <p:cNvPr id="9455" name="CustomShape 102"/>
            <p:cNvSpPr/>
            <p:nvPr/>
          </p:nvSpPr>
          <p:spPr>
            <a:xfrm>
              <a:off x="4098600" y="2928960"/>
              <a:ext cx="25560" cy="51120"/>
            </a:xfrm>
            <a:custGeom>
              <a:avLst/>
              <a:gdLst/>
              <a:ahLst/>
              <a:rect l="l" t="t" r="r" b="b"/>
              <a:pathLst>
                <a:path w="726" h="1419">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style>
            <a:lnRef idx="0"/>
            <a:fillRef idx="0"/>
            <a:effectRef idx="0"/>
            <a:fontRef idx="minor"/>
          </p:style>
        </p:sp>
        <p:sp>
          <p:nvSpPr>
            <p:cNvPr id="9456" name="CustomShape 103"/>
            <p:cNvSpPr/>
            <p:nvPr/>
          </p:nvSpPr>
          <p:spPr>
            <a:xfrm>
              <a:off x="4071960" y="2797560"/>
              <a:ext cx="210600" cy="261720"/>
            </a:xfrm>
            <a:custGeom>
              <a:avLst/>
              <a:gdLst/>
              <a:ahLst/>
              <a:rect l="l" t="t" r="r" b="b"/>
              <a:pathLst>
                <a:path w="5735" h="7121">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style>
            <a:lnRef idx="0"/>
            <a:fillRef idx="0"/>
            <a:effectRef idx="0"/>
            <a:fontRef idx="minor"/>
          </p:style>
        </p:sp>
      </p:grpSp>
      <p:grpSp>
        <p:nvGrpSpPr>
          <p:cNvPr id="9457" name="Group 104"/>
          <p:cNvGrpSpPr/>
          <p:nvPr/>
        </p:nvGrpSpPr>
        <p:grpSpPr>
          <a:xfrm>
            <a:off x="6889320" y="1689120"/>
            <a:ext cx="395640" cy="448920"/>
            <a:chOff x="6889320" y="1689120"/>
            <a:chExt cx="395640" cy="448920"/>
          </a:xfrm>
        </p:grpSpPr>
        <p:sp>
          <p:nvSpPr>
            <p:cNvPr id="9458" name="CustomShape 105"/>
            <p:cNvSpPr/>
            <p:nvPr/>
          </p:nvSpPr>
          <p:spPr>
            <a:xfrm>
              <a:off x="7079040" y="1689120"/>
              <a:ext cx="149760" cy="105840"/>
            </a:xfrm>
            <a:custGeom>
              <a:avLst/>
              <a:gdLst/>
              <a:ahLst/>
              <a:rect l="l" t="t" r="r" b="b"/>
              <a:pathLst>
                <a:path w="4097" h="2899">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style>
            <a:lnRef idx="0"/>
            <a:fillRef idx="0"/>
            <a:effectRef idx="0"/>
            <a:fontRef idx="minor"/>
          </p:style>
        </p:sp>
        <p:sp>
          <p:nvSpPr>
            <p:cNvPr id="9459" name="CustomShape 106"/>
            <p:cNvSpPr/>
            <p:nvPr/>
          </p:nvSpPr>
          <p:spPr>
            <a:xfrm>
              <a:off x="6889320" y="1743840"/>
              <a:ext cx="395640" cy="394200"/>
            </a:xfrm>
            <a:custGeom>
              <a:avLst/>
              <a:gdLst/>
              <a:ahLst/>
              <a:rect l="l" t="t" r="r" b="b"/>
              <a:pathLst>
                <a:path w="10744" h="10713">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style>
            <a:lnRef idx="0"/>
            <a:fillRef idx="0"/>
            <a:effectRef idx="0"/>
            <a:fontRef idx="minor"/>
          </p:style>
        </p:sp>
      </p:grpSp>
      <p:grpSp>
        <p:nvGrpSpPr>
          <p:cNvPr id="9460" name="Group 107"/>
          <p:cNvGrpSpPr/>
          <p:nvPr/>
        </p:nvGrpSpPr>
        <p:grpSpPr>
          <a:xfrm>
            <a:off x="6863040" y="2258280"/>
            <a:ext cx="447840" cy="418680"/>
            <a:chOff x="6863040" y="2258280"/>
            <a:chExt cx="447840" cy="418680"/>
          </a:xfrm>
        </p:grpSpPr>
        <p:sp>
          <p:nvSpPr>
            <p:cNvPr id="9461" name="CustomShape 108"/>
            <p:cNvSpPr/>
            <p:nvPr/>
          </p:nvSpPr>
          <p:spPr>
            <a:xfrm>
              <a:off x="7165440" y="2260440"/>
              <a:ext cx="145440" cy="134640"/>
            </a:xfrm>
            <a:custGeom>
              <a:avLst/>
              <a:gdLst/>
              <a:ahLst/>
              <a:rect l="l" t="t" r="r" b="b"/>
              <a:pathLst>
                <a:path w="3971" h="3687">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style>
            <a:lnRef idx="0"/>
            <a:fillRef idx="0"/>
            <a:effectRef idx="0"/>
            <a:fontRef idx="minor"/>
          </p:style>
        </p:sp>
        <p:sp>
          <p:nvSpPr>
            <p:cNvPr id="9462" name="CustomShape 109"/>
            <p:cNvSpPr/>
            <p:nvPr/>
          </p:nvSpPr>
          <p:spPr>
            <a:xfrm>
              <a:off x="6960600" y="2442600"/>
              <a:ext cx="89280" cy="101520"/>
            </a:xfrm>
            <a:custGeom>
              <a:avLst/>
              <a:gdLst/>
              <a:ahLst/>
              <a:rect l="l" t="t" r="r" b="b"/>
              <a:pathLst>
                <a:path w="2459" h="2786">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style>
            <a:lnRef idx="0"/>
            <a:fillRef idx="0"/>
            <a:effectRef idx="0"/>
            <a:fontRef idx="minor"/>
          </p:style>
        </p:sp>
        <p:sp>
          <p:nvSpPr>
            <p:cNvPr id="9463" name="CustomShape 110"/>
            <p:cNvSpPr/>
            <p:nvPr/>
          </p:nvSpPr>
          <p:spPr>
            <a:xfrm>
              <a:off x="7016760" y="2521440"/>
              <a:ext cx="137160" cy="155520"/>
            </a:xfrm>
            <a:custGeom>
              <a:avLst/>
              <a:gdLst/>
              <a:ahLst/>
              <a:rect l="l" t="t" r="r" b="b"/>
              <a:pathLst>
                <a:path w="3750" h="4248">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style>
            <a:lnRef idx="0"/>
            <a:fillRef idx="0"/>
            <a:effectRef idx="0"/>
            <a:fontRef idx="minor"/>
          </p:style>
        </p:sp>
        <p:sp>
          <p:nvSpPr>
            <p:cNvPr id="9464" name="CustomShape 111"/>
            <p:cNvSpPr/>
            <p:nvPr/>
          </p:nvSpPr>
          <p:spPr>
            <a:xfrm>
              <a:off x="7074720" y="2575080"/>
              <a:ext cx="21960" cy="18000"/>
            </a:xfrm>
            <a:custGeom>
              <a:avLst/>
              <a:gdLst/>
              <a:ahLst/>
              <a:rect l="l" t="t" r="r" b="b"/>
              <a:pathLst>
                <a:path w="631" h="528">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style>
            <a:lnRef idx="0"/>
            <a:fillRef idx="0"/>
            <a:effectRef idx="0"/>
            <a:fontRef idx="minor"/>
          </p:style>
        </p:sp>
        <p:sp>
          <p:nvSpPr>
            <p:cNvPr id="9465" name="CustomShape 112"/>
            <p:cNvSpPr/>
            <p:nvPr/>
          </p:nvSpPr>
          <p:spPr>
            <a:xfrm>
              <a:off x="7119000" y="2442960"/>
              <a:ext cx="91800" cy="101880"/>
            </a:xfrm>
            <a:custGeom>
              <a:avLst/>
              <a:gdLst/>
              <a:ahLst/>
              <a:rect l="l" t="t" r="r" b="b"/>
              <a:pathLst>
                <a:path w="2521" h="2796">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style>
            <a:lnRef idx="0"/>
            <a:fillRef idx="0"/>
            <a:effectRef idx="0"/>
            <a:fontRef idx="minor"/>
          </p:style>
        </p:sp>
        <p:sp>
          <p:nvSpPr>
            <p:cNvPr id="9466" name="CustomShape 113"/>
            <p:cNvSpPr/>
            <p:nvPr/>
          </p:nvSpPr>
          <p:spPr>
            <a:xfrm>
              <a:off x="6889680" y="2310480"/>
              <a:ext cx="394200" cy="347760"/>
            </a:xfrm>
            <a:custGeom>
              <a:avLst/>
              <a:gdLst/>
              <a:ahLst/>
              <a:rect l="l" t="t" r="r" b="b"/>
              <a:pathLst>
                <a:path w="10713" h="9452">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style>
            <a:lnRef idx="0"/>
            <a:fillRef idx="0"/>
            <a:effectRef idx="0"/>
            <a:fontRef idx="minor"/>
          </p:style>
        </p:sp>
        <p:sp>
          <p:nvSpPr>
            <p:cNvPr id="9467" name="CustomShape 114"/>
            <p:cNvSpPr/>
            <p:nvPr/>
          </p:nvSpPr>
          <p:spPr>
            <a:xfrm>
              <a:off x="6863040" y="2258280"/>
              <a:ext cx="145080" cy="136080"/>
            </a:xfrm>
            <a:custGeom>
              <a:avLst/>
              <a:gdLst/>
              <a:ahLst/>
              <a:rect l="l" t="t" r="r" b="b"/>
              <a:pathLst>
                <a:path w="3970" h="3719">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style>
            <a:lnRef idx="0"/>
            <a:fillRef idx="0"/>
            <a:effectRef idx="0"/>
            <a:fontRef idx="minor"/>
          </p:style>
        </p:sp>
      </p:grpSp>
      <p:grpSp>
        <p:nvGrpSpPr>
          <p:cNvPr id="9468" name="Group 115"/>
          <p:cNvGrpSpPr/>
          <p:nvPr/>
        </p:nvGrpSpPr>
        <p:grpSpPr>
          <a:xfrm>
            <a:off x="6859440" y="2796840"/>
            <a:ext cx="455040" cy="447840"/>
            <a:chOff x="6859440" y="2796840"/>
            <a:chExt cx="455040" cy="447840"/>
          </a:xfrm>
        </p:grpSpPr>
        <p:sp>
          <p:nvSpPr>
            <p:cNvPr id="9469" name="CustomShape 116"/>
            <p:cNvSpPr/>
            <p:nvPr/>
          </p:nvSpPr>
          <p:spPr>
            <a:xfrm>
              <a:off x="7050240" y="2796840"/>
              <a:ext cx="72000" cy="72360"/>
            </a:xfrm>
            <a:custGeom>
              <a:avLst/>
              <a:gdLst/>
              <a:ahLst/>
              <a:rect l="l" t="t" r="r" b="b"/>
              <a:pathLst>
                <a:path w="1986" h="1994">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style>
            <a:lnRef idx="0"/>
            <a:fillRef idx="0"/>
            <a:effectRef idx="0"/>
            <a:fontRef idx="minor"/>
          </p:style>
        </p:sp>
        <p:sp>
          <p:nvSpPr>
            <p:cNvPr id="9470" name="CustomShape 117"/>
            <p:cNvSpPr/>
            <p:nvPr/>
          </p:nvSpPr>
          <p:spPr>
            <a:xfrm>
              <a:off x="7050240" y="3171960"/>
              <a:ext cx="72000" cy="72720"/>
            </a:xfrm>
            <a:custGeom>
              <a:avLst/>
              <a:gdLst/>
              <a:ahLst/>
              <a:rect l="l" t="t" r="r" b="b"/>
              <a:pathLst>
                <a:path w="1986" h="2009">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style>
            <a:lnRef idx="0"/>
            <a:fillRef idx="0"/>
            <a:effectRef idx="0"/>
            <a:fontRef idx="minor"/>
          </p:style>
        </p:sp>
        <p:sp>
          <p:nvSpPr>
            <p:cNvPr id="9471" name="CustomShape 118"/>
            <p:cNvSpPr/>
            <p:nvPr/>
          </p:nvSpPr>
          <p:spPr>
            <a:xfrm>
              <a:off x="6859440" y="2985840"/>
              <a:ext cx="76680" cy="69480"/>
            </a:xfrm>
            <a:custGeom>
              <a:avLst/>
              <a:gdLst/>
              <a:ahLst/>
              <a:rect l="l" t="t" r="r" b="b"/>
              <a:pathLst>
                <a:path w="2112" h="1923">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style>
            <a:lnRef idx="0"/>
            <a:fillRef idx="0"/>
            <a:effectRef idx="0"/>
            <a:fontRef idx="minor"/>
          </p:style>
        </p:sp>
        <p:sp>
          <p:nvSpPr>
            <p:cNvPr id="9472" name="CustomShape 119"/>
            <p:cNvSpPr/>
            <p:nvPr/>
          </p:nvSpPr>
          <p:spPr>
            <a:xfrm>
              <a:off x="7237800" y="2983320"/>
              <a:ext cx="76680" cy="72000"/>
            </a:xfrm>
            <a:custGeom>
              <a:avLst/>
              <a:gdLst/>
              <a:ahLst/>
              <a:rect l="l" t="t" r="r" b="b"/>
              <a:pathLst>
                <a:path w="2112" h="1986">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style>
            <a:lnRef idx="0"/>
            <a:fillRef idx="0"/>
            <a:effectRef idx="0"/>
            <a:fontRef idx="minor"/>
          </p:style>
        </p:sp>
        <p:sp>
          <p:nvSpPr>
            <p:cNvPr id="9473" name="CustomShape 120"/>
            <p:cNvSpPr/>
            <p:nvPr/>
          </p:nvSpPr>
          <p:spPr>
            <a:xfrm>
              <a:off x="6922800" y="3113640"/>
              <a:ext cx="69120" cy="67320"/>
            </a:xfrm>
            <a:custGeom>
              <a:avLst/>
              <a:gdLst/>
              <a:ahLst/>
              <a:rect l="l" t="t" r="r" b="b"/>
              <a:pathLst>
                <a:path w="1906" h="186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style>
            <a:lnRef idx="0"/>
            <a:fillRef idx="0"/>
            <a:effectRef idx="0"/>
            <a:fontRef idx="minor"/>
          </p:style>
        </p:sp>
        <p:sp>
          <p:nvSpPr>
            <p:cNvPr id="9474" name="CustomShape 121"/>
            <p:cNvSpPr/>
            <p:nvPr/>
          </p:nvSpPr>
          <p:spPr>
            <a:xfrm>
              <a:off x="7182000" y="2858760"/>
              <a:ext cx="69120" cy="68400"/>
            </a:xfrm>
            <a:custGeom>
              <a:avLst/>
              <a:gdLst/>
              <a:ahLst/>
              <a:rect l="l" t="t" r="r" b="b"/>
              <a:pathLst>
                <a:path w="1907" h="189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style>
            <a:lnRef idx="0"/>
            <a:fillRef idx="0"/>
            <a:effectRef idx="0"/>
            <a:fontRef idx="minor"/>
          </p:style>
        </p:sp>
        <p:sp>
          <p:nvSpPr>
            <p:cNvPr id="9475" name="CustomShape 122"/>
            <p:cNvSpPr/>
            <p:nvPr/>
          </p:nvSpPr>
          <p:spPr>
            <a:xfrm>
              <a:off x="7179480" y="3113640"/>
              <a:ext cx="71280" cy="69120"/>
            </a:xfrm>
            <a:custGeom>
              <a:avLst/>
              <a:gdLst/>
              <a:ahLst/>
              <a:rect l="l" t="t" r="r" b="b"/>
              <a:pathLst>
                <a:path w="1968" h="1912">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style>
            <a:lnRef idx="0"/>
            <a:fillRef idx="0"/>
            <a:effectRef idx="0"/>
            <a:fontRef idx="minor"/>
          </p:style>
        </p:sp>
        <p:sp>
          <p:nvSpPr>
            <p:cNvPr id="9476" name="CustomShape 123"/>
            <p:cNvSpPr/>
            <p:nvPr/>
          </p:nvSpPr>
          <p:spPr>
            <a:xfrm>
              <a:off x="6921720" y="2859480"/>
              <a:ext cx="70200" cy="67680"/>
            </a:xfrm>
            <a:custGeom>
              <a:avLst/>
              <a:gdLst/>
              <a:ahLst/>
              <a:rect l="l" t="t" r="r" b="b"/>
              <a:pathLst>
                <a:path w="1939" h="187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style>
            <a:lnRef idx="0"/>
            <a:fillRef idx="0"/>
            <a:effectRef idx="0"/>
            <a:fontRef idx="minor"/>
          </p:style>
        </p:sp>
        <p:sp>
          <p:nvSpPr>
            <p:cNvPr id="9477" name="CustomShape 124"/>
            <p:cNvSpPr/>
            <p:nvPr/>
          </p:nvSpPr>
          <p:spPr>
            <a:xfrm>
              <a:off x="7048080" y="2981160"/>
              <a:ext cx="76680" cy="76680"/>
            </a:xfrm>
            <a:custGeom>
              <a:avLst/>
              <a:gdLst/>
              <a:ahLst/>
              <a:rect l="l" t="t" r="r" b="b"/>
              <a:pathLst>
                <a:path w="2112" h="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style>
            <a:lnRef idx="0"/>
            <a:fillRef idx="0"/>
            <a:effectRef idx="0"/>
            <a:fontRef idx="minor"/>
          </p:style>
        </p:sp>
        <p:sp>
          <p:nvSpPr>
            <p:cNvPr id="9478" name="CustomShape 125"/>
            <p:cNvSpPr/>
            <p:nvPr/>
          </p:nvSpPr>
          <p:spPr>
            <a:xfrm>
              <a:off x="7007400" y="2875320"/>
              <a:ext cx="64800" cy="87840"/>
            </a:xfrm>
            <a:custGeom>
              <a:avLst/>
              <a:gdLst/>
              <a:ahLst/>
              <a:rect l="l" t="t" r="r" b="b"/>
              <a:pathLst>
                <a:path w="1797" h="2419">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style>
            <a:lnRef idx="0"/>
            <a:fillRef idx="0"/>
            <a:effectRef idx="0"/>
            <a:fontRef idx="minor"/>
          </p:style>
        </p:sp>
        <p:sp>
          <p:nvSpPr>
            <p:cNvPr id="9479" name="CustomShape 126"/>
            <p:cNvSpPr/>
            <p:nvPr/>
          </p:nvSpPr>
          <p:spPr>
            <a:xfrm>
              <a:off x="7142400" y="2941560"/>
              <a:ext cx="88200" cy="66240"/>
            </a:xfrm>
            <a:custGeom>
              <a:avLst/>
              <a:gdLst/>
              <a:ahLst/>
              <a:rect l="l" t="t" r="r" b="b"/>
              <a:pathLst>
                <a:path w="2427" h="1828">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style>
            <a:lnRef idx="0"/>
            <a:fillRef idx="0"/>
            <a:effectRef idx="0"/>
            <a:fontRef idx="minor"/>
          </p:style>
        </p:sp>
        <p:sp>
          <p:nvSpPr>
            <p:cNvPr id="9480" name="CustomShape 127"/>
            <p:cNvSpPr/>
            <p:nvPr/>
          </p:nvSpPr>
          <p:spPr>
            <a:xfrm>
              <a:off x="6939720" y="2940480"/>
              <a:ext cx="91800" cy="63720"/>
            </a:xfrm>
            <a:custGeom>
              <a:avLst/>
              <a:gdLst/>
              <a:ahLst/>
              <a:rect l="l" t="t" r="r" b="b"/>
              <a:pathLst>
                <a:path w="2522" h="1765">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style>
            <a:lnRef idx="0"/>
            <a:fillRef idx="0"/>
            <a:effectRef idx="0"/>
            <a:fontRef idx="minor"/>
          </p:style>
        </p:sp>
        <p:sp>
          <p:nvSpPr>
            <p:cNvPr id="9481" name="CustomShape 128"/>
            <p:cNvSpPr/>
            <p:nvPr/>
          </p:nvSpPr>
          <p:spPr>
            <a:xfrm>
              <a:off x="7100280" y="2876040"/>
              <a:ext cx="64800" cy="88200"/>
            </a:xfrm>
            <a:custGeom>
              <a:avLst/>
              <a:gdLst/>
              <a:ahLst/>
              <a:rect l="l" t="t" r="r" b="b"/>
              <a:pathLst>
                <a:path w="1797" h="2431">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style>
            <a:lnRef idx="0"/>
            <a:fillRef idx="0"/>
            <a:effectRef idx="0"/>
            <a:fontRef idx="minor"/>
          </p:style>
        </p:sp>
        <p:sp>
          <p:nvSpPr>
            <p:cNvPr id="9482" name="CustomShape 129"/>
            <p:cNvSpPr/>
            <p:nvPr/>
          </p:nvSpPr>
          <p:spPr>
            <a:xfrm>
              <a:off x="7100280" y="3076560"/>
              <a:ext cx="64800" cy="89280"/>
            </a:xfrm>
            <a:custGeom>
              <a:avLst/>
              <a:gdLst/>
              <a:ahLst/>
              <a:rect l="l" t="t" r="r" b="b"/>
              <a:pathLst>
                <a:path w="1797" h="2459">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style>
            <a:lnRef idx="0"/>
            <a:fillRef idx="0"/>
            <a:effectRef idx="0"/>
            <a:fontRef idx="minor"/>
          </p:style>
        </p:sp>
        <p:sp>
          <p:nvSpPr>
            <p:cNvPr id="9483" name="CustomShape 130"/>
            <p:cNvSpPr/>
            <p:nvPr/>
          </p:nvSpPr>
          <p:spPr>
            <a:xfrm>
              <a:off x="7141320" y="3034440"/>
              <a:ext cx="89280" cy="66240"/>
            </a:xfrm>
            <a:custGeom>
              <a:avLst/>
              <a:gdLst/>
              <a:ahLst/>
              <a:rect l="l" t="t" r="r" b="b"/>
              <a:pathLst>
                <a:path w="2458" h="182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style>
            <a:lnRef idx="0"/>
            <a:fillRef idx="0"/>
            <a:effectRef idx="0"/>
            <a:fontRef idx="minor"/>
          </p:style>
        </p:sp>
        <p:sp>
          <p:nvSpPr>
            <p:cNvPr id="9484" name="CustomShape 131"/>
            <p:cNvSpPr/>
            <p:nvPr/>
          </p:nvSpPr>
          <p:spPr>
            <a:xfrm>
              <a:off x="7007400" y="3075480"/>
              <a:ext cx="64800" cy="89280"/>
            </a:xfrm>
            <a:custGeom>
              <a:avLst/>
              <a:gdLst/>
              <a:ahLst/>
              <a:rect l="l" t="t" r="r" b="b"/>
              <a:pathLst>
                <a:path w="1797" h="2452">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style>
            <a:lnRef idx="0"/>
            <a:fillRef idx="0"/>
            <a:effectRef idx="0"/>
            <a:fontRef idx="minor"/>
          </p:style>
        </p:sp>
        <p:sp>
          <p:nvSpPr>
            <p:cNvPr id="9485" name="CustomShape 132"/>
            <p:cNvSpPr/>
            <p:nvPr/>
          </p:nvSpPr>
          <p:spPr>
            <a:xfrm>
              <a:off x="6941160" y="3033360"/>
              <a:ext cx="89280" cy="64800"/>
            </a:xfrm>
            <a:custGeom>
              <a:avLst/>
              <a:gdLst/>
              <a:ahLst/>
              <a:rect l="l" t="t" r="r" b="b"/>
              <a:pathLst>
                <a:path w="2458" h="1796">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style>
            <a:lnRef idx="0"/>
            <a:fillRef idx="0"/>
            <a:effectRef idx="0"/>
            <a:fontRef idx="minor"/>
          </p:style>
        </p:sp>
      </p:grpSp>
      <p:grpSp>
        <p:nvGrpSpPr>
          <p:cNvPr id="9486" name="Group 133"/>
          <p:cNvGrpSpPr/>
          <p:nvPr/>
        </p:nvGrpSpPr>
        <p:grpSpPr>
          <a:xfrm>
            <a:off x="5721480" y="3343320"/>
            <a:ext cx="448920" cy="445680"/>
            <a:chOff x="5721480" y="3343320"/>
            <a:chExt cx="448920" cy="445680"/>
          </a:xfrm>
        </p:grpSpPr>
        <p:sp>
          <p:nvSpPr>
            <p:cNvPr id="9487" name="CustomShape 134"/>
            <p:cNvSpPr/>
            <p:nvPr/>
          </p:nvSpPr>
          <p:spPr>
            <a:xfrm>
              <a:off x="5722560" y="3605400"/>
              <a:ext cx="447840" cy="183600"/>
            </a:xfrm>
            <a:custGeom>
              <a:avLst/>
              <a:gdLst/>
              <a:ahLst/>
              <a:rect l="l" t="t" r="r" b="b"/>
              <a:pathLst>
                <a:path w="12162" h="501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style>
            <a:lnRef idx="0"/>
            <a:fillRef idx="0"/>
            <a:effectRef idx="0"/>
            <a:fontRef idx="minor"/>
          </p:style>
        </p:sp>
        <p:sp>
          <p:nvSpPr>
            <p:cNvPr id="9488" name="CustomShape 135"/>
            <p:cNvSpPr/>
            <p:nvPr/>
          </p:nvSpPr>
          <p:spPr>
            <a:xfrm>
              <a:off x="5800680" y="3711240"/>
              <a:ext cx="72000" cy="25560"/>
            </a:xfrm>
            <a:custGeom>
              <a:avLst/>
              <a:gdLst/>
              <a:ahLst/>
              <a:rect l="l" t="t" r="r" b="b"/>
              <a:pathLst>
                <a:path w="1986" h="72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style>
            <a:lnRef idx="0"/>
            <a:fillRef idx="0"/>
            <a:effectRef idx="0"/>
            <a:fontRef idx="minor"/>
          </p:style>
        </p:sp>
        <p:sp>
          <p:nvSpPr>
            <p:cNvPr id="9489" name="CustomShape 136"/>
            <p:cNvSpPr/>
            <p:nvPr/>
          </p:nvSpPr>
          <p:spPr>
            <a:xfrm>
              <a:off x="6097320" y="3657600"/>
              <a:ext cx="45000" cy="25560"/>
            </a:xfrm>
            <a:custGeom>
              <a:avLst/>
              <a:gdLst/>
              <a:ahLst/>
              <a:rect l="l" t="t" r="r" b="b"/>
              <a:pathLst>
                <a:path w="1261" h="726">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style>
            <a:lnRef idx="0"/>
            <a:fillRef idx="0"/>
            <a:effectRef idx="0"/>
            <a:fontRef idx="minor"/>
          </p:style>
        </p:sp>
        <p:sp>
          <p:nvSpPr>
            <p:cNvPr id="9490" name="CustomShape 137"/>
            <p:cNvSpPr/>
            <p:nvPr/>
          </p:nvSpPr>
          <p:spPr>
            <a:xfrm>
              <a:off x="6093720" y="3737880"/>
              <a:ext cx="76680" cy="24120"/>
            </a:xfrm>
            <a:custGeom>
              <a:avLst/>
              <a:gdLst/>
              <a:ahLst/>
              <a:rect l="l" t="t" r="r" b="b"/>
              <a:pathLst>
                <a:path w="2112" h="694">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style>
            <a:lnRef idx="0"/>
            <a:fillRef idx="0"/>
            <a:effectRef idx="0"/>
            <a:fontRef idx="minor"/>
          </p:style>
        </p:sp>
        <p:sp>
          <p:nvSpPr>
            <p:cNvPr id="9491" name="CustomShape 138"/>
            <p:cNvSpPr/>
            <p:nvPr/>
          </p:nvSpPr>
          <p:spPr>
            <a:xfrm>
              <a:off x="5721480" y="3763440"/>
              <a:ext cx="78840" cy="25560"/>
            </a:xfrm>
            <a:custGeom>
              <a:avLst/>
              <a:gdLst/>
              <a:ahLst/>
              <a:rect l="l" t="t" r="r" b="b"/>
              <a:pathLst>
                <a:path w="2174" h="726">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style>
            <a:lnRef idx="0"/>
            <a:fillRef idx="0"/>
            <a:effectRef idx="0"/>
            <a:fontRef idx="minor"/>
          </p:style>
        </p:sp>
        <p:sp>
          <p:nvSpPr>
            <p:cNvPr id="9492" name="CustomShape 139"/>
            <p:cNvSpPr/>
            <p:nvPr/>
          </p:nvSpPr>
          <p:spPr>
            <a:xfrm>
              <a:off x="5756400" y="3343320"/>
              <a:ext cx="372240" cy="237240"/>
            </a:xfrm>
            <a:custGeom>
              <a:avLst/>
              <a:gdLst/>
              <a:ahLst/>
              <a:rect l="l" t="t" r="r" b="b"/>
              <a:pathLst>
                <a:path w="10114" h="6459">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style>
            <a:lnRef idx="0"/>
            <a:fillRef idx="0"/>
            <a:effectRef idx="0"/>
            <a:fontRef idx="minor"/>
          </p:style>
        </p:sp>
      </p:grpSp>
      <p:grpSp>
        <p:nvGrpSpPr>
          <p:cNvPr id="9493" name="Group 140"/>
          <p:cNvGrpSpPr/>
          <p:nvPr/>
        </p:nvGrpSpPr>
        <p:grpSpPr>
          <a:xfrm>
            <a:off x="1865520" y="1690560"/>
            <a:ext cx="450360" cy="446040"/>
            <a:chOff x="1865520" y="1690560"/>
            <a:chExt cx="450360" cy="446040"/>
          </a:xfrm>
        </p:grpSpPr>
        <p:sp>
          <p:nvSpPr>
            <p:cNvPr id="9494" name="CustomShape 141"/>
            <p:cNvSpPr/>
            <p:nvPr/>
          </p:nvSpPr>
          <p:spPr>
            <a:xfrm>
              <a:off x="2077560" y="2061360"/>
              <a:ext cx="25560" cy="75240"/>
            </a:xfrm>
            <a:custGeom>
              <a:avLst/>
              <a:gdLst/>
              <a:ahLst/>
              <a:rect l="l" t="t" r="r" b="b"/>
              <a:pathLst>
                <a:path w="726" h="208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style>
            <a:lnRef idx="0"/>
            <a:fillRef idx="0"/>
            <a:effectRef idx="0"/>
            <a:fontRef idx="minor"/>
          </p:style>
        </p:sp>
        <p:sp>
          <p:nvSpPr>
            <p:cNvPr id="9495" name="CustomShape 142"/>
            <p:cNvSpPr/>
            <p:nvPr/>
          </p:nvSpPr>
          <p:spPr>
            <a:xfrm>
              <a:off x="1865520" y="1690560"/>
              <a:ext cx="450360" cy="393480"/>
            </a:xfrm>
            <a:custGeom>
              <a:avLst/>
              <a:gdLst/>
              <a:ahLst/>
              <a:rect l="l" t="t" r="r" b="b"/>
              <a:pathLst>
                <a:path w="12225" h="10694">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style>
            <a:lnRef idx="0"/>
            <a:fillRef idx="0"/>
            <a:effectRef idx="0"/>
            <a:fontRef idx="minor"/>
          </p:style>
        </p:sp>
      </p:grpSp>
      <p:grpSp>
        <p:nvGrpSpPr>
          <p:cNvPr id="9496" name="Group 143"/>
          <p:cNvGrpSpPr/>
          <p:nvPr/>
        </p:nvGrpSpPr>
        <p:grpSpPr>
          <a:xfrm>
            <a:off x="1866600" y="2305440"/>
            <a:ext cx="448200" cy="324360"/>
            <a:chOff x="1866600" y="2305440"/>
            <a:chExt cx="448200" cy="324360"/>
          </a:xfrm>
        </p:grpSpPr>
        <p:sp>
          <p:nvSpPr>
            <p:cNvPr id="9497" name="CustomShape 144"/>
            <p:cNvSpPr/>
            <p:nvPr/>
          </p:nvSpPr>
          <p:spPr>
            <a:xfrm>
              <a:off x="2218320" y="2313360"/>
              <a:ext cx="96480" cy="51120"/>
            </a:xfrm>
            <a:custGeom>
              <a:avLst/>
              <a:gdLst/>
              <a:ahLst/>
              <a:rect l="l" t="t" r="r" b="b"/>
              <a:pathLst>
                <a:path w="2648" h="1419">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style>
            <a:lnRef idx="0"/>
            <a:fillRef idx="0"/>
            <a:effectRef idx="0"/>
            <a:fontRef idx="minor"/>
          </p:style>
        </p:sp>
        <p:sp>
          <p:nvSpPr>
            <p:cNvPr id="9498" name="CustomShape 145"/>
            <p:cNvSpPr/>
            <p:nvPr/>
          </p:nvSpPr>
          <p:spPr>
            <a:xfrm>
              <a:off x="1866600" y="2393640"/>
              <a:ext cx="72000" cy="74160"/>
            </a:xfrm>
            <a:custGeom>
              <a:avLst/>
              <a:gdLst/>
              <a:ahLst/>
              <a:rect l="l" t="t" r="r" b="b"/>
              <a:pathLst>
                <a:path w="1986" h="2049">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style>
            <a:lnRef idx="0"/>
            <a:fillRef idx="0"/>
            <a:effectRef idx="0"/>
            <a:fontRef idx="minor"/>
          </p:style>
        </p:sp>
        <p:sp>
          <p:nvSpPr>
            <p:cNvPr id="9499" name="CustomShape 146"/>
            <p:cNvSpPr/>
            <p:nvPr/>
          </p:nvSpPr>
          <p:spPr>
            <a:xfrm>
              <a:off x="2238120" y="2393640"/>
              <a:ext cx="76680" cy="76680"/>
            </a:xfrm>
            <a:custGeom>
              <a:avLst/>
              <a:gdLst/>
              <a:ahLst/>
              <a:rect l="l" t="t" r="r" b="b"/>
              <a:pathLst>
                <a:path w="2112" h="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style>
            <a:lnRef idx="0"/>
            <a:fillRef idx="0"/>
            <a:effectRef idx="0"/>
            <a:fontRef idx="minor"/>
          </p:style>
        </p:sp>
        <p:sp>
          <p:nvSpPr>
            <p:cNvPr id="9500" name="CustomShape 147"/>
            <p:cNvSpPr/>
            <p:nvPr/>
          </p:nvSpPr>
          <p:spPr>
            <a:xfrm>
              <a:off x="1866600" y="2305440"/>
              <a:ext cx="261720" cy="324360"/>
            </a:xfrm>
            <a:custGeom>
              <a:avLst/>
              <a:gdLst/>
              <a:ahLst/>
              <a:rect l="l" t="t" r="r" b="b"/>
              <a:pathLst>
                <a:path w="7121" h="8815">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style>
            <a:lnRef idx="0"/>
            <a:fillRef idx="0"/>
            <a:effectRef idx="0"/>
            <a:fontRef idx="minor"/>
          </p:style>
        </p:sp>
        <p:sp>
          <p:nvSpPr>
            <p:cNvPr id="9501" name="CustomShape 148"/>
            <p:cNvSpPr/>
            <p:nvPr/>
          </p:nvSpPr>
          <p:spPr>
            <a:xfrm>
              <a:off x="2113560" y="2393640"/>
              <a:ext cx="40320" cy="60120"/>
            </a:xfrm>
            <a:custGeom>
              <a:avLst/>
              <a:gdLst/>
              <a:ahLst/>
              <a:rect l="l" t="t" r="r" b="b"/>
              <a:pathLst>
                <a:path w="1135" h="1671">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style>
            <a:lnRef idx="0"/>
            <a:fillRef idx="0"/>
            <a:effectRef idx="0"/>
            <a:fontRef idx="minor"/>
          </p:style>
        </p:sp>
        <p:sp>
          <p:nvSpPr>
            <p:cNvPr id="9502" name="CustomShape 149"/>
            <p:cNvSpPr/>
            <p:nvPr/>
          </p:nvSpPr>
          <p:spPr>
            <a:xfrm>
              <a:off x="1969200" y="2548440"/>
              <a:ext cx="1080" cy="360"/>
            </a:xfrm>
            <a:custGeom>
              <a:avLst/>
              <a:gdLst/>
              <a:ahLst/>
              <a:rect l="l" t="t" r="r" b="b"/>
              <a:pathLst>
                <a:path w="64" h="1">
                  <a:moveTo>
                    <a:pt x="64" y="1"/>
                  </a:moveTo>
                  <a:cubicBezTo>
                    <a:pt x="1" y="1"/>
                    <a:pt x="1" y="1"/>
                    <a:pt x="64" y="1"/>
                  </a:cubicBezTo>
                  <a:close/>
                </a:path>
              </a:pathLst>
            </a:custGeom>
            <a:solidFill>
              <a:srgbClr val="5f7d95"/>
            </a:solidFill>
            <a:ln>
              <a:noFill/>
            </a:ln>
          </p:spPr>
          <p:style>
            <a:lnRef idx="0"/>
            <a:fillRef idx="0"/>
            <a:effectRef idx="0"/>
            <a:fontRef idx="minor"/>
          </p:style>
        </p:sp>
        <p:sp>
          <p:nvSpPr>
            <p:cNvPr id="9503" name="CustomShape 150"/>
            <p:cNvSpPr/>
            <p:nvPr/>
          </p:nvSpPr>
          <p:spPr>
            <a:xfrm>
              <a:off x="1971360" y="2393640"/>
              <a:ext cx="324360" cy="233640"/>
            </a:xfrm>
            <a:custGeom>
              <a:avLst/>
              <a:gdLst/>
              <a:ahLst/>
              <a:rect l="l" t="t" r="r" b="b"/>
              <a:pathLst>
                <a:path w="8823" h="6365">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style>
            <a:lnRef idx="0"/>
            <a:fillRef idx="0"/>
            <a:effectRef idx="0"/>
            <a:fontRef idx="minor"/>
          </p:style>
        </p:sp>
      </p:grpSp>
      <p:grpSp>
        <p:nvGrpSpPr>
          <p:cNvPr id="9504" name="Group 151"/>
          <p:cNvGrpSpPr/>
          <p:nvPr/>
        </p:nvGrpSpPr>
        <p:grpSpPr>
          <a:xfrm>
            <a:off x="1866240" y="2796120"/>
            <a:ext cx="448920" cy="449280"/>
            <a:chOff x="1866240" y="2796120"/>
            <a:chExt cx="448920" cy="449280"/>
          </a:xfrm>
        </p:grpSpPr>
        <p:sp>
          <p:nvSpPr>
            <p:cNvPr id="9505" name="CustomShape 152"/>
            <p:cNvSpPr/>
            <p:nvPr/>
          </p:nvSpPr>
          <p:spPr>
            <a:xfrm>
              <a:off x="2140920" y="3009240"/>
              <a:ext cx="174240" cy="236160"/>
            </a:xfrm>
            <a:custGeom>
              <a:avLst/>
              <a:gdLst/>
              <a:ahLst/>
              <a:rect l="l" t="t" r="r" b="b"/>
              <a:pathLst>
                <a:path w="4758" h="6427">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style>
            <a:lnRef idx="0"/>
            <a:fillRef idx="0"/>
            <a:effectRef idx="0"/>
            <a:fontRef idx="minor"/>
          </p:style>
        </p:sp>
        <p:sp>
          <p:nvSpPr>
            <p:cNvPr id="9506" name="CustomShape 153"/>
            <p:cNvSpPr/>
            <p:nvPr/>
          </p:nvSpPr>
          <p:spPr>
            <a:xfrm>
              <a:off x="2101320" y="2822760"/>
              <a:ext cx="160200" cy="131400"/>
            </a:xfrm>
            <a:custGeom>
              <a:avLst/>
              <a:gdLst/>
              <a:ahLst/>
              <a:rect l="l" t="t" r="r" b="b"/>
              <a:pathLst>
                <a:path w="4380" h="3597">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style>
            <a:lnRef idx="0"/>
            <a:fillRef idx="0"/>
            <a:effectRef idx="0"/>
            <a:fontRef idx="minor"/>
          </p:style>
        </p:sp>
        <p:sp>
          <p:nvSpPr>
            <p:cNvPr id="9507" name="CustomShape 154"/>
            <p:cNvSpPr/>
            <p:nvPr/>
          </p:nvSpPr>
          <p:spPr>
            <a:xfrm>
              <a:off x="2220120" y="2796120"/>
              <a:ext cx="93960" cy="117360"/>
            </a:xfrm>
            <a:custGeom>
              <a:avLst/>
              <a:gdLst/>
              <a:ahLst/>
              <a:rect l="l" t="t" r="r" b="b"/>
              <a:pathLst>
                <a:path w="2585" h="321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style>
            <a:lnRef idx="0"/>
            <a:fillRef idx="0"/>
            <a:effectRef idx="0"/>
            <a:fontRef idx="minor"/>
          </p:style>
        </p:sp>
        <p:sp>
          <p:nvSpPr>
            <p:cNvPr id="9508" name="CustomShape 155"/>
            <p:cNvSpPr/>
            <p:nvPr/>
          </p:nvSpPr>
          <p:spPr>
            <a:xfrm>
              <a:off x="1892880" y="2850840"/>
              <a:ext cx="158040" cy="129960"/>
            </a:xfrm>
            <a:custGeom>
              <a:avLst/>
              <a:gdLst/>
              <a:ahLst/>
              <a:rect l="l" t="t" r="r" b="b"/>
              <a:pathLst>
                <a:path w="4317" h="3561">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style>
            <a:lnRef idx="0"/>
            <a:fillRef idx="0"/>
            <a:effectRef idx="0"/>
            <a:fontRef idx="minor"/>
          </p:style>
        </p:sp>
        <p:sp>
          <p:nvSpPr>
            <p:cNvPr id="9509" name="CustomShape 156"/>
            <p:cNvSpPr/>
            <p:nvPr/>
          </p:nvSpPr>
          <p:spPr>
            <a:xfrm>
              <a:off x="1949760" y="2946600"/>
              <a:ext cx="175680" cy="133560"/>
            </a:xfrm>
            <a:custGeom>
              <a:avLst/>
              <a:gdLst/>
              <a:ahLst/>
              <a:rect l="l" t="t" r="r" b="b"/>
              <a:pathLst>
                <a:path w="4790" h="3656">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style>
            <a:lnRef idx="0"/>
            <a:fillRef idx="0"/>
            <a:effectRef idx="0"/>
            <a:fontRef idx="minor"/>
          </p:style>
        </p:sp>
        <p:sp>
          <p:nvSpPr>
            <p:cNvPr id="9510" name="CustomShape 157"/>
            <p:cNvSpPr/>
            <p:nvPr/>
          </p:nvSpPr>
          <p:spPr>
            <a:xfrm>
              <a:off x="1866240" y="3067560"/>
              <a:ext cx="344160" cy="176760"/>
            </a:xfrm>
            <a:custGeom>
              <a:avLst/>
              <a:gdLst/>
              <a:ahLst/>
              <a:rect l="l" t="t" r="r" b="b"/>
              <a:pathLst>
                <a:path w="9358" h="4821">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style>
            <a:lnRef idx="0"/>
            <a:fillRef idx="0"/>
            <a:effectRef idx="0"/>
            <a:fontRef idx="minor"/>
          </p:style>
        </p:sp>
      </p:grpSp>
      <p:grpSp>
        <p:nvGrpSpPr>
          <p:cNvPr id="9511" name="Group 158"/>
          <p:cNvGrpSpPr/>
          <p:nvPr/>
        </p:nvGrpSpPr>
        <p:grpSpPr>
          <a:xfrm>
            <a:off x="4632840" y="1688400"/>
            <a:ext cx="452520" cy="450360"/>
            <a:chOff x="4632840" y="1688400"/>
            <a:chExt cx="452520" cy="450360"/>
          </a:xfrm>
        </p:grpSpPr>
        <p:sp>
          <p:nvSpPr>
            <p:cNvPr id="9512" name="CustomShape 159"/>
            <p:cNvSpPr/>
            <p:nvPr/>
          </p:nvSpPr>
          <p:spPr>
            <a:xfrm>
              <a:off x="4658400" y="1822320"/>
              <a:ext cx="426960" cy="316440"/>
            </a:xfrm>
            <a:custGeom>
              <a:avLst/>
              <a:gdLst/>
              <a:ahLst/>
              <a:rect l="l" t="t" r="r" b="b"/>
              <a:pathLst>
                <a:path w="11595" h="8602">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style>
            <a:lnRef idx="0"/>
            <a:fillRef idx="0"/>
            <a:effectRef idx="0"/>
            <a:fontRef idx="minor"/>
          </p:style>
        </p:sp>
        <p:sp>
          <p:nvSpPr>
            <p:cNvPr id="9513" name="CustomShape 160"/>
            <p:cNvSpPr/>
            <p:nvPr/>
          </p:nvSpPr>
          <p:spPr>
            <a:xfrm>
              <a:off x="4632840" y="1822320"/>
              <a:ext cx="208080" cy="234720"/>
            </a:xfrm>
            <a:custGeom>
              <a:avLst/>
              <a:gdLst/>
              <a:ahLst/>
              <a:rect l="l" t="t" r="r" b="b"/>
              <a:pathLst>
                <a:path w="5672" h="6396">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style>
            <a:lnRef idx="0"/>
            <a:fillRef idx="0"/>
            <a:effectRef idx="0"/>
            <a:fontRef idx="minor"/>
          </p:style>
        </p:sp>
        <p:sp>
          <p:nvSpPr>
            <p:cNvPr id="9514" name="CustomShape 161"/>
            <p:cNvSpPr/>
            <p:nvPr/>
          </p:nvSpPr>
          <p:spPr>
            <a:xfrm>
              <a:off x="4897080" y="1688400"/>
              <a:ext cx="78840" cy="103680"/>
            </a:xfrm>
            <a:custGeom>
              <a:avLst/>
              <a:gdLst/>
              <a:ahLst/>
              <a:rect l="l" t="t" r="r" b="b"/>
              <a:pathLst>
                <a:path w="2174" h="284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style>
            <a:lnRef idx="0"/>
            <a:fillRef idx="0"/>
            <a:effectRef idx="0"/>
            <a:fontRef idx="minor"/>
          </p:style>
        </p:sp>
        <p:sp>
          <p:nvSpPr>
            <p:cNvPr id="9515" name="CustomShape 162"/>
            <p:cNvSpPr/>
            <p:nvPr/>
          </p:nvSpPr>
          <p:spPr>
            <a:xfrm>
              <a:off x="4952880" y="1715400"/>
              <a:ext cx="127800" cy="120960"/>
            </a:xfrm>
            <a:custGeom>
              <a:avLst/>
              <a:gdLst/>
              <a:ahLst/>
              <a:rect l="l" t="t" r="r" b="b"/>
              <a:pathLst>
                <a:path w="3498" h="3309">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style>
            <a:lnRef idx="0"/>
            <a:fillRef idx="0"/>
            <a:effectRef idx="0"/>
            <a:fontRef idx="minor"/>
          </p:style>
        </p:sp>
        <p:sp>
          <p:nvSpPr>
            <p:cNvPr id="9516" name="CustomShape 163"/>
            <p:cNvSpPr/>
            <p:nvPr/>
          </p:nvSpPr>
          <p:spPr>
            <a:xfrm>
              <a:off x="4632840" y="1688400"/>
              <a:ext cx="103320" cy="103320"/>
            </a:xfrm>
            <a:custGeom>
              <a:avLst/>
              <a:gdLst/>
              <a:ahLst/>
              <a:rect l="l" t="t" r="r" b="b"/>
              <a:pathLst>
                <a:path w="2836" h="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style>
            <a:lnRef idx="0"/>
            <a:fillRef idx="0"/>
            <a:effectRef idx="0"/>
            <a:fontRef idx="minor"/>
          </p:style>
        </p:sp>
      </p:grpSp>
      <p:grpSp>
        <p:nvGrpSpPr>
          <p:cNvPr id="9517" name="Group 164"/>
          <p:cNvGrpSpPr/>
          <p:nvPr/>
        </p:nvGrpSpPr>
        <p:grpSpPr>
          <a:xfrm>
            <a:off x="4633560" y="2243160"/>
            <a:ext cx="451080" cy="448920"/>
            <a:chOff x="4633560" y="2243160"/>
            <a:chExt cx="451080" cy="448920"/>
          </a:xfrm>
        </p:grpSpPr>
        <p:sp>
          <p:nvSpPr>
            <p:cNvPr id="9518" name="CustomShape 165"/>
            <p:cNvSpPr/>
            <p:nvPr/>
          </p:nvSpPr>
          <p:spPr>
            <a:xfrm>
              <a:off x="4766040" y="2403720"/>
              <a:ext cx="24120" cy="2412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9519" name="CustomShape 166"/>
            <p:cNvSpPr/>
            <p:nvPr/>
          </p:nvSpPr>
          <p:spPr>
            <a:xfrm>
              <a:off x="4845240" y="2517120"/>
              <a:ext cx="25560" cy="23760"/>
            </a:xfrm>
            <a:custGeom>
              <a:avLst/>
              <a:gdLst/>
              <a:ahLst/>
              <a:rect l="l" t="t" r="r" b="b"/>
              <a:pathLst>
                <a:path w="726" h="678">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style>
            <a:lnRef idx="0"/>
            <a:fillRef idx="0"/>
            <a:effectRef idx="0"/>
            <a:fontRef idx="minor"/>
          </p:style>
        </p:sp>
        <p:sp>
          <p:nvSpPr>
            <p:cNvPr id="9520" name="CustomShape 167"/>
            <p:cNvSpPr/>
            <p:nvPr/>
          </p:nvSpPr>
          <p:spPr>
            <a:xfrm>
              <a:off x="4779000" y="2430360"/>
              <a:ext cx="159120" cy="182520"/>
            </a:xfrm>
            <a:custGeom>
              <a:avLst/>
              <a:gdLst/>
              <a:ahLst/>
              <a:rect l="l" t="t" r="r" b="b"/>
              <a:pathLst>
                <a:path w="4349" h="4978">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style>
            <a:lnRef idx="0"/>
            <a:fillRef idx="0"/>
            <a:effectRef idx="0"/>
            <a:fontRef idx="minor"/>
          </p:style>
        </p:sp>
        <p:sp>
          <p:nvSpPr>
            <p:cNvPr id="9521" name="CustomShape 168"/>
            <p:cNvSpPr/>
            <p:nvPr/>
          </p:nvSpPr>
          <p:spPr>
            <a:xfrm>
              <a:off x="4634640" y="2271960"/>
              <a:ext cx="450000" cy="420120"/>
            </a:xfrm>
            <a:custGeom>
              <a:avLst/>
              <a:gdLst/>
              <a:ahLst/>
              <a:rect l="l" t="t" r="r" b="b"/>
              <a:pathLst>
                <a:path w="12224" h="11406">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style>
            <a:lnRef idx="0"/>
            <a:fillRef idx="0"/>
            <a:effectRef idx="0"/>
            <a:fontRef idx="minor"/>
          </p:style>
        </p:sp>
        <p:sp>
          <p:nvSpPr>
            <p:cNvPr id="9522" name="CustomShape 169"/>
            <p:cNvSpPr/>
            <p:nvPr/>
          </p:nvSpPr>
          <p:spPr>
            <a:xfrm>
              <a:off x="4924440" y="2403720"/>
              <a:ext cx="25560" cy="24120"/>
            </a:xfrm>
            <a:custGeom>
              <a:avLst/>
              <a:gdLst/>
              <a:ahLst/>
              <a:rect l="l" t="t" r="r" b="b"/>
              <a:pathLst>
                <a:path w="726" h="694">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style>
            <a:lnRef idx="0"/>
            <a:fillRef idx="0"/>
            <a:effectRef idx="0"/>
            <a:fontRef idx="minor"/>
          </p:style>
        </p:sp>
        <p:sp>
          <p:nvSpPr>
            <p:cNvPr id="9523" name="CustomShape 170"/>
            <p:cNvSpPr/>
            <p:nvPr/>
          </p:nvSpPr>
          <p:spPr>
            <a:xfrm>
              <a:off x="4633560" y="2243160"/>
              <a:ext cx="108000" cy="133560"/>
            </a:xfrm>
            <a:custGeom>
              <a:avLst/>
              <a:gdLst/>
              <a:ahLst/>
              <a:rect l="l" t="t" r="r" b="b"/>
              <a:pathLst>
                <a:path w="2962" h="3656">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style>
            <a:lnRef idx="0"/>
            <a:fillRef idx="0"/>
            <a:effectRef idx="0"/>
            <a:fontRef idx="minor"/>
          </p:style>
        </p:sp>
        <p:sp>
          <p:nvSpPr>
            <p:cNvPr id="9524" name="CustomShape 171"/>
            <p:cNvSpPr/>
            <p:nvPr/>
          </p:nvSpPr>
          <p:spPr>
            <a:xfrm>
              <a:off x="4972320" y="2245320"/>
              <a:ext cx="109080" cy="136080"/>
            </a:xfrm>
            <a:custGeom>
              <a:avLst/>
              <a:gdLst/>
              <a:ahLst/>
              <a:rect l="l" t="t" r="r" b="b"/>
              <a:pathLst>
                <a:path w="2994" h="3719">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style>
            <a:lnRef idx="0"/>
            <a:fillRef idx="0"/>
            <a:effectRef idx="0"/>
            <a:fontRef idx="minor"/>
          </p:style>
        </p:sp>
      </p:grpSp>
      <p:grpSp>
        <p:nvGrpSpPr>
          <p:cNvPr id="9525" name="Group 172"/>
          <p:cNvGrpSpPr/>
          <p:nvPr/>
        </p:nvGrpSpPr>
        <p:grpSpPr>
          <a:xfrm>
            <a:off x="4631040" y="2795760"/>
            <a:ext cx="456120" cy="450000"/>
            <a:chOff x="4631040" y="2795760"/>
            <a:chExt cx="456120" cy="450000"/>
          </a:xfrm>
        </p:grpSpPr>
        <p:sp>
          <p:nvSpPr>
            <p:cNvPr id="9526" name="CustomShape 173"/>
            <p:cNvSpPr/>
            <p:nvPr/>
          </p:nvSpPr>
          <p:spPr>
            <a:xfrm>
              <a:off x="4686840" y="2795760"/>
              <a:ext cx="181440" cy="89280"/>
            </a:xfrm>
            <a:custGeom>
              <a:avLst/>
              <a:gdLst/>
              <a:ahLst/>
              <a:rect l="l" t="t" r="r" b="b"/>
              <a:pathLst>
                <a:path w="4947" h="2459">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style>
            <a:lnRef idx="0"/>
            <a:fillRef idx="0"/>
            <a:effectRef idx="0"/>
            <a:fontRef idx="minor"/>
          </p:style>
        </p:sp>
        <p:sp>
          <p:nvSpPr>
            <p:cNvPr id="9527" name="CustomShape 174"/>
            <p:cNvSpPr/>
            <p:nvPr/>
          </p:nvSpPr>
          <p:spPr>
            <a:xfrm>
              <a:off x="4631040" y="2903760"/>
              <a:ext cx="217440" cy="287280"/>
            </a:xfrm>
            <a:custGeom>
              <a:avLst/>
              <a:gdLst/>
              <a:ahLst/>
              <a:rect l="l" t="t" r="r" b="b"/>
              <a:pathLst>
                <a:path w="5923" h="7814">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style>
            <a:lnRef idx="0"/>
            <a:fillRef idx="0"/>
            <a:effectRef idx="0"/>
            <a:fontRef idx="minor"/>
          </p:style>
        </p:sp>
        <p:sp>
          <p:nvSpPr>
            <p:cNvPr id="9528" name="CustomShape 175"/>
            <p:cNvSpPr/>
            <p:nvPr/>
          </p:nvSpPr>
          <p:spPr>
            <a:xfrm>
              <a:off x="4933800" y="2896200"/>
              <a:ext cx="149760" cy="147240"/>
            </a:xfrm>
            <a:custGeom>
              <a:avLst/>
              <a:gdLst/>
              <a:ahLst/>
              <a:rect l="l" t="t" r="r" b="b"/>
              <a:pathLst>
                <a:path w="4096" h="4025">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style>
            <a:lnRef idx="0"/>
            <a:fillRef idx="0"/>
            <a:effectRef idx="0"/>
            <a:fontRef idx="minor"/>
          </p:style>
        </p:sp>
        <p:sp>
          <p:nvSpPr>
            <p:cNvPr id="9529" name="CustomShape 176"/>
            <p:cNvSpPr/>
            <p:nvPr/>
          </p:nvSpPr>
          <p:spPr>
            <a:xfrm>
              <a:off x="4728960" y="2934720"/>
              <a:ext cx="358200" cy="311040"/>
            </a:xfrm>
            <a:custGeom>
              <a:avLst/>
              <a:gdLst/>
              <a:ahLst/>
              <a:rect l="l" t="t" r="r" b="b"/>
              <a:pathLst>
                <a:path w="9736" h="8462">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style>
            <a:lnRef idx="0"/>
            <a:fillRef idx="0"/>
            <a:effectRef idx="0"/>
            <a:fontRef idx="minor"/>
          </p:style>
        </p:sp>
      </p:grpSp>
      <p:grpSp>
        <p:nvGrpSpPr>
          <p:cNvPr id="9530" name="Group 177"/>
          <p:cNvGrpSpPr/>
          <p:nvPr/>
        </p:nvGrpSpPr>
        <p:grpSpPr>
          <a:xfrm>
            <a:off x="7441560" y="1689480"/>
            <a:ext cx="394200" cy="447840"/>
            <a:chOff x="7441560" y="1689480"/>
            <a:chExt cx="394200" cy="447840"/>
          </a:xfrm>
        </p:grpSpPr>
        <p:sp>
          <p:nvSpPr>
            <p:cNvPr id="9531" name="CustomShape 178"/>
            <p:cNvSpPr/>
            <p:nvPr/>
          </p:nvSpPr>
          <p:spPr>
            <a:xfrm>
              <a:off x="7441560" y="1689480"/>
              <a:ext cx="394200" cy="236160"/>
            </a:xfrm>
            <a:custGeom>
              <a:avLst/>
              <a:gdLst/>
              <a:ahLst/>
              <a:rect l="l" t="t" r="r" b="b"/>
              <a:pathLst>
                <a:path w="10712" h="6427">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style>
            <a:lnRef idx="0"/>
            <a:fillRef idx="0"/>
            <a:effectRef idx="0"/>
            <a:fontRef idx="minor"/>
          </p:style>
        </p:sp>
        <p:sp>
          <p:nvSpPr>
            <p:cNvPr id="9532" name="CustomShape 179"/>
            <p:cNvSpPr/>
            <p:nvPr/>
          </p:nvSpPr>
          <p:spPr>
            <a:xfrm>
              <a:off x="7546320" y="1822320"/>
              <a:ext cx="24120" cy="24120"/>
            </a:xfrm>
            <a:custGeom>
              <a:avLst/>
              <a:gdLst/>
              <a:ahLst/>
              <a:rect l="l" t="t" r="r" b="b"/>
              <a:pathLst>
                <a:path w="694" h="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style>
            <a:lnRef idx="0"/>
            <a:fillRef idx="0"/>
            <a:effectRef idx="0"/>
            <a:fontRef idx="minor"/>
          </p:style>
        </p:sp>
        <p:sp>
          <p:nvSpPr>
            <p:cNvPr id="9533" name="CustomShape 180"/>
            <p:cNvSpPr/>
            <p:nvPr/>
          </p:nvSpPr>
          <p:spPr>
            <a:xfrm>
              <a:off x="7541640" y="1952640"/>
              <a:ext cx="189360" cy="184680"/>
            </a:xfrm>
            <a:custGeom>
              <a:avLst/>
              <a:gdLst/>
              <a:ahLst/>
              <a:rect l="l" t="t" r="r" b="b"/>
              <a:pathLst>
                <a:path w="5168" h="5041">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style>
            <a:lnRef idx="0"/>
            <a:fillRef idx="0"/>
            <a:effectRef idx="0"/>
            <a:fontRef idx="minor"/>
          </p:style>
        </p:sp>
      </p:grpSp>
      <p:grpSp>
        <p:nvGrpSpPr>
          <p:cNvPr id="9534" name="Group 181"/>
          <p:cNvGrpSpPr/>
          <p:nvPr/>
        </p:nvGrpSpPr>
        <p:grpSpPr>
          <a:xfrm>
            <a:off x="7441560" y="2241720"/>
            <a:ext cx="394200" cy="451440"/>
            <a:chOff x="7441560" y="2241720"/>
            <a:chExt cx="394200" cy="451440"/>
          </a:xfrm>
        </p:grpSpPr>
        <p:sp>
          <p:nvSpPr>
            <p:cNvPr id="9535" name="CustomShape 182"/>
            <p:cNvSpPr/>
            <p:nvPr/>
          </p:nvSpPr>
          <p:spPr>
            <a:xfrm>
              <a:off x="7441560" y="2241720"/>
              <a:ext cx="394200" cy="451440"/>
            </a:xfrm>
            <a:custGeom>
              <a:avLst/>
              <a:gdLst/>
              <a:ahLst/>
              <a:rect l="l" t="t" r="r" b="b"/>
              <a:pathLst>
                <a:path w="10712" h="12257">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style>
            <a:lnRef idx="0"/>
            <a:fillRef idx="0"/>
            <a:effectRef idx="0"/>
            <a:fontRef idx="minor"/>
          </p:style>
        </p:sp>
        <p:sp>
          <p:nvSpPr>
            <p:cNvPr id="9536" name="CustomShape 183"/>
            <p:cNvSpPr/>
            <p:nvPr/>
          </p:nvSpPr>
          <p:spPr>
            <a:xfrm>
              <a:off x="7628760" y="2485080"/>
              <a:ext cx="18360" cy="29880"/>
            </a:xfrm>
            <a:custGeom>
              <a:avLst/>
              <a:gdLst/>
              <a:ahLst/>
              <a:rect l="l" t="t" r="r" b="b"/>
              <a:pathLst>
                <a:path w="537" h="851">
                  <a:moveTo>
                    <a:pt x="284" y="0"/>
                  </a:moveTo>
                  <a:lnTo>
                    <a:pt x="1" y="252"/>
                  </a:lnTo>
                  <a:lnTo>
                    <a:pt x="284" y="851"/>
                  </a:lnTo>
                  <a:lnTo>
                    <a:pt x="536" y="252"/>
                  </a:lnTo>
                  <a:lnTo>
                    <a:pt x="284" y="0"/>
                  </a:lnTo>
                  <a:close/>
                </a:path>
              </a:pathLst>
            </a:custGeom>
            <a:solidFill>
              <a:srgbClr val="5f7d95"/>
            </a:solidFill>
            <a:ln>
              <a:noFill/>
            </a:ln>
          </p:spPr>
          <p:style>
            <a:lnRef idx="0"/>
            <a:fillRef idx="0"/>
            <a:effectRef idx="0"/>
            <a:fontRef idx="minor"/>
          </p:style>
        </p:sp>
        <p:sp>
          <p:nvSpPr>
            <p:cNvPr id="9537" name="CustomShape 184"/>
            <p:cNvSpPr/>
            <p:nvPr/>
          </p:nvSpPr>
          <p:spPr>
            <a:xfrm>
              <a:off x="7519320" y="2372040"/>
              <a:ext cx="237240" cy="317520"/>
            </a:xfrm>
            <a:custGeom>
              <a:avLst/>
              <a:gdLst/>
              <a:ahLst/>
              <a:rect l="l" t="t" r="r" b="b"/>
              <a:pathLst>
                <a:path w="6459" h="8638">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style>
            <a:lnRef idx="0"/>
            <a:fillRef idx="0"/>
            <a:effectRef idx="0"/>
            <a:fontRef idx="minor"/>
          </p:style>
        </p:sp>
      </p:grpSp>
      <p:grpSp>
        <p:nvGrpSpPr>
          <p:cNvPr id="9538" name="Group 185"/>
          <p:cNvGrpSpPr/>
          <p:nvPr/>
        </p:nvGrpSpPr>
        <p:grpSpPr>
          <a:xfrm>
            <a:off x="7413480" y="2796840"/>
            <a:ext cx="450360" cy="447840"/>
            <a:chOff x="7413480" y="2796840"/>
            <a:chExt cx="450360" cy="447840"/>
          </a:xfrm>
        </p:grpSpPr>
        <p:sp>
          <p:nvSpPr>
            <p:cNvPr id="9539" name="CustomShape 186"/>
            <p:cNvSpPr/>
            <p:nvPr/>
          </p:nvSpPr>
          <p:spPr>
            <a:xfrm>
              <a:off x="7414560" y="3168000"/>
              <a:ext cx="103320" cy="24120"/>
            </a:xfrm>
            <a:custGeom>
              <a:avLst/>
              <a:gdLst/>
              <a:ahLst/>
              <a:rect l="l" t="t" r="r" b="b"/>
              <a:pathLst>
                <a:path w="2837" h="694">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style>
            <a:lnRef idx="0"/>
            <a:fillRef idx="0"/>
            <a:effectRef idx="0"/>
            <a:fontRef idx="minor"/>
          </p:style>
        </p:sp>
        <p:sp>
          <p:nvSpPr>
            <p:cNvPr id="9540" name="CustomShape 187"/>
            <p:cNvSpPr/>
            <p:nvPr/>
          </p:nvSpPr>
          <p:spPr>
            <a:xfrm>
              <a:off x="7467120" y="3220560"/>
              <a:ext cx="131400" cy="24120"/>
            </a:xfrm>
            <a:custGeom>
              <a:avLst/>
              <a:gdLst/>
              <a:ahLst/>
              <a:rect l="l" t="t" r="r" b="b"/>
              <a:pathLst>
                <a:path w="3592" h="694">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style>
            <a:lnRef idx="0"/>
            <a:fillRef idx="0"/>
            <a:effectRef idx="0"/>
            <a:fontRef idx="minor"/>
          </p:style>
        </p:sp>
        <p:sp>
          <p:nvSpPr>
            <p:cNvPr id="9541" name="CustomShape 188"/>
            <p:cNvSpPr/>
            <p:nvPr/>
          </p:nvSpPr>
          <p:spPr>
            <a:xfrm>
              <a:off x="7677720" y="3220560"/>
              <a:ext cx="131400" cy="24120"/>
            </a:xfrm>
            <a:custGeom>
              <a:avLst/>
              <a:gdLst/>
              <a:ahLst/>
              <a:rect l="l" t="t" r="r" b="b"/>
              <a:pathLst>
                <a:path w="3593" h="694">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style>
            <a:lnRef idx="0"/>
            <a:fillRef idx="0"/>
            <a:effectRef idx="0"/>
            <a:fontRef idx="minor"/>
          </p:style>
        </p:sp>
        <p:sp>
          <p:nvSpPr>
            <p:cNvPr id="9542" name="CustomShape 189"/>
            <p:cNvSpPr/>
            <p:nvPr/>
          </p:nvSpPr>
          <p:spPr>
            <a:xfrm>
              <a:off x="7756920" y="3168000"/>
              <a:ext cx="104400" cy="24120"/>
            </a:xfrm>
            <a:custGeom>
              <a:avLst/>
              <a:gdLst/>
              <a:ahLst/>
              <a:rect l="l" t="t" r="r" b="b"/>
              <a:pathLst>
                <a:path w="2868" h="694">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style>
            <a:lnRef idx="0"/>
            <a:fillRef idx="0"/>
            <a:effectRef idx="0"/>
            <a:fontRef idx="minor"/>
          </p:style>
        </p:sp>
        <p:sp>
          <p:nvSpPr>
            <p:cNvPr id="9543" name="CustomShape 190"/>
            <p:cNvSpPr/>
            <p:nvPr/>
          </p:nvSpPr>
          <p:spPr>
            <a:xfrm>
              <a:off x="7546320" y="3168000"/>
              <a:ext cx="183600" cy="24120"/>
            </a:xfrm>
            <a:custGeom>
              <a:avLst/>
              <a:gdLst/>
              <a:ahLst/>
              <a:rect l="l" t="t" r="r" b="b"/>
              <a:pathLst>
                <a:path w="5011" h="694">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style>
            <a:lnRef idx="0"/>
            <a:fillRef idx="0"/>
            <a:effectRef idx="0"/>
            <a:fontRef idx="minor"/>
          </p:style>
        </p:sp>
        <p:sp>
          <p:nvSpPr>
            <p:cNvPr id="9544" name="CustomShape 191"/>
            <p:cNvSpPr/>
            <p:nvPr/>
          </p:nvSpPr>
          <p:spPr>
            <a:xfrm>
              <a:off x="7546320" y="2821320"/>
              <a:ext cx="184680" cy="243000"/>
            </a:xfrm>
            <a:custGeom>
              <a:avLst/>
              <a:gdLst/>
              <a:ahLst/>
              <a:rect l="l" t="t" r="r" b="b"/>
              <a:pathLst>
                <a:path w="5042" h="6617">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style>
            <a:lnRef idx="0"/>
            <a:fillRef idx="0"/>
            <a:effectRef idx="0"/>
            <a:fontRef idx="minor"/>
          </p:style>
        </p:sp>
        <p:sp>
          <p:nvSpPr>
            <p:cNvPr id="9545" name="CustomShape 192"/>
            <p:cNvSpPr/>
            <p:nvPr/>
          </p:nvSpPr>
          <p:spPr>
            <a:xfrm>
              <a:off x="7514640" y="3062160"/>
              <a:ext cx="241920" cy="77760"/>
            </a:xfrm>
            <a:custGeom>
              <a:avLst/>
              <a:gdLst/>
              <a:ahLst/>
              <a:rect l="l" t="t" r="r" b="b"/>
              <a:pathLst>
                <a:path w="6585" h="2143">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style>
            <a:lnRef idx="0"/>
            <a:fillRef idx="0"/>
            <a:effectRef idx="0"/>
            <a:fontRef idx="minor"/>
          </p:style>
        </p:sp>
        <p:sp>
          <p:nvSpPr>
            <p:cNvPr id="9546" name="CustomShape 193"/>
            <p:cNvSpPr/>
            <p:nvPr/>
          </p:nvSpPr>
          <p:spPr>
            <a:xfrm>
              <a:off x="7760520" y="2796840"/>
              <a:ext cx="103320" cy="343080"/>
            </a:xfrm>
            <a:custGeom>
              <a:avLst/>
              <a:gdLst/>
              <a:ahLst/>
              <a:rect l="l" t="t" r="r" b="b"/>
              <a:pathLst>
                <a:path w="2837" h="9326">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style>
            <a:lnRef idx="0"/>
            <a:fillRef idx="0"/>
            <a:effectRef idx="0"/>
            <a:fontRef idx="minor"/>
          </p:style>
        </p:sp>
        <p:sp>
          <p:nvSpPr>
            <p:cNvPr id="9547" name="CustomShape 194"/>
            <p:cNvSpPr/>
            <p:nvPr/>
          </p:nvSpPr>
          <p:spPr>
            <a:xfrm>
              <a:off x="7413480" y="2797920"/>
              <a:ext cx="103320" cy="342000"/>
            </a:xfrm>
            <a:custGeom>
              <a:avLst/>
              <a:gdLst/>
              <a:ahLst/>
              <a:rect l="l" t="t" r="r" b="b"/>
              <a:pathLst>
                <a:path w="2836" h="9295">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style>
            <a:lnRef idx="0"/>
            <a:fillRef idx="0"/>
            <a:effectRef idx="0"/>
            <a:fontRef idx="minor"/>
          </p:style>
        </p:sp>
      </p:grpSp>
      <p:sp>
        <p:nvSpPr>
          <p:cNvPr id="9548" name="CustomShape 195"/>
          <p:cNvSpPr/>
          <p:nvPr/>
        </p:nvSpPr>
        <p:spPr>
          <a:xfrm>
            <a:off x="7992360" y="1689120"/>
            <a:ext cx="451440" cy="448920"/>
          </a:xfrm>
          <a:custGeom>
            <a:avLst/>
            <a:gdLst/>
            <a:ahLst/>
            <a:rect l="l" t="t" r="r" b="b"/>
            <a:pathLst>
              <a:path w="12256" h="12193">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style>
          <a:lnRef idx="0"/>
          <a:fillRef idx="0"/>
          <a:effectRef idx="0"/>
          <a:fontRef idx="minor"/>
        </p:style>
      </p:sp>
      <p:grpSp>
        <p:nvGrpSpPr>
          <p:cNvPr id="9549" name="Group 196"/>
          <p:cNvGrpSpPr/>
          <p:nvPr/>
        </p:nvGrpSpPr>
        <p:grpSpPr>
          <a:xfrm>
            <a:off x="2414880" y="1689480"/>
            <a:ext cx="456120" cy="448200"/>
            <a:chOff x="2414880" y="1689480"/>
            <a:chExt cx="456120" cy="448200"/>
          </a:xfrm>
        </p:grpSpPr>
        <p:sp>
          <p:nvSpPr>
            <p:cNvPr id="9550" name="CustomShape 197"/>
            <p:cNvSpPr/>
            <p:nvPr/>
          </p:nvSpPr>
          <p:spPr>
            <a:xfrm>
              <a:off x="2470680" y="1969920"/>
              <a:ext cx="99720" cy="62640"/>
            </a:xfrm>
            <a:custGeom>
              <a:avLst/>
              <a:gdLst/>
              <a:ahLst/>
              <a:rect l="l" t="t" r="r" b="b"/>
              <a:pathLst>
                <a:path w="2742" h="1733">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style>
            <a:lnRef idx="0"/>
            <a:fillRef idx="0"/>
            <a:effectRef idx="0"/>
            <a:fontRef idx="minor"/>
          </p:style>
        </p:sp>
        <p:sp>
          <p:nvSpPr>
            <p:cNvPr id="9551" name="CustomShape 198"/>
            <p:cNvSpPr/>
            <p:nvPr/>
          </p:nvSpPr>
          <p:spPr>
            <a:xfrm>
              <a:off x="2470680" y="1795320"/>
              <a:ext cx="99720" cy="62640"/>
            </a:xfrm>
            <a:custGeom>
              <a:avLst/>
              <a:gdLst/>
              <a:ahLst/>
              <a:rect l="l" t="t" r="r" b="b"/>
              <a:pathLst>
                <a:path w="2742" h="1734">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style>
            <a:lnRef idx="0"/>
            <a:fillRef idx="0"/>
            <a:effectRef idx="0"/>
            <a:fontRef idx="minor"/>
          </p:style>
        </p:sp>
        <p:sp>
          <p:nvSpPr>
            <p:cNvPr id="9552" name="CustomShape 199"/>
            <p:cNvSpPr/>
            <p:nvPr/>
          </p:nvSpPr>
          <p:spPr>
            <a:xfrm>
              <a:off x="2414880" y="1874520"/>
              <a:ext cx="142920" cy="77040"/>
            </a:xfrm>
            <a:custGeom>
              <a:avLst/>
              <a:gdLst/>
              <a:ahLst/>
              <a:rect l="l" t="t" r="r" b="b"/>
              <a:pathLst>
                <a:path w="3907" h="2129">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style>
            <a:lnRef idx="0"/>
            <a:fillRef idx="0"/>
            <a:effectRef idx="0"/>
            <a:fontRef idx="minor"/>
          </p:style>
        </p:sp>
        <p:sp>
          <p:nvSpPr>
            <p:cNvPr id="9553" name="CustomShape 200"/>
            <p:cNvSpPr/>
            <p:nvPr/>
          </p:nvSpPr>
          <p:spPr>
            <a:xfrm>
              <a:off x="2574360" y="1928160"/>
              <a:ext cx="134640" cy="209160"/>
            </a:xfrm>
            <a:custGeom>
              <a:avLst/>
              <a:gdLst/>
              <a:ahLst/>
              <a:rect l="l" t="t" r="r" b="b"/>
              <a:pathLst>
                <a:path w="3687" h="5703">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style>
            <a:lnRef idx="0"/>
            <a:fillRef idx="0"/>
            <a:effectRef idx="0"/>
            <a:fontRef idx="minor"/>
          </p:style>
        </p:sp>
        <p:sp>
          <p:nvSpPr>
            <p:cNvPr id="9554" name="CustomShape 201"/>
            <p:cNvSpPr/>
            <p:nvPr/>
          </p:nvSpPr>
          <p:spPr>
            <a:xfrm>
              <a:off x="2575440" y="1689480"/>
              <a:ext cx="133560" cy="209160"/>
            </a:xfrm>
            <a:custGeom>
              <a:avLst/>
              <a:gdLst/>
              <a:ahLst/>
              <a:rect l="l" t="t" r="r" b="b"/>
              <a:pathLst>
                <a:path w="3656" h="5703">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style>
            <a:lnRef idx="0"/>
            <a:fillRef idx="0"/>
            <a:effectRef idx="0"/>
            <a:fontRef idx="minor"/>
          </p:style>
        </p:sp>
        <p:sp>
          <p:nvSpPr>
            <p:cNvPr id="9555" name="CustomShape 202"/>
            <p:cNvSpPr/>
            <p:nvPr/>
          </p:nvSpPr>
          <p:spPr>
            <a:xfrm>
              <a:off x="2731680" y="1795320"/>
              <a:ext cx="138240" cy="158040"/>
            </a:xfrm>
            <a:custGeom>
              <a:avLst/>
              <a:gdLst/>
              <a:ahLst/>
              <a:rect l="l" t="t" r="r" b="b"/>
              <a:pathLst>
                <a:path w="3782" h="4317">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style>
            <a:lnRef idx="0"/>
            <a:fillRef idx="0"/>
            <a:effectRef idx="0"/>
            <a:fontRef idx="minor"/>
          </p:style>
        </p:sp>
        <p:sp>
          <p:nvSpPr>
            <p:cNvPr id="9556" name="CustomShape 203"/>
            <p:cNvSpPr/>
            <p:nvPr/>
          </p:nvSpPr>
          <p:spPr>
            <a:xfrm>
              <a:off x="2732760" y="1980720"/>
              <a:ext cx="138240" cy="156960"/>
            </a:xfrm>
            <a:custGeom>
              <a:avLst/>
              <a:gdLst/>
              <a:ahLst/>
              <a:rect l="l" t="t" r="r" b="b"/>
              <a:pathLst>
                <a:path w="3781" h="4286">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style>
            <a:lnRef idx="0"/>
            <a:fillRef idx="0"/>
            <a:effectRef idx="0"/>
            <a:fontRef idx="minor"/>
          </p:style>
        </p:sp>
      </p:grpSp>
      <p:grpSp>
        <p:nvGrpSpPr>
          <p:cNvPr id="9557" name="Group 204"/>
          <p:cNvGrpSpPr/>
          <p:nvPr/>
        </p:nvGrpSpPr>
        <p:grpSpPr>
          <a:xfrm>
            <a:off x="2417400" y="2242800"/>
            <a:ext cx="451080" cy="449280"/>
            <a:chOff x="2417400" y="2242800"/>
            <a:chExt cx="451080" cy="449280"/>
          </a:xfrm>
        </p:grpSpPr>
        <p:sp>
          <p:nvSpPr>
            <p:cNvPr id="9558" name="CustomShape 205"/>
            <p:cNvSpPr/>
            <p:nvPr/>
          </p:nvSpPr>
          <p:spPr>
            <a:xfrm>
              <a:off x="2441880" y="2345040"/>
              <a:ext cx="335160" cy="312840"/>
            </a:xfrm>
            <a:custGeom>
              <a:avLst/>
              <a:gdLst/>
              <a:ahLst/>
              <a:rect l="l" t="t" r="r" b="b"/>
              <a:pathLst>
                <a:path w="9106" h="85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style>
            <a:lnRef idx="0"/>
            <a:fillRef idx="0"/>
            <a:effectRef idx="0"/>
            <a:fontRef idx="minor"/>
          </p:style>
        </p:sp>
        <p:sp>
          <p:nvSpPr>
            <p:cNvPr id="9559" name="CustomShape 206"/>
            <p:cNvSpPr/>
            <p:nvPr/>
          </p:nvSpPr>
          <p:spPr>
            <a:xfrm>
              <a:off x="2597760" y="2378880"/>
              <a:ext cx="142920" cy="133200"/>
            </a:xfrm>
            <a:custGeom>
              <a:avLst/>
              <a:gdLst/>
              <a:ahLst/>
              <a:rect l="l" t="t" r="r" b="b"/>
              <a:pathLst>
                <a:path w="3908" h="3643">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style>
            <a:lnRef idx="0"/>
            <a:fillRef idx="0"/>
            <a:effectRef idx="0"/>
            <a:fontRef idx="minor"/>
          </p:style>
        </p:sp>
        <p:sp>
          <p:nvSpPr>
            <p:cNvPr id="9560" name="CustomShape 207"/>
            <p:cNvSpPr/>
            <p:nvPr/>
          </p:nvSpPr>
          <p:spPr>
            <a:xfrm>
              <a:off x="2634840" y="2242800"/>
              <a:ext cx="233640" cy="259920"/>
            </a:xfrm>
            <a:custGeom>
              <a:avLst/>
              <a:gdLst/>
              <a:ahLst/>
              <a:rect l="l" t="t" r="r" b="b"/>
              <a:pathLst>
                <a:path w="6365" h="7074">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style>
            <a:lnRef idx="0"/>
            <a:fillRef idx="0"/>
            <a:effectRef idx="0"/>
            <a:fontRef idx="minor"/>
          </p:style>
        </p:sp>
        <p:sp>
          <p:nvSpPr>
            <p:cNvPr id="9561" name="CustomShape 208"/>
            <p:cNvSpPr/>
            <p:nvPr/>
          </p:nvSpPr>
          <p:spPr>
            <a:xfrm>
              <a:off x="2481480" y="2491200"/>
              <a:ext cx="136080" cy="134640"/>
            </a:xfrm>
            <a:custGeom>
              <a:avLst/>
              <a:gdLst/>
              <a:ahLst/>
              <a:rect l="l" t="t" r="r" b="b"/>
              <a:pathLst>
                <a:path w="3718" h="3687">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style>
            <a:lnRef idx="0"/>
            <a:fillRef idx="0"/>
            <a:effectRef idx="0"/>
            <a:fontRef idx="minor"/>
          </p:style>
        </p:sp>
        <p:sp>
          <p:nvSpPr>
            <p:cNvPr id="9562" name="CustomShape 209"/>
            <p:cNvSpPr/>
            <p:nvPr/>
          </p:nvSpPr>
          <p:spPr>
            <a:xfrm>
              <a:off x="2417400" y="2575080"/>
              <a:ext cx="118440" cy="117000"/>
            </a:xfrm>
            <a:custGeom>
              <a:avLst/>
              <a:gdLst/>
              <a:ahLst/>
              <a:rect l="l" t="t" r="r" b="b"/>
              <a:pathLst>
                <a:path w="3246" h="320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style>
            <a:lnRef idx="0"/>
            <a:fillRef idx="0"/>
            <a:effectRef idx="0"/>
            <a:fontRef idx="minor"/>
          </p:style>
        </p:sp>
        <p:sp>
          <p:nvSpPr>
            <p:cNvPr id="9563" name="CustomShape 210"/>
            <p:cNvSpPr/>
            <p:nvPr/>
          </p:nvSpPr>
          <p:spPr>
            <a:xfrm>
              <a:off x="2454480" y="2519280"/>
              <a:ext cx="134640" cy="134640"/>
            </a:xfrm>
            <a:custGeom>
              <a:avLst/>
              <a:gdLst/>
              <a:ahLst/>
              <a:rect l="l" t="t" r="r" b="b"/>
              <a:pathLst>
                <a:path w="3687" h="3688">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style>
            <a:lnRef idx="0"/>
            <a:fillRef idx="0"/>
            <a:effectRef idx="0"/>
            <a:fontRef idx="minor"/>
          </p:style>
        </p:sp>
      </p:grpSp>
      <p:grpSp>
        <p:nvGrpSpPr>
          <p:cNvPr id="9564" name="Group 211"/>
          <p:cNvGrpSpPr/>
          <p:nvPr/>
        </p:nvGrpSpPr>
        <p:grpSpPr>
          <a:xfrm>
            <a:off x="2417760" y="2795760"/>
            <a:ext cx="450360" cy="450000"/>
            <a:chOff x="2417760" y="2795760"/>
            <a:chExt cx="450360" cy="450000"/>
          </a:xfrm>
        </p:grpSpPr>
        <p:sp>
          <p:nvSpPr>
            <p:cNvPr id="9565" name="CustomShape 212"/>
            <p:cNvSpPr/>
            <p:nvPr/>
          </p:nvSpPr>
          <p:spPr>
            <a:xfrm>
              <a:off x="2577240" y="2795760"/>
              <a:ext cx="129960" cy="134640"/>
            </a:xfrm>
            <a:custGeom>
              <a:avLst/>
              <a:gdLst/>
              <a:ahLst/>
              <a:rect l="l" t="t" r="r" b="b"/>
              <a:pathLst>
                <a:path w="3561" h="3687">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style>
            <a:lnRef idx="0"/>
            <a:fillRef idx="0"/>
            <a:effectRef idx="0"/>
            <a:fontRef idx="minor"/>
          </p:style>
        </p:sp>
        <p:sp>
          <p:nvSpPr>
            <p:cNvPr id="9566" name="CustomShape 213"/>
            <p:cNvSpPr/>
            <p:nvPr/>
          </p:nvSpPr>
          <p:spPr>
            <a:xfrm>
              <a:off x="2674080" y="2823480"/>
              <a:ext cx="194040" cy="183600"/>
            </a:xfrm>
            <a:custGeom>
              <a:avLst/>
              <a:gdLst/>
              <a:ahLst/>
              <a:rect l="l" t="t" r="r" b="b"/>
              <a:pathLst>
                <a:path w="5294" h="501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style>
            <a:lnRef idx="0"/>
            <a:fillRef idx="0"/>
            <a:effectRef idx="0"/>
            <a:fontRef idx="minor"/>
          </p:style>
        </p:sp>
        <p:sp>
          <p:nvSpPr>
            <p:cNvPr id="9567" name="CustomShape 214"/>
            <p:cNvSpPr/>
            <p:nvPr/>
          </p:nvSpPr>
          <p:spPr>
            <a:xfrm>
              <a:off x="2734560" y="3086640"/>
              <a:ext cx="26640" cy="25560"/>
            </a:xfrm>
            <a:custGeom>
              <a:avLst/>
              <a:gdLst/>
              <a:ahLst/>
              <a:rect l="l" t="t" r="r" b="b"/>
              <a:pathLst>
                <a:path w="757" h="726">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style>
            <a:lnRef idx="0"/>
            <a:fillRef idx="0"/>
            <a:effectRef idx="0"/>
            <a:fontRef idx="minor"/>
          </p:style>
        </p:sp>
        <p:sp>
          <p:nvSpPr>
            <p:cNvPr id="9568" name="CustomShape 215"/>
            <p:cNvSpPr/>
            <p:nvPr/>
          </p:nvSpPr>
          <p:spPr>
            <a:xfrm>
              <a:off x="2657520" y="3034440"/>
              <a:ext cx="183600" cy="210240"/>
            </a:xfrm>
            <a:custGeom>
              <a:avLst/>
              <a:gdLst/>
              <a:ahLst/>
              <a:rect l="l" t="t" r="r" b="b"/>
              <a:pathLst>
                <a:path w="5010" h="5734">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style>
            <a:lnRef idx="0"/>
            <a:fillRef idx="0"/>
            <a:effectRef idx="0"/>
            <a:fontRef idx="minor"/>
          </p:style>
        </p:sp>
        <p:sp>
          <p:nvSpPr>
            <p:cNvPr id="9569" name="CustomShape 216"/>
            <p:cNvSpPr/>
            <p:nvPr/>
          </p:nvSpPr>
          <p:spPr>
            <a:xfrm>
              <a:off x="2629800" y="2956320"/>
              <a:ext cx="25200" cy="183600"/>
            </a:xfrm>
            <a:custGeom>
              <a:avLst/>
              <a:gdLst/>
              <a:ahLst/>
              <a:rect l="l" t="t" r="r" b="b"/>
              <a:pathLst>
                <a:path w="725" h="501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style>
            <a:lnRef idx="0"/>
            <a:fillRef idx="0"/>
            <a:effectRef idx="0"/>
            <a:fontRef idx="minor"/>
          </p:style>
        </p:sp>
        <p:sp>
          <p:nvSpPr>
            <p:cNvPr id="9570" name="CustomShape 217"/>
            <p:cNvSpPr/>
            <p:nvPr/>
          </p:nvSpPr>
          <p:spPr>
            <a:xfrm>
              <a:off x="2417760" y="2823480"/>
              <a:ext cx="194040" cy="183600"/>
            </a:xfrm>
            <a:custGeom>
              <a:avLst/>
              <a:gdLst/>
              <a:ahLst/>
              <a:rect l="l" t="t" r="r" b="b"/>
              <a:pathLst>
                <a:path w="5294" h="501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style>
            <a:lnRef idx="0"/>
            <a:fillRef idx="0"/>
            <a:effectRef idx="0"/>
            <a:fontRef idx="minor"/>
          </p:style>
        </p:sp>
        <p:sp>
          <p:nvSpPr>
            <p:cNvPr id="9571" name="CustomShape 218"/>
            <p:cNvSpPr/>
            <p:nvPr/>
          </p:nvSpPr>
          <p:spPr>
            <a:xfrm>
              <a:off x="2444760" y="3036600"/>
              <a:ext cx="183600" cy="209160"/>
            </a:xfrm>
            <a:custGeom>
              <a:avLst/>
              <a:gdLst/>
              <a:ahLst/>
              <a:rect l="l" t="t" r="r" b="b"/>
              <a:pathLst>
                <a:path w="5011" h="5703">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style>
            <a:lnRef idx="0"/>
            <a:fillRef idx="0"/>
            <a:effectRef idx="0"/>
            <a:fontRef idx="minor"/>
          </p:style>
        </p:sp>
        <p:sp>
          <p:nvSpPr>
            <p:cNvPr id="9572" name="CustomShape 219"/>
            <p:cNvSpPr/>
            <p:nvPr/>
          </p:nvSpPr>
          <p:spPr>
            <a:xfrm>
              <a:off x="2525040" y="3086640"/>
              <a:ext cx="25560" cy="25560"/>
            </a:xfrm>
            <a:custGeom>
              <a:avLst/>
              <a:gdLst/>
              <a:ahLst/>
              <a:rect l="l" t="t" r="r" b="b"/>
              <a:pathLst>
                <a:path w="726" h="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style>
            <a:lnRef idx="0"/>
            <a:fillRef idx="0"/>
            <a:effectRef idx="0"/>
            <a:fontRef idx="minor"/>
          </p:style>
        </p:sp>
      </p:grpSp>
      <p:grpSp>
        <p:nvGrpSpPr>
          <p:cNvPr id="9573" name="Group 220"/>
          <p:cNvGrpSpPr/>
          <p:nvPr/>
        </p:nvGrpSpPr>
        <p:grpSpPr>
          <a:xfrm>
            <a:off x="5200200" y="1687680"/>
            <a:ext cx="447840" cy="451800"/>
            <a:chOff x="5200200" y="1687680"/>
            <a:chExt cx="447840" cy="451800"/>
          </a:xfrm>
        </p:grpSpPr>
        <p:sp>
          <p:nvSpPr>
            <p:cNvPr id="9574" name="CustomShape 221"/>
            <p:cNvSpPr/>
            <p:nvPr/>
          </p:nvSpPr>
          <p:spPr>
            <a:xfrm>
              <a:off x="5200200" y="1797480"/>
              <a:ext cx="91800" cy="116280"/>
            </a:xfrm>
            <a:custGeom>
              <a:avLst/>
              <a:gdLst/>
              <a:ahLst/>
              <a:rect l="l" t="t" r="r" b="b"/>
              <a:pathLst>
                <a:path w="2521" h="3183">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style>
            <a:lnRef idx="0"/>
            <a:fillRef idx="0"/>
            <a:effectRef idx="0"/>
            <a:fontRef idx="minor"/>
          </p:style>
        </p:sp>
        <p:sp>
          <p:nvSpPr>
            <p:cNvPr id="9575" name="CustomShape 222"/>
            <p:cNvSpPr/>
            <p:nvPr/>
          </p:nvSpPr>
          <p:spPr>
            <a:xfrm>
              <a:off x="5556240" y="1796400"/>
              <a:ext cx="91800" cy="116280"/>
            </a:xfrm>
            <a:custGeom>
              <a:avLst/>
              <a:gdLst/>
              <a:ahLst/>
              <a:rect l="l" t="t" r="r" b="b"/>
              <a:pathLst>
                <a:path w="2522" h="3183">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style>
            <a:lnRef idx="0"/>
            <a:fillRef idx="0"/>
            <a:effectRef idx="0"/>
            <a:fontRef idx="minor"/>
          </p:style>
        </p:sp>
        <p:sp>
          <p:nvSpPr>
            <p:cNvPr id="9576" name="CustomShape 223"/>
            <p:cNvSpPr/>
            <p:nvPr/>
          </p:nvSpPr>
          <p:spPr>
            <a:xfrm>
              <a:off x="5398920" y="2007000"/>
              <a:ext cx="51120" cy="46440"/>
            </a:xfrm>
            <a:custGeom>
              <a:avLst/>
              <a:gdLst/>
              <a:ahLst/>
              <a:rect l="l" t="t" r="r" b="b"/>
              <a:pathLst>
                <a:path w="1419" h="1293">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style>
            <a:lnRef idx="0"/>
            <a:fillRef idx="0"/>
            <a:effectRef idx="0"/>
            <a:fontRef idx="minor"/>
          </p:style>
        </p:sp>
        <p:sp>
          <p:nvSpPr>
            <p:cNvPr id="9577" name="CustomShape 224"/>
            <p:cNvSpPr/>
            <p:nvPr/>
          </p:nvSpPr>
          <p:spPr>
            <a:xfrm>
              <a:off x="5256000" y="1821240"/>
              <a:ext cx="339480" cy="318240"/>
            </a:xfrm>
            <a:custGeom>
              <a:avLst/>
              <a:gdLst/>
              <a:ahLst/>
              <a:rect l="l" t="t" r="r" b="b"/>
              <a:pathLst>
                <a:path w="9232" h="8656">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style>
            <a:lnRef idx="0"/>
            <a:fillRef idx="0"/>
            <a:effectRef idx="0"/>
            <a:fontRef idx="minor"/>
          </p:style>
        </p:sp>
        <p:sp>
          <p:nvSpPr>
            <p:cNvPr id="9578" name="CustomShape 225"/>
            <p:cNvSpPr/>
            <p:nvPr/>
          </p:nvSpPr>
          <p:spPr>
            <a:xfrm>
              <a:off x="5258160" y="1687680"/>
              <a:ext cx="324360" cy="184320"/>
            </a:xfrm>
            <a:custGeom>
              <a:avLst/>
              <a:gdLst/>
              <a:ahLst/>
              <a:rect l="l" t="t" r="r" b="b"/>
              <a:pathLst>
                <a:path w="8823" h="5026">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style>
            <a:lnRef idx="0"/>
            <a:fillRef idx="0"/>
            <a:effectRef idx="0"/>
            <a:fontRef idx="minor"/>
          </p:style>
        </p:sp>
      </p:grpSp>
      <p:grpSp>
        <p:nvGrpSpPr>
          <p:cNvPr id="9579" name="Group 226"/>
          <p:cNvGrpSpPr/>
          <p:nvPr/>
        </p:nvGrpSpPr>
        <p:grpSpPr>
          <a:xfrm>
            <a:off x="5200560" y="2244240"/>
            <a:ext cx="446760" cy="446400"/>
            <a:chOff x="5200560" y="2244240"/>
            <a:chExt cx="446760" cy="446400"/>
          </a:xfrm>
        </p:grpSpPr>
        <p:sp>
          <p:nvSpPr>
            <p:cNvPr id="9580" name="CustomShape 227"/>
            <p:cNvSpPr/>
            <p:nvPr/>
          </p:nvSpPr>
          <p:spPr>
            <a:xfrm>
              <a:off x="5244840" y="2519280"/>
              <a:ext cx="87120" cy="104040"/>
            </a:xfrm>
            <a:custGeom>
              <a:avLst/>
              <a:gdLst/>
              <a:ahLst/>
              <a:rect l="l" t="t" r="r" b="b"/>
              <a:pathLst>
                <a:path w="2395" h="2859">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style>
            <a:lnRef idx="0"/>
            <a:fillRef idx="0"/>
            <a:effectRef idx="0"/>
            <a:fontRef idx="minor"/>
          </p:style>
        </p:sp>
        <p:sp>
          <p:nvSpPr>
            <p:cNvPr id="9581" name="CustomShape 228"/>
            <p:cNvSpPr/>
            <p:nvPr/>
          </p:nvSpPr>
          <p:spPr>
            <a:xfrm>
              <a:off x="5223960" y="2324160"/>
              <a:ext cx="394200" cy="366480"/>
            </a:xfrm>
            <a:custGeom>
              <a:avLst/>
              <a:gdLst/>
              <a:ahLst/>
              <a:rect l="l" t="t" r="r" b="b"/>
              <a:pathLst>
                <a:path w="10712" h="9961">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style>
            <a:lnRef idx="0"/>
            <a:fillRef idx="0"/>
            <a:effectRef idx="0"/>
            <a:fontRef idx="minor"/>
          </p:style>
        </p:sp>
        <p:sp>
          <p:nvSpPr>
            <p:cNvPr id="9582" name="CustomShape 229"/>
            <p:cNvSpPr/>
            <p:nvPr/>
          </p:nvSpPr>
          <p:spPr>
            <a:xfrm>
              <a:off x="5514840" y="2518560"/>
              <a:ext cx="89280" cy="104760"/>
            </a:xfrm>
            <a:custGeom>
              <a:avLst/>
              <a:gdLst/>
              <a:ahLst/>
              <a:rect l="l" t="t" r="r" b="b"/>
              <a:pathLst>
                <a:path w="2458" h="2873">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style>
            <a:lnRef idx="0"/>
            <a:fillRef idx="0"/>
            <a:effectRef idx="0"/>
            <a:fontRef idx="minor"/>
          </p:style>
        </p:sp>
        <p:sp>
          <p:nvSpPr>
            <p:cNvPr id="9583" name="CustomShape 230"/>
            <p:cNvSpPr/>
            <p:nvPr/>
          </p:nvSpPr>
          <p:spPr>
            <a:xfrm>
              <a:off x="5411520" y="2596320"/>
              <a:ext cx="25200" cy="23760"/>
            </a:xfrm>
            <a:custGeom>
              <a:avLst/>
              <a:gdLst/>
              <a:ahLst/>
              <a:rect l="l" t="t" r="r" b="b"/>
              <a:pathLst>
                <a:path w="725" h="679">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style>
            <a:lnRef idx="0"/>
            <a:fillRef idx="0"/>
            <a:effectRef idx="0"/>
            <a:fontRef idx="minor"/>
          </p:style>
        </p:sp>
        <p:sp>
          <p:nvSpPr>
            <p:cNvPr id="9584" name="CustomShape 231"/>
            <p:cNvSpPr/>
            <p:nvPr/>
          </p:nvSpPr>
          <p:spPr>
            <a:xfrm>
              <a:off x="5200560" y="2244240"/>
              <a:ext cx="156960" cy="144000"/>
            </a:xfrm>
            <a:custGeom>
              <a:avLst/>
              <a:gdLst/>
              <a:ahLst/>
              <a:rect l="l" t="t" r="r" b="b"/>
              <a:pathLst>
                <a:path w="4286" h="3939">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style>
            <a:lnRef idx="0"/>
            <a:fillRef idx="0"/>
            <a:effectRef idx="0"/>
            <a:fontRef idx="minor"/>
          </p:style>
        </p:sp>
        <p:sp>
          <p:nvSpPr>
            <p:cNvPr id="9585" name="CustomShape 232"/>
            <p:cNvSpPr/>
            <p:nvPr/>
          </p:nvSpPr>
          <p:spPr>
            <a:xfrm>
              <a:off x="5489280" y="2244240"/>
              <a:ext cx="158040" cy="145440"/>
            </a:xfrm>
            <a:custGeom>
              <a:avLst/>
              <a:gdLst/>
              <a:ahLst/>
              <a:rect l="l" t="t" r="r" b="b"/>
              <a:pathLst>
                <a:path w="4317" h="3971">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style>
            <a:lnRef idx="0"/>
            <a:fillRef idx="0"/>
            <a:effectRef idx="0"/>
            <a:fontRef idx="minor"/>
          </p:style>
        </p:sp>
      </p:grpSp>
      <p:grpSp>
        <p:nvGrpSpPr>
          <p:cNvPr id="9586" name="Group 233"/>
          <p:cNvGrpSpPr/>
          <p:nvPr/>
        </p:nvGrpSpPr>
        <p:grpSpPr>
          <a:xfrm>
            <a:off x="5254200" y="2797560"/>
            <a:ext cx="339480" cy="446760"/>
            <a:chOff x="5254200" y="2797560"/>
            <a:chExt cx="339480" cy="446760"/>
          </a:xfrm>
        </p:grpSpPr>
        <p:sp>
          <p:nvSpPr>
            <p:cNvPr id="9587" name="CustomShape 234"/>
            <p:cNvSpPr/>
            <p:nvPr/>
          </p:nvSpPr>
          <p:spPr>
            <a:xfrm>
              <a:off x="5254200" y="3037320"/>
              <a:ext cx="339480" cy="207000"/>
            </a:xfrm>
            <a:custGeom>
              <a:avLst/>
              <a:gdLst/>
              <a:ahLst/>
              <a:rect l="l" t="t" r="r" b="b"/>
              <a:pathLst>
                <a:path w="9232" h="5641">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style>
            <a:lnRef idx="0"/>
            <a:fillRef idx="0"/>
            <a:effectRef idx="0"/>
            <a:fontRef idx="minor"/>
          </p:style>
        </p:sp>
        <p:sp>
          <p:nvSpPr>
            <p:cNvPr id="9588" name="CustomShape 235"/>
            <p:cNvSpPr/>
            <p:nvPr/>
          </p:nvSpPr>
          <p:spPr>
            <a:xfrm>
              <a:off x="5304240" y="2904480"/>
              <a:ext cx="237240" cy="127800"/>
            </a:xfrm>
            <a:custGeom>
              <a:avLst/>
              <a:gdLst/>
              <a:ahLst/>
              <a:rect l="l" t="t" r="r" b="b"/>
              <a:pathLst>
                <a:path w="6460" h="3498">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style>
            <a:lnRef idx="0"/>
            <a:fillRef idx="0"/>
            <a:effectRef idx="0"/>
            <a:fontRef idx="minor"/>
          </p:style>
        </p:sp>
        <p:sp>
          <p:nvSpPr>
            <p:cNvPr id="9589" name="CustomShape 236"/>
            <p:cNvSpPr/>
            <p:nvPr/>
          </p:nvSpPr>
          <p:spPr>
            <a:xfrm>
              <a:off x="5288040" y="2797560"/>
              <a:ext cx="272160" cy="104400"/>
            </a:xfrm>
            <a:custGeom>
              <a:avLst/>
              <a:gdLst/>
              <a:ahLst/>
              <a:rect l="l" t="t" r="r" b="b"/>
              <a:pathLst>
                <a:path w="7405" h="2868">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style>
            <a:lnRef idx="0"/>
            <a:fillRef idx="0"/>
            <a:effectRef idx="0"/>
            <a:fontRef idx="minor"/>
          </p:style>
        </p:sp>
      </p:grpSp>
      <p:grpSp>
        <p:nvGrpSpPr>
          <p:cNvPr id="9590" name="Group 237"/>
          <p:cNvGrpSpPr/>
          <p:nvPr/>
        </p:nvGrpSpPr>
        <p:grpSpPr>
          <a:xfrm>
            <a:off x="2366640" y="3341520"/>
            <a:ext cx="448200" cy="449280"/>
            <a:chOff x="2366640" y="3341520"/>
            <a:chExt cx="448200" cy="449280"/>
          </a:xfrm>
        </p:grpSpPr>
        <p:sp>
          <p:nvSpPr>
            <p:cNvPr id="9591" name="CustomShape 238"/>
            <p:cNvSpPr/>
            <p:nvPr/>
          </p:nvSpPr>
          <p:spPr>
            <a:xfrm>
              <a:off x="2657880" y="3395160"/>
              <a:ext cx="77760" cy="98640"/>
            </a:xfrm>
            <a:custGeom>
              <a:avLst/>
              <a:gdLst/>
              <a:ahLst/>
              <a:rect l="l" t="t" r="r" b="b"/>
              <a:pathLst>
                <a:path w="2144" h="2711">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style>
            <a:lnRef idx="0"/>
            <a:fillRef idx="0"/>
            <a:effectRef idx="0"/>
            <a:fontRef idx="minor"/>
          </p:style>
        </p:sp>
        <p:sp>
          <p:nvSpPr>
            <p:cNvPr id="9592" name="CustomShape 239"/>
            <p:cNvSpPr/>
            <p:nvPr/>
          </p:nvSpPr>
          <p:spPr>
            <a:xfrm>
              <a:off x="2446920" y="3397680"/>
              <a:ext cx="76680" cy="97560"/>
            </a:xfrm>
            <a:custGeom>
              <a:avLst/>
              <a:gdLst/>
              <a:ahLst/>
              <a:rect l="l" t="t" r="r" b="b"/>
              <a:pathLst>
                <a:path w="2112" h="2679">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style>
            <a:lnRef idx="0"/>
            <a:fillRef idx="0"/>
            <a:effectRef idx="0"/>
            <a:fontRef idx="minor"/>
          </p:style>
        </p:sp>
        <p:sp>
          <p:nvSpPr>
            <p:cNvPr id="9593" name="CustomShape 240"/>
            <p:cNvSpPr/>
            <p:nvPr/>
          </p:nvSpPr>
          <p:spPr>
            <a:xfrm>
              <a:off x="2366640" y="3502440"/>
              <a:ext cx="209160" cy="236160"/>
            </a:xfrm>
            <a:custGeom>
              <a:avLst/>
              <a:gdLst/>
              <a:ahLst/>
              <a:rect l="l" t="t" r="r" b="b"/>
              <a:pathLst>
                <a:path w="5703" h="6428">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style>
            <a:lnRef idx="0"/>
            <a:fillRef idx="0"/>
            <a:effectRef idx="0"/>
            <a:fontRef idx="minor"/>
          </p:style>
        </p:sp>
        <p:sp>
          <p:nvSpPr>
            <p:cNvPr id="9594" name="CustomShape 241"/>
            <p:cNvSpPr/>
            <p:nvPr/>
          </p:nvSpPr>
          <p:spPr>
            <a:xfrm>
              <a:off x="2604240" y="3502440"/>
              <a:ext cx="210600" cy="237240"/>
            </a:xfrm>
            <a:custGeom>
              <a:avLst/>
              <a:gdLst/>
              <a:ahLst/>
              <a:rect l="l" t="t" r="r" b="b"/>
              <a:pathLst>
                <a:path w="5735" h="6459">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style>
            <a:lnRef idx="0"/>
            <a:fillRef idx="0"/>
            <a:effectRef idx="0"/>
            <a:fontRef idx="minor"/>
          </p:style>
        </p:sp>
        <p:sp>
          <p:nvSpPr>
            <p:cNvPr id="9595" name="CustomShape 242"/>
            <p:cNvSpPr/>
            <p:nvPr/>
          </p:nvSpPr>
          <p:spPr>
            <a:xfrm>
              <a:off x="2527560" y="3341520"/>
              <a:ext cx="126720" cy="228960"/>
            </a:xfrm>
            <a:custGeom>
              <a:avLst/>
              <a:gdLst/>
              <a:ahLst/>
              <a:rect l="l" t="t" r="r" b="b"/>
              <a:pathLst>
                <a:path w="3466" h="6239">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style>
            <a:lnRef idx="0"/>
            <a:fillRef idx="0"/>
            <a:effectRef idx="0"/>
            <a:fontRef idx="minor"/>
          </p:style>
        </p:sp>
        <p:sp>
          <p:nvSpPr>
            <p:cNvPr id="9596" name="CustomShape 243"/>
            <p:cNvSpPr/>
            <p:nvPr/>
          </p:nvSpPr>
          <p:spPr>
            <a:xfrm>
              <a:off x="2501640" y="3757320"/>
              <a:ext cx="74160" cy="33480"/>
            </a:xfrm>
            <a:custGeom>
              <a:avLst/>
              <a:gdLst/>
              <a:ahLst/>
              <a:rect l="l" t="t" r="r" b="b"/>
              <a:pathLst>
                <a:path w="2048" h="946">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style>
            <a:lnRef idx="0"/>
            <a:fillRef idx="0"/>
            <a:effectRef idx="0"/>
            <a:fontRef idx="minor"/>
          </p:style>
        </p:sp>
        <p:sp>
          <p:nvSpPr>
            <p:cNvPr id="9597" name="CustomShape 244"/>
            <p:cNvSpPr/>
            <p:nvPr/>
          </p:nvSpPr>
          <p:spPr>
            <a:xfrm>
              <a:off x="2604240" y="3757320"/>
              <a:ext cx="74160" cy="33480"/>
            </a:xfrm>
            <a:custGeom>
              <a:avLst/>
              <a:gdLst/>
              <a:ahLst/>
              <a:rect l="l" t="t" r="r" b="b"/>
              <a:pathLst>
                <a:path w="2049" h="946">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style>
            <a:lnRef idx="0"/>
            <a:fillRef idx="0"/>
            <a:effectRef idx="0"/>
            <a:fontRef idx="minor"/>
          </p:style>
        </p:sp>
      </p:grpSp>
      <p:grpSp>
        <p:nvGrpSpPr>
          <p:cNvPr id="9598" name="Group 245"/>
          <p:cNvGrpSpPr/>
          <p:nvPr/>
        </p:nvGrpSpPr>
        <p:grpSpPr>
          <a:xfrm>
            <a:off x="4638240" y="3340440"/>
            <a:ext cx="394200" cy="451440"/>
            <a:chOff x="4638240" y="3340440"/>
            <a:chExt cx="394200" cy="451440"/>
          </a:xfrm>
        </p:grpSpPr>
        <p:sp>
          <p:nvSpPr>
            <p:cNvPr id="9599" name="CustomShape 246"/>
            <p:cNvSpPr/>
            <p:nvPr/>
          </p:nvSpPr>
          <p:spPr>
            <a:xfrm>
              <a:off x="4850280" y="3552480"/>
              <a:ext cx="103320" cy="105840"/>
            </a:xfrm>
            <a:custGeom>
              <a:avLst/>
              <a:gdLst/>
              <a:ahLst/>
              <a:rect l="l" t="t" r="r" b="b"/>
              <a:pathLst>
                <a:path w="2836" h="290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style>
            <a:lnRef idx="0"/>
            <a:fillRef idx="0"/>
            <a:effectRef idx="0"/>
            <a:fontRef idx="minor"/>
          </p:style>
        </p:sp>
        <p:sp>
          <p:nvSpPr>
            <p:cNvPr id="9600" name="CustomShape 247"/>
            <p:cNvSpPr/>
            <p:nvPr/>
          </p:nvSpPr>
          <p:spPr>
            <a:xfrm>
              <a:off x="4824720" y="3560760"/>
              <a:ext cx="23040" cy="22680"/>
            </a:xfrm>
            <a:custGeom>
              <a:avLst/>
              <a:gdLst/>
              <a:ahLst/>
              <a:rect l="l" t="t" r="r" b="b"/>
              <a:pathLst>
                <a:path w="662" h="654">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style>
            <a:lnRef idx="0"/>
            <a:fillRef idx="0"/>
            <a:effectRef idx="0"/>
            <a:fontRef idx="minor"/>
          </p:style>
        </p:sp>
        <p:sp>
          <p:nvSpPr>
            <p:cNvPr id="9601" name="CustomShape 248"/>
            <p:cNvSpPr/>
            <p:nvPr/>
          </p:nvSpPr>
          <p:spPr>
            <a:xfrm>
              <a:off x="4717440" y="3551040"/>
              <a:ext cx="103320" cy="103320"/>
            </a:xfrm>
            <a:custGeom>
              <a:avLst/>
              <a:gdLst/>
              <a:ahLst/>
              <a:rect l="l" t="t" r="r" b="b"/>
              <a:pathLst>
                <a:path w="2836" h="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style>
            <a:lnRef idx="0"/>
            <a:fillRef idx="0"/>
            <a:effectRef idx="0"/>
            <a:fontRef idx="minor"/>
          </p:style>
        </p:sp>
        <p:sp>
          <p:nvSpPr>
            <p:cNvPr id="9602" name="CustomShape 249"/>
            <p:cNvSpPr/>
            <p:nvPr/>
          </p:nvSpPr>
          <p:spPr>
            <a:xfrm>
              <a:off x="4731480" y="3672360"/>
              <a:ext cx="51120" cy="119520"/>
            </a:xfrm>
            <a:custGeom>
              <a:avLst/>
              <a:gdLst/>
              <a:ahLst/>
              <a:rect l="l" t="t" r="r" b="b"/>
              <a:pathLst>
                <a:path w="1419" h="3278">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style>
            <a:lnRef idx="0"/>
            <a:fillRef idx="0"/>
            <a:effectRef idx="0"/>
            <a:fontRef idx="minor"/>
          </p:style>
        </p:sp>
        <p:sp>
          <p:nvSpPr>
            <p:cNvPr id="9603" name="CustomShape 250"/>
            <p:cNvSpPr/>
            <p:nvPr/>
          </p:nvSpPr>
          <p:spPr>
            <a:xfrm>
              <a:off x="4888440" y="3669840"/>
              <a:ext cx="51120" cy="118440"/>
            </a:xfrm>
            <a:custGeom>
              <a:avLst/>
              <a:gdLst/>
              <a:ahLst/>
              <a:rect l="l" t="t" r="r" b="b"/>
              <a:pathLst>
                <a:path w="1419" h="3246">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style>
            <a:lnRef idx="0"/>
            <a:fillRef idx="0"/>
            <a:effectRef idx="0"/>
            <a:fontRef idx="minor"/>
          </p:style>
        </p:sp>
        <p:sp>
          <p:nvSpPr>
            <p:cNvPr id="9604" name="CustomShape 251"/>
            <p:cNvSpPr/>
            <p:nvPr/>
          </p:nvSpPr>
          <p:spPr>
            <a:xfrm>
              <a:off x="4809240" y="3647880"/>
              <a:ext cx="51120" cy="87120"/>
            </a:xfrm>
            <a:custGeom>
              <a:avLst/>
              <a:gdLst/>
              <a:ahLst/>
              <a:rect l="l" t="t" r="r" b="b"/>
              <a:pathLst>
                <a:path w="1419" h="2395">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style>
            <a:lnRef idx="0"/>
            <a:fillRef idx="0"/>
            <a:effectRef idx="0"/>
            <a:fontRef idx="minor"/>
          </p:style>
        </p:sp>
        <p:sp>
          <p:nvSpPr>
            <p:cNvPr id="9605" name="CustomShape 252"/>
            <p:cNvSpPr/>
            <p:nvPr/>
          </p:nvSpPr>
          <p:spPr>
            <a:xfrm>
              <a:off x="4638240" y="3340440"/>
              <a:ext cx="394200" cy="367560"/>
            </a:xfrm>
            <a:custGeom>
              <a:avLst/>
              <a:gdLst/>
              <a:ahLst/>
              <a:rect l="l" t="t" r="r" b="b"/>
              <a:pathLst>
                <a:path w="10712" h="9989">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style>
            <a:lnRef idx="0"/>
            <a:fillRef idx="0"/>
            <a:effectRef idx="0"/>
            <a:fontRef idx="minor"/>
          </p:style>
        </p:sp>
      </p:grpSp>
      <p:grpSp>
        <p:nvGrpSpPr>
          <p:cNvPr id="9606" name="Group 253"/>
          <p:cNvGrpSpPr/>
          <p:nvPr/>
        </p:nvGrpSpPr>
        <p:grpSpPr>
          <a:xfrm>
            <a:off x="8003880" y="2797200"/>
            <a:ext cx="448920" cy="446760"/>
            <a:chOff x="8003880" y="2797200"/>
            <a:chExt cx="448920" cy="446760"/>
          </a:xfrm>
        </p:grpSpPr>
        <p:sp>
          <p:nvSpPr>
            <p:cNvPr id="9607" name="CustomShape 254"/>
            <p:cNvSpPr/>
            <p:nvPr/>
          </p:nvSpPr>
          <p:spPr>
            <a:xfrm>
              <a:off x="8109720" y="3009960"/>
              <a:ext cx="25560" cy="24120"/>
            </a:xfrm>
            <a:custGeom>
              <a:avLst/>
              <a:gdLst/>
              <a:ahLst/>
              <a:rect l="l" t="t" r="r" b="b"/>
              <a:pathLst>
                <a:path w="726" h="694">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9608" name="CustomShape 255"/>
            <p:cNvSpPr/>
            <p:nvPr/>
          </p:nvSpPr>
          <p:spPr>
            <a:xfrm>
              <a:off x="8031600" y="2957760"/>
              <a:ext cx="51120" cy="51120"/>
            </a:xfrm>
            <a:custGeom>
              <a:avLst/>
              <a:gdLst/>
              <a:ahLst/>
              <a:rect l="l" t="t" r="r" b="b"/>
              <a:pathLst>
                <a:path w="1419" h="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style>
            <a:lnRef idx="0"/>
            <a:fillRef idx="0"/>
            <a:effectRef idx="0"/>
            <a:fontRef idx="minor"/>
          </p:style>
        </p:sp>
        <p:sp>
          <p:nvSpPr>
            <p:cNvPr id="9609" name="CustomShape 256"/>
            <p:cNvSpPr/>
            <p:nvPr/>
          </p:nvSpPr>
          <p:spPr>
            <a:xfrm>
              <a:off x="8047800" y="2797200"/>
              <a:ext cx="324360" cy="156600"/>
            </a:xfrm>
            <a:custGeom>
              <a:avLst/>
              <a:gdLst/>
              <a:ahLst/>
              <a:rect l="l" t="t" r="r" b="b"/>
              <a:pathLst>
                <a:path w="8823" h="4278">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style>
            <a:lnRef idx="0"/>
            <a:fillRef idx="0"/>
            <a:effectRef idx="0"/>
            <a:fontRef idx="minor"/>
          </p:style>
        </p:sp>
        <p:sp>
          <p:nvSpPr>
            <p:cNvPr id="9610" name="CustomShape 257"/>
            <p:cNvSpPr/>
            <p:nvPr/>
          </p:nvSpPr>
          <p:spPr>
            <a:xfrm>
              <a:off x="8181720" y="2975040"/>
              <a:ext cx="59040" cy="68400"/>
            </a:xfrm>
            <a:custGeom>
              <a:avLst/>
              <a:gdLst/>
              <a:ahLst/>
              <a:rect l="l" t="t" r="r" b="b"/>
              <a:pathLst>
                <a:path w="1640" h="1891">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style>
            <a:lnRef idx="0"/>
            <a:fillRef idx="0"/>
            <a:effectRef idx="0"/>
            <a:fontRef idx="minor"/>
          </p:style>
        </p:sp>
        <p:sp>
          <p:nvSpPr>
            <p:cNvPr id="9611" name="CustomShape 258"/>
            <p:cNvSpPr/>
            <p:nvPr/>
          </p:nvSpPr>
          <p:spPr>
            <a:xfrm>
              <a:off x="8259840" y="2975040"/>
              <a:ext cx="60120" cy="79920"/>
            </a:xfrm>
            <a:custGeom>
              <a:avLst/>
              <a:gdLst/>
              <a:ahLst/>
              <a:rect l="l" t="t" r="r" b="b"/>
              <a:pathLst>
                <a:path w="1671" h="2206">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style>
            <a:lnRef idx="0"/>
            <a:fillRef idx="0"/>
            <a:effectRef idx="0"/>
            <a:fontRef idx="minor"/>
          </p:style>
        </p:sp>
        <p:sp>
          <p:nvSpPr>
            <p:cNvPr id="9612" name="CustomShape 259"/>
            <p:cNvSpPr/>
            <p:nvPr/>
          </p:nvSpPr>
          <p:spPr>
            <a:xfrm>
              <a:off x="8003880" y="2891520"/>
              <a:ext cx="447840" cy="277560"/>
            </a:xfrm>
            <a:custGeom>
              <a:avLst/>
              <a:gdLst/>
              <a:ahLst/>
              <a:rect l="l" t="t" r="r" b="b"/>
              <a:pathLst>
                <a:path w="12162" h="7549">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style>
            <a:lnRef idx="0"/>
            <a:fillRef idx="0"/>
            <a:effectRef idx="0"/>
            <a:fontRef idx="minor"/>
          </p:style>
        </p:sp>
        <p:sp>
          <p:nvSpPr>
            <p:cNvPr id="9613" name="CustomShape 260"/>
            <p:cNvSpPr/>
            <p:nvPr/>
          </p:nvSpPr>
          <p:spPr>
            <a:xfrm>
              <a:off x="8003880" y="3101040"/>
              <a:ext cx="448920" cy="142920"/>
            </a:xfrm>
            <a:custGeom>
              <a:avLst/>
              <a:gdLst/>
              <a:ahLst/>
              <a:rect l="l" t="t" r="r" b="b"/>
              <a:pathLst>
                <a:path w="12193" h="3908">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style>
            <a:lnRef idx="0"/>
            <a:fillRef idx="0"/>
            <a:effectRef idx="0"/>
            <a:fontRef idx="minor"/>
          </p:style>
        </p:sp>
      </p:grpSp>
      <p:grpSp>
        <p:nvGrpSpPr>
          <p:cNvPr id="9614" name="Group 261"/>
          <p:cNvGrpSpPr/>
          <p:nvPr/>
        </p:nvGrpSpPr>
        <p:grpSpPr>
          <a:xfrm>
            <a:off x="4030560" y="3342960"/>
            <a:ext cx="449280" cy="446400"/>
            <a:chOff x="4030560" y="3342960"/>
            <a:chExt cx="449280" cy="446400"/>
          </a:xfrm>
        </p:grpSpPr>
        <p:sp>
          <p:nvSpPr>
            <p:cNvPr id="9615" name="CustomShape 262"/>
            <p:cNvSpPr/>
            <p:nvPr/>
          </p:nvSpPr>
          <p:spPr>
            <a:xfrm>
              <a:off x="4198320" y="3342960"/>
              <a:ext cx="112680" cy="230760"/>
            </a:xfrm>
            <a:custGeom>
              <a:avLst/>
              <a:gdLst/>
              <a:ahLst/>
              <a:rect l="l" t="t" r="r" b="b"/>
              <a:pathLst>
                <a:path w="3088" h="6287">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style>
            <a:lnRef idx="0"/>
            <a:fillRef idx="0"/>
            <a:effectRef idx="0"/>
            <a:fontRef idx="minor"/>
          </p:style>
        </p:sp>
        <p:sp>
          <p:nvSpPr>
            <p:cNvPr id="9616" name="CustomShape 263"/>
            <p:cNvSpPr/>
            <p:nvPr/>
          </p:nvSpPr>
          <p:spPr>
            <a:xfrm>
              <a:off x="4082760" y="3396600"/>
              <a:ext cx="159480" cy="293760"/>
            </a:xfrm>
            <a:custGeom>
              <a:avLst/>
              <a:gdLst/>
              <a:ahLst/>
              <a:rect l="l" t="t" r="r" b="b"/>
              <a:pathLst>
                <a:path w="4352" h="7986">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style>
            <a:lnRef idx="0"/>
            <a:fillRef idx="0"/>
            <a:effectRef idx="0"/>
            <a:fontRef idx="minor"/>
          </p:style>
        </p:sp>
        <p:sp>
          <p:nvSpPr>
            <p:cNvPr id="9617" name="CustomShape 264"/>
            <p:cNvSpPr/>
            <p:nvPr/>
          </p:nvSpPr>
          <p:spPr>
            <a:xfrm>
              <a:off x="4268160" y="3395520"/>
              <a:ext cx="160200" cy="294480"/>
            </a:xfrm>
            <a:custGeom>
              <a:avLst/>
              <a:gdLst/>
              <a:ahLst/>
              <a:rect l="l" t="t" r="r" b="b"/>
              <a:pathLst>
                <a:path w="4373" h="8014">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style>
            <a:lnRef idx="0"/>
            <a:fillRef idx="0"/>
            <a:effectRef idx="0"/>
            <a:fontRef idx="minor"/>
          </p:style>
        </p:sp>
        <p:sp>
          <p:nvSpPr>
            <p:cNvPr id="9618" name="CustomShape 265"/>
            <p:cNvSpPr/>
            <p:nvPr/>
          </p:nvSpPr>
          <p:spPr>
            <a:xfrm>
              <a:off x="4030560" y="3475800"/>
              <a:ext cx="210600" cy="313560"/>
            </a:xfrm>
            <a:custGeom>
              <a:avLst/>
              <a:gdLst/>
              <a:ahLst/>
              <a:rect l="l" t="t" r="r" b="b"/>
              <a:pathLst>
                <a:path w="5735" h="8527">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style>
            <a:lnRef idx="0"/>
            <a:fillRef idx="0"/>
            <a:effectRef idx="0"/>
            <a:fontRef idx="minor"/>
          </p:style>
        </p:sp>
        <p:sp>
          <p:nvSpPr>
            <p:cNvPr id="9619" name="CustomShape 266"/>
            <p:cNvSpPr/>
            <p:nvPr/>
          </p:nvSpPr>
          <p:spPr>
            <a:xfrm>
              <a:off x="4269240" y="3474720"/>
              <a:ext cx="210600" cy="314280"/>
            </a:xfrm>
            <a:custGeom>
              <a:avLst/>
              <a:gdLst/>
              <a:ahLst/>
              <a:rect l="l" t="t" r="r" b="b"/>
              <a:pathLst>
                <a:path w="5735" h="8547">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style>
            <a:lnRef idx="0"/>
            <a:fillRef idx="0"/>
            <a:effectRef idx="0"/>
            <a:fontRef idx="minor"/>
          </p:style>
        </p:sp>
      </p:grpSp>
      <p:grpSp>
        <p:nvGrpSpPr>
          <p:cNvPr id="9620" name="Group 267"/>
          <p:cNvGrpSpPr/>
          <p:nvPr/>
        </p:nvGrpSpPr>
        <p:grpSpPr>
          <a:xfrm>
            <a:off x="2946240" y="1706760"/>
            <a:ext cx="485280" cy="413640"/>
            <a:chOff x="2946240" y="1706760"/>
            <a:chExt cx="485280" cy="413640"/>
          </a:xfrm>
        </p:grpSpPr>
        <p:sp>
          <p:nvSpPr>
            <p:cNvPr id="9621" name="CustomShape 268"/>
            <p:cNvSpPr/>
            <p:nvPr/>
          </p:nvSpPr>
          <p:spPr>
            <a:xfrm>
              <a:off x="3045240" y="1753560"/>
              <a:ext cx="290880" cy="366840"/>
            </a:xfrm>
            <a:custGeom>
              <a:avLst/>
              <a:gdLst/>
              <a:ahLst/>
              <a:rect l="l" t="t" r="r" b="b"/>
              <a:pathLst>
                <a:path w="7909" h="9965">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style>
            <a:lnRef idx="0"/>
            <a:fillRef idx="0"/>
            <a:effectRef idx="0"/>
            <a:fontRef idx="minor"/>
          </p:style>
        </p:sp>
        <p:sp>
          <p:nvSpPr>
            <p:cNvPr id="9622" name="CustomShape 269"/>
            <p:cNvSpPr/>
            <p:nvPr/>
          </p:nvSpPr>
          <p:spPr>
            <a:xfrm>
              <a:off x="3260520" y="1706760"/>
              <a:ext cx="171000" cy="278280"/>
            </a:xfrm>
            <a:custGeom>
              <a:avLst/>
              <a:gdLst/>
              <a:ahLst/>
              <a:rect l="l" t="t" r="r" b="b"/>
              <a:pathLst>
                <a:path w="4664" h="757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style>
            <a:lnRef idx="0"/>
            <a:fillRef idx="0"/>
            <a:effectRef idx="0"/>
            <a:fontRef idx="minor"/>
          </p:style>
        </p:sp>
        <p:sp>
          <p:nvSpPr>
            <p:cNvPr id="9623" name="CustomShape 270"/>
            <p:cNvSpPr/>
            <p:nvPr/>
          </p:nvSpPr>
          <p:spPr>
            <a:xfrm>
              <a:off x="2946240" y="1706760"/>
              <a:ext cx="171000" cy="278280"/>
            </a:xfrm>
            <a:custGeom>
              <a:avLst/>
              <a:gdLst/>
              <a:ahLst/>
              <a:rect l="l" t="t" r="r" b="b"/>
              <a:pathLst>
                <a:path w="4664" h="757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style>
            <a:lnRef idx="0"/>
            <a:fillRef idx="0"/>
            <a:effectRef idx="0"/>
            <a:fontRef idx="minor"/>
          </p:style>
        </p:sp>
      </p:grpSp>
      <p:grpSp>
        <p:nvGrpSpPr>
          <p:cNvPr id="9624" name="Group 271"/>
          <p:cNvGrpSpPr/>
          <p:nvPr/>
        </p:nvGrpSpPr>
        <p:grpSpPr>
          <a:xfrm>
            <a:off x="2964240" y="2243520"/>
            <a:ext cx="448920" cy="447840"/>
            <a:chOff x="2964240" y="2243520"/>
            <a:chExt cx="448920" cy="447840"/>
          </a:xfrm>
        </p:grpSpPr>
        <p:sp>
          <p:nvSpPr>
            <p:cNvPr id="9625" name="CustomShape 272"/>
            <p:cNvSpPr/>
            <p:nvPr/>
          </p:nvSpPr>
          <p:spPr>
            <a:xfrm>
              <a:off x="3122640" y="2243520"/>
              <a:ext cx="132480" cy="88200"/>
            </a:xfrm>
            <a:custGeom>
              <a:avLst/>
              <a:gdLst/>
              <a:ahLst/>
              <a:rect l="l" t="t" r="r" b="b"/>
              <a:pathLst>
                <a:path w="3624" h="2427">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style>
            <a:lnRef idx="0"/>
            <a:fillRef idx="0"/>
            <a:effectRef idx="0"/>
            <a:fontRef idx="minor"/>
          </p:style>
        </p:sp>
        <p:sp>
          <p:nvSpPr>
            <p:cNvPr id="9626" name="CustomShape 273"/>
            <p:cNvSpPr/>
            <p:nvPr/>
          </p:nvSpPr>
          <p:spPr>
            <a:xfrm>
              <a:off x="3204000" y="2351880"/>
              <a:ext cx="209160" cy="339480"/>
            </a:xfrm>
            <a:custGeom>
              <a:avLst/>
              <a:gdLst/>
              <a:ahLst/>
              <a:rect l="l" t="t" r="r" b="b"/>
              <a:pathLst>
                <a:path w="5704" h="923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style>
            <a:lnRef idx="0"/>
            <a:fillRef idx="0"/>
            <a:effectRef idx="0"/>
            <a:fontRef idx="minor"/>
          </p:style>
        </p:sp>
        <p:sp>
          <p:nvSpPr>
            <p:cNvPr id="9627" name="CustomShape 274"/>
            <p:cNvSpPr/>
            <p:nvPr/>
          </p:nvSpPr>
          <p:spPr>
            <a:xfrm>
              <a:off x="3103920" y="2348280"/>
              <a:ext cx="167400" cy="78840"/>
            </a:xfrm>
            <a:custGeom>
              <a:avLst/>
              <a:gdLst/>
              <a:ahLst/>
              <a:rect l="l" t="t" r="r" b="b"/>
              <a:pathLst>
                <a:path w="4569" h="2175">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style>
            <a:lnRef idx="0"/>
            <a:fillRef idx="0"/>
            <a:effectRef idx="0"/>
            <a:fontRef idx="minor"/>
          </p:style>
        </p:sp>
        <p:sp>
          <p:nvSpPr>
            <p:cNvPr id="9628" name="CustomShape 275"/>
            <p:cNvSpPr/>
            <p:nvPr/>
          </p:nvSpPr>
          <p:spPr>
            <a:xfrm>
              <a:off x="3152880" y="2503080"/>
              <a:ext cx="69480" cy="161640"/>
            </a:xfrm>
            <a:custGeom>
              <a:avLst/>
              <a:gdLst/>
              <a:ahLst/>
              <a:rect l="l" t="t" r="r" b="b"/>
              <a:pathLst>
                <a:path w="1923" h="4412">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style>
            <a:lnRef idx="0"/>
            <a:fillRef idx="0"/>
            <a:effectRef idx="0"/>
            <a:fontRef idx="minor"/>
          </p:style>
        </p:sp>
        <p:sp>
          <p:nvSpPr>
            <p:cNvPr id="9629" name="CustomShape 276"/>
            <p:cNvSpPr/>
            <p:nvPr/>
          </p:nvSpPr>
          <p:spPr>
            <a:xfrm>
              <a:off x="2964240" y="2349000"/>
              <a:ext cx="209160" cy="337680"/>
            </a:xfrm>
            <a:custGeom>
              <a:avLst/>
              <a:gdLst/>
              <a:ahLst/>
              <a:rect l="l" t="t" r="r" b="b"/>
              <a:pathLst>
                <a:path w="5703" h="9182">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style>
            <a:lnRef idx="0"/>
            <a:fillRef idx="0"/>
            <a:effectRef idx="0"/>
            <a:fontRef idx="minor"/>
          </p:style>
        </p:sp>
      </p:grpSp>
      <p:grpSp>
        <p:nvGrpSpPr>
          <p:cNvPr id="9630" name="Group 277"/>
          <p:cNvGrpSpPr/>
          <p:nvPr/>
        </p:nvGrpSpPr>
        <p:grpSpPr>
          <a:xfrm>
            <a:off x="2964960" y="2796120"/>
            <a:ext cx="447840" cy="448920"/>
            <a:chOff x="2964960" y="2796120"/>
            <a:chExt cx="447840" cy="448920"/>
          </a:xfrm>
        </p:grpSpPr>
        <p:sp>
          <p:nvSpPr>
            <p:cNvPr id="9631" name="CustomShape 278"/>
            <p:cNvSpPr/>
            <p:nvPr/>
          </p:nvSpPr>
          <p:spPr>
            <a:xfrm>
              <a:off x="2992680" y="2826000"/>
              <a:ext cx="104400" cy="100440"/>
            </a:xfrm>
            <a:custGeom>
              <a:avLst/>
              <a:gdLst/>
              <a:ahLst/>
              <a:rect l="l" t="t" r="r" b="b"/>
              <a:pathLst>
                <a:path w="2868" h="2759">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style>
            <a:lnRef idx="0"/>
            <a:fillRef idx="0"/>
            <a:effectRef idx="0"/>
            <a:fontRef idx="minor"/>
          </p:style>
        </p:sp>
        <p:sp>
          <p:nvSpPr>
            <p:cNvPr id="9632" name="CustomShape 279"/>
            <p:cNvSpPr/>
            <p:nvPr/>
          </p:nvSpPr>
          <p:spPr>
            <a:xfrm>
              <a:off x="2964960" y="2955600"/>
              <a:ext cx="447840" cy="182520"/>
            </a:xfrm>
            <a:custGeom>
              <a:avLst/>
              <a:gdLst/>
              <a:ahLst/>
              <a:rect l="l" t="t" r="r" b="b"/>
              <a:pathLst>
                <a:path w="12162" h="4979">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style>
            <a:lnRef idx="0"/>
            <a:fillRef idx="0"/>
            <a:effectRef idx="0"/>
            <a:fontRef idx="minor"/>
          </p:style>
        </p:sp>
        <p:sp>
          <p:nvSpPr>
            <p:cNvPr id="9633" name="CustomShape 280"/>
            <p:cNvSpPr/>
            <p:nvPr/>
          </p:nvSpPr>
          <p:spPr>
            <a:xfrm>
              <a:off x="3098880" y="2796120"/>
              <a:ext cx="178920" cy="131400"/>
            </a:xfrm>
            <a:custGeom>
              <a:avLst/>
              <a:gdLst/>
              <a:ahLst/>
              <a:rect l="l" t="t" r="r" b="b"/>
              <a:pathLst>
                <a:path w="4884" h="3593">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style>
            <a:lnRef idx="0"/>
            <a:fillRef idx="0"/>
            <a:effectRef idx="0"/>
            <a:fontRef idx="minor"/>
          </p:style>
        </p:sp>
        <p:sp>
          <p:nvSpPr>
            <p:cNvPr id="9634" name="CustomShape 281"/>
            <p:cNvSpPr/>
            <p:nvPr/>
          </p:nvSpPr>
          <p:spPr>
            <a:xfrm>
              <a:off x="3280320" y="2827080"/>
              <a:ext cx="104400" cy="101520"/>
            </a:xfrm>
            <a:custGeom>
              <a:avLst/>
              <a:gdLst/>
              <a:ahLst/>
              <a:rect l="l" t="t" r="r" b="b"/>
              <a:pathLst>
                <a:path w="2868" h="279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style>
            <a:lnRef idx="0"/>
            <a:fillRef idx="0"/>
            <a:effectRef idx="0"/>
            <a:fontRef idx="minor"/>
          </p:style>
        </p:sp>
        <p:sp>
          <p:nvSpPr>
            <p:cNvPr id="9635" name="CustomShape 282"/>
            <p:cNvSpPr/>
            <p:nvPr/>
          </p:nvSpPr>
          <p:spPr>
            <a:xfrm>
              <a:off x="3229200" y="3153600"/>
              <a:ext cx="103320" cy="63720"/>
            </a:xfrm>
            <a:custGeom>
              <a:avLst/>
              <a:gdLst/>
              <a:ahLst/>
              <a:rect l="l" t="t" r="r" b="b"/>
              <a:pathLst>
                <a:path w="2836" h="1765">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style>
            <a:lnRef idx="0"/>
            <a:fillRef idx="0"/>
            <a:effectRef idx="0"/>
            <a:fontRef idx="minor"/>
          </p:style>
        </p:sp>
        <p:sp>
          <p:nvSpPr>
            <p:cNvPr id="9636" name="CustomShape 283"/>
            <p:cNvSpPr/>
            <p:nvPr/>
          </p:nvSpPr>
          <p:spPr>
            <a:xfrm>
              <a:off x="3321000" y="3130200"/>
              <a:ext cx="91800" cy="114840"/>
            </a:xfrm>
            <a:custGeom>
              <a:avLst/>
              <a:gdLst/>
              <a:ahLst/>
              <a:rect l="l" t="t" r="r" b="b"/>
              <a:pathLst>
                <a:path w="2521" h="315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style>
            <a:lnRef idx="0"/>
            <a:fillRef idx="0"/>
            <a:effectRef idx="0"/>
            <a:fontRef idx="minor"/>
          </p:style>
        </p:sp>
      </p:grpSp>
      <p:grpSp>
        <p:nvGrpSpPr>
          <p:cNvPr id="9637" name="Group 284"/>
          <p:cNvGrpSpPr/>
          <p:nvPr/>
        </p:nvGrpSpPr>
        <p:grpSpPr>
          <a:xfrm>
            <a:off x="5774040" y="1689480"/>
            <a:ext cx="397800" cy="447840"/>
            <a:chOff x="5774040" y="1689480"/>
            <a:chExt cx="397800" cy="447840"/>
          </a:xfrm>
        </p:grpSpPr>
        <p:sp>
          <p:nvSpPr>
            <p:cNvPr id="9638" name="CustomShape 285"/>
            <p:cNvSpPr/>
            <p:nvPr/>
          </p:nvSpPr>
          <p:spPr>
            <a:xfrm>
              <a:off x="6062760" y="1689480"/>
              <a:ext cx="109080" cy="108000"/>
            </a:xfrm>
            <a:custGeom>
              <a:avLst/>
              <a:gdLst/>
              <a:ahLst/>
              <a:rect l="l" t="t" r="r" b="b"/>
              <a:pathLst>
                <a:path w="2994" h="2962">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style>
            <a:lnRef idx="0"/>
            <a:fillRef idx="0"/>
            <a:effectRef idx="0"/>
            <a:fontRef idx="minor"/>
          </p:style>
        </p:sp>
        <p:sp>
          <p:nvSpPr>
            <p:cNvPr id="9639" name="CustomShape 286"/>
            <p:cNvSpPr/>
            <p:nvPr/>
          </p:nvSpPr>
          <p:spPr>
            <a:xfrm>
              <a:off x="5961240" y="1954800"/>
              <a:ext cx="23040" cy="23040"/>
            </a:xfrm>
            <a:custGeom>
              <a:avLst/>
              <a:gdLst/>
              <a:ahLst/>
              <a:rect l="l" t="t" r="r" b="b"/>
              <a:pathLst>
                <a:path w="662" h="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style>
            <a:lnRef idx="0"/>
            <a:fillRef idx="0"/>
            <a:effectRef idx="0"/>
            <a:fontRef idx="minor"/>
          </p:style>
        </p:sp>
        <p:sp>
          <p:nvSpPr>
            <p:cNvPr id="9640" name="CustomShape 287"/>
            <p:cNvSpPr/>
            <p:nvPr/>
          </p:nvSpPr>
          <p:spPr>
            <a:xfrm>
              <a:off x="5800680" y="1794240"/>
              <a:ext cx="156960" cy="303480"/>
            </a:xfrm>
            <a:custGeom>
              <a:avLst/>
              <a:gdLst/>
              <a:ahLst/>
              <a:rect l="l" t="t" r="r" b="b"/>
              <a:pathLst>
                <a:path w="4286" h="8249">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style>
            <a:lnRef idx="0"/>
            <a:fillRef idx="0"/>
            <a:effectRef idx="0"/>
            <a:fontRef idx="minor"/>
          </p:style>
        </p:sp>
        <p:sp>
          <p:nvSpPr>
            <p:cNvPr id="9641" name="CustomShape 288"/>
            <p:cNvSpPr/>
            <p:nvPr/>
          </p:nvSpPr>
          <p:spPr>
            <a:xfrm>
              <a:off x="5985720" y="1794240"/>
              <a:ext cx="156960" cy="303840"/>
            </a:xfrm>
            <a:custGeom>
              <a:avLst/>
              <a:gdLst/>
              <a:ahLst/>
              <a:rect l="l" t="t" r="r" b="b"/>
              <a:pathLst>
                <a:path w="4286" h="8259">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style>
            <a:lnRef idx="0"/>
            <a:fillRef idx="0"/>
            <a:effectRef idx="0"/>
            <a:fontRef idx="minor"/>
          </p:style>
        </p:sp>
        <p:sp>
          <p:nvSpPr>
            <p:cNvPr id="9642" name="CustomShape 289"/>
            <p:cNvSpPr/>
            <p:nvPr/>
          </p:nvSpPr>
          <p:spPr>
            <a:xfrm>
              <a:off x="5871600" y="1717560"/>
              <a:ext cx="199800" cy="211680"/>
            </a:xfrm>
            <a:custGeom>
              <a:avLst/>
              <a:gdLst/>
              <a:ahLst/>
              <a:rect l="l" t="t" r="r" b="b"/>
              <a:pathLst>
                <a:path w="5451" h="5766">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style>
            <a:lnRef idx="0"/>
            <a:fillRef idx="0"/>
            <a:effectRef idx="0"/>
            <a:fontRef idx="minor"/>
          </p:style>
        </p:sp>
        <p:sp>
          <p:nvSpPr>
            <p:cNvPr id="9643" name="CustomShape 290"/>
            <p:cNvSpPr/>
            <p:nvPr/>
          </p:nvSpPr>
          <p:spPr>
            <a:xfrm>
              <a:off x="5933520" y="2102760"/>
              <a:ext cx="76680" cy="34560"/>
            </a:xfrm>
            <a:custGeom>
              <a:avLst/>
              <a:gdLst/>
              <a:ahLst/>
              <a:rect l="l" t="t" r="r" b="b"/>
              <a:pathLst>
                <a:path w="2111" h="978">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style>
            <a:lnRef idx="0"/>
            <a:fillRef idx="0"/>
            <a:effectRef idx="0"/>
            <a:fontRef idx="minor"/>
          </p:style>
        </p:sp>
        <p:sp>
          <p:nvSpPr>
            <p:cNvPr id="9644" name="CustomShape 291"/>
            <p:cNvSpPr/>
            <p:nvPr/>
          </p:nvSpPr>
          <p:spPr>
            <a:xfrm>
              <a:off x="5774040" y="1689480"/>
              <a:ext cx="108000" cy="108000"/>
            </a:xfrm>
            <a:custGeom>
              <a:avLst/>
              <a:gdLst/>
              <a:ahLst/>
              <a:rect l="l" t="t" r="r" b="b"/>
              <a:pathLst>
                <a:path w="2963" h="2962">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style>
            <a:lnRef idx="0"/>
            <a:fillRef idx="0"/>
            <a:effectRef idx="0"/>
            <a:fontRef idx="minor"/>
          </p:style>
        </p:sp>
      </p:grpSp>
      <p:grpSp>
        <p:nvGrpSpPr>
          <p:cNvPr id="9645" name="Group 292"/>
          <p:cNvGrpSpPr/>
          <p:nvPr/>
        </p:nvGrpSpPr>
        <p:grpSpPr>
          <a:xfrm>
            <a:off x="5747760" y="2242440"/>
            <a:ext cx="450360" cy="450360"/>
            <a:chOff x="5747760" y="2242440"/>
            <a:chExt cx="450360" cy="450360"/>
          </a:xfrm>
        </p:grpSpPr>
        <p:sp>
          <p:nvSpPr>
            <p:cNvPr id="9646" name="CustomShape 293"/>
            <p:cNvSpPr/>
            <p:nvPr/>
          </p:nvSpPr>
          <p:spPr>
            <a:xfrm>
              <a:off x="5747760" y="2242440"/>
              <a:ext cx="78840" cy="112680"/>
            </a:xfrm>
            <a:custGeom>
              <a:avLst/>
              <a:gdLst/>
              <a:ahLst/>
              <a:rect l="l" t="t" r="r" b="b"/>
              <a:pathLst>
                <a:path w="2175" h="3088">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style>
            <a:lnRef idx="0"/>
            <a:fillRef idx="0"/>
            <a:effectRef idx="0"/>
            <a:fontRef idx="minor"/>
          </p:style>
        </p:sp>
        <p:sp>
          <p:nvSpPr>
            <p:cNvPr id="9647" name="CustomShape 294"/>
            <p:cNvSpPr/>
            <p:nvPr/>
          </p:nvSpPr>
          <p:spPr>
            <a:xfrm>
              <a:off x="5775840" y="2378160"/>
              <a:ext cx="422280" cy="314640"/>
            </a:xfrm>
            <a:custGeom>
              <a:avLst/>
              <a:gdLst/>
              <a:ahLst/>
              <a:rect l="l" t="t" r="r" b="b"/>
              <a:pathLst>
                <a:path w="11469" h="8554">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style>
            <a:lnRef idx="0"/>
            <a:fillRef idx="0"/>
            <a:effectRef idx="0"/>
            <a:fontRef idx="minor"/>
          </p:style>
        </p:sp>
        <p:sp>
          <p:nvSpPr>
            <p:cNvPr id="9648" name="CustomShape 295"/>
            <p:cNvSpPr/>
            <p:nvPr/>
          </p:nvSpPr>
          <p:spPr>
            <a:xfrm>
              <a:off x="5914440" y="2322000"/>
              <a:ext cx="281520" cy="285840"/>
            </a:xfrm>
            <a:custGeom>
              <a:avLst/>
              <a:gdLst/>
              <a:ahLst/>
              <a:rect l="l" t="t" r="r" b="b"/>
              <a:pathLst>
                <a:path w="7656" h="7774">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style>
            <a:lnRef idx="0"/>
            <a:fillRef idx="0"/>
            <a:effectRef idx="0"/>
            <a:fontRef idx="minor"/>
          </p:style>
        </p:sp>
        <p:sp>
          <p:nvSpPr>
            <p:cNvPr id="9649" name="CustomShape 296"/>
            <p:cNvSpPr/>
            <p:nvPr/>
          </p:nvSpPr>
          <p:spPr>
            <a:xfrm>
              <a:off x="5852520" y="2243520"/>
              <a:ext cx="78840" cy="111600"/>
            </a:xfrm>
            <a:custGeom>
              <a:avLst/>
              <a:gdLst/>
              <a:ahLst/>
              <a:rect l="l" t="t" r="r" b="b"/>
              <a:pathLst>
                <a:path w="2175" h="3057">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style>
            <a:lnRef idx="0"/>
            <a:fillRef idx="0"/>
            <a:effectRef idx="0"/>
            <a:fontRef idx="minor"/>
          </p:style>
        </p:sp>
      </p:grpSp>
      <p:grpSp>
        <p:nvGrpSpPr>
          <p:cNvPr id="9650" name="Group 297"/>
          <p:cNvGrpSpPr/>
          <p:nvPr/>
        </p:nvGrpSpPr>
        <p:grpSpPr>
          <a:xfrm>
            <a:off x="5775840" y="2795760"/>
            <a:ext cx="394200" cy="450000"/>
            <a:chOff x="5775840" y="2795760"/>
            <a:chExt cx="394200" cy="450000"/>
          </a:xfrm>
        </p:grpSpPr>
        <p:sp>
          <p:nvSpPr>
            <p:cNvPr id="9651" name="CustomShape 298"/>
            <p:cNvSpPr/>
            <p:nvPr/>
          </p:nvSpPr>
          <p:spPr>
            <a:xfrm>
              <a:off x="6096960" y="2956320"/>
              <a:ext cx="73080" cy="75240"/>
            </a:xfrm>
            <a:custGeom>
              <a:avLst/>
              <a:gdLst/>
              <a:ahLst/>
              <a:rect l="l" t="t" r="r" b="b"/>
              <a:pathLst>
                <a:path w="2018" h="208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style>
            <a:lnRef idx="0"/>
            <a:fillRef idx="0"/>
            <a:effectRef idx="0"/>
            <a:fontRef idx="minor"/>
          </p:style>
        </p:sp>
        <p:sp>
          <p:nvSpPr>
            <p:cNvPr id="9652" name="CustomShape 299"/>
            <p:cNvSpPr/>
            <p:nvPr/>
          </p:nvSpPr>
          <p:spPr>
            <a:xfrm>
              <a:off x="6014160" y="2797920"/>
              <a:ext cx="128880" cy="151200"/>
            </a:xfrm>
            <a:custGeom>
              <a:avLst/>
              <a:gdLst/>
              <a:ahLst/>
              <a:rect l="l" t="t" r="r" b="b"/>
              <a:pathLst>
                <a:path w="3530" h="4128">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style>
            <a:lnRef idx="0"/>
            <a:fillRef idx="0"/>
            <a:effectRef idx="0"/>
            <a:fontRef idx="minor"/>
          </p:style>
        </p:sp>
        <p:sp>
          <p:nvSpPr>
            <p:cNvPr id="9653" name="CustomShape 300"/>
            <p:cNvSpPr/>
            <p:nvPr/>
          </p:nvSpPr>
          <p:spPr>
            <a:xfrm>
              <a:off x="5801400" y="2795760"/>
              <a:ext cx="132480" cy="152280"/>
            </a:xfrm>
            <a:custGeom>
              <a:avLst/>
              <a:gdLst/>
              <a:ahLst/>
              <a:rect l="l" t="t" r="r" b="b"/>
              <a:pathLst>
                <a:path w="3624" h="416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style>
            <a:lnRef idx="0"/>
            <a:fillRef idx="0"/>
            <a:effectRef idx="0"/>
            <a:fontRef idx="minor"/>
          </p:style>
        </p:sp>
        <p:sp>
          <p:nvSpPr>
            <p:cNvPr id="9654" name="CustomShape 301"/>
            <p:cNvSpPr/>
            <p:nvPr/>
          </p:nvSpPr>
          <p:spPr>
            <a:xfrm>
              <a:off x="5961960" y="3089160"/>
              <a:ext cx="23040" cy="22680"/>
            </a:xfrm>
            <a:custGeom>
              <a:avLst/>
              <a:gdLst/>
              <a:ahLst/>
              <a:rect l="l" t="t" r="r" b="b"/>
              <a:pathLst>
                <a:path w="662" h="655">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style>
            <a:lnRef idx="0"/>
            <a:fillRef idx="0"/>
            <a:effectRef idx="0"/>
            <a:fontRef idx="minor"/>
          </p:style>
        </p:sp>
        <p:sp>
          <p:nvSpPr>
            <p:cNvPr id="9655" name="CustomShape 302"/>
            <p:cNvSpPr/>
            <p:nvPr/>
          </p:nvSpPr>
          <p:spPr>
            <a:xfrm>
              <a:off x="5853600" y="2929680"/>
              <a:ext cx="237240" cy="237240"/>
            </a:xfrm>
            <a:custGeom>
              <a:avLst/>
              <a:gdLst/>
              <a:ahLst/>
              <a:rect l="l" t="t" r="r" b="b"/>
              <a:pathLst>
                <a:path w="6459" h="646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style>
            <a:lnRef idx="0"/>
            <a:fillRef idx="0"/>
            <a:effectRef idx="0"/>
            <a:fontRef idx="minor"/>
          </p:style>
        </p:sp>
        <p:sp>
          <p:nvSpPr>
            <p:cNvPr id="9656" name="CustomShape 303"/>
            <p:cNvSpPr/>
            <p:nvPr/>
          </p:nvSpPr>
          <p:spPr>
            <a:xfrm>
              <a:off x="5909760" y="3107520"/>
              <a:ext cx="123120" cy="138240"/>
            </a:xfrm>
            <a:custGeom>
              <a:avLst/>
              <a:gdLst/>
              <a:ahLst/>
              <a:rect l="l" t="t" r="r" b="b"/>
              <a:pathLst>
                <a:path w="3372" h="3781">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style>
            <a:lnRef idx="0"/>
            <a:fillRef idx="0"/>
            <a:effectRef idx="0"/>
            <a:fontRef idx="minor"/>
          </p:style>
        </p:sp>
        <p:sp>
          <p:nvSpPr>
            <p:cNvPr id="9657" name="CustomShape 304"/>
            <p:cNvSpPr/>
            <p:nvPr/>
          </p:nvSpPr>
          <p:spPr>
            <a:xfrm>
              <a:off x="5775840" y="2956320"/>
              <a:ext cx="72000" cy="75240"/>
            </a:xfrm>
            <a:custGeom>
              <a:avLst/>
              <a:gdLst/>
              <a:ahLst/>
              <a:rect l="l" t="t" r="r" b="b"/>
              <a:pathLst>
                <a:path w="1986" h="208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style>
            <a:lnRef idx="0"/>
            <a:fillRef idx="0"/>
            <a:effectRef idx="0"/>
            <a:fontRef idx="minor"/>
          </p:style>
        </p:sp>
      </p:grpSp>
      <p:grpSp>
        <p:nvGrpSpPr>
          <p:cNvPr id="9658" name="Group 305"/>
          <p:cNvGrpSpPr/>
          <p:nvPr/>
        </p:nvGrpSpPr>
        <p:grpSpPr>
          <a:xfrm>
            <a:off x="2919600" y="3354840"/>
            <a:ext cx="449280" cy="422640"/>
            <a:chOff x="2919600" y="3354840"/>
            <a:chExt cx="449280" cy="422640"/>
          </a:xfrm>
        </p:grpSpPr>
        <p:sp>
          <p:nvSpPr>
            <p:cNvPr id="9659" name="CustomShape 306"/>
            <p:cNvSpPr/>
            <p:nvPr/>
          </p:nvSpPr>
          <p:spPr>
            <a:xfrm>
              <a:off x="3172320" y="3354840"/>
              <a:ext cx="196560" cy="168480"/>
            </a:xfrm>
            <a:custGeom>
              <a:avLst/>
              <a:gdLst/>
              <a:ahLst/>
              <a:rect l="l" t="t" r="r" b="b"/>
              <a:pathLst>
                <a:path w="5357" h="4601">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style>
            <a:lnRef idx="0"/>
            <a:fillRef idx="0"/>
            <a:effectRef idx="0"/>
            <a:fontRef idx="minor"/>
          </p:style>
        </p:sp>
        <p:sp>
          <p:nvSpPr>
            <p:cNvPr id="9660" name="CustomShape 307"/>
            <p:cNvSpPr/>
            <p:nvPr/>
          </p:nvSpPr>
          <p:spPr>
            <a:xfrm>
              <a:off x="3110400" y="3564360"/>
              <a:ext cx="63720" cy="78840"/>
            </a:xfrm>
            <a:custGeom>
              <a:avLst/>
              <a:gdLst/>
              <a:ahLst/>
              <a:rect l="l" t="t" r="r" b="b"/>
              <a:pathLst>
                <a:path w="1765" h="217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style>
            <a:lnRef idx="0"/>
            <a:fillRef idx="0"/>
            <a:effectRef idx="0"/>
            <a:fontRef idx="minor"/>
          </p:style>
        </p:sp>
        <p:sp>
          <p:nvSpPr>
            <p:cNvPr id="9661" name="CustomShape 308"/>
            <p:cNvSpPr/>
            <p:nvPr/>
          </p:nvSpPr>
          <p:spPr>
            <a:xfrm>
              <a:off x="2972160" y="3435480"/>
              <a:ext cx="342000" cy="342000"/>
            </a:xfrm>
            <a:custGeom>
              <a:avLst/>
              <a:gdLst/>
              <a:ahLst/>
              <a:rect l="l" t="t" r="r" b="b"/>
              <a:pathLst>
                <a:path w="9295" h="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style>
            <a:lnRef idx="0"/>
            <a:fillRef idx="0"/>
            <a:effectRef idx="0"/>
            <a:fontRef idx="minor"/>
          </p:style>
        </p:sp>
        <p:sp>
          <p:nvSpPr>
            <p:cNvPr id="9662" name="CustomShape 309"/>
            <p:cNvSpPr/>
            <p:nvPr/>
          </p:nvSpPr>
          <p:spPr>
            <a:xfrm>
              <a:off x="2919600" y="3354840"/>
              <a:ext cx="195480" cy="168480"/>
            </a:xfrm>
            <a:custGeom>
              <a:avLst/>
              <a:gdLst/>
              <a:ahLst/>
              <a:rect l="l" t="t" r="r" b="b"/>
              <a:pathLst>
                <a:path w="5326" h="4601">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style>
            <a:lnRef idx="0"/>
            <a:fillRef idx="0"/>
            <a:effectRef idx="0"/>
            <a:fontRef idx="minor"/>
          </p:style>
        </p:sp>
      </p:grpSp>
      <p:sp>
        <p:nvSpPr>
          <p:cNvPr id="9663" name="CustomShape 310"/>
          <p:cNvSpPr/>
          <p:nvPr/>
        </p:nvSpPr>
        <p:spPr>
          <a:xfrm>
            <a:off x="5164200" y="3341880"/>
            <a:ext cx="446760" cy="448920"/>
          </a:xfrm>
          <a:custGeom>
            <a:avLst/>
            <a:gdLst/>
            <a:ahLst/>
            <a:rect l="l" t="t" r="r" b="b"/>
            <a:pathLst>
              <a:path w="12131" h="12194">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style>
          <a:lnRef idx="0"/>
          <a:fillRef idx="0"/>
          <a:effectRef idx="0"/>
          <a:fontRef idx="minor"/>
        </p:style>
      </p:sp>
      <p:grpSp>
        <p:nvGrpSpPr>
          <p:cNvPr id="9664" name="Group 311"/>
          <p:cNvGrpSpPr/>
          <p:nvPr/>
        </p:nvGrpSpPr>
        <p:grpSpPr>
          <a:xfrm>
            <a:off x="8042040" y="2243880"/>
            <a:ext cx="372240" cy="447480"/>
            <a:chOff x="8042040" y="2243880"/>
            <a:chExt cx="372240" cy="447480"/>
          </a:xfrm>
        </p:grpSpPr>
        <p:sp>
          <p:nvSpPr>
            <p:cNvPr id="9665" name="CustomShape 312"/>
            <p:cNvSpPr/>
            <p:nvPr/>
          </p:nvSpPr>
          <p:spPr>
            <a:xfrm>
              <a:off x="8175960" y="2349360"/>
              <a:ext cx="128880" cy="129960"/>
            </a:xfrm>
            <a:custGeom>
              <a:avLst/>
              <a:gdLst/>
              <a:ahLst/>
              <a:rect l="l" t="t" r="r" b="b"/>
              <a:pathLst>
                <a:path w="3530" h="3561">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style>
            <a:lnRef idx="0"/>
            <a:fillRef idx="0"/>
            <a:effectRef idx="0"/>
            <a:fontRef idx="minor"/>
          </p:style>
        </p:sp>
        <p:sp>
          <p:nvSpPr>
            <p:cNvPr id="9666" name="CustomShape 313"/>
            <p:cNvSpPr/>
            <p:nvPr/>
          </p:nvSpPr>
          <p:spPr>
            <a:xfrm>
              <a:off x="8065440" y="2243880"/>
              <a:ext cx="348840" cy="343800"/>
            </a:xfrm>
            <a:custGeom>
              <a:avLst/>
              <a:gdLst/>
              <a:ahLst/>
              <a:rect l="l" t="t" r="r" b="b"/>
              <a:pathLst>
                <a:path w="9484" h="9343">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style>
            <a:lnRef idx="0"/>
            <a:fillRef idx="0"/>
            <a:effectRef idx="0"/>
            <a:fontRef idx="minor"/>
          </p:style>
        </p:sp>
        <p:sp>
          <p:nvSpPr>
            <p:cNvPr id="9667" name="CustomShape 314"/>
            <p:cNvSpPr/>
            <p:nvPr/>
          </p:nvSpPr>
          <p:spPr>
            <a:xfrm>
              <a:off x="8042040" y="2532240"/>
              <a:ext cx="189360" cy="159120"/>
            </a:xfrm>
            <a:custGeom>
              <a:avLst/>
              <a:gdLst/>
              <a:ahLst/>
              <a:rect l="l" t="t" r="r" b="b"/>
              <a:pathLst>
                <a:path w="5168" h="434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style>
            <a:lnRef idx="0"/>
            <a:fillRef idx="0"/>
            <a:effectRef idx="0"/>
            <a:fontRef idx="minor"/>
          </p:style>
        </p:sp>
        <p:sp>
          <p:nvSpPr>
            <p:cNvPr id="9668" name="CustomShape 315"/>
            <p:cNvSpPr/>
            <p:nvPr/>
          </p:nvSpPr>
          <p:spPr>
            <a:xfrm>
              <a:off x="8251560" y="2533320"/>
              <a:ext cx="158040" cy="132480"/>
            </a:xfrm>
            <a:custGeom>
              <a:avLst/>
              <a:gdLst/>
              <a:ahLst/>
              <a:rect l="l" t="t" r="r" b="b"/>
              <a:pathLst>
                <a:path w="4317" h="3624">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style>
            <a:lnRef idx="0"/>
            <a:fillRef idx="0"/>
            <a:effectRef idx="0"/>
            <a:fontRef idx="minor"/>
          </p:style>
        </p:sp>
      </p:grpSp>
      <p:sp>
        <p:nvSpPr>
          <p:cNvPr id="9669" name="CustomShape 316"/>
          <p:cNvSpPr/>
          <p:nvPr/>
        </p:nvSpPr>
        <p:spPr>
          <a:xfrm>
            <a:off x="6274800" y="3343320"/>
            <a:ext cx="447840" cy="446760"/>
          </a:xfrm>
          <a:custGeom>
            <a:avLst/>
            <a:gdLst/>
            <a:ahLst/>
            <a:rect l="l" t="t" r="r" b="b"/>
            <a:pathLst>
              <a:path w="12161" h="1213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style>
          <a:lnRef idx="0"/>
          <a:fillRef idx="0"/>
          <a:effectRef idx="0"/>
          <a:fontRef idx="minor"/>
        </p:style>
      </p:sp>
      <p:sp>
        <p:nvSpPr>
          <p:cNvPr id="9670" name="CustomShape 317"/>
          <p:cNvSpPr/>
          <p:nvPr/>
        </p:nvSpPr>
        <p:spPr>
          <a:xfrm>
            <a:off x="1048320" y="721080"/>
            <a:ext cx="704592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Nature Icons</a:t>
            </a:r>
            <a:endParaRPr b="0" lang="fr-FR" sz="2400" spc="-1" strike="noStrike">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9671" name="Group 1"/>
          <p:cNvGrpSpPr/>
          <p:nvPr/>
        </p:nvGrpSpPr>
        <p:grpSpPr>
          <a:xfrm>
            <a:off x="846000" y="1689120"/>
            <a:ext cx="440640" cy="418320"/>
            <a:chOff x="846000" y="1689120"/>
            <a:chExt cx="440640" cy="418320"/>
          </a:xfrm>
        </p:grpSpPr>
        <p:sp>
          <p:nvSpPr>
            <p:cNvPr id="9672" name="CustomShape 2"/>
            <p:cNvSpPr/>
            <p:nvPr/>
          </p:nvSpPr>
          <p:spPr>
            <a:xfrm>
              <a:off x="846000" y="1831680"/>
              <a:ext cx="316080" cy="275760"/>
            </a:xfrm>
            <a:custGeom>
              <a:avLst/>
              <a:gdLst/>
              <a:ahLst/>
              <a:rect l="l" t="t" r="r" b="b"/>
              <a:pathLst>
                <a:path w="8823" h="7704">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style>
            <a:lnRef idx="0"/>
            <a:fillRef idx="0"/>
            <a:effectRef idx="0"/>
            <a:fontRef idx="minor"/>
          </p:style>
        </p:sp>
        <p:sp>
          <p:nvSpPr>
            <p:cNvPr id="9673" name="CustomShape 3"/>
            <p:cNvSpPr/>
            <p:nvPr/>
          </p:nvSpPr>
          <p:spPr>
            <a:xfrm>
              <a:off x="954720" y="1689120"/>
              <a:ext cx="331920" cy="279360"/>
            </a:xfrm>
            <a:custGeom>
              <a:avLst/>
              <a:gdLst/>
              <a:ahLst/>
              <a:rect l="l" t="t" r="r" b="b"/>
              <a:pathLst>
                <a:path w="9263" h="7798">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style>
            <a:lnRef idx="0"/>
            <a:fillRef idx="0"/>
            <a:effectRef idx="0"/>
            <a:fontRef idx="minor"/>
          </p:style>
        </p:sp>
      </p:grpSp>
      <p:grpSp>
        <p:nvGrpSpPr>
          <p:cNvPr id="9674" name="Group 4"/>
          <p:cNvGrpSpPr/>
          <p:nvPr/>
        </p:nvGrpSpPr>
        <p:grpSpPr>
          <a:xfrm>
            <a:off x="846000" y="2204640"/>
            <a:ext cx="441000" cy="419400"/>
            <a:chOff x="846000" y="2204640"/>
            <a:chExt cx="441000" cy="419400"/>
          </a:xfrm>
        </p:grpSpPr>
        <p:sp>
          <p:nvSpPr>
            <p:cNvPr id="9675" name="CustomShape 5"/>
            <p:cNvSpPr/>
            <p:nvPr/>
          </p:nvSpPr>
          <p:spPr>
            <a:xfrm>
              <a:off x="846000" y="2204640"/>
              <a:ext cx="319680" cy="419400"/>
            </a:xfrm>
            <a:custGeom>
              <a:avLst/>
              <a:gdLst/>
              <a:ahLst/>
              <a:rect l="l" t="t" r="r" b="b"/>
              <a:pathLst>
                <a:path w="8917" h="11689">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style>
            <a:lnRef idx="0"/>
            <a:fillRef idx="0"/>
            <a:effectRef idx="0"/>
            <a:fontRef idx="minor"/>
          </p:style>
        </p:sp>
        <p:sp>
          <p:nvSpPr>
            <p:cNvPr id="9676" name="CustomShape 6"/>
            <p:cNvSpPr/>
            <p:nvPr/>
          </p:nvSpPr>
          <p:spPr>
            <a:xfrm>
              <a:off x="970200" y="2493720"/>
              <a:ext cx="83160" cy="79920"/>
            </a:xfrm>
            <a:custGeom>
              <a:avLst/>
              <a:gdLst/>
              <a:ahLst/>
              <a:rect l="l" t="t" r="r" b="b"/>
              <a:pathLst>
                <a:path w="2347" h="2262">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style>
            <a:lnRef idx="0"/>
            <a:fillRef idx="0"/>
            <a:effectRef idx="0"/>
            <a:fontRef idx="minor"/>
          </p:style>
        </p:sp>
        <p:sp>
          <p:nvSpPr>
            <p:cNvPr id="9677" name="CustomShape 7"/>
            <p:cNvSpPr/>
            <p:nvPr/>
          </p:nvSpPr>
          <p:spPr>
            <a:xfrm>
              <a:off x="1162440" y="2281680"/>
              <a:ext cx="124560" cy="101880"/>
            </a:xfrm>
            <a:custGeom>
              <a:avLst/>
              <a:gdLst/>
              <a:ahLst/>
              <a:rect l="l" t="t" r="r" b="b"/>
              <a:pathLst>
                <a:path w="3499" h="2872">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style>
            <a:lnRef idx="0"/>
            <a:fillRef idx="0"/>
            <a:effectRef idx="0"/>
            <a:fontRef idx="minor"/>
          </p:style>
        </p:sp>
        <p:sp>
          <p:nvSpPr>
            <p:cNvPr id="9678" name="CustomShape 8"/>
            <p:cNvSpPr/>
            <p:nvPr/>
          </p:nvSpPr>
          <p:spPr>
            <a:xfrm>
              <a:off x="1006920" y="2334960"/>
              <a:ext cx="204840" cy="204840"/>
            </a:xfrm>
            <a:custGeom>
              <a:avLst/>
              <a:gdLst/>
              <a:ahLst/>
              <a:rect l="l" t="t" r="r" b="b"/>
              <a:pathLst>
                <a:path w="5735" h="5735">
                  <a:moveTo>
                    <a:pt x="3813" y="1"/>
                  </a:moveTo>
                  <a:lnTo>
                    <a:pt x="1" y="3813"/>
                  </a:lnTo>
                  <a:lnTo>
                    <a:pt x="1922" y="5734"/>
                  </a:lnTo>
                  <a:lnTo>
                    <a:pt x="4474" y="3183"/>
                  </a:lnTo>
                  <a:lnTo>
                    <a:pt x="5734" y="1922"/>
                  </a:lnTo>
                  <a:lnTo>
                    <a:pt x="3813" y="1"/>
                  </a:lnTo>
                  <a:close/>
                </a:path>
              </a:pathLst>
            </a:custGeom>
            <a:solidFill>
              <a:srgbClr val="5f7d95"/>
            </a:solidFill>
            <a:ln>
              <a:noFill/>
            </a:ln>
          </p:spPr>
          <p:style>
            <a:lnRef idx="0"/>
            <a:fillRef idx="0"/>
            <a:effectRef idx="0"/>
            <a:fontRef idx="minor"/>
          </p:style>
        </p:sp>
        <p:sp>
          <p:nvSpPr>
            <p:cNvPr id="9679" name="CustomShape 9"/>
            <p:cNvSpPr/>
            <p:nvPr/>
          </p:nvSpPr>
          <p:spPr>
            <a:xfrm>
              <a:off x="853920" y="2212560"/>
              <a:ext cx="66600" cy="65520"/>
            </a:xfrm>
            <a:custGeom>
              <a:avLst/>
              <a:gdLst/>
              <a:ahLst/>
              <a:rect l="l" t="t" r="r" b="b"/>
              <a:pathLst>
                <a:path w="1891" h="1859">
                  <a:moveTo>
                    <a:pt x="1891" y="0"/>
                  </a:moveTo>
                  <a:lnTo>
                    <a:pt x="0" y="1859"/>
                  </a:lnTo>
                  <a:lnTo>
                    <a:pt x="1891" y="1859"/>
                  </a:lnTo>
                  <a:lnTo>
                    <a:pt x="1891" y="0"/>
                  </a:lnTo>
                  <a:close/>
                </a:path>
              </a:pathLst>
            </a:custGeom>
            <a:solidFill>
              <a:srgbClr val="5f7d95"/>
            </a:solidFill>
            <a:ln>
              <a:noFill/>
            </a:ln>
          </p:spPr>
          <p:style>
            <a:lnRef idx="0"/>
            <a:fillRef idx="0"/>
            <a:effectRef idx="0"/>
            <a:fontRef idx="minor"/>
          </p:style>
        </p:sp>
      </p:grpSp>
      <p:grpSp>
        <p:nvGrpSpPr>
          <p:cNvPr id="9680" name="Group 10"/>
          <p:cNvGrpSpPr/>
          <p:nvPr/>
        </p:nvGrpSpPr>
        <p:grpSpPr>
          <a:xfrm>
            <a:off x="867960" y="2756880"/>
            <a:ext cx="420480" cy="417960"/>
            <a:chOff x="867960" y="2756880"/>
            <a:chExt cx="420480" cy="417960"/>
          </a:xfrm>
        </p:grpSpPr>
        <p:sp>
          <p:nvSpPr>
            <p:cNvPr id="9681" name="CustomShape 11"/>
            <p:cNvSpPr/>
            <p:nvPr/>
          </p:nvSpPr>
          <p:spPr>
            <a:xfrm>
              <a:off x="1073160" y="2756880"/>
              <a:ext cx="42840" cy="92880"/>
            </a:xfrm>
            <a:custGeom>
              <a:avLst/>
              <a:gdLst/>
              <a:ahLst/>
              <a:rect l="l" t="t" r="r" b="b"/>
              <a:pathLst>
                <a:path w="1230" h="2616">
                  <a:moveTo>
                    <a:pt x="1229" y="1"/>
                  </a:moveTo>
                  <a:cubicBezTo>
                    <a:pt x="757" y="379"/>
                    <a:pt x="284" y="1355"/>
                    <a:pt x="1" y="2616"/>
                  </a:cubicBezTo>
                  <a:lnTo>
                    <a:pt x="1229" y="2616"/>
                  </a:lnTo>
                  <a:lnTo>
                    <a:pt x="1229" y="1"/>
                  </a:lnTo>
                  <a:close/>
                </a:path>
              </a:pathLst>
            </a:custGeom>
            <a:solidFill>
              <a:srgbClr val="5f7d95"/>
            </a:solidFill>
            <a:ln>
              <a:noFill/>
            </a:ln>
          </p:spPr>
          <p:style>
            <a:lnRef idx="0"/>
            <a:fillRef idx="0"/>
            <a:effectRef idx="0"/>
            <a:fontRef idx="minor"/>
          </p:style>
        </p:sp>
        <p:sp>
          <p:nvSpPr>
            <p:cNvPr id="9682" name="CustomShape 12"/>
            <p:cNvSpPr/>
            <p:nvPr/>
          </p:nvSpPr>
          <p:spPr>
            <a:xfrm>
              <a:off x="1073160" y="2974680"/>
              <a:ext cx="42840" cy="91440"/>
            </a:xfrm>
            <a:custGeom>
              <a:avLst/>
              <a:gdLst/>
              <a:ahLst/>
              <a:rect l="l" t="t" r="r" b="b"/>
              <a:pathLst>
                <a:path w="1230" h="2584">
                  <a:moveTo>
                    <a:pt x="1" y="1"/>
                  </a:moveTo>
                  <a:cubicBezTo>
                    <a:pt x="284" y="1261"/>
                    <a:pt x="757" y="2237"/>
                    <a:pt x="1229" y="2584"/>
                  </a:cubicBezTo>
                  <a:lnTo>
                    <a:pt x="1229" y="1"/>
                  </a:lnTo>
                  <a:close/>
                </a:path>
              </a:pathLst>
            </a:custGeom>
            <a:solidFill>
              <a:srgbClr val="5f7d95"/>
            </a:solidFill>
            <a:ln>
              <a:noFill/>
            </a:ln>
          </p:spPr>
          <p:style>
            <a:lnRef idx="0"/>
            <a:fillRef idx="0"/>
            <a:effectRef idx="0"/>
            <a:fontRef idx="minor"/>
          </p:style>
        </p:sp>
        <p:sp>
          <p:nvSpPr>
            <p:cNvPr id="9683" name="CustomShape 13"/>
            <p:cNvSpPr/>
            <p:nvPr/>
          </p:nvSpPr>
          <p:spPr>
            <a:xfrm>
              <a:off x="1067760" y="2874960"/>
              <a:ext cx="48600" cy="72360"/>
            </a:xfrm>
            <a:custGeom>
              <a:avLst/>
              <a:gdLst/>
              <a:ahLst/>
              <a:rect l="l" t="t" r="r" b="b"/>
              <a:pathLst>
                <a:path w="1387" h="2048">
                  <a:moveTo>
                    <a:pt x="63" y="0"/>
                  </a:moveTo>
                  <a:cubicBezTo>
                    <a:pt x="0" y="725"/>
                    <a:pt x="0" y="1355"/>
                    <a:pt x="63" y="2048"/>
                  </a:cubicBezTo>
                  <a:lnTo>
                    <a:pt x="1386" y="2048"/>
                  </a:lnTo>
                  <a:lnTo>
                    <a:pt x="1386" y="0"/>
                  </a:lnTo>
                  <a:close/>
                </a:path>
              </a:pathLst>
            </a:custGeom>
            <a:solidFill>
              <a:srgbClr val="5f7d95"/>
            </a:solidFill>
            <a:ln>
              <a:noFill/>
            </a:ln>
          </p:spPr>
          <p:style>
            <a:lnRef idx="0"/>
            <a:fillRef idx="0"/>
            <a:effectRef idx="0"/>
            <a:fontRef idx="minor"/>
          </p:style>
        </p:sp>
        <p:sp>
          <p:nvSpPr>
            <p:cNvPr id="9684" name="CustomShape 14"/>
            <p:cNvSpPr/>
            <p:nvPr/>
          </p:nvSpPr>
          <p:spPr>
            <a:xfrm>
              <a:off x="1176480" y="2760480"/>
              <a:ext cx="99360" cy="89280"/>
            </a:xfrm>
            <a:custGeom>
              <a:avLst/>
              <a:gdLst/>
              <a:ahLst/>
              <a:rect l="l" t="t" r="r" b="b"/>
              <a:pathLst>
                <a:path w="2805" h="2521">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style>
            <a:lnRef idx="0"/>
            <a:fillRef idx="0"/>
            <a:effectRef idx="0"/>
            <a:fontRef idx="minor"/>
          </p:style>
        </p:sp>
        <p:sp>
          <p:nvSpPr>
            <p:cNvPr id="9685" name="CustomShape 15"/>
            <p:cNvSpPr/>
            <p:nvPr/>
          </p:nvSpPr>
          <p:spPr>
            <a:xfrm>
              <a:off x="1213920" y="2874960"/>
              <a:ext cx="74520" cy="72360"/>
            </a:xfrm>
            <a:custGeom>
              <a:avLst/>
              <a:gdLst/>
              <a:ahLst/>
              <a:rect l="l" t="t" r="r" b="b"/>
              <a:pathLst>
                <a:path w="2112" h="2048">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style>
            <a:lnRef idx="0"/>
            <a:fillRef idx="0"/>
            <a:effectRef idx="0"/>
            <a:fontRef idx="minor"/>
          </p:style>
        </p:sp>
        <p:sp>
          <p:nvSpPr>
            <p:cNvPr id="9686" name="CustomShape 16"/>
            <p:cNvSpPr/>
            <p:nvPr/>
          </p:nvSpPr>
          <p:spPr>
            <a:xfrm>
              <a:off x="1141200" y="2756880"/>
              <a:ext cx="42840" cy="92880"/>
            </a:xfrm>
            <a:custGeom>
              <a:avLst/>
              <a:gdLst/>
              <a:ahLst/>
              <a:rect l="l" t="t" r="r" b="b"/>
              <a:pathLst>
                <a:path w="1229" h="2616">
                  <a:moveTo>
                    <a:pt x="0" y="1"/>
                  </a:moveTo>
                  <a:lnTo>
                    <a:pt x="0" y="2616"/>
                  </a:lnTo>
                  <a:lnTo>
                    <a:pt x="1229" y="2616"/>
                  </a:lnTo>
                  <a:cubicBezTo>
                    <a:pt x="977" y="1355"/>
                    <a:pt x="473" y="379"/>
                    <a:pt x="0" y="1"/>
                  </a:cubicBezTo>
                  <a:close/>
                </a:path>
              </a:pathLst>
            </a:custGeom>
            <a:solidFill>
              <a:srgbClr val="5f7d95"/>
            </a:solidFill>
            <a:ln>
              <a:noFill/>
            </a:ln>
          </p:spPr>
          <p:style>
            <a:lnRef idx="0"/>
            <a:fillRef idx="0"/>
            <a:effectRef idx="0"/>
            <a:fontRef idx="minor"/>
          </p:style>
        </p:sp>
        <p:sp>
          <p:nvSpPr>
            <p:cNvPr id="9687" name="CustomShape 17"/>
            <p:cNvSpPr/>
            <p:nvPr/>
          </p:nvSpPr>
          <p:spPr>
            <a:xfrm>
              <a:off x="1141200" y="2974680"/>
              <a:ext cx="42840" cy="91440"/>
            </a:xfrm>
            <a:custGeom>
              <a:avLst/>
              <a:gdLst/>
              <a:ahLst/>
              <a:rect l="l" t="t" r="r" b="b"/>
              <a:pathLst>
                <a:path w="1229" h="2584">
                  <a:moveTo>
                    <a:pt x="0" y="1"/>
                  </a:moveTo>
                  <a:lnTo>
                    <a:pt x="0" y="2584"/>
                  </a:lnTo>
                  <a:cubicBezTo>
                    <a:pt x="473" y="2237"/>
                    <a:pt x="945" y="1261"/>
                    <a:pt x="1229" y="1"/>
                  </a:cubicBezTo>
                  <a:close/>
                </a:path>
              </a:pathLst>
            </a:custGeom>
            <a:solidFill>
              <a:srgbClr val="5f7d95"/>
            </a:solidFill>
            <a:ln>
              <a:noFill/>
            </a:ln>
          </p:spPr>
          <p:style>
            <a:lnRef idx="0"/>
            <a:fillRef idx="0"/>
            <a:effectRef idx="0"/>
            <a:fontRef idx="minor"/>
          </p:style>
        </p:sp>
        <p:sp>
          <p:nvSpPr>
            <p:cNvPr id="9688" name="CustomShape 18"/>
            <p:cNvSpPr/>
            <p:nvPr/>
          </p:nvSpPr>
          <p:spPr>
            <a:xfrm>
              <a:off x="867960" y="2972520"/>
              <a:ext cx="214200" cy="202320"/>
            </a:xfrm>
            <a:custGeom>
              <a:avLst/>
              <a:gdLst/>
              <a:ahLst/>
              <a:rect l="l" t="t" r="r" b="b"/>
              <a:pathLst>
                <a:path w="5987" h="5664">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style>
            <a:lnRef idx="0"/>
            <a:fillRef idx="0"/>
            <a:effectRef idx="0"/>
            <a:fontRef idx="minor"/>
          </p:style>
        </p:sp>
        <p:sp>
          <p:nvSpPr>
            <p:cNvPr id="9689" name="CustomShape 19"/>
            <p:cNvSpPr/>
            <p:nvPr/>
          </p:nvSpPr>
          <p:spPr>
            <a:xfrm>
              <a:off x="1176480" y="2972520"/>
              <a:ext cx="99360" cy="91440"/>
            </a:xfrm>
            <a:custGeom>
              <a:avLst/>
              <a:gdLst/>
              <a:ahLst/>
              <a:rect l="l" t="t" r="r" b="b"/>
              <a:pathLst>
                <a:path w="2805" h="2584">
                  <a:moveTo>
                    <a:pt x="946" y="1"/>
                  </a:moveTo>
                  <a:cubicBezTo>
                    <a:pt x="757" y="1040"/>
                    <a:pt x="442" y="1954"/>
                    <a:pt x="1" y="2584"/>
                  </a:cubicBezTo>
                  <a:cubicBezTo>
                    <a:pt x="1261" y="2174"/>
                    <a:pt x="2301" y="1229"/>
                    <a:pt x="2805" y="1"/>
                  </a:cubicBezTo>
                  <a:close/>
                </a:path>
              </a:pathLst>
            </a:custGeom>
            <a:solidFill>
              <a:srgbClr val="5f7d95"/>
            </a:solidFill>
            <a:ln>
              <a:noFill/>
            </a:ln>
          </p:spPr>
          <p:style>
            <a:lnRef idx="0"/>
            <a:fillRef idx="0"/>
            <a:effectRef idx="0"/>
            <a:fontRef idx="minor"/>
          </p:style>
        </p:sp>
        <p:sp>
          <p:nvSpPr>
            <p:cNvPr id="9690" name="CustomShape 20"/>
            <p:cNvSpPr/>
            <p:nvPr/>
          </p:nvSpPr>
          <p:spPr>
            <a:xfrm>
              <a:off x="970200" y="2874960"/>
              <a:ext cx="73440" cy="72360"/>
            </a:xfrm>
            <a:custGeom>
              <a:avLst/>
              <a:gdLst/>
              <a:ahLst/>
              <a:rect l="l" t="t" r="r" b="b"/>
              <a:pathLst>
                <a:path w="2081" h="2048">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style>
            <a:lnRef idx="0"/>
            <a:fillRef idx="0"/>
            <a:effectRef idx="0"/>
            <a:fontRef idx="minor"/>
          </p:style>
        </p:sp>
        <p:sp>
          <p:nvSpPr>
            <p:cNvPr id="9691" name="CustomShape 21"/>
            <p:cNvSpPr/>
            <p:nvPr/>
          </p:nvSpPr>
          <p:spPr>
            <a:xfrm>
              <a:off x="982440" y="2757960"/>
              <a:ext cx="99360" cy="89280"/>
            </a:xfrm>
            <a:custGeom>
              <a:avLst/>
              <a:gdLst/>
              <a:ahLst/>
              <a:rect l="l" t="t" r="r" b="b"/>
              <a:pathLst>
                <a:path w="2805" h="2521">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style>
            <a:lnRef idx="0"/>
            <a:fillRef idx="0"/>
            <a:effectRef idx="0"/>
            <a:fontRef idx="minor"/>
          </p:style>
        </p:sp>
        <p:sp>
          <p:nvSpPr>
            <p:cNvPr id="9692" name="CustomShape 22"/>
            <p:cNvSpPr/>
            <p:nvPr/>
          </p:nvSpPr>
          <p:spPr>
            <a:xfrm>
              <a:off x="1141200" y="2874960"/>
              <a:ext cx="49680" cy="72360"/>
            </a:xfrm>
            <a:custGeom>
              <a:avLst/>
              <a:gdLst/>
              <a:ahLst/>
              <a:rect l="l" t="t" r="r" b="b"/>
              <a:pathLst>
                <a:path w="1418" h="2048">
                  <a:moveTo>
                    <a:pt x="0" y="0"/>
                  </a:moveTo>
                  <a:lnTo>
                    <a:pt x="0" y="2048"/>
                  </a:lnTo>
                  <a:lnTo>
                    <a:pt x="1292" y="2048"/>
                  </a:lnTo>
                  <a:cubicBezTo>
                    <a:pt x="1418" y="1355"/>
                    <a:pt x="1418" y="725"/>
                    <a:pt x="1292" y="0"/>
                  </a:cubicBezTo>
                  <a:close/>
                </a:path>
              </a:pathLst>
            </a:custGeom>
            <a:solidFill>
              <a:srgbClr val="5f7d95"/>
            </a:solidFill>
            <a:ln>
              <a:noFill/>
            </a:ln>
          </p:spPr>
          <p:style>
            <a:lnRef idx="0"/>
            <a:fillRef idx="0"/>
            <a:effectRef idx="0"/>
            <a:fontRef idx="minor"/>
          </p:style>
        </p:sp>
      </p:grpSp>
      <p:sp>
        <p:nvSpPr>
          <p:cNvPr id="9693" name="CustomShape 23"/>
          <p:cNvSpPr/>
          <p:nvPr/>
        </p:nvSpPr>
        <p:spPr>
          <a:xfrm>
            <a:off x="3546000" y="1689120"/>
            <a:ext cx="433080" cy="417960"/>
          </a:xfrm>
          <a:custGeom>
            <a:avLst/>
            <a:gdLst/>
            <a:ahLst/>
            <a:rect l="l" t="t" r="r" b="b"/>
            <a:pathLst>
              <a:path w="12074" h="11646">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style>
          <a:lnRef idx="0"/>
          <a:fillRef idx="0"/>
          <a:effectRef idx="0"/>
          <a:fontRef idx="minor"/>
        </p:style>
      </p:sp>
      <p:grpSp>
        <p:nvGrpSpPr>
          <p:cNvPr id="9694" name="Group 24"/>
          <p:cNvGrpSpPr/>
          <p:nvPr/>
        </p:nvGrpSpPr>
        <p:grpSpPr>
          <a:xfrm>
            <a:off x="3551400" y="2205360"/>
            <a:ext cx="421560" cy="418320"/>
            <a:chOff x="3551400" y="2205360"/>
            <a:chExt cx="421560" cy="418320"/>
          </a:xfrm>
        </p:grpSpPr>
        <p:sp>
          <p:nvSpPr>
            <p:cNvPr id="9695" name="CustomShape 25"/>
            <p:cNvSpPr/>
            <p:nvPr/>
          </p:nvSpPr>
          <p:spPr>
            <a:xfrm>
              <a:off x="3552480" y="2205360"/>
              <a:ext cx="420480" cy="244800"/>
            </a:xfrm>
            <a:custGeom>
              <a:avLst/>
              <a:gdLst/>
              <a:ahLst/>
              <a:rect l="l" t="t" r="r" b="b"/>
              <a:pathLst>
                <a:path w="11721" h="6837">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style>
            <a:lnRef idx="0"/>
            <a:fillRef idx="0"/>
            <a:effectRef idx="0"/>
            <a:fontRef idx="minor"/>
          </p:style>
        </p:sp>
        <p:sp>
          <p:nvSpPr>
            <p:cNvPr id="9696" name="CustomShape 26"/>
            <p:cNvSpPr/>
            <p:nvPr/>
          </p:nvSpPr>
          <p:spPr>
            <a:xfrm>
              <a:off x="3551400" y="2394720"/>
              <a:ext cx="418320" cy="228960"/>
            </a:xfrm>
            <a:custGeom>
              <a:avLst/>
              <a:gdLst/>
              <a:ahLst/>
              <a:rect l="l" t="t" r="r" b="b"/>
              <a:pathLst>
                <a:path w="11657" h="639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style>
            <a:lnRef idx="0"/>
            <a:fillRef idx="0"/>
            <a:effectRef idx="0"/>
            <a:fontRef idx="minor"/>
          </p:style>
        </p:sp>
        <p:sp>
          <p:nvSpPr>
            <p:cNvPr id="9697" name="CustomShape 27"/>
            <p:cNvSpPr/>
            <p:nvPr/>
          </p:nvSpPr>
          <p:spPr>
            <a:xfrm>
              <a:off x="3724920" y="2473920"/>
              <a:ext cx="72360" cy="25920"/>
            </a:xfrm>
            <a:custGeom>
              <a:avLst/>
              <a:gdLst/>
              <a:ahLst/>
              <a:rect l="l" t="t" r="r" b="b"/>
              <a:pathLst>
                <a:path w="2049" h="758">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style>
            <a:lnRef idx="0"/>
            <a:fillRef idx="0"/>
            <a:effectRef idx="0"/>
            <a:fontRef idx="minor"/>
          </p:style>
        </p:sp>
      </p:grpSp>
      <p:grpSp>
        <p:nvGrpSpPr>
          <p:cNvPr id="9698" name="Group 28"/>
          <p:cNvGrpSpPr/>
          <p:nvPr/>
        </p:nvGrpSpPr>
        <p:grpSpPr>
          <a:xfrm>
            <a:off x="3564360" y="2756880"/>
            <a:ext cx="419400" cy="418320"/>
            <a:chOff x="3564360" y="2756880"/>
            <a:chExt cx="419400" cy="418320"/>
          </a:xfrm>
        </p:grpSpPr>
        <p:sp>
          <p:nvSpPr>
            <p:cNvPr id="9699" name="CustomShape 29"/>
            <p:cNvSpPr/>
            <p:nvPr/>
          </p:nvSpPr>
          <p:spPr>
            <a:xfrm>
              <a:off x="3713040" y="2904120"/>
              <a:ext cx="123480" cy="123480"/>
            </a:xfrm>
            <a:custGeom>
              <a:avLst/>
              <a:gdLst/>
              <a:ahLst/>
              <a:rect l="l" t="t" r="r" b="b"/>
              <a:pathLst>
                <a:path w="3466" h="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style>
            <a:lnRef idx="0"/>
            <a:fillRef idx="0"/>
            <a:effectRef idx="0"/>
            <a:fontRef idx="minor"/>
          </p:style>
        </p:sp>
        <p:sp>
          <p:nvSpPr>
            <p:cNvPr id="9700" name="CustomShape 30"/>
            <p:cNvSpPr/>
            <p:nvPr/>
          </p:nvSpPr>
          <p:spPr>
            <a:xfrm>
              <a:off x="3761640" y="2954160"/>
              <a:ext cx="25920" cy="23400"/>
            </a:xfrm>
            <a:custGeom>
              <a:avLst/>
              <a:gdLst/>
              <a:ahLst/>
              <a:rect l="l" t="t" r="r" b="b"/>
              <a:pathLst>
                <a:path w="758" h="694">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style>
            <a:lnRef idx="0"/>
            <a:fillRef idx="0"/>
            <a:effectRef idx="0"/>
            <a:fontRef idx="minor"/>
          </p:style>
        </p:sp>
        <p:sp>
          <p:nvSpPr>
            <p:cNvPr id="9701" name="CustomShape 31"/>
            <p:cNvSpPr/>
            <p:nvPr/>
          </p:nvSpPr>
          <p:spPr>
            <a:xfrm>
              <a:off x="3692520" y="2756880"/>
              <a:ext cx="291240" cy="292320"/>
            </a:xfrm>
            <a:custGeom>
              <a:avLst/>
              <a:gdLst/>
              <a:ahLst/>
              <a:rect l="l" t="t" r="r" b="b"/>
              <a:pathLst>
                <a:path w="8129" h="8161">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style>
            <a:lnRef idx="0"/>
            <a:fillRef idx="0"/>
            <a:effectRef idx="0"/>
            <a:fontRef idx="minor"/>
          </p:style>
        </p:sp>
        <p:sp>
          <p:nvSpPr>
            <p:cNvPr id="9702" name="CustomShape 32"/>
            <p:cNvSpPr/>
            <p:nvPr/>
          </p:nvSpPr>
          <p:spPr>
            <a:xfrm>
              <a:off x="3825360" y="3016440"/>
              <a:ext cx="129960" cy="129960"/>
            </a:xfrm>
            <a:custGeom>
              <a:avLst/>
              <a:gdLst/>
              <a:ahLst/>
              <a:rect l="l" t="t" r="r" b="b"/>
              <a:pathLst>
                <a:path w="3655" h="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style>
            <a:lnRef idx="0"/>
            <a:fillRef idx="0"/>
            <a:effectRef idx="0"/>
            <a:fontRef idx="minor"/>
          </p:style>
        </p:sp>
        <p:sp>
          <p:nvSpPr>
            <p:cNvPr id="9703" name="CustomShape 33"/>
            <p:cNvSpPr/>
            <p:nvPr/>
          </p:nvSpPr>
          <p:spPr>
            <a:xfrm>
              <a:off x="3592800" y="2785320"/>
              <a:ext cx="130320" cy="129960"/>
            </a:xfrm>
            <a:custGeom>
              <a:avLst/>
              <a:gdLst/>
              <a:ahLst/>
              <a:rect l="l" t="t" r="r" b="b"/>
              <a:pathLst>
                <a:path w="3656" h="3655">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style>
            <a:lnRef idx="0"/>
            <a:fillRef idx="0"/>
            <a:effectRef idx="0"/>
            <a:fontRef idx="minor"/>
          </p:style>
        </p:sp>
        <p:sp>
          <p:nvSpPr>
            <p:cNvPr id="9704" name="CustomShape 34"/>
            <p:cNvSpPr/>
            <p:nvPr/>
          </p:nvSpPr>
          <p:spPr>
            <a:xfrm>
              <a:off x="3564360" y="2882880"/>
              <a:ext cx="292320" cy="292320"/>
            </a:xfrm>
            <a:custGeom>
              <a:avLst/>
              <a:gdLst/>
              <a:ahLst/>
              <a:rect l="l" t="t" r="r" b="b"/>
              <a:pathLst>
                <a:path w="8160" h="8161">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style>
            <a:lnRef idx="0"/>
            <a:fillRef idx="0"/>
            <a:effectRef idx="0"/>
            <a:fontRef idx="minor"/>
          </p:style>
        </p:sp>
      </p:grpSp>
      <p:grpSp>
        <p:nvGrpSpPr>
          <p:cNvPr id="9705" name="Group 35"/>
          <p:cNvGrpSpPr/>
          <p:nvPr/>
        </p:nvGrpSpPr>
        <p:grpSpPr>
          <a:xfrm>
            <a:off x="6256440" y="1714320"/>
            <a:ext cx="429480" cy="368280"/>
            <a:chOff x="6256440" y="1714320"/>
            <a:chExt cx="429480" cy="368280"/>
          </a:xfrm>
        </p:grpSpPr>
        <p:sp>
          <p:nvSpPr>
            <p:cNvPr id="9706" name="CustomShape 36"/>
            <p:cNvSpPr/>
            <p:nvPr/>
          </p:nvSpPr>
          <p:spPr>
            <a:xfrm>
              <a:off x="6256440" y="2010240"/>
              <a:ext cx="218520" cy="72360"/>
            </a:xfrm>
            <a:custGeom>
              <a:avLst/>
              <a:gdLst/>
              <a:ahLst/>
              <a:rect l="l" t="t" r="r" b="b"/>
              <a:pathLst>
                <a:path w="6113" h="2049">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style>
            <a:lnRef idx="0"/>
            <a:fillRef idx="0"/>
            <a:effectRef idx="0"/>
            <a:fontRef idx="minor"/>
          </p:style>
        </p:sp>
        <p:sp>
          <p:nvSpPr>
            <p:cNvPr id="9707" name="CustomShape 37"/>
            <p:cNvSpPr/>
            <p:nvPr/>
          </p:nvSpPr>
          <p:spPr>
            <a:xfrm>
              <a:off x="6476400" y="2010240"/>
              <a:ext cx="209520" cy="72360"/>
            </a:xfrm>
            <a:custGeom>
              <a:avLst/>
              <a:gdLst/>
              <a:ahLst/>
              <a:rect l="l" t="t" r="r" b="b"/>
              <a:pathLst>
                <a:path w="5861" h="2049">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style>
            <a:lnRef idx="0"/>
            <a:fillRef idx="0"/>
            <a:effectRef idx="0"/>
            <a:fontRef idx="minor"/>
          </p:style>
        </p:sp>
        <p:sp>
          <p:nvSpPr>
            <p:cNvPr id="9708" name="CustomShape 38"/>
            <p:cNvSpPr/>
            <p:nvPr/>
          </p:nvSpPr>
          <p:spPr>
            <a:xfrm>
              <a:off x="6441120" y="1798200"/>
              <a:ext cx="84600" cy="102960"/>
            </a:xfrm>
            <a:custGeom>
              <a:avLst/>
              <a:gdLst/>
              <a:ahLst/>
              <a:rect l="l" t="t" r="r" b="b"/>
              <a:pathLst>
                <a:path w="2395" h="2899">
                  <a:moveTo>
                    <a:pt x="0" y="1"/>
                  </a:moveTo>
                  <a:lnTo>
                    <a:pt x="0" y="2899"/>
                  </a:lnTo>
                  <a:lnTo>
                    <a:pt x="2395" y="1450"/>
                  </a:lnTo>
                  <a:lnTo>
                    <a:pt x="0" y="1"/>
                  </a:lnTo>
                  <a:close/>
                </a:path>
              </a:pathLst>
            </a:custGeom>
            <a:solidFill>
              <a:srgbClr val="5f7d95"/>
            </a:solidFill>
            <a:ln>
              <a:noFill/>
            </a:ln>
          </p:spPr>
          <p:style>
            <a:lnRef idx="0"/>
            <a:fillRef idx="0"/>
            <a:effectRef idx="0"/>
            <a:fontRef idx="minor"/>
          </p:style>
        </p:sp>
        <p:sp>
          <p:nvSpPr>
            <p:cNvPr id="9709" name="CustomShape 39"/>
            <p:cNvSpPr/>
            <p:nvPr/>
          </p:nvSpPr>
          <p:spPr>
            <a:xfrm>
              <a:off x="6267600" y="1714320"/>
              <a:ext cx="418320" cy="269640"/>
            </a:xfrm>
            <a:custGeom>
              <a:avLst/>
              <a:gdLst/>
              <a:ahLst/>
              <a:rect l="l" t="t" r="r" b="b"/>
              <a:pathLst>
                <a:path w="11658" h="753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style>
            <a:lnRef idx="0"/>
            <a:fillRef idx="0"/>
            <a:effectRef idx="0"/>
            <a:fontRef idx="minor"/>
          </p:style>
        </p:sp>
      </p:grpSp>
      <p:grpSp>
        <p:nvGrpSpPr>
          <p:cNvPr id="9710" name="Group 40"/>
          <p:cNvGrpSpPr/>
          <p:nvPr/>
        </p:nvGrpSpPr>
        <p:grpSpPr>
          <a:xfrm>
            <a:off x="6260400" y="2204640"/>
            <a:ext cx="421560" cy="419040"/>
            <a:chOff x="6260400" y="2204640"/>
            <a:chExt cx="421560" cy="419040"/>
          </a:xfrm>
        </p:grpSpPr>
        <p:sp>
          <p:nvSpPr>
            <p:cNvPr id="9711" name="CustomShape 41"/>
            <p:cNvSpPr/>
            <p:nvPr/>
          </p:nvSpPr>
          <p:spPr>
            <a:xfrm>
              <a:off x="6262560" y="2204640"/>
              <a:ext cx="419400" cy="96120"/>
            </a:xfrm>
            <a:custGeom>
              <a:avLst/>
              <a:gdLst/>
              <a:ahLst/>
              <a:rect l="l" t="t" r="r" b="b"/>
              <a:pathLst>
                <a:path w="11690" h="2711">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style>
            <a:lnRef idx="0"/>
            <a:fillRef idx="0"/>
            <a:effectRef idx="0"/>
            <a:fontRef idx="minor"/>
          </p:style>
        </p:sp>
        <p:sp>
          <p:nvSpPr>
            <p:cNvPr id="9712" name="CustomShape 42"/>
            <p:cNvSpPr/>
            <p:nvPr/>
          </p:nvSpPr>
          <p:spPr>
            <a:xfrm>
              <a:off x="6260400" y="2333880"/>
              <a:ext cx="419400" cy="219600"/>
            </a:xfrm>
            <a:custGeom>
              <a:avLst/>
              <a:gdLst/>
              <a:ahLst/>
              <a:rect l="l" t="t" r="r" b="b"/>
              <a:pathLst>
                <a:path w="11690" h="6144">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style>
            <a:lnRef idx="0"/>
            <a:fillRef idx="0"/>
            <a:effectRef idx="0"/>
            <a:fontRef idx="minor"/>
          </p:style>
        </p:sp>
        <p:sp>
          <p:nvSpPr>
            <p:cNvPr id="9713" name="CustomShape 43"/>
            <p:cNvSpPr/>
            <p:nvPr/>
          </p:nvSpPr>
          <p:spPr>
            <a:xfrm>
              <a:off x="6437160" y="2387160"/>
              <a:ext cx="84960" cy="235440"/>
            </a:xfrm>
            <a:custGeom>
              <a:avLst/>
              <a:gdLst/>
              <a:ahLst/>
              <a:rect l="l" t="t" r="r" b="b"/>
              <a:pathLst>
                <a:path w="2396" h="6585">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style>
            <a:lnRef idx="0"/>
            <a:fillRef idx="0"/>
            <a:effectRef idx="0"/>
            <a:fontRef idx="minor"/>
          </p:style>
        </p:sp>
        <p:sp>
          <p:nvSpPr>
            <p:cNvPr id="9714" name="CustomShape 44"/>
            <p:cNvSpPr/>
            <p:nvPr/>
          </p:nvSpPr>
          <p:spPr>
            <a:xfrm>
              <a:off x="6548400" y="2389320"/>
              <a:ext cx="84600" cy="234360"/>
            </a:xfrm>
            <a:custGeom>
              <a:avLst/>
              <a:gdLst/>
              <a:ahLst/>
              <a:rect l="l" t="t" r="r" b="b"/>
              <a:pathLst>
                <a:path w="2395" h="6554">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style>
            <a:lnRef idx="0"/>
            <a:fillRef idx="0"/>
            <a:effectRef idx="0"/>
            <a:fontRef idx="minor"/>
          </p:style>
        </p:sp>
      </p:grpSp>
      <p:grpSp>
        <p:nvGrpSpPr>
          <p:cNvPr id="9715" name="Group 45"/>
          <p:cNvGrpSpPr/>
          <p:nvPr/>
        </p:nvGrpSpPr>
        <p:grpSpPr>
          <a:xfrm>
            <a:off x="6272640" y="2781360"/>
            <a:ext cx="420840" cy="369360"/>
            <a:chOff x="6272640" y="2781360"/>
            <a:chExt cx="420840" cy="369360"/>
          </a:xfrm>
        </p:grpSpPr>
        <p:sp>
          <p:nvSpPr>
            <p:cNvPr id="9716" name="CustomShape 46"/>
            <p:cNvSpPr/>
            <p:nvPr/>
          </p:nvSpPr>
          <p:spPr>
            <a:xfrm>
              <a:off x="6274080" y="2781360"/>
              <a:ext cx="419400" cy="97200"/>
            </a:xfrm>
            <a:custGeom>
              <a:avLst/>
              <a:gdLst/>
              <a:ahLst/>
              <a:rect l="l" t="t" r="r" b="b"/>
              <a:pathLst>
                <a:path w="11690" h="2742">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style>
            <a:lnRef idx="0"/>
            <a:fillRef idx="0"/>
            <a:effectRef idx="0"/>
            <a:fontRef idx="minor"/>
          </p:style>
        </p:sp>
        <p:sp>
          <p:nvSpPr>
            <p:cNvPr id="9717" name="CustomShape 47"/>
            <p:cNvSpPr/>
            <p:nvPr/>
          </p:nvSpPr>
          <p:spPr>
            <a:xfrm>
              <a:off x="6272640" y="2904840"/>
              <a:ext cx="419400" cy="245880"/>
            </a:xfrm>
            <a:custGeom>
              <a:avLst/>
              <a:gdLst/>
              <a:ahLst/>
              <a:rect l="l" t="t" r="r" b="b"/>
              <a:pathLst>
                <a:path w="11689" h="686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style>
            <a:lnRef idx="0"/>
            <a:fillRef idx="0"/>
            <a:effectRef idx="0"/>
            <a:fontRef idx="minor"/>
          </p:style>
        </p:sp>
      </p:grpSp>
      <p:grpSp>
        <p:nvGrpSpPr>
          <p:cNvPr id="9718" name="Group 48"/>
          <p:cNvGrpSpPr/>
          <p:nvPr/>
        </p:nvGrpSpPr>
        <p:grpSpPr>
          <a:xfrm>
            <a:off x="1374480" y="3369600"/>
            <a:ext cx="420120" cy="295560"/>
            <a:chOff x="1374480" y="3369600"/>
            <a:chExt cx="420120" cy="295560"/>
          </a:xfrm>
        </p:grpSpPr>
        <p:sp>
          <p:nvSpPr>
            <p:cNvPr id="9719" name="CustomShape 49"/>
            <p:cNvSpPr/>
            <p:nvPr/>
          </p:nvSpPr>
          <p:spPr>
            <a:xfrm>
              <a:off x="1397160" y="3536280"/>
              <a:ext cx="375120" cy="128880"/>
            </a:xfrm>
            <a:custGeom>
              <a:avLst/>
              <a:gdLst/>
              <a:ahLst/>
              <a:rect l="l" t="t" r="r" b="b"/>
              <a:pathLst>
                <a:path w="10461" h="3624">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style>
            <a:lnRef idx="0"/>
            <a:fillRef idx="0"/>
            <a:effectRef idx="0"/>
            <a:fontRef idx="minor"/>
          </p:style>
        </p:sp>
        <p:sp>
          <p:nvSpPr>
            <p:cNvPr id="9720" name="CustomShape 50"/>
            <p:cNvSpPr/>
            <p:nvPr/>
          </p:nvSpPr>
          <p:spPr>
            <a:xfrm>
              <a:off x="1396080" y="3369600"/>
              <a:ext cx="375120" cy="185040"/>
            </a:xfrm>
            <a:custGeom>
              <a:avLst/>
              <a:gdLst/>
              <a:ahLst/>
              <a:rect l="l" t="t" r="r" b="b"/>
              <a:pathLst>
                <a:path w="10460" h="5176">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style>
            <a:lnRef idx="0"/>
            <a:fillRef idx="0"/>
            <a:effectRef idx="0"/>
            <a:fontRef idx="minor"/>
          </p:style>
        </p:sp>
        <p:sp>
          <p:nvSpPr>
            <p:cNvPr id="9721" name="CustomShape 51"/>
            <p:cNvSpPr/>
            <p:nvPr/>
          </p:nvSpPr>
          <p:spPr>
            <a:xfrm>
              <a:off x="1374480" y="3390840"/>
              <a:ext cx="128880" cy="251640"/>
            </a:xfrm>
            <a:custGeom>
              <a:avLst/>
              <a:gdLst/>
              <a:ahLst/>
              <a:rect l="l" t="t" r="r" b="b"/>
              <a:pathLst>
                <a:path w="3624" h="7026">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style>
            <a:lnRef idx="0"/>
            <a:fillRef idx="0"/>
            <a:effectRef idx="0"/>
            <a:fontRef idx="minor"/>
          </p:style>
        </p:sp>
        <p:sp>
          <p:nvSpPr>
            <p:cNvPr id="9722" name="CustomShape 52"/>
            <p:cNvSpPr/>
            <p:nvPr/>
          </p:nvSpPr>
          <p:spPr>
            <a:xfrm>
              <a:off x="1665720" y="3390840"/>
              <a:ext cx="128880" cy="253800"/>
            </a:xfrm>
            <a:custGeom>
              <a:avLst/>
              <a:gdLst/>
              <a:ahLst/>
              <a:rect l="l" t="t" r="r" b="b"/>
              <a:pathLst>
                <a:path w="3624" h="7089">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style>
            <a:lnRef idx="0"/>
            <a:fillRef idx="0"/>
            <a:effectRef idx="0"/>
            <a:fontRef idx="minor"/>
          </p:style>
        </p:sp>
      </p:grpSp>
      <p:grpSp>
        <p:nvGrpSpPr>
          <p:cNvPr id="9723" name="Group 53"/>
          <p:cNvGrpSpPr/>
          <p:nvPr/>
        </p:nvGrpSpPr>
        <p:grpSpPr>
          <a:xfrm>
            <a:off x="1381320" y="1688760"/>
            <a:ext cx="443160" cy="419040"/>
            <a:chOff x="1381320" y="1688760"/>
            <a:chExt cx="443160" cy="419040"/>
          </a:xfrm>
        </p:grpSpPr>
        <p:sp>
          <p:nvSpPr>
            <p:cNvPr id="9724" name="CustomShape 54"/>
            <p:cNvSpPr/>
            <p:nvPr/>
          </p:nvSpPr>
          <p:spPr>
            <a:xfrm>
              <a:off x="1381320" y="1688760"/>
              <a:ext cx="443160" cy="171000"/>
            </a:xfrm>
            <a:custGeom>
              <a:avLst/>
              <a:gdLst/>
              <a:ahLst/>
              <a:rect l="l" t="t" r="r" b="b"/>
              <a:pathLst>
                <a:path w="12351" h="479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style>
            <a:lnRef idx="0"/>
            <a:fillRef idx="0"/>
            <a:effectRef idx="0"/>
            <a:fontRef idx="minor"/>
          </p:style>
        </p:sp>
        <p:sp>
          <p:nvSpPr>
            <p:cNvPr id="9725" name="CustomShape 55"/>
            <p:cNvSpPr/>
            <p:nvPr/>
          </p:nvSpPr>
          <p:spPr>
            <a:xfrm>
              <a:off x="1540440" y="1985760"/>
              <a:ext cx="123480" cy="122040"/>
            </a:xfrm>
            <a:custGeom>
              <a:avLst/>
              <a:gdLst/>
              <a:ahLst/>
              <a:rect l="l" t="t" r="r" b="b"/>
              <a:pathLst>
                <a:path w="3466" h="3428">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style>
            <a:lnRef idx="0"/>
            <a:fillRef idx="0"/>
            <a:effectRef idx="0"/>
            <a:fontRef idx="minor"/>
          </p:style>
        </p:sp>
        <p:sp>
          <p:nvSpPr>
            <p:cNvPr id="9726" name="CustomShape 56"/>
            <p:cNvSpPr/>
            <p:nvPr/>
          </p:nvSpPr>
          <p:spPr>
            <a:xfrm>
              <a:off x="1448280" y="1887120"/>
              <a:ext cx="304920" cy="71280"/>
            </a:xfrm>
            <a:custGeom>
              <a:avLst/>
              <a:gdLst/>
              <a:ahLst/>
              <a:rect l="l" t="t" r="r" b="b"/>
              <a:pathLst>
                <a:path w="8507" h="2017">
                  <a:moveTo>
                    <a:pt x="0" y="0"/>
                  </a:moveTo>
                  <a:lnTo>
                    <a:pt x="2048" y="2016"/>
                  </a:lnTo>
                  <a:lnTo>
                    <a:pt x="6459" y="2016"/>
                  </a:lnTo>
                  <a:lnTo>
                    <a:pt x="8507" y="0"/>
                  </a:lnTo>
                  <a:close/>
                </a:path>
              </a:pathLst>
            </a:custGeom>
            <a:solidFill>
              <a:srgbClr val="5f7d95"/>
            </a:solidFill>
            <a:ln>
              <a:noFill/>
            </a:ln>
          </p:spPr>
          <p:style>
            <a:lnRef idx="0"/>
            <a:fillRef idx="0"/>
            <a:effectRef idx="0"/>
            <a:fontRef idx="minor"/>
          </p:style>
        </p:sp>
      </p:grpSp>
      <p:grpSp>
        <p:nvGrpSpPr>
          <p:cNvPr id="9727" name="Group 57"/>
          <p:cNvGrpSpPr/>
          <p:nvPr/>
        </p:nvGrpSpPr>
        <p:grpSpPr>
          <a:xfrm>
            <a:off x="1392840" y="2205360"/>
            <a:ext cx="420480" cy="418320"/>
            <a:chOff x="1392840" y="2205360"/>
            <a:chExt cx="420480" cy="418320"/>
          </a:xfrm>
        </p:grpSpPr>
        <p:sp>
          <p:nvSpPr>
            <p:cNvPr id="9728" name="CustomShape 58"/>
            <p:cNvSpPr/>
            <p:nvPr/>
          </p:nvSpPr>
          <p:spPr>
            <a:xfrm>
              <a:off x="1563480" y="2377440"/>
              <a:ext cx="249840" cy="246240"/>
            </a:xfrm>
            <a:custGeom>
              <a:avLst/>
              <a:gdLst/>
              <a:ahLst/>
              <a:rect l="l" t="t" r="r" b="b"/>
              <a:pathLst>
                <a:path w="6985" h="6878">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style>
            <a:lnRef idx="0"/>
            <a:fillRef idx="0"/>
            <a:effectRef idx="0"/>
            <a:fontRef idx="minor"/>
          </p:style>
        </p:sp>
        <p:sp>
          <p:nvSpPr>
            <p:cNvPr id="9729" name="CustomShape 59"/>
            <p:cNvSpPr/>
            <p:nvPr/>
          </p:nvSpPr>
          <p:spPr>
            <a:xfrm>
              <a:off x="1474560" y="2291400"/>
              <a:ext cx="194760" cy="193680"/>
            </a:xfrm>
            <a:custGeom>
              <a:avLst/>
              <a:gdLst/>
              <a:ahLst/>
              <a:rect l="l" t="t" r="r" b="b"/>
              <a:pathLst>
                <a:path w="5452" h="542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style>
            <a:lnRef idx="0"/>
            <a:fillRef idx="0"/>
            <a:effectRef idx="0"/>
            <a:fontRef idx="minor"/>
          </p:style>
        </p:sp>
        <p:sp>
          <p:nvSpPr>
            <p:cNvPr id="9730" name="CustomShape 60"/>
            <p:cNvSpPr/>
            <p:nvPr/>
          </p:nvSpPr>
          <p:spPr>
            <a:xfrm>
              <a:off x="1392840" y="2205360"/>
              <a:ext cx="369360" cy="367200"/>
            </a:xfrm>
            <a:custGeom>
              <a:avLst/>
              <a:gdLst/>
              <a:ahLst/>
              <a:rect l="l" t="t" r="r" b="b"/>
              <a:pathLst>
                <a:path w="10303" h="10241">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style>
            <a:lnRef idx="0"/>
            <a:fillRef idx="0"/>
            <a:effectRef idx="0"/>
            <a:fontRef idx="minor"/>
          </p:style>
        </p:sp>
      </p:grpSp>
      <p:grpSp>
        <p:nvGrpSpPr>
          <p:cNvPr id="9731" name="Group 61"/>
          <p:cNvGrpSpPr/>
          <p:nvPr/>
        </p:nvGrpSpPr>
        <p:grpSpPr>
          <a:xfrm>
            <a:off x="1405800" y="2756880"/>
            <a:ext cx="418320" cy="417960"/>
            <a:chOff x="1405800" y="2756880"/>
            <a:chExt cx="418320" cy="417960"/>
          </a:xfrm>
        </p:grpSpPr>
        <p:sp>
          <p:nvSpPr>
            <p:cNvPr id="9732" name="CustomShape 62"/>
            <p:cNvSpPr/>
            <p:nvPr/>
          </p:nvSpPr>
          <p:spPr>
            <a:xfrm>
              <a:off x="1750680" y="2880360"/>
              <a:ext cx="73440" cy="48600"/>
            </a:xfrm>
            <a:custGeom>
              <a:avLst/>
              <a:gdLst/>
              <a:ahLst/>
              <a:rect l="l" t="t" r="r" b="b"/>
              <a:pathLst>
                <a:path w="2080" h="1387">
                  <a:moveTo>
                    <a:pt x="1" y="1"/>
                  </a:moveTo>
                  <a:lnTo>
                    <a:pt x="1" y="1387"/>
                  </a:lnTo>
                  <a:lnTo>
                    <a:pt x="2080" y="1387"/>
                  </a:lnTo>
                  <a:lnTo>
                    <a:pt x="2080" y="1040"/>
                  </a:lnTo>
                  <a:cubicBezTo>
                    <a:pt x="2080" y="473"/>
                    <a:pt x="1607" y="1"/>
                    <a:pt x="1072" y="1"/>
                  </a:cubicBezTo>
                  <a:close/>
                </a:path>
              </a:pathLst>
            </a:custGeom>
            <a:solidFill>
              <a:srgbClr val="5f7d95"/>
            </a:solidFill>
            <a:ln>
              <a:noFill/>
            </a:ln>
          </p:spPr>
          <p:style>
            <a:lnRef idx="0"/>
            <a:fillRef idx="0"/>
            <a:effectRef idx="0"/>
            <a:fontRef idx="minor"/>
          </p:style>
        </p:sp>
        <p:sp>
          <p:nvSpPr>
            <p:cNvPr id="9733" name="CustomShape 63"/>
            <p:cNvSpPr/>
            <p:nvPr/>
          </p:nvSpPr>
          <p:spPr>
            <a:xfrm>
              <a:off x="1502280" y="2756880"/>
              <a:ext cx="221040" cy="222120"/>
            </a:xfrm>
            <a:custGeom>
              <a:avLst/>
              <a:gdLst/>
              <a:ahLst/>
              <a:rect l="l" t="t" r="r" b="b"/>
              <a:pathLst>
                <a:path w="6176" h="6208">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style>
            <a:lnRef idx="0"/>
            <a:fillRef idx="0"/>
            <a:effectRef idx="0"/>
            <a:fontRef idx="minor"/>
          </p:style>
        </p:sp>
        <p:sp>
          <p:nvSpPr>
            <p:cNvPr id="9734" name="CustomShape 64"/>
            <p:cNvSpPr/>
            <p:nvPr/>
          </p:nvSpPr>
          <p:spPr>
            <a:xfrm>
              <a:off x="1405800" y="2832840"/>
              <a:ext cx="72360" cy="146160"/>
            </a:xfrm>
            <a:custGeom>
              <a:avLst/>
              <a:gdLst/>
              <a:ahLst/>
              <a:rect l="l" t="t" r="r" b="b"/>
              <a:pathLst>
                <a:path w="2048" h="4097">
                  <a:moveTo>
                    <a:pt x="1040" y="0"/>
                  </a:moveTo>
                  <a:cubicBezTo>
                    <a:pt x="473" y="0"/>
                    <a:pt x="0" y="473"/>
                    <a:pt x="0" y="1009"/>
                  </a:cubicBezTo>
                  <a:lnTo>
                    <a:pt x="0" y="4096"/>
                  </a:lnTo>
                  <a:lnTo>
                    <a:pt x="2048" y="4096"/>
                  </a:lnTo>
                  <a:lnTo>
                    <a:pt x="2048" y="0"/>
                  </a:lnTo>
                  <a:close/>
                </a:path>
              </a:pathLst>
            </a:custGeom>
            <a:solidFill>
              <a:srgbClr val="5f7d95"/>
            </a:solidFill>
            <a:ln>
              <a:noFill/>
            </a:ln>
          </p:spPr>
          <p:style>
            <a:lnRef idx="0"/>
            <a:fillRef idx="0"/>
            <a:effectRef idx="0"/>
            <a:fontRef idx="minor"/>
          </p:style>
        </p:sp>
        <p:sp>
          <p:nvSpPr>
            <p:cNvPr id="9735" name="CustomShape 65"/>
            <p:cNvSpPr/>
            <p:nvPr/>
          </p:nvSpPr>
          <p:spPr>
            <a:xfrm>
              <a:off x="1405800" y="2955240"/>
              <a:ext cx="418320" cy="219600"/>
            </a:xfrm>
            <a:custGeom>
              <a:avLst/>
              <a:gdLst/>
              <a:ahLst/>
              <a:rect l="l" t="t" r="r" b="b"/>
              <a:pathLst>
                <a:path w="11657" h="6144">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style>
            <a:lnRef idx="0"/>
            <a:fillRef idx="0"/>
            <a:effectRef idx="0"/>
            <a:fontRef idx="minor"/>
          </p:style>
        </p:sp>
      </p:grpSp>
      <p:grpSp>
        <p:nvGrpSpPr>
          <p:cNvPr id="9736" name="Group 66"/>
          <p:cNvGrpSpPr/>
          <p:nvPr/>
        </p:nvGrpSpPr>
        <p:grpSpPr>
          <a:xfrm>
            <a:off x="4092120" y="1687680"/>
            <a:ext cx="421560" cy="421560"/>
            <a:chOff x="4092120" y="1687680"/>
            <a:chExt cx="421560" cy="421560"/>
          </a:xfrm>
        </p:grpSpPr>
        <p:sp>
          <p:nvSpPr>
            <p:cNvPr id="9737" name="CustomShape 67"/>
            <p:cNvSpPr/>
            <p:nvPr/>
          </p:nvSpPr>
          <p:spPr>
            <a:xfrm>
              <a:off x="4241880" y="1850760"/>
              <a:ext cx="120960" cy="158400"/>
            </a:xfrm>
            <a:custGeom>
              <a:avLst/>
              <a:gdLst/>
              <a:ahLst/>
              <a:rect l="l" t="t" r="r" b="b"/>
              <a:pathLst>
                <a:path w="3403" h="4436">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style>
            <a:lnRef idx="0"/>
            <a:fillRef idx="0"/>
            <a:effectRef idx="0"/>
            <a:fontRef idx="minor"/>
          </p:style>
        </p:sp>
        <p:sp>
          <p:nvSpPr>
            <p:cNvPr id="9738" name="CustomShape 68"/>
            <p:cNvSpPr/>
            <p:nvPr/>
          </p:nvSpPr>
          <p:spPr>
            <a:xfrm>
              <a:off x="4192920" y="1788480"/>
              <a:ext cx="221040" cy="212760"/>
            </a:xfrm>
            <a:custGeom>
              <a:avLst/>
              <a:gdLst/>
              <a:ahLst/>
              <a:rect l="l" t="t" r="r" b="b"/>
              <a:pathLst>
                <a:path w="6176" h="5955">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style>
            <a:lnRef idx="0"/>
            <a:fillRef idx="0"/>
            <a:effectRef idx="0"/>
            <a:fontRef idx="minor"/>
          </p:style>
        </p:sp>
        <p:sp>
          <p:nvSpPr>
            <p:cNvPr id="9739" name="CustomShape 69"/>
            <p:cNvSpPr/>
            <p:nvPr/>
          </p:nvSpPr>
          <p:spPr>
            <a:xfrm>
              <a:off x="4092120" y="1687680"/>
              <a:ext cx="421560" cy="421560"/>
            </a:xfrm>
            <a:custGeom>
              <a:avLst/>
              <a:gdLst/>
              <a:ahLst/>
              <a:rect l="l" t="t" r="r" b="b"/>
              <a:pathLst>
                <a:path w="11753" h="11752">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style>
            <a:lnRef idx="0"/>
            <a:fillRef idx="0"/>
            <a:effectRef idx="0"/>
            <a:fontRef idx="minor"/>
          </p:style>
        </p:sp>
      </p:grpSp>
      <p:grpSp>
        <p:nvGrpSpPr>
          <p:cNvPr id="9740" name="Group 70"/>
          <p:cNvGrpSpPr/>
          <p:nvPr/>
        </p:nvGrpSpPr>
        <p:grpSpPr>
          <a:xfrm>
            <a:off x="4092120" y="2205360"/>
            <a:ext cx="421560" cy="418320"/>
            <a:chOff x="4092120" y="2205360"/>
            <a:chExt cx="421560" cy="418320"/>
          </a:xfrm>
        </p:grpSpPr>
        <p:sp>
          <p:nvSpPr>
            <p:cNvPr id="9741" name="CustomShape 71"/>
            <p:cNvSpPr/>
            <p:nvPr/>
          </p:nvSpPr>
          <p:spPr>
            <a:xfrm>
              <a:off x="4273560" y="2279880"/>
              <a:ext cx="48600" cy="46080"/>
            </a:xfrm>
            <a:custGeom>
              <a:avLst/>
              <a:gdLst/>
              <a:ahLst/>
              <a:rect l="l" t="t" r="r" b="b"/>
              <a:pathLst>
                <a:path w="1387" h="1324">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style>
            <a:lnRef idx="0"/>
            <a:fillRef idx="0"/>
            <a:effectRef idx="0"/>
            <a:fontRef idx="minor"/>
          </p:style>
        </p:sp>
        <p:sp>
          <p:nvSpPr>
            <p:cNvPr id="9742" name="CustomShape 72"/>
            <p:cNvSpPr/>
            <p:nvPr/>
          </p:nvSpPr>
          <p:spPr>
            <a:xfrm>
              <a:off x="4249800" y="2352600"/>
              <a:ext cx="97200" cy="48600"/>
            </a:xfrm>
            <a:custGeom>
              <a:avLst/>
              <a:gdLst/>
              <a:ahLst/>
              <a:rect l="l" t="t" r="r" b="b"/>
              <a:pathLst>
                <a:path w="2741" h="1388">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style>
            <a:lnRef idx="0"/>
            <a:fillRef idx="0"/>
            <a:effectRef idx="0"/>
            <a:fontRef idx="minor"/>
          </p:style>
        </p:sp>
        <p:sp>
          <p:nvSpPr>
            <p:cNvPr id="9743" name="CustomShape 73"/>
            <p:cNvSpPr/>
            <p:nvPr/>
          </p:nvSpPr>
          <p:spPr>
            <a:xfrm>
              <a:off x="4092120" y="2205360"/>
              <a:ext cx="421560" cy="418320"/>
            </a:xfrm>
            <a:custGeom>
              <a:avLst/>
              <a:gdLst/>
              <a:ahLst/>
              <a:rect l="l" t="t" r="r" b="b"/>
              <a:pathLst>
                <a:path w="11753" h="11658">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style>
            <a:lnRef idx="0"/>
            <a:fillRef idx="0"/>
            <a:effectRef idx="0"/>
            <a:fontRef idx="minor"/>
          </p:style>
        </p:sp>
      </p:grpSp>
      <p:grpSp>
        <p:nvGrpSpPr>
          <p:cNvPr id="9744" name="Group 74"/>
          <p:cNvGrpSpPr/>
          <p:nvPr/>
        </p:nvGrpSpPr>
        <p:grpSpPr>
          <a:xfrm>
            <a:off x="4101120" y="2756880"/>
            <a:ext cx="427320" cy="418320"/>
            <a:chOff x="4101120" y="2756880"/>
            <a:chExt cx="427320" cy="418320"/>
          </a:xfrm>
        </p:grpSpPr>
        <p:sp>
          <p:nvSpPr>
            <p:cNvPr id="9745" name="CustomShape 75"/>
            <p:cNvSpPr/>
            <p:nvPr/>
          </p:nvSpPr>
          <p:spPr>
            <a:xfrm>
              <a:off x="4179240" y="2882880"/>
              <a:ext cx="72360" cy="98280"/>
            </a:xfrm>
            <a:custGeom>
              <a:avLst/>
              <a:gdLst/>
              <a:ahLst/>
              <a:rect l="l" t="t" r="r" b="b"/>
              <a:pathLst>
                <a:path w="2049" h="2773">
                  <a:moveTo>
                    <a:pt x="1" y="0"/>
                  </a:moveTo>
                  <a:lnTo>
                    <a:pt x="1" y="2773"/>
                  </a:lnTo>
                  <a:lnTo>
                    <a:pt x="2048" y="2773"/>
                  </a:lnTo>
                  <a:lnTo>
                    <a:pt x="2048" y="0"/>
                  </a:lnTo>
                  <a:close/>
                </a:path>
              </a:pathLst>
            </a:custGeom>
            <a:solidFill>
              <a:srgbClr val="5f7d95"/>
            </a:solidFill>
            <a:ln>
              <a:noFill/>
            </a:ln>
          </p:spPr>
          <p:style>
            <a:lnRef idx="0"/>
            <a:fillRef idx="0"/>
            <a:effectRef idx="0"/>
            <a:fontRef idx="minor"/>
          </p:style>
        </p:sp>
        <p:sp>
          <p:nvSpPr>
            <p:cNvPr id="9746" name="CustomShape 76"/>
            <p:cNvSpPr/>
            <p:nvPr/>
          </p:nvSpPr>
          <p:spPr>
            <a:xfrm>
              <a:off x="4101120" y="2756880"/>
              <a:ext cx="427320" cy="418320"/>
            </a:xfrm>
            <a:custGeom>
              <a:avLst/>
              <a:gdLst/>
              <a:ahLst/>
              <a:rect l="l" t="t" r="r" b="b"/>
              <a:pathLst>
                <a:path w="11910" h="11657">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style>
            <a:lnRef idx="0"/>
            <a:fillRef idx="0"/>
            <a:effectRef idx="0"/>
            <a:fontRef idx="minor"/>
          </p:style>
        </p:sp>
      </p:grpSp>
      <p:grpSp>
        <p:nvGrpSpPr>
          <p:cNvPr id="9747" name="Group 77"/>
          <p:cNvGrpSpPr/>
          <p:nvPr/>
        </p:nvGrpSpPr>
        <p:grpSpPr>
          <a:xfrm>
            <a:off x="6805080" y="1689120"/>
            <a:ext cx="413640" cy="418320"/>
            <a:chOff x="6805080" y="1689120"/>
            <a:chExt cx="413640" cy="418320"/>
          </a:xfrm>
        </p:grpSpPr>
        <p:sp>
          <p:nvSpPr>
            <p:cNvPr id="9748" name="CustomShape 78"/>
            <p:cNvSpPr/>
            <p:nvPr/>
          </p:nvSpPr>
          <p:spPr>
            <a:xfrm>
              <a:off x="6913800" y="1689120"/>
              <a:ext cx="196920" cy="72360"/>
            </a:xfrm>
            <a:custGeom>
              <a:avLst/>
              <a:gdLst/>
              <a:ahLst/>
              <a:rect l="l" t="t" r="r" b="b"/>
              <a:pathLst>
                <a:path w="5514" h="2049">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style>
            <a:lnRef idx="0"/>
            <a:fillRef idx="0"/>
            <a:effectRef idx="0"/>
            <a:fontRef idx="minor"/>
          </p:style>
        </p:sp>
        <p:sp>
          <p:nvSpPr>
            <p:cNvPr id="9749" name="CustomShape 79"/>
            <p:cNvSpPr/>
            <p:nvPr/>
          </p:nvSpPr>
          <p:spPr>
            <a:xfrm>
              <a:off x="6920640" y="1788120"/>
              <a:ext cx="184680" cy="99000"/>
            </a:xfrm>
            <a:custGeom>
              <a:avLst/>
              <a:gdLst/>
              <a:ahLst/>
              <a:rect l="l" t="t" r="r" b="b"/>
              <a:pathLst>
                <a:path w="5168" h="2794">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style>
            <a:lnRef idx="0"/>
            <a:fillRef idx="0"/>
            <a:effectRef idx="0"/>
            <a:fontRef idx="minor"/>
          </p:style>
        </p:sp>
        <p:sp>
          <p:nvSpPr>
            <p:cNvPr id="9750" name="CustomShape 80"/>
            <p:cNvSpPr/>
            <p:nvPr/>
          </p:nvSpPr>
          <p:spPr>
            <a:xfrm>
              <a:off x="6951240" y="1960200"/>
              <a:ext cx="46080" cy="46080"/>
            </a:xfrm>
            <a:custGeom>
              <a:avLst/>
              <a:gdLst/>
              <a:ahLst/>
              <a:rect l="l" t="t" r="r" b="b"/>
              <a:pathLst>
                <a:path w="1325" h="1324">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style>
            <a:lnRef idx="0"/>
            <a:fillRef idx="0"/>
            <a:effectRef idx="0"/>
            <a:fontRef idx="minor"/>
          </p:style>
        </p:sp>
        <p:sp>
          <p:nvSpPr>
            <p:cNvPr id="9751" name="CustomShape 81"/>
            <p:cNvSpPr/>
            <p:nvPr/>
          </p:nvSpPr>
          <p:spPr>
            <a:xfrm>
              <a:off x="7073640" y="2009160"/>
              <a:ext cx="24480" cy="24840"/>
            </a:xfrm>
            <a:custGeom>
              <a:avLst/>
              <a:gdLst/>
              <a:ahLst/>
              <a:rect l="l" t="t" r="r" b="b"/>
              <a:pathLst>
                <a:path w="725" h="726">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style>
            <a:lnRef idx="0"/>
            <a:fillRef idx="0"/>
            <a:effectRef idx="0"/>
            <a:fontRef idx="minor"/>
          </p:style>
        </p:sp>
        <p:sp>
          <p:nvSpPr>
            <p:cNvPr id="9752" name="CustomShape 82"/>
            <p:cNvSpPr/>
            <p:nvPr/>
          </p:nvSpPr>
          <p:spPr>
            <a:xfrm>
              <a:off x="6805080" y="1911600"/>
              <a:ext cx="413640" cy="195840"/>
            </a:xfrm>
            <a:custGeom>
              <a:avLst/>
              <a:gdLst/>
              <a:ahLst/>
              <a:rect l="l" t="t" r="r" b="b"/>
              <a:pathLst>
                <a:path w="11532" h="548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style>
            <a:lnRef idx="0"/>
            <a:fillRef idx="0"/>
            <a:effectRef idx="0"/>
            <a:fontRef idx="minor"/>
          </p:style>
        </p:sp>
      </p:grpSp>
      <p:grpSp>
        <p:nvGrpSpPr>
          <p:cNvPr id="9753" name="Group 83"/>
          <p:cNvGrpSpPr/>
          <p:nvPr/>
        </p:nvGrpSpPr>
        <p:grpSpPr>
          <a:xfrm>
            <a:off x="6802200" y="2205360"/>
            <a:ext cx="419400" cy="417960"/>
            <a:chOff x="6802200" y="2205360"/>
            <a:chExt cx="419400" cy="417960"/>
          </a:xfrm>
        </p:grpSpPr>
        <p:sp>
          <p:nvSpPr>
            <p:cNvPr id="9754" name="CustomShape 84"/>
            <p:cNvSpPr/>
            <p:nvPr/>
          </p:nvSpPr>
          <p:spPr>
            <a:xfrm>
              <a:off x="6827040" y="2205360"/>
              <a:ext cx="374040" cy="72360"/>
            </a:xfrm>
            <a:custGeom>
              <a:avLst/>
              <a:gdLst/>
              <a:ahLst/>
              <a:rect l="l" t="t" r="r" b="b"/>
              <a:pathLst>
                <a:path w="10429" h="204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style>
            <a:lnRef idx="0"/>
            <a:fillRef idx="0"/>
            <a:effectRef idx="0"/>
            <a:fontRef idx="minor"/>
          </p:style>
        </p:sp>
        <p:sp>
          <p:nvSpPr>
            <p:cNvPr id="9755" name="CustomShape 85"/>
            <p:cNvSpPr/>
            <p:nvPr/>
          </p:nvSpPr>
          <p:spPr>
            <a:xfrm>
              <a:off x="6802200" y="2306160"/>
              <a:ext cx="419400" cy="317160"/>
            </a:xfrm>
            <a:custGeom>
              <a:avLst/>
              <a:gdLst/>
              <a:ahLst/>
              <a:rect l="l" t="t" r="r" b="b"/>
              <a:pathLst>
                <a:path w="11690" h="8854">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style>
            <a:lnRef idx="0"/>
            <a:fillRef idx="0"/>
            <a:effectRef idx="0"/>
            <a:fontRef idx="minor"/>
          </p:style>
        </p:sp>
      </p:grpSp>
      <p:grpSp>
        <p:nvGrpSpPr>
          <p:cNvPr id="9756" name="Group 86"/>
          <p:cNvGrpSpPr/>
          <p:nvPr/>
        </p:nvGrpSpPr>
        <p:grpSpPr>
          <a:xfrm>
            <a:off x="6813000" y="2755800"/>
            <a:ext cx="421200" cy="420120"/>
            <a:chOff x="6813000" y="2755800"/>
            <a:chExt cx="421200" cy="420120"/>
          </a:xfrm>
        </p:grpSpPr>
        <p:sp>
          <p:nvSpPr>
            <p:cNvPr id="9757" name="CustomShape 87"/>
            <p:cNvSpPr/>
            <p:nvPr/>
          </p:nvSpPr>
          <p:spPr>
            <a:xfrm>
              <a:off x="6813000" y="2782800"/>
              <a:ext cx="166320" cy="48600"/>
            </a:xfrm>
            <a:custGeom>
              <a:avLst/>
              <a:gdLst/>
              <a:ahLst/>
              <a:rect l="l" t="t" r="r" b="b"/>
              <a:pathLst>
                <a:path w="4663" h="1387">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style>
            <a:lnRef idx="0"/>
            <a:fillRef idx="0"/>
            <a:effectRef idx="0"/>
            <a:fontRef idx="minor"/>
          </p:style>
        </p:sp>
        <p:sp>
          <p:nvSpPr>
            <p:cNvPr id="9758" name="CustomShape 88"/>
            <p:cNvSpPr/>
            <p:nvPr/>
          </p:nvSpPr>
          <p:spPr>
            <a:xfrm>
              <a:off x="6814080" y="2856600"/>
              <a:ext cx="244800" cy="194760"/>
            </a:xfrm>
            <a:custGeom>
              <a:avLst/>
              <a:gdLst/>
              <a:ahLst/>
              <a:rect l="l" t="t" r="r" b="b"/>
              <a:pathLst>
                <a:path w="6838" h="5452">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style>
            <a:lnRef idx="0"/>
            <a:fillRef idx="0"/>
            <a:effectRef idx="0"/>
            <a:fontRef idx="minor"/>
          </p:style>
        </p:sp>
        <p:sp>
          <p:nvSpPr>
            <p:cNvPr id="9759" name="CustomShape 89"/>
            <p:cNvSpPr/>
            <p:nvPr/>
          </p:nvSpPr>
          <p:spPr>
            <a:xfrm>
              <a:off x="6814080" y="3076560"/>
              <a:ext cx="244800" cy="99360"/>
            </a:xfrm>
            <a:custGeom>
              <a:avLst/>
              <a:gdLst/>
              <a:ahLst/>
              <a:rect l="l" t="t" r="r" b="b"/>
              <a:pathLst>
                <a:path w="6838" h="2805">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style>
            <a:lnRef idx="0"/>
            <a:fillRef idx="0"/>
            <a:effectRef idx="0"/>
            <a:fontRef idx="minor"/>
          </p:style>
        </p:sp>
        <p:sp>
          <p:nvSpPr>
            <p:cNvPr id="9760" name="CustomShape 90"/>
            <p:cNvSpPr/>
            <p:nvPr/>
          </p:nvSpPr>
          <p:spPr>
            <a:xfrm>
              <a:off x="6962400" y="2755800"/>
              <a:ext cx="271800" cy="273240"/>
            </a:xfrm>
            <a:custGeom>
              <a:avLst/>
              <a:gdLst/>
              <a:ahLst/>
              <a:rect l="l" t="t" r="r" b="b"/>
              <a:pathLst>
                <a:path w="7594" h="7626">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style>
            <a:lnRef idx="0"/>
            <a:fillRef idx="0"/>
            <a:effectRef idx="0"/>
            <a:fontRef idx="minor"/>
          </p:style>
        </p:sp>
      </p:grpSp>
      <p:grpSp>
        <p:nvGrpSpPr>
          <p:cNvPr id="9761" name="Group 91"/>
          <p:cNvGrpSpPr/>
          <p:nvPr/>
        </p:nvGrpSpPr>
        <p:grpSpPr>
          <a:xfrm>
            <a:off x="3070440" y="3312000"/>
            <a:ext cx="425160" cy="416880"/>
            <a:chOff x="3070440" y="3312000"/>
            <a:chExt cx="425160" cy="416880"/>
          </a:xfrm>
        </p:grpSpPr>
        <p:sp>
          <p:nvSpPr>
            <p:cNvPr id="9762" name="CustomShape 92"/>
            <p:cNvSpPr/>
            <p:nvPr/>
          </p:nvSpPr>
          <p:spPr>
            <a:xfrm>
              <a:off x="3439080" y="3434400"/>
              <a:ext cx="56520" cy="22320"/>
            </a:xfrm>
            <a:custGeom>
              <a:avLst/>
              <a:gdLst/>
              <a:ahLst/>
              <a:rect l="l" t="t" r="r" b="b"/>
              <a:pathLst>
                <a:path w="1608" h="663">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style>
            <a:lnRef idx="0"/>
            <a:fillRef idx="0"/>
            <a:effectRef idx="0"/>
            <a:fontRef idx="minor"/>
          </p:style>
        </p:sp>
        <p:sp>
          <p:nvSpPr>
            <p:cNvPr id="9763" name="CustomShape 93"/>
            <p:cNvSpPr/>
            <p:nvPr/>
          </p:nvSpPr>
          <p:spPr>
            <a:xfrm>
              <a:off x="3070440" y="3434400"/>
              <a:ext cx="55440" cy="22320"/>
            </a:xfrm>
            <a:custGeom>
              <a:avLst/>
              <a:gdLst/>
              <a:ahLst/>
              <a:rect l="l" t="t" r="r" b="b"/>
              <a:pathLst>
                <a:path w="1576" h="663">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style>
            <a:lnRef idx="0"/>
            <a:fillRef idx="0"/>
            <a:effectRef idx="0"/>
            <a:fontRef idx="minor"/>
          </p:style>
        </p:sp>
        <p:sp>
          <p:nvSpPr>
            <p:cNvPr id="9764" name="CustomShape 94"/>
            <p:cNvSpPr/>
            <p:nvPr/>
          </p:nvSpPr>
          <p:spPr>
            <a:xfrm>
              <a:off x="3414960" y="3335760"/>
              <a:ext cx="55440" cy="36360"/>
            </a:xfrm>
            <a:custGeom>
              <a:avLst/>
              <a:gdLst/>
              <a:ahLst/>
              <a:rect l="l" t="t" r="r" b="b"/>
              <a:pathLst>
                <a:path w="1581" h="1055">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style>
            <a:lnRef idx="0"/>
            <a:fillRef idx="0"/>
            <a:effectRef idx="0"/>
            <a:fontRef idx="minor"/>
          </p:style>
        </p:sp>
        <p:sp>
          <p:nvSpPr>
            <p:cNvPr id="9765" name="CustomShape 95"/>
            <p:cNvSpPr/>
            <p:nvPr/>
          </p:nvSpPr>
          <p:spPr>
            <a:xfrm>
              <a:off x="3095280" y="3520440"/>
              <a:ext cx="55800" cy="36000"/>
            </a:xfrm>
            <a:custGeom>
              <a:avLst/>
              <a:gdLst/>
              <a:ahLst/>
              <a:rect l="l" t="t" r="r" b="b"/>
              <a:pathLst>
                <a:path w="1588" h="1043">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style>
            <a:lnRef idx="0"/>
            <a:fillRef idx="0"/>
            <a:effectRef idx="0"/>
            <a:fontRef idx="minor"/>
          </p:style>
        </p:sp>
        <p:sp>
          <p:nvSpPr>
            <p:cNvPr id="9766" name="CustomShape 96"/>
            <p:cNvSpPr/>
            <p:nvPr/>
          </p:nvSpPr>
          <p:spPr>
            <a:xfrm>
              <a:off x="3413880" y="3520080"/>
              <a:ext cx="56520" cy="36360"/>
            </a:xfrm>
            <a:custGeom>
              <a:avLst/>
              <a:gdLst/>
              <a:ahLst/>
              <a:rect l="l" t="t" r="r" b="b"/>
              <a:pathLst>
                <a:path w="1608" h="1055">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style>
            <a:lnRef idx="0"/>
            <a:fillRef idx="0"/>
            <a:effectRef idx="0"/>
            <a:fontRef idx="minor"/>
          </p:style>
        </p:sp>
        <p:sp>
          <p:nvSpPr>
            <p:cNvPr id="9767" name="CustomShape 97"/>
            <p:cNvSpPr/>
            <p:nvPr/>
          </p:nvSpPr>
          <p:spPr>
            <a:xfrm>
              <a:off x="3094200" y="3335760"/>
              <a:ext cx="56520" cy="36360"/>
            </a:xfrm>
            <a:custGeom>
              <a:avLst/>
              <a:gdLst/>
              <a:ahLst/>
              <a:rect l="l" t="t" r="r" b="b"/>
              <a:pathLst>
                <a:path w="1608" h="1055">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style>
            <a:lnRef idx="0"/>
            <a:fillRef idx="0"/>
            <a:effectRef idx="0"/>
            <a:fontRef idx="minor"/>
          </p:style>
        </p:sp>
        <p:sp>
          <p:nvSpPr>
            <p:cNvPr id="9768" name="CustomShape 98"/>
            <p:cNvSpPr/>
            <p:nvPr/>
          </p:nvSpPr>
          <p:spPr>
            <a:xfrm>
              <a:off x="3240360" y="3416040"/>
              <a:ext cx="84600" cy="109800"/>
            </a:xfrm>
            <a:custGeom>
              <a:avLst/>
              <a:gdLst/>
              <a:ahLst/>
              <a:rect l="l" t="t" r="r" b="b"/>
              <a:pathLst>
                <a:path w="2395" h="3088">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style>
            <a:lnRef idx="0"/>
            <a:fillRef idx="0"/>
            <a:effectRef idx="0"/>
            <a:fontRef idx="minor"/>
          </p:style>
        </p:sp>
        <p:sp>
          <p:nvSpPr>
            <p:cNvPr id="9769" name="CustomShape 99"/>
            <p:cNvSpPr/>
            <p:nvPr/>
          </p:nvSpPr>
          <p:spPr>
            <a:xfrm>
              <a:off x="3222360" y="3632760"/>
              <a:ext cx="120960" cy="96120"/>
            </a:xfrm>
            <a:custGeom>
              <a:avLst/>
              <a:gdLst/>
              <a:ahLst/>
              <a:rect l="l" t="t" r="r" b="b"/>
              <a:pathLst>
                <a:path w="3403" h="271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style>
            <a:lnRef idx="0"/>
            <a:fillRef idx="0"/>
            <a:effectRef idx="0"/>
            <a:fontRef idx="minor"/>
          </p:style>
        </p:sp>
        <p:sp>
          <p:nvSpPr>
            <p:cNvPr id="9770" name="CustomShape 100"/>
            <p:cNvSpPr/>
            <p:nvPr/>
          </p:nvSpPr>
          <p:spPr>
            <a:xfrm>
              <a:off x="3139560" y="3312000"/>
              <a:ext cx="277560" cy="293400"/>
            </a:xfrm>
            <a:custGeom>
              <a:avLst/>
              <a:gdLst/>
              <a:ahLst/>
              <a:rect l="l" t="t" r="r" b="b"/>
              <a:pathLst>
                <a:path w="7751" h="8188">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style>
            <a:lnRef idx="0"/>
            <a:fillRef idx="0"/>
            <a:effectRef idx="0"/>
            <a:fontRef idx="minor"/>
          </p:style>
        </p:sp>
      </p:grpSp>
      <p:grpSp>
        <p:nvGrpSpPr>
          <p:cNvPr id="9771" name="Group 101"/>
          <p:cNvGrpSpPr/>
          <p:nvPr/>
        </p:nvGrpSpPr>
        <p:grpSpPr>
          <a:xfrm>
            <a:off x="1933920" y="1689840"/>
            <a:ext cx="419400" cy="416880"/>
            <a:chOff x="1933920" y="1689840"/>
            <a:chExt cx="419400" cy="416880"/>
          </a:xfrm>
        </p:grpSpPr>
        <p:sp>
          <p:nvSpPr>
            <p:cNvPr id="9772" name="CustomShape 102"/>
            <p:cNvSpPr/>
            <p:nvPr/>
          </p:nvSpPr>
          <p:spPr>
            <a:xfrm>
              <a:off x="2082600" y="1689840"/>
              <a:ext cx="120960" cy="119880"/>
            </a:xfrm>
            <a:custGeom>
              <a:avLst/>
              <a:gdLst/>
              <a:ahLst/>
              <a:rect l="l" t="t" r="r" b="b"/>
              <a:pathLst>
                <a:path w="3403" h="3372">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style>
            <a:lnRef idx="0"/>
            <a:fillRef idx="0"/>
            <a:effectRef idx="0"/>
            <a:fontRef idx="minor"/>
          </p:style>
        </p:sp>
        <p:sp>
          <p:nvSpPr>
            <p:cNvPr id="9773" name="CustomShape 103"/>
            <p:cNvSpPr/>
            <p:nvPr/>
          </p:nvSpPr>
          <p:spPr>
            <a:xfrm>
              <a:off x="1933920" y="1739520"/>
              <a:ext cx="419400" cy="367200"/>
            </a:xfrm>
            <a:custGeom>
              <a:avLst/>
              <a:gdLst/>
              <a:ahLst/>
              <a:rect l="l" t="t" r="r" b="b"/>
              <a:pathLst>
                <a:path w="11690" h="1024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style>
            <a:lnRef idx="0"/>
            <a:fillRef idx="0"/>
            <a:effectRef idx="0"/>
            <a:fontRef idx="minor"/>
          </p:style>
        </p:sp>
      </p:grpSp>
      <p:grpSp>
        <p:nvGrpSpPr>
          <p:cNvPr id="9774" name="Group 104"/>
          <p:cNvGrpSpPr/>
          <p:nvPr/>
        </p:nvGrpSpPr>
        <p:grpSpPr>
          <a:xfrm>
            <a:off x="1928160" y="2203920"/>
            <a:ext cx="430920" cy="420840"/>
            <a:chOff x="1928160" y="2203920"/>
            <a:chExt cx="430920" cy="420840"/>
          </a:xfrm>
        </p:grpSpPr>
        <p:sp>
          <p:nvSpPr>
            <p:cNvPr id="9775" name="CustomShape 105"/>
            <p:cNvSpPr/>
            <p:nvPr/>
          </p:nvSpPr>
          <p:spPr>
            <a:xfrm>
              <a:off x="1928160" y="2304360"/>
              <a:ext cx="201600" cy="317880"/>
            </a:xfrm>
            <a:custGeom>
              <a:avLst/>
              <a:gdLst/>
              <a:ahLst/>
              <a:rect l="l" t="t" r="r" b="b"/>
              <a:pathLst>
                <a:path w="5641" h="8866">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style>
            <a:lnRef idx="0"/>
            <a:fillRef idx="0"/>
            <a:effectRef idx="0"/>
            <a:fontRef idx="minor"/>
          </p:style>
        </p:sp>
        <p:sp>
          <p:nvSpPr>
            <p:cNvPr id="9776" name="CustomShape 106"/>
            <p:cNvSpPr/>
            <p:nvPr/>
          </p:nvSpPr>
          <p:spPr>
            <a:xfrm>
              <a:off x="2064240" y="2203920"/>
              <a:ext cx="155160" cy="97200"/>
            </a:xfrm>
            <a:custGeom>
              <a:avLst/>
              <a:gdLst/>
              <a:ahLst/>
              <a:rect l="l" t="t" r="r" b="b"/>
              <a:pathLst>
                <a:path w="4349" h="2742">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style>
            <a:lnRef idx="0"/>
            <a:fillRef idx="0"/>
            <a:effectRef idx="0"/>
            <a:fontRef idx="minor"/>
          </p:style>
        </p:sp>
        <p:sp>
          <p:nvSpPr>
            <p:cNvPr id="9777" name="CustomShape 107"/>
            <p:cNvSpPr/>
            <p:nvPr/>
          </p:nvSpPr>
          <p:spPr>
            <a:xfrm>
              <a:off x="2158560" y="2305080"/>
              <a:ext cx="200520" cy="319680"/>
            </a:xfrm>
            <a:custGeom>
              <a:avLst/>
              <a:gdLst/>
              <a:ahLst/>
              <a:rect l="l" t="t" r="r" b="b"/>
              <a:pathLst>
                <a:path w="5609" h="8918">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style>
            <a:lnRef idx="0"/>
            <a:fillRef idx="0"/>
            <a:effectRef idx="0"/>
            <a:fontRef idx="minor"/>
          </p:style>
        </p:sp>
      </p:grpSp>
      <p:grpSp>
        <p:nvGrpSpPr>
          <p:cNvPr id="9778" name="Group 108"/>
          <p:cNvGrpSpPr/>
          <p:nvPr/>
        </p:nvGrpSpPr>
        <p:grpSpPr>
          <a:xfrm>
            <a:off x="1958400" y="2755800"/>
            <a:ext cx="394200" cy="420480"/>
            <a:chOff x="1958400" y="2755800"/>
            <a:chExt cx="394200" cy="420480"/>
          </a:xfrm>
        </p:grpSpPr>
        <p:sp>
          <p:nvSpPr>
            <p:cNvPr id="9779" name="CustomShape 109"/>
            <p:cNvSpPr/>
            <p:nvPr/>
          </p:nvSpPr>
          <p:spPr>
            <a:xfrm>
              <a:off x="2131920" y="2857680"/>
              <a:ext cx="146160" cy="47160"/>
            </a:xfrm>
            <a:custGeom>
              <a:avLst/>
              <a:gdLst/>
              <a:ahLst/>
              <a:rect l="l" t="t" r="r" b="b"/>
              <a:pathLst>
                <a:path w="4096" h="1355">
                  <a:moveTo>
                    <a:pt x="0" y="0"/>
                  </a:moveTo>
                  <a:lnTo>
                    <a:pt x="0" y="1355"/>
                  </a:lnTo>
                  <a:lnTo>
                    <a:pt x="4096" y="1355"/>
                  </a:lnTo>
                  <a:lnTo>
                    <a:pt x="4096" y="0"/>
                  </a:lnTo>
                  <a:close/>
                </a:path>
              </a:pathLst>
            </a:custGeom>
            <a:solidFill>
              <a:srgbClr val="5f7d95"/>
            </a:solidFill>
            <a:ln>
              <a:noFill/>
            </a:ln>
          </p:spPr>
          <p:style>
            <a:lnRef idx="0"/>
            <a:fillRef idx="0"/>
            <a:effectRef idx="0"/>
            <a:fontRef idx="minor"/>
          </p:style>
        </p:sp>
        <p:sp>
          <p:nvSpPr>
            <p:cNvPr id="9780" name="CustomShape 110"/>
            <p:cNvSpPr/>
            <p:nvPr/>
          </p:nvSpPr>
          <p:spPr>
            <a:xfrm>
              <a:off x="1958400" y="2755800"/>
              <a:ext cx="98280" cy="395640"/>
            </a:xfrm>
            <a:custGeom>
              <a:avLst/>
              <a:gdLst/>
              <a:ahLst/>
              <a:rect l="l" t="t" r="r" b="b"/>
              <a:pathLst>
                <a:path w="2774" h="11028">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style>
            <a:lnRef idx="0"/>
            <a:fillRef idx="0"/>
            <a:effectRef idx="0"/>
            <a:fontRef idx="minor"/>
          </p:style>
        </p:sp>
        <p:sp>
          <p:nvSpPr>
            <p:cNvPr id="9781" name="CustomShape 111"/>
            <p:cNvSpPr/>
            <p:nvPr/>
          </p:nvSpPr>
          <p:spPr>
            <a:xfrm>
              <a:off x="2131920" y="3079080"/>
              <a:ext cx="147240" cy="97200"/>
            </a:xfrm>
            <a:custGeom>
              <a:avLst/>
              <a:gdLst/>
              <a:ahLst/>
              <a:rect l="l" t="t" r="r" b="b"/>
              <a:pathLst>
                <a:path w="4128" h="2742">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style>
            <a:lnRef idx="0"/>
            <a:fillRef idx="0"/>
            <a:effectRef idx="0"/>
            <a:fontRef idx="minor"/>
          </p:style>
        </p:sp>
        <p:sp>
          <p:nvSpPr>
            <p:cNvPr id="9782" name="CustomShape 112"/>
            <p:cNvSpPr/>
            <p:nvPr/>
          </p:nvSpPr>
          <p:spPr>
            <a:xfrm>
              <a:off x="2081880" y="2784240"/>
              <a:ext cx="270720" cy="343440"/>
            </a:xfrm>
            <a:custGeom>
              <a:avLst/>
              <a:gdLst/>
              <a:ahLst/>
              <a:rect l="l" t="t" r="r" b="b"/>
              <a:pathLst>
                <a:path w="7563" h="9578">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style>
            <a:lnRef idx="0"/>
            <a:fillRef idx="0"/>
            <a:effectRef idx="0"/>
            <a:fontRef idx="minor"/>
          </p:style>
        </p:sp>
      </p:grpSp>
      <p:grpSp>
        <p:nvGrpSpPr>
          <p:cNvPr id="9783" name="Group 113"/>
          <p:cNvGrpSpPr/>
          <p:nvPr/>
        </p:nvGrpSpPr>
        <p:grpSpPr>
          <a:xfrm>
            <a:off x="4631400" y="1689840"/>
            <a:ext cx="419400" cy="416880"/>
            <a:chOff x="4631400" y="1689840"/>
            <a:chExt cx="419400" cy="416880"/>
          </a:xfrm>
        </p:grpSpPr>
        <p:sp>
          <p:nvSpPr>
            <p:cNvPr id="9784" name="CustomShape 114"/>
            <p:cNvSpPr/>
            <p:nvPr/>
          </p:nvSpPr>
          <p:spPr>
            <a:xfrm>
              <a:off x="4631400" y="1738440"/>
              <a:ext cx="368280" cy="368280"/>
            </a:xfrm>
            <a:custGeom>
              <a:avLst/>
              <a:gdLst/>
              <a:ahLst/>
              <a:rect l="l" t="t" r="r" b="b"/>
              <a:pathLst>
                <a:path w="10269" h="10272">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style>
            <a:lnRef idx="0"/>
            <a:fillRef idx="0"/>
            <a:effectRef idx="0"/>
            <a:fontRef idx="minor"/>
          </p:style>
        </p:sp>
        <p:sp>
          <p:nvSpPr>
            <p:cNvPr id="9785" name="CustomShape 115"/>
            <p:cNvSpPr/>
            <p:nvPr/>
          </p:nvSpPr>
          <p:spPr>
            <a:xfrm>
              <a:off x="4853880" y="1689840"/>
              <a:ext cx="196920" cy="196920"/>
            </a:xfrm>
            <a:custGeom>
              <a:avLst/>
              <a:gdLst/>
              <a:ahLst/>
              <a:rect l="l" t="t" r="r" b="b"/>
              <a:pathLst>
                <a:path w="5514" h="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style>
            <a:lnRef idx="0"/>
            <a:fillRef idx="0"/>
            <a:effectRef idx="0"/>
            <a:fontRef idx="minor"/>
          </p:style>
        </p:sp>
      </p:grpSp>
      <p:grpSp>
        <p:nvGrpSpPr>
          <p:cNvPr id="9786" name="Group 116"/>
          <p:cNvGrpSpPr/>
          <p:nvPr/>
        </p:nvGrpSpPr>
        <p:grpSpPr>
          <a:xfrm>
            <a:off x="4682160" y="2205000"/>
            <a:ext cx="318600" cy="418680"/>
            <a:chOff x="4682160" y="2205000"/>
            <a:chExt cx="318600" cy="418680"/>
          </a:xfrm>
        </p:grpSpPr>
        <p:sp>
          <p:nvSpPr>
            <p:cNvPr id="9787" name="CustomShape 117"/>
            <p:cNvSpPr/>
            <p:nvPr/>
          </p:nvSpPr>
          <p:spPr>
            <a:xfrm>
              <a:off x="4761360" y="2278800"/>
              <a:ext cx="160920" cy="171000"/>
            </a:xfrm>
            <a:custGeom>
              <a:avLst/>
              <a:gdLst/>
              <a:ahLst/>
              <a:rect l="l" t="t" r="r" b="b"/>
              <a:pathLst>
                <a:path w="4506" h="4789">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style>
            <a:lnRef idx="0"/>
            <a:fillRef idx="0"/>
            <a:effectRef idx="0"/>
            <a:fontRef idx="minor"/>
          </p:style>
        </p:sp>
        <p:sp>
          <p:nvSpPr>
            <p:cNvPr id="9788" name="CustomShape 118"/>
            <p:cNvSpPr/>
            <p:nvPr/>
          </p:nvSpPr>
          <p:spPr>
            <a:xfrm>
              <a:off x="4682160" y="2205000"/>
              <a:ext cx="318600" cy="418680"/>
            </a:xfrm>
            <a:custGeom>
              <a:avLst/>
              <a:gdLst/>
              <a:ahLst/>
              <a:rect l="l" t="t" r="r" b="b"/>
              <a:pathLst>
                <a:path w="8886" h="11673">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style>
            <a:lnRef idx="0"/>
            <a:fillRef idx="0"/>
            <a:effectRef idx="0"/>
            <a:fontRef idx="minor"/>
          </p:style>
        </p:sp>
        <p:sp>
          <p:nvSpPr>
            <p:cNvPr id="9789" name="CustomShape 119"/>
            <p:cNvSpPr/>
            <p:nvPr/>
          </p:nvSpPr>
          <p:spPr>
            <a:xfrm>
              <a:off x="4829400" y="2352240"/>
              <a:ext cx="23400" cy="23400"/>
            </a:xfrm>
            <a:custGeom>
              <a:avLst/>
              <a:gdLst/>
              <a:ahLst/>
              <a:rect l="l" t="t" r="r" b="b"/>
              <a:pathLst>
                <a:path w="694" h="695">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style>
            <a:lnRef idx="0"/>
            <a:fillRef idx="0"/>
            <a:effectRef idx="0"/>
            <a:fontRef idx="minor"/>
          </p:style>
        </p:sp>
      </p:grpSp>
      <p:grpSp>
        <p:nvGrpSpPr>
          <p:cNvPr id="9790" name="Group 120"/>
          <p:cNvGrpSpPr/>
          <p:nvPr/>
        </p:nvGrpSpPr>
        <p:grpSpPr>
          <a:xfrm>
            <a:off x="4643280" y="2769840"/>
            <a:ext cx="419400" cy="392040"/>
            <a:chOff x="4643280" y="2769840"/>
            <a:chExt cx="419400" cy="392040"/>
          </a:xfrm>
        </p:grpSpPr>
        <p:sp>
          <p:nvSpPr>
            <p:cNvPr id="9791" name="CustomShape 121"/>
            <p:cNvSpPr/>
            <p:nvPr/>
          </p:nvSpPr>
          <p:spPr>
            <a:xfrm>
              <a:off x="4865760" y="2841480"/>
              <a:ext cx="72360" cy="72360"/>
            </a:xfrm>
            <a:custGeom>
              <a:avLst/>
              <a:gdLst/>
              <a:ahLst/>
              <a:rect l="l" t="t" r="r" b="b"/>
              <a:pathLst>
                <a:path w="2048" h="2049">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style>
            <a:lnRef idx="0"/>
            <a:fillRef idx="0"/>
            <a:effectRef idx="0"/>
            <a:fontRef idx="minor"/>
          </p:style>
        </p:sp>
        <p:sp>
          <p:nvSpPr>
            <p:cNvPr id="9792" name="CustomShape 122"/>
            <p:cNvSpPr/>
            <p:nvPr/>
          </p:nvSpPr>
          <p:spPr>
            <a:xfrm>
              <a:off x="4791960" y="2769840"/>
              <a:ext cx="219600" cy="219600"/>
            </a:xfrm>
            <a:custGeom>
              <a:avLst/>
              <a:gdLst/>
              <a:ahLst/>
              <a:rect l="l" t="t" r="r" b="b"/>
              <a:pathLst>
                <a:path w="6144" h="6145">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style>
            <a:lnRef idx="0"/>
            <a:fillRef idx="0"/>
            <a:effectRef idx="0"/>
            <a:fontRef idx="minor"/>
          </p:style>
        </p:sp>
        <p:sp>
          <p:nvSpPr>
            <p:cNvPr id="9793" name="CustomShape 123"/>
            <p:cNvSpPr/>
            <p:nvPr/>
          </p:nvSpPr>
          <p:spPr>
            <a:xfrm>
              <a:off x="4643280" y="2990880"/>
              <a:ext cx="47160" cy="171000"/>
            </a:xfrm>
            <a:custGeom>
              <a:avLst/>
              <a:gdLst/>
              <a:ahLst/>
              <a:rect l="l" t="t" r="r" b="b"/>
              <a:pathLst>
                <a:path w="1355" h="4789">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style>
            <a:lnRef idx="0"/>
            <a:fillRef idx="0"/>
            <a:effectRef idx="0"/>
            <a:fontRef idx="minor"/>
          </p:style>
        </p:sp>
        <p:sp>
          <p:nvSpPr>
            <p:cNvPr id="9794" name="CustomShape 124"/>
            <p:cNvSpPr/>
            <p:nvPr/>
          </p:nvSpPr>
          <p:spPr>
            <a:xfrm>
              <a:off x="4717080" y="2990520"/>
              <a:ext cx="345600" cy="171360"/>
            </a:xfrm>
            <a:custGeom>
              <a:avLst/>
              <a:gdLst/>
              <a:ahLst/>
              <a:rect l="l" t="t" r="r" b="b"/>
              <a:pathLst>
                <a:path w="9642" h="480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style>
            <a:lnRef idx="0"/>
            <a:fillRef idx="0"/>
            <a:effectRef idx="0"/>
            <a:fontRef idx="minor"/>
          </p:style>
        </p:sp>
      </p:grpSp>
      <p:grpSp>
        <p:nvGrpSpPr>
          <p:cNvPr id="9795" name="Group 125"/>
          <p:cNvGrpSpPr/>
          <p:nvPr/>
        </p:nvGrpSpPr>
        <p:grpSpPr>
          <a:xfrm>
            <a:off x="7354080" y="1688040"/>
            <a:ext cx="393480" cy="420480"/>
            <a:chOff x="7354080" y="1688040"/>
            <a:chExt cx="393480" cy="420480"/>
          </a:xfrm>
        </p:grpSpPr>
        <p:sp>
          <p:nvSpPr>
            <p:cNvPr id="9796" name="CustomShape 126"/>
            <p:cNvSpPr/>
            <p:nvPr/>
          </p:nvSpPr>
          <p:spPr>
            <a:xfrm>
              <a:off x="7456320" y="1761840"/>
              <a:ext cx="291240" cy="346680"/>
            </a:xfrm>
            <a:custGeom>
              <a:avLst/>
              <a:gdLst/>
              <a:ahLst/>
              <a:rect l="l" t="t" r="r" b="b"/>
              <a:pathLst>
                <a:path w="8129" h="9673">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style>
            <a:lnRef idx="0"/>
            <a:fillRef idx="0"/>
            <a:effectRef idx="0"/>
            <a:fontRef idx="minor"/>
          </p:style>
        </p:sp>
        <p:sp>
          <p:nvSpPr>
            <p:cNvPr id="9797" name="CustomShape 127"/>
            <p:cNvSpPr/>
            <p:nvPr/>
          </p:nvSpPr>
          <p:spPr>
            <a:xfrm>
              <a:off x="7354080" y="1688040"/>
              <a:ext cx="346680" cy="345600"/>
            </a:xfrm>
            <a:custGeom>
              <a:avLst/>
              <a:gdLst/>
              <a:ahLst/>
              <a:rect l="l" t="t" r="r" b="b"/>
              <a:pathLst>
                <a:path w="9673" h="9642">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style>
            <a:lnRef idx="0"/>
            <a:fillRef idx="0"/>
            <a:effectRef idx="0"/>
            <a:fontRef idx="minor"/>
          </p:style>
        </p:sp>
      </p:grpSp>
      <p:grpSp>
        <p:nvGrpSpPr>
          <p:cNvPr id="9798" name="Group 128"/>
          <p:cNvGrpSpPr/>
          <p:nvPr/>
        </p:nvGrpSpPr>
        <p:grpSpPr>
          <a:xfrm>
            <a:off x="7341120" y="2153520"/>
            <a:ext cx="419400" cy="521280"/>
            <a:chOff x="7341120" y="2153520"/>
            <a:chExt cx="419400" cy="521280"/>
          </a:xfrm>
        </p:grpSpPr>
        <p:sp>
          <p:nvSpPr>
            <p:cNvPr id="9799" name="CustomShape 129"/>
            <p:cNvSpPr/>
            <p:nvPr/>
          </p:nvSpPr>
          <p:spPr>
            <a:xfrm>
              <a:off x="7711920" y="2330640"/>
              <a:ext cx="48600" cy="335520"/>
            </a:xfrm>
            <a:custGeom>
              <a:avLst/>
              <a:gdLst/>
              <a:ahLst/>
              <a:rect l="l" t="t" r="r" b="b"/>
              <a:pathLst>
                <a:path w="1387" h="9358">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style>
            <a:lnRef idx="0"/>
            <a:fillRef idx="0"/>
            <a:effectRef idx="0"/>
            <a:fontRef idx="minor"/>
          </p:style>
        </p:sp>
        <p:sp>
          <p:nvSpPr>
            <p:cNvPr id="9800" name="CustomShape 130"/>
            <p:cNvSpPr/>
            <p:nvPr/>
          </p:nvSpPr>
          <p:spPr>
            <a:xfrm>
              <a:off x="7414920" y="2478960"/>
              <a:ext cx="72360" cy="72360"/>
            </a:xfrm>
            <a:custGeom>
              <a:avLst/>
              <a:gdLst/>
              <a:ahLst/>
              <a:rect l="l" t="t" r="r" b="b"/>
              <a:pathLst>
                <a:path w="2049" h="2049">
                  <a:moveTo>
                    <a:pt x="1" y="1"/>
                  </a:moveTo>
                  <a:lnTo>
                    <a:pt x="1" y="2049"/>
                  </a:lnTo>
                  <a:lnTo>
                    <a:pt x="2049" y="2049"/>
                  </a:lnTo>
                  <a:lnTo>
                    <a:pt x="2049" y="1"/>
                  </a:lnTo>
                  <a:close/>
                </a:path>
              </a:pathLst>
            </a:custGeom>
            <a:solidFill>
              <a:srgbClr val="5f7d95"/>
            </a:solidFill>
            <a:ln>
              <a:noFill/>
            </a:ln>
          </p:spPr>
          <p:style>
            <a:lnRef idx="0"/>
            <a:fillRef idx="0"/>
            <a:effectRef idx="0"/>
            <a:fontRef idx="minor"/>
          </p:style>
        </p:sp>
        <p:sp>
          <p:nvSpPr>
            <p:cNvPr id="9801" name="CustomShape 131"/>
            <p:cNvSpPr/>
            <p:nvPr/>
          </p:nvSpPr>
          <p:spPr>
            <a:xfrm>
              <a:off x="7414920" y="2331720"/>
              <a:ext cx="195840" cy="72360"/>
            </a:xfrm>
            <a:custGeom>
              <a:avLst/>
              <a:gdLst/>
              <a:ahLst/>
              <a:rect l="l" t="t" r="r" b="b"/>
              <a:pathLst>
                <a:path w="5483" h="2048">
                  <a:moveTo>
                    <a:pt x="1" y="0"/>
                  </a:moveTo>
                  <a:lnTo>
                    <a:pt x="1" y="2048"/>
                  </a:lnTo>
                  <a:lnTo>
                    <a:pt x="5483" y="2048"/>
                  </a:lnTo>
                  <a:lnTo>
                    <a:pt x="5483" y="0"/>
                  </a:lnTo>
                  <a:close/>
                </a:path>
              </a:pathLst>
            </a:custGeom>
            <a:solidFill>
              <a:srgbClr val="5f7d95"/>
            </a:solidFill>
            <a:ln>
              <a:noFill/>
            </a:ln>
          </p:spPr>
          <p:style>
            <a:lnRef idx="0"/>
            <a:fillRef idx="0"/>
            <a:effectRef idx="0"/>
            <a:fontRef idx="minor"/>
          </p:style>
        </p:sp>
        <p:sp>
          <p:nvSpPr>
            <p:cNvPr id="9802" name="CustomShape 132"/>
            <p:cNvSpPr/>
            <p:nvPr/>
          </p:nvSpPr>
          <p:spPr>
            <a:xfrm>
              <a:off x="7341120" y="2153520"/>
              <a:ext cx="361440" cy="521280"/>
            </a:xfrm>
            <a:custGeom>
              <a:avLst/>
              <a:gdLst/>
              <a:ahLst/>
              <a:rect l="l" t="t" r="r" b="b"/>
              <a:pathLst>
                <a:path w="10083" h="14525">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style>
            <a:lnRef idx="0"/>
            <a:fillRef idx="0"/>
            <a:effectRef idx="0"/>
            <a:fontRef idx="minor"/>
          </p:style>
        </p:sp>
      </p:grpSp>
      <p:grpSp>
        <p:nvGrpSpPr>
          <p:cNvPr id="9803" name="Group 133"/>
          <p:cNvGrpSpPr/>
          <p:nvPr/>
        </p:nvGrpSpPr>
        <p:grpSpPr>
          <a:xfrm>
            <a:off x="7351920" y="2756880"/>
            <a:ext cx="421560" cy="417960"/>
            <a:chOff x="7351920" y="2756880"/>
            <a:chExt cx="421560" cy="417960"/>
          </a:xfrm>
        </p:grpSpPr>
        <p:sp>
          <p:nvSpPr>
            <p:cNvPr id="9804" name="CustomShape 134"/>
            <p:cNvSpPr/>
            <p:nvPr/>
          </p:nvSpPr>
          <p:spPr>
            <a:xfrm>
              <a:off x="7351920" y="2756880"/>
              <a:ext cx="266400" cy="169920"/>
            </a:xfrm>
            <a:custGeom>
              <a:avLst/>
              <a:gdLst/>
              <a:ahLst/>
              <a:rect l="l" t="t" r="r" b="b"/>
              <a:pathLst>
                <a:path w="7437" h="4758">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style>
            <a:lnRef idx="0"/>
            <a:fillRef idx="0"/>
            <a:effectRef idx="0"/>
            <a:fontRef idx="minor"/>
          </p:style>
        </p:sp>
        <p:sp>
          <p:nvSpPr>
            <p:cNvPr id="9805" name="CustomShape 135"/>
            <p:cNvSpPr/>
            <p:nvPr/>
          </p:nvSpPr>
          <p:spPr>
            <a:xfrm>
              <a:off x="7354080" y="2805480"/>
              <a:ext cx="419400" cy="369360"/>
            </a:xfrm>
            <a:custGeom>
              <a:avLst/>
              <a:gdLst/>
              <a:ahLst/>
              <a:rect l="l" t="t" r="r" b="b"/>
              <a:pathLst>
                <a:path w="11690" h="10303">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style>
            <a:lnRef idx="0"/>
            <a:fillRef idx="0"/>
            <a:effectRef idx="0"/>
            <a:fontRef idx="minor"/>
          </p:style>
        </p:sp>
      </p:grpSp>
      <p:grpSp>
        <p:nvGrpSpPr>
          <p:cNvPr id="9806" name="Group 136"/>
          <p:cNvGrpSpPr/>
          <p:nvPr/>
        </p:nvGrpSpPr>
        <p:grpSpPr>
          <a:xfrm>
            <a:off x="4718520" y="3308400"/>
            <a:ext cx="423000" cy="417960"/>
            <a:chOff x="4718520" y="3308400"/>
            <a:chExt cx="423000" cy="417960"/>
          </a:xfrm>
        </p:grpSpPr>
        <p:sp>
          <p:nvSpPr>
            <p:cNvPr id="9807" name="CustomShape 137"/>
            <p:cNvSpPr/>
            <p:nvPr/>
          </p:nvSpPr>
          <p:spPr>
            <a:xfrm>
              <a:off x="4869360" y="3405960"/>
              <a:ext cx="23400" cy="23400"/>
            </a:xfrm>
            <a:custGeom>
              <a:avLst/>
              <a:gdLst/>
              <a:ahLst/>
              <a:rect l="l" t="t" r="r" b="b"/>
              <a:pathLst>
                <a:path w="694" h="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9808" name="CustomShape 138"/>
            <p:cNvSpPr/>
            <p:nvPr/>
          </p:nvSpPr>
          <p:spPr>
            <a:xfrm>
              <a:off x="4795920" y="3505680"/>
              <a:ext cx="23400" cy="2340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9809" name="CustomShape 139"/>
            <p:cNvSpPr/>
            <p:nvPr/>
          </p:nvSpPr>
          <p:spPr>
            <a:xfrm>
              <a:off x="4968360" y="3479760"/>
              <a:ext cx="24480" cy="23400"/>
            </a:xfrm>
            <a:custGeom>
              <a:avLst/>
              <a:gdLst/>
              <a:ahLst/>
              <a:rect l="l" t="t" r="r" b="b"/>
              <a:pathLst>
                <a:path w="725" h="694">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style>
            <a:lnRef idx="0"/>
            <a:fillRef idx="0"/>
            <a:effectRef idx="0"/>
            <a:fontRef idx="minor"/>
          </p:style>
        </p:sp>
        <p:sp>
          <p:nvSpPr>
            <p:cNvPr id="9810" name="CustomShape 140"/>
            <p:cNvSpPr/>
            <p:nvPr/>
          </p:nvSpPr>
          <p:spPr>
            <a:xfrm>
              <a:off x="4718520" y="3604320"/>
              <a:ext cx="419400" cy="48600"/>
            </a:xfrm>
            <a:custGeom>
              <a:avLst/>
              <a:gdLst/>
              <a:ahLst/>
              <a:rect l="l" t="t" r="r" b="b"/>
              <a:pathLst>
                <a:path w="11689" h="1387">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style>
            <a:lnRef idx="0"/>
            <a:fillRef idx="0"/>
            <a:effectRef idx="0"/>
            <a:fontRef idx="minor"/>
          </p:style>
        </p:sp>
        <p:sp>
          <p:nvSpPr>
            <p:cNvPr id="9811" name="CustomShape 141"/>
            <p:cNvSpPr/>
            <p:nvPr/>
          </p:nvSpPr>
          <p:spPr>
            <a:xfrm>
              <a:off x="4812840" y="3679200"/>
              <a:ext cx="231120" cy="47160"/>
            </a:xfrm>
            <a:custGeom>
              <a:avLst/>
              <a:gdLst/>
              <a:ahLst/>
              <a:rect l="l" t="t" r="r" b="b"/>
              <a:pathLst>
                <a:path w="6460" h="1355">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style>
            <a:lnRef idx="0"/>
            <a:fillRef idx="0"/>
            <a:effectRef idx="0"/>
            <a:fontRef idx="minor"/>
          </p:style>
        </p:sp>
        <p:sp>
          <p:nvSpPr>
            <p:cNvPr id="9812" name="CustomShape 142"/>
            <p:cNvSpPr/>
            <p:nvPr/>
          </p:nvSpPr>
          <p:spPr>
            <a:xfrm>
              <a:off x="5041800" y="3382200"/>
              <a:ext cx="24840" cy="23400"/>
            </a:xfrm>
            <a:custGeom>
              <a:avLst/>
              <a:gdLst/>
              <a:ahLst/>
              <a:rect l="l" t="t" r="r" b="b"/>
              <a:pathLst>
                <a:path w="726" h="694">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style>
            <a:lnRef idx="0"/>
            <a:fillRef idx="0"/>
            <a:effectRef idx="0"/>
            <a:fontRef idx="minor"/>
          </p:style>
        </p:sp>
        <p:sp>
          <p:nvSpPr>
            <p:cNvPr id="9813" name="CustomShape 143"/>
            <p:cNvSpPr/>
            <p:nvPr/>
          </p:nvSpPr>
          <p:spPr>
            <a:xfrm>
              <a:off x="4722120" y="3308400"/>
              <a:ext cx="419400" cy="269640"/>
            </a:xfrm>
            <a:custGeom>
              <a:avLst/>
              <a:gdLst/>
              <a:ahLst/>
              <a:rect l="l" t="t" r="r" b="b"/>
              <a:pathLst>
                <a:path w="11689" h="7531">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style>
            <a:lnRef idx="0"/>
            <a:fillRef idx="0"/>
            <a:effectRef idx="0"/>
            <a:fontRef idx="minor"/>
          </p:style>
        </p:sp>
      </p:grpSp>
      <p:grpSp>
        <p:nvGrpSpPr>
          <p:cNvPr id="9814" name="Group 144"/>
          <p:cNvGrpSpPr/>
          <p:nvPr/>
        </p:nvGrpSpPr>
        <p:grpSpPr>
          <a:xfrm>
            <a:off x="2471760" y="1689120"/>
            <a:ext cx="422640" cy="418320"/>
            <a:chOff x="2471760" y="1689120"/>
            <a:chExt cx="422640" cy="418320"/>
          </a:xfrm>
        </p:grpSpPr>
        <p:sp>
          <p:nvSpPr>
            <p:cNvPr id="9815" name="CustomShape 145"/>
            <p:cNvSpPr/>
            <p:nvPr/>
          </p:nvSpPr>
          <p:spPr>
            <a:xfrm>
              <a:off x="2496600" y="1690200"/>
              <a:ext cx="122040" cy="119880"/>
            </a:xfrm>
            <a:custGeom>
              <a:avLst/>
              <a:gdLst/>
              <a:ahLst/>
              <a:rect l="l" t="t" r="r" b="b"/>
              <a:pathLst>
                <a:path w="3435" h="3372">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style>
            <a:lnRef idx="0"/>
            <a:fillRef idx="0"/>
            <a:effectRef idx="0"/>
            <a:fontRef idx="minor"/>
          </p:style>
        </p:sp>
        <p:sp>
          <p:nvSpPr>
            <p:cNvPr id="9816" name="CustomShape 146"/>
            <p:cNvSpPr/>
            <p:nvPr/>
          </p:nvSpPr>
          <p:spPr>
            <a:xfrm>
              <a:off x="2694240" y="1764000"/>
              <a:ext cx="96120" cy="96120"/>
            </a:xfrm>
            <a:custGeom>
              <a:avLst/>
              <a:gdLst/>
              <a:ahLst/>
              <a:rect l="l" t="t" r="r" b="b"/>
              <a:pathLst>
                <a:path w="2711" h="271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style>
            <a:lnRef idx="0"/>
            <a:fillRef idx="0"/>
            <a:effectRef idx="0"/>
            <a:fontRef idx="minor"/>
          </p:style>
        </p:sp>
        <p:sp>
          <p:nvSpPr>
            <p:cNvPr id="9817" name="CustomShape 147"/>
            <p:cNvSpPr/>
            <p:nvPr/>
          </p:nvSpPr>
          <p:spPr>
            <a:xfrm>
              <a:off x="2754360" y="1765080"/>
              <a:ext cx="34920" cy="33840"/>
            </a:xfrm>
            <a:custGeom>
              <a:avLst/>
              <a:gdLst/>
              <a:ahLst/>
              <a:rect l="l" t="t" r="r" b="b"/>
              <a:pathLst>
                <a:path w="1009" h="978">
                  <a:moveTo>
                    <a:pt x="0" y="1"/>
                  </a:moveTo>
                  <a:lnTo>
                    <a:pt x="0" y="977"/>
                  </a:lnTo>
                  <a:lnTo>
                    <a:pt x="1009" y="977"/>
                  </a:lnTo>
                  <a:cubicBezTo>
                    <a:pt x="883" y="473"/>
                    <a:pt x="473" y="127"/>
                    <a:pt x="0" y="1"/>
                  </a:cubicBezTo>
                  <a:close/>
                </a:path>
              </a:pathLst>
            </a:custGeom>
            <a:solidFill>
              <a:srgbClr val="5f7d95"/>
            </a:solidFill>
            <a:ln>
              <a:noFill/>
            </a:ln>
          </p:spPr>
          <p:style>
            <a:lnRef idx="0"/>
            <a:fillRef idx="0"/>
            <a:effectRef idx="0"/>
            <a:fontRef idx="minor"/>
          </p:style>
        </p:sp>
        <p:sp>
          <p:nvSpPr>
            <p:cNvPr id="9818" name="CustomShape 148"/>
            <p:cNvSpPr/>
            <p:nvPr/>
          </p:nvSpPr>
          <p:spPr>
            <a:xfrm>
              <a:off x="2471760" y="1814040"/>
              <a:ext cx="169920" cy="293400"/>
            </a:xfrm>
            <a:custGeom>
              <a:avLst/>
              <a:gdLst/>
              <a:ahLst/>
              <a:rect l="l" t="t" r="r" b="b"/>
              <a:pathLst>
                <a:path w="4758" h="8192">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style>
            <a:lnRef idx="0"/>
            <a:fillRef idx="0"/>
            <a:effectRef idx="0"/>
            <a:fontRef idx="minor"/>
          </p:style>
        </p:sp>
        <p:sp>
          <p:nvSpPr>
            <p:cNvPr id="9819" name="CustomShape 149"/>
            <p:cNvSpPr/>
            <p:nvPr/>
          </p:nvSpPr>
          <p:spPr>
            <a:xfrm>
              <a:off x="2616840" y="1689120"/>
              <a:ext cx="277560" cy="268560"/>
            </a:xfrm>
            <a:custGeom>
              <a:avLst/>
              <a:gdLst/>
              <a:ahLst/>
              <a:rect l="l" t="t" r="r" b="b"/>
              <a:pathLst>
                <a:path w="7751" h="7499">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style>
            <a:lnRef idx="0"/>
            <a:fillRef idx="0"/>
            <a:effectRef idx="0"/>
            <a:fontRef idx="minor"/>
          </p:style>
        </p:sp>
      </p:grpSp>
      <p:grpSp>
        <p:nvGrpSpPr>
          <p:cNvPr id="9820" name="Group 150"/>
          <p:cNvGrpSpPr/>
          <p:nvPr/>
        </p:nvGrpSpPr>
        <p:grpSpPr>
          <a:xfrm>
            <a:off x="2471760" y="2205720"/>
            <a:ext cx="422640" cy="417240"/>
            <a:chOff x="2471760" y="2205720"/>
            <a:chExt cx="422640" cy="417240"/>
          </a:xfrm>
        </p:grpSpPr>
        <p:sp>
          <p:nvSpPr>
            <p:cNvPr id="9821" name="CustomShape 151"/>
            <p:cNvSpPr/>
            <p:nvPr/>
          </p:nvSpPr>
          <p:spPr>
            <a:xfrm>
              <a:off x="2719800" y="2314440"/>
              <a:ext cx="69840" cy="58320"/>
            </a:xfrm>
            <a:custGeom>
              <a:avLst/>
              <a:gdLst/>
              <a:ahLst/>
              <a:rect l="l" t="t" r="r" b="b"/>
              <a:pathLst>
                <a:path w="1982" h="1658">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style>
            <a:lnRef idx="0"/>
            <a:fillRef idx="0"/>
            <a:effectRef idx="0"/>
            <a:fontRef idx="minor"/>
          </p:style>
        </p:sp>
        <p:sp>
          <p:nvSpPr>
            <p:cNvPr id="9822" name="CustomShape 152"/>
            <p:cNvSpPr/>
            <p:nvPr/>
          </p:nvSpPr>
          <p:spPr>
            <a:xfrm>
              <a:off x="2471760" y="2205720"/>
              <a:ext cx="422640" cy="417240"/>
            </a:xfrm>
            <a:custGeom>
              <a:avLst/>
              <a:gdLst/>
              <a:ahLst/>
              <a:rect l="l" t="t" r="r" b="b"/>
              <a:pathLst>
                <a:path w="11784" h="11626">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style>
            <a:lnRef idx="0"/>
            <a:fillRef idx="0"/>
            <a:effectRef idx="0"/>
            <a:fontRef idx="minor"/>
          </p:style>
        </p:sp>
      </p:grpSp>
      <p:grpSp>
        <p:nvGrpSpPr>
          <p:cNvPr id="9823" name="Group 153"/>
          <p:cNvGrpSpPr/>
          <p:nvPr/>
        </p:nvGrpSpPr>
        <p:grpSpPr>
          <a:xfrm>
            <a:off x="2483640" y="2756160"/>
            <a:ext cx="423000" cy="419400"/>
            <a:chOff x="2483640" y="2756160"/>
            <a:chExt cx="423000" cy="419400"/>
          </a:xfrm>
        </p:grpSpPr>
        <p:sp>
          <p:nvSpPr>
            <p:cNvPr id="9824" name="CustomShape 154"/>
            <p:cNvSpPr/>
            <p:nvPr/>
          </p:nvSpPr>
          <p:spPr>
            <a:xfrm>
              <a:off x="2675520" y="2835720"/>
              <a:ext cx="38160" cy="19080"/>
            </a:xfrm>
            <a:custGeom>
              <a:avLst/>
              <a:gdLst/>
              <a:ahLst/>
              <a:rect l="l" t="t" r="r" b="b"/>
              <a:pathLst>
                <a:path w="1104" h="568">
                  <a:moveTo>
                    <a:pt x="537" y="1"/>
                  </a:moveTo>
                  <a:lnTo>
                    <a:pt x="1" y="568"/>
                  </a:lnTo>
                  <a:lnTo>
                    <a:pt x="1104" y="568"/>
                  </a:lnTo>
                  <a:lnTo>
                    <a:pt x="537" y="1"/>
                  </a:lnTo>
                  <a:close/>
                </a:path>
              </a:pathLst>
            </a:custGeom>
            <a:solidFill>
              <a:srgbClr val="5f7d95"/>
            </a:solidFill>
            <a:ln>
              <a:noFill/>
            </a:ln>
          </p:spPr>
          <p:style>
            <a:lnRef idx="0"/>
            <a:fillRef idx="0"/>
            <a:effectRef idx="0"/>
            <a:fontRef idx="minor"/>
          </p:style>
        </p:sp>
        <p:sp>
          <p:nvSpPr>
            <p:cNvPr id="9825" name="CustomShape 155"/>
            <p:cNvSpPr/>
            <p:nvPr/>
          </p:nvSpPr>
          <p:spPr>
            <a:xfrm>
              <a:off x="2601720" y="2829960"/>
              <a:ext cx="61920" cy="24840"/>
            </a:xfrm>
            <a:custGeom>
              <a:avLst/>
              <a:gdLst/>
              <a:ahLst/>
              <a:rect l="l" t="t" r="r" b="b"/>
              <a:pathLst>
                <a:path w="1765" h="726">
                  <a:moveTo>
                    <a:pt x="693" y="1"/>
                  </a:moveTo>
                  <a:lnTo>
                    <a:pt x="0" y="726"/>
                  </a:lnTo>
                  <a:lnTo>
                    <a:pt x="1103" y="726"/>
                  </a:lnTo>
                  <a:lnTo>
                    <a:pt x="1764" y="1"/>
                  </a:lnTo>
                  <a:close/>
                </a:path>
              </a:pathLst>
            </a:custGeom>
            <a:solidFill>
              <a:srgbClr val="5f7d95"/>
            </a:solidFill>
            <a:ln>
              <a:noFill/>
            </a:ln>
          </p:spPr>
          <p:style>
            <a:lnRef idx="0"/>
            <a:fillRef idx="0"/>
            <a:effectRef idx="0"/>
            <a:fontRef idx="minor"/>
          </p:style>
        </p:sp>
        <p:sp>
          <p:nvSpPr>
            <p:cNvPr id="9826" name="CustomShape 156"/>
            <p:cNvSpPr/>
            <p:nvPr/>
          </p:nvSpPr>
          <p:spPr>
            <a:xfrm>
              <a:off x="2728800" y="2880000"/>
              <a:ext cx="58680" cy="57600"/>
            </a:xfrm>
            <a:custGeom>
              <a:avLst/>
              <a:gdLst/>
              <a:ahLst/>
              <a:rect l="l" t="t" r="r" b="b"/>
              <a:pathLst>
                <a:path w="1671" h="1639">
                  <a:moveTo>
                    <a:pt x="694" y="0"/>
                  </a:moveTo>
                  <a:lnTo>
                    <a:pt x="1" y="1638"/>
                  </a:lnTo>
                  <a:lnTo>
                    <a:pt x="1" y="1638"/>
                  </a:lnTo>
                  <a:lnTo>
                    <a:pt x="1670" y="0"/>
                  </a:lnTo>
                  <a:close/>
                </a:path>
              </a:pathLst>
            </a:custGeom>
            <a:solidFill>
              <a:srgbClr val="5f7d95"/>
            </a:solidFill>
            <a:ln>
              <a:noFill/>
            </a:ln>
          </p:spPr>
          <p:style>
            <a:lnRef idx="0"/>
            <a:fillRef idx="0"/>
            <a:effectRef idx="0"/>
            <a:fontRef idx="minor"/>
          </p:style>
        </p:sp>
        <p:sp>
          <p:nvSpPr>
            <p:cNvPr id="9827" name="CustomShape 157"/>
            <p:cNvSpPr/>
            <p:nvPr/>
          </p:nvSpPr>
          <p:spPr>
            <a:xfrm>
              <a:off x="2664000" y="2880000"/>
              <a:ext cx="60840" cy="76680"/>
            </a:xfrm>
            <a:custGeom>
              <a:avLst/>
              <a:gdLst/>
              <a:ahLst/>
              <a:rect l="l" t="t" r="r" b="b"/>
              <a:pathLst>
                <a:path w="1734" h="2175">
                  <a:moveTo>
                    <a:pt x="1" y="0"/>
                  </a:moveTo>
                  <a:lnTo>
                    <a:pt x="852" y="2174"/>
                  </a:lnTo>
                  <a:lnTo>
                    <a:pt x="1734" y="0"/>
                  </a:lnTo>
                  <a:close/>
                </a:path>
              </a:pathLst>
            </a:custGeom>
            <a:solidFill>
              <a:srgbClr val="5f7d95"/>
            </a:solidFill>
            <a:ln>
              <a:noFill/>
            </a:ln>
          </p:spPr>
          <p:style>
            <a:lnRef idx="0"/>
            <a:fillRef idx="0"/>
            <a:effectRef idx="0"/>
            <a:fontRef idx="minor"/>
          </p:style>
        </p:sp>
        <p:sp>
          <p:nvSpPr>
            <p:cNvPr id="9828" name="CustomShape 158"/>
            <p:cNvSpPr/>
            <p:nvPr/>
          </p:nvSpPr>
          <p:spPr>
            <a:xfrm>
              <a:off x="2725200" y="2829960"/>
              <a:ext cx="61920" cy="24840"/>
            </a:xfrm>
            <a:custGeom>
              <a:avLst/>
              <a:gdLst/>
              <a:ahLst/>
              <a:rect l="l" t="t" r="r" b="b"/>
              <a:pathLst>
                <a:path w="1765" h="726">
                  <a:moveTo>
                    <a:pt x="0" y="1"/>
                  </a:moveTo>
                  <a:lnTo>
                    <a:pt x="693" y="726"/>
                  </a:lnTo>
                  <a:lnTo>
                    <a:pt x="1764" y="726"/>
                  </a:lnTo>
                  <a:lnTo>
                    <a:pt x="1103" y="1"/>
                  </a:lnTo>
                  <a:close/>
                </a:path>
              </a:pathLst>
            </a:custGeom>
            <a:solidFill>
              <a:srgbClr val="5f7d95"/>
            </a:solidFill>
            <a:ln>
              <a:noFill/>
            </a:ln>
          </p:spPr>
          <p:style>
            <a:lnRef idx="0"/>
            <a:fillRef idx="0"/>
            <a:effectRef idx="0"/>
            <a:fontRef idx="minor"/>
          </p:style>
        </p:sp>
        <p:sp>
          <p:nvSpPr>
            <p:cNvPr id="9829" name="CustomShape 159"/>
            <p:cNvSpPr/>
            <p:nvPr/>
          </p:nvSpPr>
          <p:spPr>
            <a:xfrm>
              <a:off x="2601720" y="2880000"/>
              <a:ext cx="58680" cy="57600"/>
            </a:xfrm>
            <a:custGeom>
              <a:avLst/>
              <a:gdLst/>
              <a:ahLst/>
              <a:rect l="l" t="t" r="r" b="b"/>
              <a:pathLst>
                <a:path w="1670" h="1639">
                  <a:moveTo>
                    <a:pt x="0" y="0"/>
                  </a:moveTo>
                  <a:lnTo>
                    <a:pt x="1670" y="1638"/>
                  </a:lnTo>
                  <a:lnTo>
                    <a:pt x="977" y="0"/>
                  </a:lnTo>
                  <a:close/>
                </a:path>
              </a:pathLst>
            </a:custGeom>
            <a:solidFill>
              <a:srgbClr val="5f7d95"/>
            </a:solidFill>
            <a:ln>
              <a:noFill/>
            </a:ln>
          </p:spPr>
          <p:style>
            <a:lnRef idx="0"/>
            <a:fillRef idx="0"/>
            <a:effectRef idx="0"/>
            <a:fontRef idx="minor"/>
          </p:style>
        </p:sp>
        <p:sp>
          <p:nvSpPr>
            <p:cNvPr id="9830" name="CustomShape 160"/>
            <p:cNvSpPr/>
            <p:nvPr/>
          </p:nvSpPr>
          <p:spPr>
            <a:xfrm>
              <a:off x="2483640" y="3054600"/>
              <a:ext cx="419400" cy="47520"/>
            </a:xfrm>
            <a:custGeom>
              <a:avLst/>
              <a:gdLst/>
              <a:ahLst/>
              <a:rect l="l" t="t" r="r" b="b"/>
              <a:pathLst>
                <a:path w="11689" h="1356">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style>
            <a:lnRef idx="0"/>
            <a:fillRef idx="0"/>
            <a:effectRef idx="0"/>
            <a:fontRef idx="minor"/>
          </p:style>
        </p:sp>
        <p:sp>
          <p:nvSpPr>
            <p:cNvPr id="9831" name="CustomShape 161"/>
            <p:cNvSpPr/>
            <p:nvPr/>
          </p:nvSpPr>
          <p:spPr>
            <a:xfrm>
              <a:off x="2487240" y="2756160"/>
              <a:ext cx="419400" cy="270720"/>
            </a:xfrm>
            <a:custGeom>
              <a:avLst/>
              <a:gdLst/>
              <a:ahLst/>
              <a:rect l="l" t="t" r="r" b="b"/>
              <a:pathLst>
                <a:path w="11689" h="7562">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style>
            <a:lnRef idx="0"/>
            <a:fillRef idx="0"/>
            <a:effectRef idx="0"/>
            <a:fontRef idx="minor"/>
          </p:style>
        </p:sp>
        <p:sp>
          <p:nvSpPr>
            <p:cNvPr id="9832" name="CustomShape 162"/>
            <p:cNvSpPr/>
            <p:nvPr/>
          </p:nvSpPr>
          <p:spPr>
            <a:xfrm>
              <a:off x="2579040" y="3129480"/>
              <a:ext cx="230040" cy="46080"/>
            </a:xfrm>
            <a:custGeom>
              <a:avLst/>
              <a:gdLst/>
              <a:ahLst/>
              <a:rect l="l" t="t" r="r" b="b"/>
              <a:pathLst>
                <a:path w="6428" h="1324">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style>
            <a:lnRef idx="0"/>
            <a:fillRef idx="0"/>
            <a:effectRef idx="0"/>
            <a:fontRef idx="minor"/>
          </p:style>
        </p:sp>
      </p:grpSp>
      <p:grpSp>
        <p:nvGrpSpPr>
          <p:cNvPr id="9833" name="Group 163"/>
          <p:cNvGrpSpPr/>
          <p:nvPr/>
        </p:nvGrpSpPr>
        <p:grpSpPr>
          <a:xfrm>
            <a:off x="5155200" y="1689480"/>
            <a:ext cx="433080" cy="417960"/>
            <a:chOff x="5155200" y="1689480"/>
            <a:chExt cx="433080" cy="417960"/>
          </a:xfrm>
        </p:grpSpPr>
        <p:sp>
          <p:nvSpPr>
            <p:cNvPr id="9834" name="CustomShape 164"/>
            <p:cNvSpPr/>
            <p:nvPr/>
          </p:nvSpPr>
          <p:spPr>
            <a:xfrm>
              <a:off x="5392440" y="1836720"/>
              <a:ext cx="98280" cy="47520"/>
            </a:xfrm>
            <a:custGeom>
              <a:avLst/>
              <a:gdLst/>
              <a:ahLst/>
              <a:rect l="l" t="t" r="r" b="b"/>
              <a:pathLst>
                <a:path w="2774" h="1356">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style>
            <a:lnRef idx="0"/>
            <a:fillRef idx="0"/>
            <a:effectRef idx="0"/>
            <a:fontRef idx="minor"/>
          </p:style>
        </p:sp>
        <p:sp>
          <p:nvSpPr>
            <p:cNvPr id="9835" name="CustomShape 165"/>
            <p:cNvSpPr/>
            <p:nvPr/>
          </p:nvSpPr>
          <p:spPr>
            <a:xfrm>
              <a:off x="5417280" y="1764360"/>
              <a:ext cx="46080" cy="46080"/>
            </a:xfrm>
            <a:custGeom>
              <a:avLst/>
              <a:gdLst/>
              <a:ahLst/>
              <a:rect l="l" t="t" r="r" b="b"/>
              <a:pathLst>
                <a:path w="1325" h="1324">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style>
            <a:lnRef idx="0"/>
            <a:fillRef idx="0"/>
            <a:effectRef idx="0"/>
            <a:fontRef idx="minor"/>
          </p:style>
        </p:sp>
        <p:sp>
          <p:nvSpPr>
            <p:cNvPr id="9836" name="CustomShape 166"/>
            <p:cNvSpPr/>
            <p:nvPr/>
          </p:nvSpPr>
          <p:spPr>
            <a:xfrm>
              <a:off x="5155200" y="1689480"/>
              <a:ext cx="433080" cy="417960"/>
            </a:xfrm>
            <a:custGeom>
              <a:avLst/>
              <a:gdLst/>
              <a:ahLst/>
              <a:rect l="l" t="t" r="r" b="b"/>
              <a:pathLst>
                <a:path w="12074" h="11646">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style>
            <a:lnRef idx="0"/>
            <a:fillRef idx="0"/>
            <a:effectRef idx="0"/>
            <a:fontRef idx="minor"/>
          </p:style>
        </p:sp>
      </p:grpSp>
      <p:grpSp>
        <p:nvGrpSpPr>
          <p:cNvPr id="9837" name="Group 167"/>
          <p:cNvGrpSpPr/>
          <p:nvPr/>
        </p:nvGrpSpPr>
        <p:grpSpPr>
          <a:xfrm>
            <a:off x="5159160" y="2217240"/>
            <a:ext cx="425160" cy="394200"/>
            <a:chOff x="5159160" y="2217240"/>
            <a:chExt cx="425160" cy="394200"/>
          </a:xfrm>
        </p:grpSpPr>
        <p:sp>
          <p:nvSpPr>
            <p:cNvPr id="9838" name="CustomShape 168"/>
            <p:cNvSpPr/>
            <p:nvPr/>
          </p:nvSpPr>
          <p:spPr>
            <a:xfrm>
              <a:off x="5364720" y="2292120"/>
              <a:ext cx="72360" cy="72360"/>
            </a:xfrm>
            <a:custGeom>
              <a:avLst/>
              <a:gdLst/>
              <a:ahLst/>
              <a:rect l="l" t="t" r="r" b="b"/>
              <a:pathLst>
                <a:path w="2048" h="2049">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style>
            <a:lnRef idx="0"/>
            <a:fillRef idx="0"/>
            <a:effectRef idx="0"/>
            <a:fontRef idx="minor"/>
          </p:style>
        </p:sp>
        <p:sp>
          <p:nvSpPr>
            <p:cNvPr id="9839" name="CustomShape 169"/>
            <p:cNvSpPr/>
            <p:nvPr/>
          </p:nvSpPr>
          <p:spPr>
            <a:xfrm>
              <a:off x="5159160" y="2268000"/>
              <a:ext cx="425160" cy="343440"/>
            </a:xfrm>
            <a:custGeom>
              <a:avLst/>
              <a:gdLst/>
              <a:ahLst/>
              <a:rect l="l" t="t" r="r" b="b"/>
              <a:pathLst>
                <a:path w="11847" h="9579">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style>
            <a:lnRef idx="0"/>
            <a:fillRef idx="0"/>
            <a:effectRef idx="0"/>
            <a:fontRef idx="minor"/>
          </p:style>
        </p:sp>
        <p:sp>
          <p:nvSpPr>
            <p:cNvPr id="9840" name="CustomShape 170"/>
            <p:cNvSpPr/>
            <p:nvPr/>
          </p:nvSpPr>
          <p:spPr>
            <a:xfrm>
              <a:off x="5289480" y="2217240"/>
              <a:ext cx="223200" cy="224280"/>
            </a:xfrm>
            <a:custGeom>
              <a:avLst/>
              <a:gdLst/>
              <a:ahLst/>
              <a:rect l="l" t="t" r="r" b="b"/>
              <a:pathLst>
                <a:path w="6239" h="6271">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style>
            <a:lnRef idx="0"/>
            <a:fillRef idx="0"/>
            <a:effectRef idx="0"/>
            <a:fontRef idx="minor"/>
          </p:style>
        </p:sp>
      </p:grpSp>
      <p:grpSp>
        <p:nvGrpSpPr>
          <p:cNvPr id="9841" name="Group 171"/>
          <p:cNvGrpSpPr/>
          <p:nvPr/>
        </p:nvGrpSpPr>
        <p:grpSpPr>
          <a:xfrm>
            <a:off x="5224680" y="2756520"/>
            <a:ext cx="417600" cy="419040"/>
            <a:chOff x="5224680" y="2756520"/>
            <a:chExt cx="417600" cy="419040"/>
          </a:xfrm>
        </p:grpSpPr>
        <p:sp>
          <p:nvSpPr>
            <p:cNvPr id="9842" name="CustomShape 172"/>
            <p:cNvSpPr/>
            <p:nvPr/>
          </p:nvSpPr>
          <p:spPr>
            <a:xfrm>
              <a:off x="5226840" y="2756520"/>
              <a:ext cx="313920" cy="94680"/>
            </a:xfrm>
            <a:custGeom>
              <a:avLst/>
              <a:gdLst/>
              <a:ahLst/>
              <a:rect l="l" t="t" r="r" b="b"/>
              <a:pathLst>
                <a:path w="8759" h="2671">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style>
            <a:lnRef idx="0"/>
            <a:fillRef idx="0"/>
            <a:effectRef idx="0"/>
            <a:fontRef idx="minor"/>
          </p:style>
        </p:sp>
        <p:sp>
          <p:nvSpPr>
            <p:cNvPr id="9843" name="CustomShape 173"/>
            <p:cNvSpPr/>
            <p:nvPr/>
          </p:nvSpPr>
          <p:spPr>
            <a:xfrm>
              <a:off x="5224680" y="2841120"/>
              <a:ext cx="318240" cy="110880"/>
            </a:xfrm>
            <a:custGeom>
              <a:avLst/>
              <a:gdLst/>
              <a:ahLst/>
              <a:rect l="l" t="t" r="r" b="b"/>
              <a:pathLst>
                <a:path w="8885" h="312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style>
            <a:lnRef idx="0"/>
            <a:fillRef idx="0"/>
            <a:effectRef idx="0"/>
            <a:fontRef idx="minor"/>
          </p:style>
        </p:sp>
        <p:sp>
          <p:nvSpPr>
            <p:cNvPr id="9844" name="CustomShape 174"/>
            <p:cNvSpPr/>
            <p:nvPr/>
          </p:nvSpPr>
          <p:spPr>
            <a:xfrm>
              <a:off x="5371560" y="2904840"/>
              <a:ext cx="270720" cy="270720"/>
            </a:xfrm>
            <a:custGeom>
              <a:avLst/>
              <a:gdLst/>
              <a:ahLst/>
              <a:rect l="l" t="t" r="r" b="b"/>
              <a:pathLst>
                <a:path w="7562" h="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style>
            <a:lnRef idx="0"/>
            <a:fillRef idx="0"/>
            <a:effectRef idx="0"/>
            <a:fontRef idx="minor"/>
          </p:style>
        </p:sp>
        <p:sp>
          <p:nvSpPr>
            <p:cNvPr id="9845" name="CustomShape 175"/>
            <p:cNvSpPr/>
            <p:nvPr/>
          </p:nvSpPr>
          <p:spPr>
            <a:xfrm>
              <a:off x="5224680" y="2940840"/>
              <a:ext cx="134640" cy="108720"/>
            </a:xfrm>
            <a:custGeom>
              <a:avLst/>
              <a:gdLst/>
              <a:ahLst/>
              <a:rect l="l" t="t" r="r" b="b"/>
              <a:pathLst>
                <a:path w="3781" h="3057">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style>
            <a:lnRef idx="0"/>
            <a:fillRef idx="0"/>
            <a:effectRef idx="0"/>
            <a:fontRef idx="minor"/>
          </p:style>
        </p:sp>
        <p:sp>
          <p:nvSpPr>
            <p:cNvPr id="9846" name="CustomShape 176"/>
            <p:cNvSpPr/>
            <p:nvPr/>
          </p:nvSpPr>
          <p:spPr>
            <a:xfrm>
              <a:off x="5224680" y="3038400"/>
              <a:ext cx="193680" cy="135720"/>
            </a:xfrm>
            <a:custGeom>
              <a:avLst/>
              <a:gdLst/>
              <a:ahLst/>
              <a:rect l="l" t="t" r="r" b="b"/>
              <a:pathLst>
                <a:path w="5420" h="3813">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style>
            <a:lnRef idx="0"/>
            <a:fillRef idx="0"/>
            <a:effectRef idx="0"/>
            <a:fontRef idx="minor"/>
          </p:style>
        </p:sp>
      </p:grpSp>
      <p:grpSp>
        <p:nvGrpSpPr>
          <p:cNvPr id="9847" name="Group 177"/>
          <p:cNvGrpSpPr/>
          <p:nvPr/>
        </p:nvGrpSpPr>
        <p:grpSpPr>
          <a:xfrm>
            <a:off x="7885800" y="1716480"/>
            <a:ext cx="419040" cy="319320"/>
            <a:chOff x="7885800" y="1716480"/>
            <a:chExt cx="419040" cy="319320"/>
          </a:xfrm>
        </p:grpSpPr>
        <p:sp>
          <p:nvSpPr>
            <p:cNvPr id="9848" name="CustomShape 178"/>
            <p:cNvSpPr/>
            <p:nvPr/>
          </p:nvSpPr>
          <p:spPr>
            <a:xfrm>
              <a:off x="7885800" y="1791360"/>
              <a:ext cx="72360" cy="170280"/>
            </a:xfrm>
            <a:custGeom>
              <a:avLst/>
              <a:gdLst/>
              <a:ahLst/>
              <a:rect l="l" t="t" r="r" b="b"/>
              <a:pathLst>
                <a:path w="2049" h="477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style>
            <a:lnRef idx="0"/>
            <a:fillRef idx="0"/>
            <a:effectRef idx="0"/>
            <a:fontRef idx="minor"/>
          </p:style>
        </p:sp>
        <p:sp>
          <p:nvSpPr>
            <p:cNvPr id="9849" name="CustomShape 179"/>
            <p:cNvSpPr/>
            <p:nvPr/>
          </p:nvSpPr>
          <p:spPr>
            <a:xfrm>
              <a:off x="8231760" y="1716480"/>
              <a:ext cx="73080" cy="317880"/>
            </a:xfrm>
            <a:custGeom>
              <a:avLst/>
              <a:gdLst/>
              <a:ahLst/>
              <a:rect l="l" t="t" r="r" b="b"/>
              <a:pathLst>
                <a:path w="2066" h="8869">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style>
            <a:lnRef idx="0"/>
            <a:fillRef idx="0"/>
            <a:effectRef idx="0"/>
            <a:fontRef idx="minor"/>
          </p:style>
        </p:sp>
        <p:sp>
          <p:nvSpPr>
            <p:cNvPr id="9850" name="CustomShape 180"/>
            <p:cNvSpPr/>
            <p:nvPr/>
          </p:nvSpPr>
          <p:spPr>
            <a:xfrm>
              <a:off x="7979040" y="1750320"/>
              <a:ext cx="224280" cy="285480"/>
            </a:xfrm>
            <a:custGeom>
              <a:avLst/>
              <a:gdLst/>
              <a:ahLst/>
              <a:rect l="l" t="t" r="r" b="b"/>
              <a:pathLst>
                <a:path w="6271" h="7972">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style>
            <a:lnRef idx="0"/>
            <a:fillRef idx="0"/>
            <a:effectRef idx="0"/>
            <a:fontRef idx="minor"/>
          </p:style>
        </p:sp>
      </p:grpSp>
      <p:grpSp>
        <p:nvGrpSpPr>
          <p:cNvPr id="9851" name="Group 181"/>
          <p:cNvGrpSpPr/>
          <p:nvPr/>
        </p:nvGrpSpPr>
        <p:grpSpPr>
          <a:xfrm>
            <a:off x="7883280" y="2205360"/>
            <a:ext cx="424080" cy="418320"/>
            <a:chOff x="7883280" y="2205360"/>
            <a:chExt cx="424080" cy="418320"/>
          </a:xfrm>
        </p:grpSpPr>
        <p:sp>
          <p:nvSpPr>
            <p:cNvPr id="9852" name="CustomShape 182"/>
            <p:cNvSpPr/>
            <p:nvPr/>
          </p:nvSpPr>
          <p:spPr>
            <a:xfrm>
              <a:off x="7883280" y="2205360"/>
              <a:ext cx="244800" cy="48600"/>
            </a:xfrm>
            <a:custGeom>
              <a:avLst/>
              <a:gdLst/>
              <a:ahLst/>
              <a:rect l="l" t="t" r="r" b="b"/>
              <a:pathLst>
                <a:path w="6837" h="138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style>
            <a:lnRef idx="0"/>
            <a:fillRef idx="0"/>
            <a:effectRef idx="0"/>
            <a:fontRef idx="minor"/>
          </p:style>
        </p:sp>
        <p:sp>
          <p:nvSpPr>
            <p:cNvPr id="9853" name="CustomShape 183"/>
            <p:cNvSpPr/>
            <p:nvPr/>
          </p:nvSpPr>
          <p:spPr>
            <a:xfrm>
              <a:off x="7885800" y="2278800"/>
              <a:ext cx="245880" cy="248040"/>
            </a:xfrm>
            <a:custGeom>
              <a:avLst/>
              <a:gdLst/>
              <a:ahLst/>
              <a:rect l="l" t="t" r="r" b="b"/>
              <a:pathLst>
                <a:path w="6869" h="6932">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style>
            <a:lnRef idx="0"/>
            <a:fillRef idx="0"/>
            <a:effectRef idx="0"/>
            <a:fontRef idx="minor"/>
          </p:style>
        </p:sp>
        <p:sp>
          <p:nvSpPr>
            <p:cNvPr id="9854" name="CustomShape 184"/>
            <p:cNvSpPr/>
            <p:nvPr/>
          </p:nvSpPr>
          <p:spPr>
            <a:xfrm>
              <a:off x="7883280" y="2552400"/>
              <a:ext cx="244800" cy="71280"/>
            </a:xfrm>
            <a:custGeom>
              <a:avLst/>
              <a:gdLst/>
              <a:ahLst/>
              <a:rect l="l" t="t" r="r" b="b"/>
              <a:pathLst>
                <a:path w="6837" h="201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style>
            <a:lnRef idx="0"/>
            <a:fillRef idx="0"/>
            <a:effectRef idx="0"/>
            <a:fontRef idx="minor"/>
          </p:style>
        </p:sp>
        <p:sp>
          <p:nvSpPr>
            <p:cNvPr id="9855" name="CustomShape 185"/>
            <p:cNvSpPr/>
            <p:nvPr/>
          </p:nvSpPr>
          <p:spPr>
            <a:xfrm>
              <a:off x="7939080" y="2318040"/>
              <a:ext cx="368280" cy="290520"/>
            </a:xfrm>
            <a:custGeom>
              <a:avLst/>
              <a:gdLst/>
              <a:ahLst/>
              <a:rect l="l" t="t" r="r" b="b"/>
              <a:pathLst>
                <a:path w="10272" h="8113">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style>
            <a:lnRef idx="0"/>
            <a:fillRef idx="0"/>
            <a:effectRef idx="0"/>
            <a:fontRef idx="minor"/>
          </p:style>
        </p:sp>
      </p:grpSp>
      <p:grpSp>
        <p:nvGrpSpPr>
          <p:cNvPr id="9856" name="Group 186"/>
          <p:cNvGrpSpPr/>
          <p:nvPr/>
        </p:nvGrpSpPr>
        <p:grpSpPr>
          <a:xfrm>
            <a:off x="7885800" y="2756880"/>
            <a:ext cx="443160" cy="417960"/>
            <a:chOff x="7885800" y="2756880"/>
            <a:chExt cx="443160" cy="417960"/>
          </a:xfrm>
        </p:grpSpPr>
        <p:sp>
          <p:nvSpPr>
            <p:cNvPr id="9857" name="CustomShape 187"/>
            <p:cNvSpPr/>
            <p:nvPr/>
          </p:nvSpPr>
          <p:spPr>
            <a:xfrm>
              <a:off x="7885800" y="2756880"/>
              <a:ext cx="443160" cy="72360"/>
            </a:xfrm>
            <a:custGeom>
              <a:avLst/>
              <a:gdLst/>
              <a:ahLst/>
              <a:rect l="l" t="t" r="r" b="b"/>
              <a:pathLst>
                <a:path w="12351" h="20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style>
            <a:lnRef idx="0"/>
            <a:fillRef idx="0"/>
            <a:effectRef idx="0"/>
            <a:fontRef idx="minor"/>
          </p:style>
        </p:sp>
        <p:sp>
          <p:nvSpPr>
            <p:cNvPr id="9858" name="CustomShape 188"/>
            <p:cNvSpPr/>
            <p:nvPr/>
          </p:nvSpPr>
          <p:spPr>
            <a:xfrm>
              <a:off x="7921800" y="2856600"/>
              <a:ext cx="367200" cy="318240"/>
            </a:xfrm>
            <a:custGeom>
              <a:avLst/>
              <a:gdLst/>
              <a:ahLst/>
              <a:rect l="l" t="t" r="r" b="b"/>
              <a:pathLst>
                <a:path w="10240" h="8885">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style>
            <a:lnRef idx="0"/>
            <a:fillRef idx="0"/>
            <a:effectRef idx="0"/>
            <a:fontRef idx="minor"/>
          </p:style>
        </p:sp>
      </p:grpSp>
      <p:grpSp>
        <p:nvGrpSpPr>
          <p:cNvPr id="9859" name="Group 189"/>
          <p:cNvGrpSpPr/>
          <p:nvPr/>
        </p:nvGrpSpPr>
        <p:grpSpPr>
          <a:xfrm>
            <a:off x="1939680" y="3307680"/>
            <a:ext cx="419400" cy="419400"/>
            <a:chOff x="1939680" y="3307680"/>
            <a:chExt cx="419400" cy="419400"/>
          </a:xfrm>
        </p:grpSpPr>
        <p:sp>
          <p:nvSpPr>
            <p:cNvPr id="9860" name="CustomShape 190"/>
            <p:cNvSpPr/>
            <p:nvPr/>
          </p:nvSpPr>
          <p:spPr>
            <a:xfrm>
              <a:off x="1939680" y="3654720"/>
              <a:ext cx="122040" cy="72360"/>
            </a:xfrm>
            <a:custGeom>
              <a:avLst/>
              <a:gdLst/>
              <a:ahLst/>
              <a:rect l="l" t="t" r="r" b="b"/>
              <a:pathLst>
                <a:path w="3435" h="2049">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style>
            <a:lnRef idx="0"/>
            <a:fillRef idx="0"/>
            <a:effectRef idx="0"/>
            <a:fontRef idx="minor"/>
          </p:style>
        </p:sp>
        <p:sp>
          <p:nvSpPr>
            <p:cNvPr id="9861" name="CustomShape 191"/>
            <p:cNvSpPr/>
            <p:nvPr/>
          </p:nvSpPr>
          <p:spPr>
            <a:xfrm>
              <a:off x="2074680" y="3653640"/>
              <a:ext cx="282240" cy="72360"/>
            </a:xfrm>
            <a:custGeom>
              <a:avLst/>
              <a:gdLst/>
              <a:ahLst/>
              <a:rect l="l" t="t" r="r" b="b"/>
              <a:pathLst>
                <a:path w="7877" h="2049">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style>
            <a:lnRef idx="0"/>
            <a:fillRef idx="0"/>
            <a:effectRef idx="0"/>
            <a:fontRef idx="minor"/>
          </p:style>
        </p:sp>
        <p:sp>
          <p:nvSpPr>
            <p:cNvPr id="9862" name="CustomShape 192"/>
            <p:cNvSpPr/>
            <p:nvPr/>
          </p:nvSpPr>
          <p:spPr>
            <a:xfrm>
              <a:off x="2136960" y="3431160"/>
              <a:ext cx="24480" cy="23400"/>
            </a:xfrm>
            <a:custGeom>
              <a:avLst/>
              <a:gdLst/>
              <a:ahLst/>
              <a:rect l="l" t="t" r="r" b="b"/>
              <a:pathLst>
                <a:path w="725" h="694">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style>
            <a:lnRef idx="0"/>
            <a:fillRef idx="0"/>
            <a:effectRef idx="0"/>
            <a:fontRef idx="minor"/>
          </p:style>
        </p:sp>
        <p:sp>
          <p:nvSpPr>
            <p:cNvPr id="9863" name="CustomShape 193"/>
            <p:cNvSpPr/>
            <p:nvPr/>
          </p:nvSpPr>
          <p:spPr>
            <a:xfrm>
              <a:off x="2114280" y="3482280"/>
              <a:ext cx="67680" cy="22320"/>
            </a:xfrm>
            <a:custGeom>
              <a:avLst/>
              <a:gdLst/>
              <a:ahLst/>
              <a:rect l="l" t="t" r="r" b="b"/>
              <a:pathLst>
                <a:path w="1922" h="663">
                  <a:moveTo>
                    <a:pt x="977" y="1"/>
                  </a:moveTo>
                  <a:cubicBezTo>
                    <a:pt x="567" y="1"/>
                    <a:pt x="158" y="253"/>
                    <a:pt x="0" y="662"/>
                  </a:cubicBezTo>
                  <a:lnTo>
                    <a:pt x="1922" y="662"/>
                  </a:lnTo>
                  <a:cubicBezTo>
                    <a:pt x="1796" y="253"/>
                    <a:pt x="1418" y="1"/>
                    <a:pt x="977" y="1"/>
                  </a:cubicBezTo>
                  <a:close/>
                </a:path>
              </a:pathLst>
            </a:custGeom>
            <a:solidFill>
              <a:srgbClr val="5f7d95"/>
            </a:solidFill>
            <a:ln>
              <a:noFill/>
            </a:ln>
          </p:spPr>
          <p:style>
            <a:lnRef idx="0"/>
            <a:fillRef idx="0"/>
            <a:effectRef idx="0"/>
            <a:fontRef idx="minor"/>
          </p:style>
        </p:sp>
        <p:sp>
          <p:nvSpPr>
            <p:cNvPr id="9864" name="CustomShape 194"/>
            <p:cNvSpPr/>
            <p:nvPr/>
          </p:nvSpPr>
          <p:spPr>
            <a:xfrm>
              <a:off x="2039400" y="3358800"/>
              <a:ext cx="219600" cy="268920"/>
            </a:xfrm>
            <a:custGeom>
              <a:avLst/>
              <a:gdLst/>
              <a:ahLst/>
              <a:rect l="l" t="t" r="r" b="b"/>
              <a:pathLst>
                <a:path w="6145" h="751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style>
            <a:lnRef idx="0"/>
            <a:fillRef idx="0"/>
            <a:effectRef idx="0"/>
            <a:fontRef idx="minor"/>
          </p:style>
        </p:sp>
        <p:sp>
          <p:nvSpPr>
            <p:cNvPr id="9865" name="CustomShape 195"/>
            <p:cNvSpPr/>
            <p:nvPr/>
          </p:nvSpPr>
          <p:spPr>
            <a:xfrm>
              <a:off x="1939680" y="3307680"/>
              <a:ext cx="168840" cy="244800"/>
            </a:xfrm>
            <a:custGeom>
              <a:avLst/>
              <a:gdLst/>
              <a:ahLst/>
              <a:rect l="l" t="t" r="r" b="b"/>
              <a:pathLst>
                <a:path w="4727" h="683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style>
            <a:lnRef idx="0"/>
            <a:fillRef idx="0"/>
            <a:effectRef idx="0"/>
            <a:fontRef idx="minor"/>
          </p:style>
        </p:sp>
        <p:sp>
          <p:nvSpPr>
            <p:cNvPr id="9866" name="CustomShape 196"/>
            <p:cNvSpPr/>
            <p:nvPr/>
          </p:nvSpPr>
          <p:spPr>
            <a:xfrm>
              <a:off x="2190240" y="3307680"/>
              <a:ext cx="168840" cy="244800"/>
            </a:xfrm>
            <a:custGeom>
              <a:avLst/>
              <a:gdLst/>
              <a:ahLst/>
              <a:rect l="l" t="t" r="r" b="b"/>
              <a:pathLst>
                <a:path w="4726" h="6838">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style>
            <a:lnRef idx="0"/>
            <a:fillRef idx="0"/>
            <a:effectRef idx="0"/>
            <a:fontRef idx="minor"/>
          </p:style>
        </p:sp>
      </p:grpSp>
      <p:grpSp>
        <p:nvGrpSpPr>
          <p:cNvPr id="9867" name="Group 197"/>
          <p:cNvGrpSpPr/>
          <p:nvPr/>
        </p:nvGrpSpPr>
        <p:grpSpPr>
          <a:xfrm>
            <a:off x="3019680" y="1688760"/>
            <a:ext cx="419400" cy="419400"/>
            <a:chOff x="3019680" y="1688760"/>
            <a:chExt cx="419400" cy="419400"/>
          </a:xfrm>
        </p:grpSpPr>
        <p:sp>
          <p:nvSpPr>
            <p:cNvPr id="9868" name="CustomShape 198"/>
            <p:cNvSpPr/>
            <p:nvPr/>
          </p:nvSpPr>
          <p:spPr>
            <a:xfrm>
              <a:off x="3157200" y="1962000"/>
              <a:ext cx="47520" cy="46080"/>
            </a:xfrm>
            <a:custGeom>
              <a:avLst/>
              <a:gdLst/>
              <a:ahLst/>
              <a:rect l="l" t="t" r="r" b="b"/>
              <a:pathLst>
                <a:path w="1356" h="1324">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style>
            <a:lnRef idx="0"/>
            <a:fillRef idx="0"/>
            <a:effectRef idx="0"/>
            <a:fontRef idx="minor"/>
          </p:style>
        </p:sp>
        <p:sp>
          <p:nvSpPr>
            <p:cNvPr id="9869" name="CustomShape 199"/>
            <p:cNvSpPr/>
            <p:nvPr/>
          </p:nvSpPr>
          <p:spPr>
            <a:xfrm>
              <a:off x="3019680" y="1688760"/>
              <a:ext cx="419400" cy="419400"/>
            </a:xfrm>
            <a:custGeom>
              <a:avLst/>
              <a:gdLst/>
              <a:ahLst/>
              <a:rect l="l" t="t" r="r" b="b"/>
              <a:pathLst>
                <a:path w="11689" h="1169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style>
            <a:lnRef idx="0"/>
            <a:fillRef idx="0"/>
            <a:effectRef idx="0"/>
            <a:fontRef idx="minor"/>
          </p:style>
        </p:sp>
        <p:sp>
          <p:nvSpPr>
            <p:cNvPr id="9870" name="CustomShape 200"/>
            <p:cNvSpPr/>
            <p:nvPr/>
          </p:nvSpPr>
          <p:spPr>
            <a:xfrm>
              <a:off x="3365640" y="1799640"/>
              <a:ext cx="47520" cy="47160"/>
            </a:xfrm>
            <a:custGeom>
              <a:avLst/>
              <a:gdLst/>
              <a:ahLst/>
              <a:rect l="l" t="t" r="r" b="b"/>
              <a:pathLst>
                <a:path w="1356" h="1355">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style>
            <a:lnRef idx="0"/>
            <a:fillRef idx="0"/>
            <a:effectRef idx="0"/>
            <a:fontRef idx="minor"/>
          </p:style>
        </p:sp>
      </p:grpSp>
      <p:grpSp>
        <p:nvGrpSpPr>
          <p:cNvPr id="9871" name="Group 201"/>
          <p:cNvGrpSpPr/>
          <p:nvPr/>
        </p:nvGrpSpPr>
        <p:grpSpPr>
          <a:xfrm>
            <a:off x="3016440" y="2204280"/>
            <a:ext cx="425880" cy="420120"/>
            <a:chOff x="3016440" y="2204280"/>
            <a:chExt cx="425880" cy="420120"/>
          </a:xfrm>
        </p:grpSpPr>
        <p:sp>
          <p:nvSpPr>
            <p:cNvPr id="9872" name="CustomShape 202"/>
            <p:cNvSpPr/>
            <p:nvPr/>
          </p:nvSpPr>
          <p:spPr>
            <a:xfrm>
              <a:off x="3027600" y="2398680"/>
              <a:ext cx="82440" cy="78120"/>
            </a:xfrm>
            <a:custGeom>
              <a:avLst/>
              <a:gdLst/>
              <a:ahLst/>
              <a:rect l="l" t="t" r="r" b="b"/>
              <a:pathLst>
                <a:path w="2332" h="2206">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style>
            <a:lnRef idx="0"/>
            <a:fillRef idx="0"/>
            <a:effectRef idx="0"/>
            <a:fontRef idx="minor"/>
          </p:style>
        </p:sp>
        <p:sp>
          <p:nvSpPr>
            <p:cNvPr id="9873" name="CustomShape 203"/>
            <p:cNvSpPr/>
            <p:nvPr/>
          </p:nvSpPr>
          <p:spPr>
            <a:xfrm>
              <a:off x="3071880" y="2440800"/>
              <a:ext cx="82440" cy="79200"/>
            </a:xfrm>
            <a:custGeom>
              <a:avLst/>
              <a:gdLst/>
              <a:ahLst/>
              <a:rect l="l" t="t" r="r" b="b"/>
              <a:pathLst>
                <a:path w="2332" h="2238">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style>
            <a:lnRef idx="0"/>
            <a:fillRef idx="0"/>
            <a:effectRef idx="0"/>
            <a:fontRef idx="minor"/>
          </p:style>
        </p:sp>
        <p:sp>
          <p:nvSpPr>
            <p:cNvPr id="9874" name="CustomShape 204"/>
            <p:cNvSpPr/>
            <p:nvPr/>
          </p:nvSpPr>
          <p:spPr>
            <a:xfrm>
              <a:off x="3116160" y="2485080"/>
              <a:ext cx="81360" cy="78840"/>
            </a:xfrm>
            <a:custGeom>
              <a:avLst/>
              <a:gdLst/>
              <a:ahLst/>
              <a:rect l="l" t="t" r="r" b="b"/>
              <a:pathLst>
                <a:path w="2301" h="223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style>
            <a:lnRef idx="0"/>
            <a:fillRef idx="0"/>
            <a:effectRef idx="0"/>
            <a:fontRef idx="minor"/>
          </p:style>
        </p:sp>
        <p:sp>
          <p:nvSpPr>
            <p:cNvPr id="9875" name="CustomShape 205"/>
            <p:cNvSpPr/>
            <p:nvPr/>
          </p:nvSpPr>
          <p:spPr>
            <a:xfrm>
              <a:off x="3158280" y="2528280"/>
              <a:ext cx="82440" cy="78840"/>
            </a:xfrm>
            <a:custGeom>
              <a:avLst/>
              <a:gdLst/>
              <a:ahLst/>
              <a:rect l="l" t="t" r="r" b="b"/>
              <a:pathLst>
                <a:path w="2332" h="223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style>
            <a:lnRef idx="0"/>
            <a:fillRef idx="0"/>
            <a:effectRef idx="0"/>
            <a:fontRef idx="minor"/>
          </p:style>
        </p:sp>
        <p:sp>
          <p:nvSpPr>
            <p:cNvPr id="9876" name="CustomShape 206"/>
            <p:cNvSpPr/>
            <p:nvPr/>
          </p:nvSpPr>
          <p:spPr>
            <a:xfrm>
              <a:off x="3230640" y="2571840"/>
              <a:ext cx="51840" cy="52560"/>
            </a:xfrm>
            <a:custGeom>
              <a:avLst/>
              <a:gdLst/>
              <a:ahLst/>
              <a:rect l="l" t="t" r="r" b="b"/>
              <a:pathLst>
                <a:path w="1482" h="1497">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style>
            <a:lnRef idx="0"/>
            <a:fillRef idx="0"/>
            <a:effectRef idx="0"/>
            <a:fontRef idx="minor"/>
          </p:style>
        </p:sp>
        <p:sp>
          <p:nvSpPr>
            <p:cNvPr id="9877" name="CustomShape 207"/>
            <p:cNvSpPr/>
            <p:nvPr/>
          </p:nvSpPr>
          <p:spPr>
            <a:xfrm>
              <a:off x="3016440" y="2228400"/>
              <a:ext cx="398880" cy="356040"/>
            </a:xfrm>
            <a:custGeom>
              <a:avLst/>
              <a:gdLst/>
              <a:ahLst/>
              <a:rect l="l" t="t" r="r" b="b"/>
              <a:pathLst>
                <a:path w="11122" h="9933">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style>
            <a:lnRef idx="0"/>
            <a:fillRef idx="0"/>
            <a:effectRef idx="0"/>
            <a:fontRef idx="minor"/>
          </p:style>
        </p:sp>
        <p:sp>
          <p:nvSpPr>
            <p:cNvPr id="9878" name="CustomShape 208"/>
            <p:cNvSpPr/>
            <p:nvPr/>
          </p:nvSpPr>
          <p:spPr>
            <a:xfrm>
              <a:off x="3147840" y="2204280"/>
              <a:ext cx="294480" cy="215280"/>
            </a:xfrm>
            <a:custGeom>
              <a:avLst/>
              <a:gdLst/>
              <a:ahLst/>
              <a:rect l="l" t="t" r="r" b="b"/>
              <a:pathLst>
                <a:path w="8224" h="6018">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style>
            <a:lnRef idx="0"/>
            <a:fillRef idx="0"/>
            <a:effectRef idx="0"/>
            <a:fontRef idx="minor"/>
          </p:style>
        </p:sp>
      </p:grpSp>
      <p:grpSp>
        <p:nvGrpSpPr>
          <p:cNvPr id="9879" name="Group 209"/>
          <p:cNvGrpSpPr/>
          <p:nvPr/>
        </p:nvGrpSpPr>
        <p:grpSpPr>
          <a:xfrm>
            <a:off x="3032280" y="2756160"/>
            <a:ext cx="418320" cy="419400"/>
            <a:chOff x="3032280" y="2756160"/>
            <a:chExt cx="418320" cy="419400"/>
          </a:xfrm>
        </p:grpSpPr>
        <p:sp>
          <p:nvSpPr>
            <p:cNvPr id="9880" name="CustomShape 210"/>
            <p:cNvSpPr/>
            <p:nvPr/>
          </p:nvSpPr>
          <p:spPr>
            <a:xfrm>
              <a:off x="3135600" y="3054600"/>
              <a:ext cx="208440" cy="120960"/>
            </a:xfrm>
            <a:custGeom>
              <a:avLst/>
              <a:gdLst/>
              <a:ahLst/>
              <a:rect l="l" t="t" r="r" b="b"/>
              <a:pathLst>
                <a:path w="5829" h="3404">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style>
            <a:lnRef idx="0"/>
            <a:fillRef idx="0"/>
            <a:effectRef idx="0"/>
            <a:fontRef idx="minor"/>
          </p:style>
        </p:sp>
        <p:sp>
          <p:nvSpPr>
            <p:cNvPr id="9881" name="CustomShape 211"/>
            <p:cNvSpPr/>
            <p:nvPr/>
          </p:nvSpPr>
          <p:spPr>
            <a:xfrm>
              <a:off x="3101400" y="2954880"/>
              <a:ext cx="282240" cy="72360"/>
            </a:xfrm>
            <a:custGeom>
              <a:avLst/>
              <a:gdLst/>
              <a:ahLst/>
              <a:rect l="l" t="t" r="r" b="b"/>
              <a:pathLst>
                <a:path w="7877" h="2049">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style>
            <a:lnRef idx="0"/>
            <a:fillRef idx="0"/>
            <a:effectRef idx="0"/>
            <a:fontRef idx="minor"/>
          </p:style>
        </p:sp>
        <p:sp>
          <p:nvSpPr>
            <p:cNvPr id="9882" name="CustomShape 212"/>
            <p:cNvSpPr/>
            <p:nvPr/>
          </p:nvSpPr>
          <p:spPr>
            <a:xfrm>
              <a:off x="3032280" y="2756160"/>
              <a:ext cx="418320" cy="246960"/>
            </a:xfrm>
            <a:custGeom>
              <a:avLst/>
              <a:gdLst/>
              <a:ahLst/>
              <a:rect l="l" t="t" r="r" b="b"/>
              <a:pathLst>
                <a:path w="11658" h="690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style>
            <a:lnRef idx="0"/>
            <a:fillRef idx="0"/>
            <a:effectRef idx="0"/>
            <a:fontRef idx="minor"/>
          </p:style>
        </p:sp>
        <p:sp>
          <p:nvSpPr>
            <p:cNvPr id="9883" name="CustomShape 213"/>
            <p:cNvSpPr/>
            <p:nvPr/>
          </p:nvSpPr>
          <p:spPr>
            <a:xfrm>
              <a:off x="3193200" y="2907000"/>
              <a:ext cx="92880" cy="23400"/>
            </a:xfrm>
            <a:custGeom>
              <a:avLst/>
              <a:gdLst/>
              <a:ahLst/>
              <a:rect l="l" t="t" r="r" b="b"/>
              <a:pathLst>
                <a:path w="2616" h="694">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style>
            <a:lnRef idx="0"/>
            <a:fillRef idx="0"/>
            <a:effectRef idx="0"/>
            <a:fontRef idx="minor"/>
          </p:style>
        </p:sp>
        <p:sp>
          <p:nvSpPr>
            <p:cNvPr id="9884" name="CustomShape 214"/>
            <p:cNvSpPr/>
            <p:nvPr/>
          </p:nvSpPr>
          <p:spPr>
            <a:xfrm>
              <a:off x="3218400" y="2833200"/>
              <a:ext cx="46080" cy="46080"/>
            </a:xfrm>
            <a:custGeom>
              <a:avLst/>
              <a:gdLst/>
              <a:ahLst/>
              <a:rect l="l" t="t" r="r" b="b"/>
              <a:pathLst>
                <a:path w="1324" h="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style>
            <a:lnRef idx="0"/>
            <a:fillRef idx="0"/>
            <a:effectRef idx="0"/>
            <a:fontRef idx="minor"/>
          </p:style>
        </p:sp>
      </p:grpSp>
      <p:grpSp>
        <p:nvGrpSpPr>
          <p:cNvPr id="9885" name="Group 215"/>
          <p:cNvGrpSpPr/>
          <p:nvPr/>
        </p:nvGrpSpPr>
        <p:grpSpPr>
          <a:xfrm>
            <a:off x="5772960" y="1689120"/>
            <a:ext cx="318600" cy="418320"/>
            <a:chOff x="5772960" y="1689120"/>
            <a:chExt cx="318600" cy="418320"/>
          </a:xfrm>
        </p:grpSpPr>
        <p:sp>
          <p:nvSpPr>
            <p:cNvPr id="9886" name="CustomShape 216"/>
            <p:cNvSpPr/>
            <p:nvPr/>
          </p:nvSpPr>
          <p:spPr>
            <a:xfrm>
              <a:off x="5772960" y="1689120"/>
              <a:ext cx="318600" cy="418320"/>
            </a:xfrm>
            <a:custGeom>
              <a:avLst/>
              <a:gdLst/>
              <a:ahLst/>
              <a:rect l="l" t="t" r="r" b="b"/>
              <a:pathLst>
                <a:path w="8886" h="11657">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style>
            <a:lnRef idx="0"/>
            <a:fillRef idx="0"/>
            <a:effectRef idx="0"/>
            <a:fontRef idx="minor"/>
          </p:style>
        </p:sp>
        <p:sp>
          <p:nvSpPr>
            <p:cNvPr id="9887" name="CustomShape 217"/>
            <p:cNvSpPr/>
            <p:nvPr/>
          </p:nvSpPr>
          <p:spPr>
            <a:xfrm>
              <a:off x="5846400" y="2010240"/>
              <a:ext cx="23400" cy="24480"/>
            </a:xfrm>
            <a:custGeom>
              <a:avLst/>
              <a:gdLst/>
              <a:ahLst/>
              <a:rect l="l" t="t" r="r" b="b"/>
              <a:pathLst>
                <a:path w="694" h="725">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style>
            <a:lnRef idx="0"/>
            <a:fillRef idx="0"/>
            <a:effectRef idx="0"/>
            <a:fontRef idx="minor"/>
          </p:style>
        </p:sp>
      </p:grpSp>
      <p:grpSp>
        <p:nvGrpSpPr>
          <p:cNvPr id="9888" name="Group 218"/>
          <p:cNvGrpSpPr/>
          <p:nvPr/>
        </p:nvGrpSpPr>
        <p:grpSpPr>
          <a:xfrm>
            <a:off x="5746680" y="2203920"/>
            <a:ext cx="370440" cy="420480"/>
            <a:chOff x="5746680" y="2203920"/>
            <a:chExt cx="370440" cy="420480"/>
          </a:xfrm>
        </p:grpSpPr>
        <p:sp>
          <p:nvSpPr>
            <p:cNvPr id="9889" name="CustomShape 219"/>
            <p:cNvSpPr/>
            <p:nvPr/>
          </p:nvSpPr>
          <p:spPr>
            <a:xfrm>
              <a:off x="5746680" y="2203920"/>
              <a:ext cx="370440" cy="121320"/>
            </a:xfrm>
            <a:custGeom>
              <a:avLst/>
              <a:gdLst/>
              <a:ahLst/>
              <a:rect l="l" t="t" r="r" b="b"/>
              <a:pathLst>
                <a:path w="10334" h="3407">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style>
            <a:lnRef idx="0"/>
            <a:fillRef idx="0"/>
            <a:effectRef idx="0"/>
            <a:fontRef idx="minor"/>
          </p:style>
        </p:sp>
        <p:sp>
          <p:nvSpPr>
            <p:cNvPr id="9890" name="CustomShape 220"/>
            <p:cNvSpPr/>
            <p:nvPr/>
          </p:nvSpPr>
          <p:spPr>
            <a:xfrm>
              <a:off x="5776200" y="2354760"/>
              <a:ext cx="312840" cy="269640"/>
            </a:xfrm>
            <a:custGeom>
              <a:avLst/>
              <a:gdLst/>
              <a:ahLst/>
              <a:rect l="l" t="t" r="r" b="b"/>
              <a:pathLst>
                <a:path w="8728" h="7531">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style>
            <a:lnRef idx="0"/>
            <a:fillRef idx="0"/>
            <a:effectRef idx="0"/>
            <a:fontRef idx="minor"/>
          </p:style>
        </p:sp>
      </p:grpSp>
      <p:grpSp>
        <p:nvGrpSpPr>
          <p:cNvPr id="9891" name="Group 221"/>
          <p:cNvGrpSpPr/>
          <p:nvPr/>
        </p:nvGrpSpPr>
        <p:grpSpPr>
          <a:xfrm>
            <a:off x="5808960" y="2756880"/>
            <a:ext cx="269640" cy="418320"/>
            <a:chOff x="5808960" y="2756880"/>
            <a:chExt cx="269640" cy="418320"/>
          </a:xfrm>
        </p:grpSpPr>
        <p:sp>
          <p:nvSpPr>
            <p:cNvPr id="9892" name="CustomShape 222"/>
            <p:cNvSpPr/>
            <p:nvPr/>
          </p:nvSpPr>
          <p:spPr>
            <a:xfrm>
              <a:off x="5955480" y="2844000"/>
              <a:ext cx="41760" cy="59760"/>
            </a:xfrm>
            <a:custGeom>
              <a:avLst/>
              <a:gdLst/>
              <a:ahLst/>
              <a:rect l="l" t="t" r="r" b="b"/>
              <a:pathLst>
                <a:path w="1198" h="1702">
                  <a:moveTo>
                    <a:pt x="347" y="0"/>
                  </a:moveTo>
                  <a:lnTo>
                    <a:pt x="0" y="536"/>
                  </a:lnTo>
                  <a:lnTo>
                    <a:pt x="599" y="1702"/>
                  </a:lnTo>
                  <a:lnTo>
                    <a:pt x="1197" y="1702"/>
                  </a:lnTo>
                  <a:lnTo>
                    <a:pt x="347" y="0"/>
                  </a:lnTo>
                  <a:close/>
                </a:path>
              </a:pathLst>
            </a:custGeom>
            <a:solidFill>
              <a:srgbClr val="5f7d95"/>
            </a:solidFill>
            <a:ln>
              <a:noFill/>
            </a:ln>
          </p:spPr>
          <p:style>
            <a:lnRef idx="0"/>
            <a:fillRef idx="0"/>
            <a:effectRef idx="0"/>
            <a:fontRef idx="minor"/>
          </p:style>
        </p:sp>
        <p:sp>
          <p:nvSpPr>
            <p:cNvPr id="9893" name="CustomShape 223"/>
            <p:cNvSpPr/>
            <p:nvPr/>
          </p:nvSpPr>
          <p:spPr>
            <a:xfrm>
              <a:off x="5890680" y="2847600"/>
              <a:ext cx="57600" cy="56520"/>
            </a:xfrm>
            <a:custGeom>
              <a:avLst/>
              <a:gdLst/>
              <a:ahLst/>
              <a:rect l="l" t="t" r="r" b="b"/>
              <a:pathLst>
                <a:path w="1639" h="1608">
                  <a:moveTo>
                    <a:pt x="819" y="1"/>
                  </a:moveTo>
                  <a:lnTo>
                    <a:pt x="0" y="1608"/>
                  </a:lnTo>
                  <a:lnTo>
                    <a:pt x="1639" y="1608"/>
                  </a:lnTo>
                  <a:lnTo>
                    <a:pt x="819" y="1"/>
                  </a:lnTo>
                  <a:close/>
                </a:path>
              </a:pathLst>
            </a:custGeom>
            <a:solidFill>
              <a:srgbClr val="5f7d95"/>
            </a:solidFill>
            <a:ln>
              <a:noFill/>
            </a:ln>
          </p:spPr>
          <p:style>
            <a:lnRef idx="0"/>
            <a:fillRef idx="0"/>
            <a:effectRef idx="0"/>
            <a:fontRef idx="minor"/>
          </p:style>
        </p:sp>
        <p:sp>
          <p:nvSpPr>
            <p:cNvPr id="9894" name="CustomShape 224"/>
            <p:cNvSpPr/>
            <p:nvPr/>
          </p:nvSpPr>
          <p:spPr>
            <a:xfrm>
              <a:off x="5808960" y="2756880"/>
              <a:ext cx="269640" cy="418320"/>
            </a:xfrm>
            <a:custGeom>
              <a:avLst/>
              <a:gdLst/>
              <a:ahLst/>
              <a:rect l="l" t="t" r="r" b="b"/>
              <a:pathLst>
                <a:path w="7531" h="11658">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style>
            <a:lnRef idx="0"/>
            <a:fillRef idx="0"/>
            <a:effectRef idx="0"/>
            <a:fontRef idx="minor"/>
          </p:style>
        </p:sp>
      </p:grpSp>
      <p:grpSp>
        <p:nvGrpSpPr>
          <p:cNvPr id="9895" name="Group 225"/>
          <p:cNvGrpSpPr/>
          <p:nvPr/>
        </p:nvGrpSpPr>
        <p:grpSpPr>
          <a:xfrm>
            <a:off x="858960" y="3306960"/>
            <a:ext cx="370440" cy="420480"/>
            <a:chOff x="858960" y="3306960"/>
            <a:chExt cx="370440" cy="420480"/>
          </a:xfrm>
        </p:grpSpPr>
        <p:sp>
          <p:nvSpPr>
            <p:cNvPr id="9896" name="CustomShape 226"/>
            <p:cNvSpPr/>
            <p:nvPr/>
          </p:nvSpPr>
          <p:spPr>
            <a:xfrm>
              <a:off x="983880" y="3405600"/>
              <a:ext cx="122040" cy="46080"/>
            </a:xfrm>
            <a:custGeom>
              <a:avLst/>
              <a:gdLst/>
              <a:ahLst/>
              <a:rect l="l" t="t" r="r" b="b"/>
              <a:pathLst>
                <a:path w="3435" h="1324">
                  <a:moveTo>
                    <a:pt x="1" y="0"/>
                  </a:moveTo>
                  <a:lnTo>
                    <a:pt x="1702" y="1324"/>
                  </a:lnTo>
                  <a:lnTo>
                    <a:pt x="3435" y="0"/>
                  </a:lnTo>
                  <a:close/>
                </a:path>
              </a:pathLst>
            </a:custGeom>
            <a:solidFill>
              <a:srgbClr val="5f7d95"/>
            </a:solidFill>
            <a:ln>
              <a:noFill/>
            </a:ln>
          </p:spPr>
          <p:style>
            <a:lnRef idx="0"/>
            <a:fillRef idx="0"/>
            <a:effectRef idx="0"/>
            <a:fontRef idx="minor"/>
          </p:style>
        </p:sp>
        <p:sp>
          <p:nvSpPr>
            <p:cNvPr id="9897" name="CustomShape 227"/>
            <p:cNvSpPr/>
            <p:nvPr/>
          </p:nvSpPr>
          <p:spPr>
            <a:xfrm>
              <a:off x="958680" y="3419280"/>
              <a:ext cx="65520" cy="96120"/>
            </a:xfrm>
            <a:custGeom>
              <a:avLst/>
              <a:gdLst/>
              <a:ahLst/>
              <a:rect l="l" t="t" r="r" b="b"/>
              <a:pathLst>
                <a:path w="1860" h="2710">
                  <a:moveTo>
                    <a:pt x="1" y="1"/>
                  </a:moveTo>
                  <a:lnTo>
                    <a:pt x="1" y="2710"/>
                  </a:lnTo>
                  <a:lnTo>
                    <a:pt x="1859" y="1324"/>
                  </a:lnTo>
                  <a:lnTo>
                    <a:pt x="1" y="1"/>
                  </a:lnTo>
                  <a:close/>
                </a:path>
              </a:pathLst>
            </a:custGeom>
            <a:solidFill>
              <a:srgbClr val="5f7d95"/>
            </a:solidFill>
            <a:ln>
              <a:noFill/>
            </a:ln>
          </p:spPr>
          <p:style>
            <a:lnRef idx="0"/>
            <a:fillRef idx="0"/>
            <a:effectRef idx="0"/>
            <a:fontRef idx="minor"/>
          </p:style>
        </p:sp>
        <p:sp>
          <p:nvSpPr>
            <p:cNvPr id="9898" name="CustomShape 228"/>
            <p:cNvSpPr/>
            <p:nvPr/>
          </p:nvSpPr>
          <p:spPr>
            <a:xfrm>
              <a:off x="858960" y="3306960"/>
              <a:ext cx="370440" cy="420480"/>
            </a:xfrm>
            <a:custGeom>
              <a:avLst/>
              <a:gdLst/>
              <a:ahLst/>
              <a:rect l="l" t="t" r="r" b="b"/>
              <a:pathLst>
                <a:path w="10334" h="11721">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style>
            <a:lnRef idx="0"/>
            <a:fillRef idx="0"/>
            <a:effectRef idx="0"/>
            <a:fontRef idx="minor"/>
          </p:style>
        </p:sp>
        <p:sp>
          <p:nvSpPr>
            <p:cNvPr id="9899" name="CustomShape 229"/>
            <p:cNvSpPr/>
            <p:nvPr/>
          </p:nvSpPr>
          <p:spPr>
            <a:xfrm>
              <a:off x="983880" y="3483000"/>
              <a:ext cx="122040" cy="45000"/>
            </a:xfrm>
            <a:custGeom>
              <a:avLst/>
              <a:gdLst/>
              <a:ahLst/>
              <a:rect l="l" t="t" r="r" b="b"/>
              <a:pathLst>
                <a:path w="3435" h="1293">
                  <a:moveTo>
                    <a:pt x="1702" y="1"/>
                  </a:moveTo>
                  <a:lnTo>
                    <a:pt x="1" y="1293"/>
                  </a:lnTo>
                  <a:lnTo>
                    <a:pt x="3435" y="1293"/>
                  </a:lnTo>
                  <a:lnTo>
                    <a:pt x="1702" y="1"/>
                  </a:lnTo>
                  <a:close/>
                </a:path>
              </a:pathLst>
            </a:custGeom>
            <a:solidFill>
              <a:srgbClr val="5f7d95"/>
            </a:solidFill>
            <a:ln>
              <a:noFill/>
            </a:ln>
          </p:spPr>
          <p:style>
            <a:lnRef idx="0"/>
            <a:fillRef idx="0"/>
            <a:effectRef idx="0"/>
            <a:fontRef idx="minor"/>
          </p:style>
        </p:sp>
        <p:sp>
          <p:nvSpPr>
            <p:cNvPr id="9900" name="CustomShape 230"/>
            <p:cNvSpPr/>
            <p:nvPr/>
          </p:nvSpPr>
          <p:spPr>
            <a:xfrm>
              <a:off x="1066680" y="3419280"/>
              <a:ext cx="63360" cy="96120"/>
            </a:xfrm>
            <a:custGeom>
              <a:avLst/>
              <a:gdLst/>
              <a:ahLst/>
              <a:rect l="l" t="t" r="r" b="b"/>
              <a:pathLst>
                <a:path w="1797" h="2710">
                  <a:moveTo>
                    <a:pt x="1796" y="1"/>
                  </a:moveTo>
                  <a:lnTo>
                    <a:pt x="0" y="1324"/>
                  </a:lnTo>
                  <a:lnTo>
                    <a:pt x="1796" y="2710"/>
                  </a:lnTo>
                  <a:lnTo>
                    <a:pt x="1796" y="1"/>
                  </a:lnTo>
                  <a:close/>
                </a:path>
              </a:pathLst>
            </a:custGeom>
            <a:solidFill>
              <a:srgbClr val="5f7d95"/>
            </a:solidFill>
            <a:ln>
              <a:noFill/>
            </a:ln>
          </p:spPr>
          <p:style>
            <a:lnRef idx="0"/>
            <a:fillRef idx="0"/>
            <a:effectRef idx="0"/>
            <a:fontRef idx="minor"/>
          </p:style>
        </p:sp>
      </p:grpSp>
      <p:grpSp>
        <p:nvGrpSpPr>
          <p:cNvPr id="9901" name="Group 231"/>
          <p:cNvGrpSpPr/>
          <p:nvPr/>
        </p:nvGrpSpPr>
        <p:grpSpPr>
          <a:xfrm>
            <a:off x="2503800" y="3309120"/>
            <a:ext cx="421920" cy="422640"/>
            <a:chOff x="2503800" y="3309120"/>
            <a:chExt cx="421920" cy="422640"/>
          </a:xfrm>
        </p:grpSpPr>
        <p:sp>
          <p:nvSpPr>
            <p:cNvPr id="9902" name="CustomShape 232"/>
            <p:cNvSpPr/>
            <p:nvPr/>
          </p:nvSpPr>
          <p:spPr>
            <a:xfrm>
              <a:off x="2621880" y="3309120"/>
              <a:ext cx="303840" cy="297000"/>
            </a:xfrm>
            <a:custGeom>
              <a:avLst/>
              <a:gdLst/>
              <a:ahLst/>
              <a:rect l="l" t="t" r="r" b="b"/>
              <a:pathLst>
                <a:path w="8476" h="828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style>
            <a:lnRef idx="0"/>
            <a:fillRef idx="0"/>
            <a:effectRef idx="0"/>
            <a:fontRef idx="minor"/>
          </p:style>
        </p:sp>
        <p:sp>
          <p:nvSpPr>
            <p:cNvPr id="9903" name="CustomShape 233"/>
            <p:cNvSpPr/>
            <p:nvPr/>
          </p:nvSpPr>
          <p:spPr>
            <a:xfrm>
              <a:off x="2576520" y="3484080"/>
              <a:ext cx="172080" cy="168840"/>
            </a:xfrm>
            <a:custGeom>
              <a:avLst/>
              <a:gdLst/>
              <a:ahLst/>
              <a:rect l="l" t="t" r="r" b="b"/>
              <a:pathLst>
                <a:path w="4821" h="473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style>
            <a:lnRef idx="0"/>
            <a:fillRef idx="0"/>
            <a:effectRef idx="0"/>
            <a:fontRef idx="minor"/>
          </p:style>
        </p:sp>
        <p:sp>
          <p:nvSpPr>
            <p:cNvPr id="9904" name="CustomShape 234"/>
            <p:cNvSpPr/>
            <p:nvPr/>
          </p:nvSpPr>
          <p:spPr>
            <a:xfrm>
              <a:off x="2503800" y="3411720"/>
              <a:ext cx="319680" cy="320040"/>
            </a:xfrm>
            <a:custGeom>
              <a:avLst/>
              <a:gdLst/>
              <a:ahLst/>
              <a:rect l="l" t="t" r="r" b="b"/>
              <a:pathLst>
                <a:path w="8917" h="8929">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style>
            <a:lnRef idx="0"/>
            <a:fillRef idx="0"/>
            <a:effectRef idx="0"/>
            <a:fontRef idx="minor"/>
          </p:style>
        </p:sp>
      </p:grpSp>
      <p:grpSp>
        <p:nvGrpSpPr>
          <p:cNvPr id="9905" name="Group 235"/>
          <p:cNvGrpSpPr/>
          <p:nvPr/>
        </p:nvGrpSpPr>
        <p:grpSpPr>
          <a:xfrm>
            <a:off x="4153320" y="3318840"/>
            <a:ext cx="420480" cy="397440"/>
            <a:chOff x="4153320" y="3318840"/>
            <a:chExt cx="420480" cy="397440"/>
          </a:xfrm>
        </p:grpSpPr>
        <p:sp>
          <p:nvSpPr>
            <p:cNvPr id="9906" name="CustomShape 236"/>
            <p:cNvSpPr/>
            <p:nvPr/>
          </p:nvSpPr>
          <p:spPr>
            <a:xfrm>
              <a:off x="4154400" y="3318840"/>
              <a:ext cx="419400" cy="97200"/>
            </a:xfrm>
            <a:custGeom>
              <a:avLst/>
              <a:gdLst/>
              <a:ahLst/>
              <a:rect l="l" t="t" r="r" b="b"/>
              <a:pathLst>
                <a:path w="11690" h="2742">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style>
            <a:lnRef idx="0"/>
            <a:fillRef idx="0"/>
            <a:effectRef idx="0"/>
            <a:fontRef idx="minor"/>
          </p:style>
        </p:sp>
        <p:sp>
          <p:nvSpPr>
            <p:cNvPr id="9907" name="CustomShape 237"/>
            <p:cNvSpPr/>
            <p:nvPr/>
          </p:nvSpPr>
          <p:spPr>
            <a:xfrm>
              <a:off x="4153320" y="3442320"/>
              <a:ext cx="418320" cy="245880"/>
            </a:xfrm>
            <a:custGeom>
              <a:avLst/>
              <a:gdLst/>
              <a:ahLst/>
              <a:rect l="l" t="t" r="r" b="b"/>
              <a:pathLst>
                <a:path w="11658" h="6869">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style>
            <a:lnRef idx="0"/>
            <a:fillRef idx="0"/>
            <a:effectRef idx="0"/>
            <a:fontRef idx="minor"/>
          </p:style>
        </p:sp>
        <p:sp>
          <p:nvSpPr>
            <p:cNvPr id="9908" name="CustomShape 238"/>
            <p:cNvSpPr/>
            <p:nvPr/>
          </p:nvSpPr>
          <p:spPr>
            <a:xfrm>
              <a:off x="4326840" y="3565800"/>
              <a:ext cx="72360" cy="72360"/>
            </a:xfrm>
            <a:custGeom>
              <a:avLst/>
              <a:gdLst/>
              <a:ahLst/>
              <a:rect l="l" t="t" r="r" b="b"/>
              <a:pathLst>
                <a:path w="2049" h="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style>
            <a:lnRef idx="0"/>
            <a:fillRef idx="0"/>
            <a:effectRef idx="0"/>
            <a:fontRef idx="minor"/>
          </p:style>
        </p:sp>
        <p:sp>
          <p:nvSpPr>
            <p:cNvPr id="9909" name="CustomShape 239"/>
            <p:cNvSpPr/>
            <p:nvPr/>
          </p:nvSpPr>
          <p:spPr>
            <a:xfrm>
              <a:off x="4248720" y="3492000"/>
              <a:ext cx="224280" cy="224280"/>
            </a:xfrm>
            <a:custGeom>
              <a:avLst/>
              <a:gdLst/>
              <a:ahLst/>
              <a:rect l="l" t="t" r="r" b="b"/>
              <a:pathLst>
                <a:path w="6271" h="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style>
            <a:lnRef idx="0"/>
            <a:fillRef idx="0"/>
            <a:effectRef idx="0"/>
            <a:fontRef idx="minor"/>
          </p:style>
        </p:sp>
      </p:grpSp>
      <p:grpSp>
        <p:nvGrpSpPr>
          <p:cNvPr id="9910" name="Group 240"/>
          <p:cNvGrpSpPr/>
          <p:nvPr/>
        </p:nvGrpSpPr>
        <p:grpSpPr>
          <a:xfrm>
            <a:off x="3640320" y="3310920"/>
            <a:ext cx="368280" cy="419040"/>
            <a:chOff x="3640320" y="3310920"/>
            <a:chExt cx="368280" cy="419040"/>
          </a:xfrm>
        </p:grpSpPr>
        <p:sp>
          <p:nvSpPr>
            <p:cNvPr id="9911" name="CustomShape 241"/>
            <p:cNvSpPr/>
            <p:nvPr/>
          </p:nvSpPr>
          <p:spPr>
            <a:xfrm>
              <a:off x="3763800" y="3435480"/>
              <a:ext cx="23400" cy="2340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9912" name="CustomShape 242"/>
            <p:cNvSpPr/>
            <p:nvPr/>
          </p:nvSpPr>
          <p:spPr>
            <a:xfrm>
              <a:off x="3641400" y="3310920"/>
              <a:ext cx="293400" cy="48600"/>
            </a:xfrm>
            <a:custGeom>
              <a:avLst/>
              <a:gdLst/>
              <a:ahLst/>
              <a:rect l="l" t="t" r="r" b="b"/>
              <a:pathLst>
                <a:path w="8192" h="1387">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style>
            <a:lnRef idx="0"/>
            <a:fillRef idx="0"/>
            <a:effectRef idx="0"/>
            <a:fontRef idx="minor"/>
          </p:style>
        </p:sp>
        <p:sp>
          <p:nvSpPr>
            <p:cNvPr id="9913" name="CustomShape 243"/>
            <p:cNvSpPr/>
            <p:nvPr/>
          </p:nvSpPr>
          <p:spPr>
            <a:xfrm>
              <a:off x="3713760" y="3435480"/>
              <a:ext cx="23400" cy="23400"/>
            </a:xfrm>
            <a:custGeom>
              <a:avLst/>
              <a:gdLst/>
              <a:ahLst/>
              <a:rect l="l" t="t" r="r" b="b"/>
              <a:pathLst>
                <a:path w="695" h="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style>
            <a:lnRef idx="0"/>
            <a:fillRef idx="0"/>
            <a:effectRef idx="0"/>
            <a:fontRef idx="minor"/>
          </p:style>
        </p:sp>
        <p:sp>
          <p:nvSpPr>
            <p:cNvPr id="9914" name="CustomShape 244"/>
            <p:cNvSpPr/>
            <p:nvPr/>
          </p:nvSpPr>
          <p:spPr>
            <a:xfrm>
              <a:off x="3640320" y="3385440"/>
              <a:ext cx="294480" cy="146160"/>
            </a:xfrm>
            <a:custGeom>
              <a:avLst/>
              <a:gdLst/>
              <a:ahLst/>
              <a:rect l="l" t="t" r="r" b="b"/>
              <a:pathLst>
                <a:path w="8223" h="4097">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style>
            <a:lnRef idx="0"/>
            <a:fillRef idx="0"/>
            <a:effectRef idx="0"/>
            <a:fontRef idx="minor"/>
          </p:style>
        </p:sp>
        <p:sp>
          <p:nvSpPr>
            <p:cNvPr id="9915" name="CustomShape 245"/>
            <p:cNvSpPr/>
            <p:nvPr/>
          </p:nvSpPr>
          <p:spPr>
            <a:xfrm>
              <a:off x="3811320" y="3631680"/>
              <a:ext cx="196920" cy="98280"/>
            </a:xfrm>
            <a:custGeom>
              <a:avLst/>
              <a:gdLst/>
              <a:ahLst/>
              <a:rect l="l" t="t" r="r" b="b"/>
              <a:pathLst>
                <a:path w="5514" h="2773">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style>
            <a:lnRef idx="0"/>
            <a:fillRef idx="0"/>
            <a:effectRef idx="0"/>
            <a:fontRef idx="minor"/>
          </p:style>
        </p:sp>
        <p:sp>
          <p:nvSpPr>
            <p:cNvPr id="9916" name="CustomShape 246"/>
            <p:cNvSpPr/>
            <p:nvPr/>
          </p:nvSpPr>
          <p:spPr>
            <a:xfrm>
              <a:off x="3813840" y="3393360"/>
              <a:ext cx="194760" cy="212760"/>
            </a:xfrm>
            <a:custGeom>
              <a:avLst/>
              <a:gdLst/>
              <a:ahLst/>
              <a:rect l="l" t="t" r="r" b="b"/>
              <a:pathLst>
                <a:path w="5451" h="5955">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style>
            <a:lnRef idx="0"/>
            <a:fillRef idx="0"/>
            <a:effectRef idx="0"/>
            <a:fontRef idx="minor"/>
          </p:style>
        </p:sp>
      </p:grpSp>
      <p:grpSp>
        <p:nvGrpSpPr>
          <p:cNvPr id="9917" name="Group 247"/>
          <p:cNvGrpSpPr/>
          <p:nvPr/>
        </p:nvGrpSpPr>
        <p:grpSpPr>
          <a:xfrm>
            <a:off x="6111720" y="3828240"/>
            <a:ext cx="339120" cy="386280"/>
            <a:chOff x="6111720" y="3828240"/>
            <a:chExt cx="339120" cy="386280"/>
          </a:xfrm>
        </p:grpSpPr>
        <p:sp>
          <p:nvSpPr>
            <p:cNvPr id="9918" name="CustomShape 248"/>
            <p:cNvSpPr/>
            <p:nvPr/>
          </p:nvSpPr>
          <p:spPr>
            <a:xfrm>
              <a:off x="6270840" y="3942720"/>
              <a:ext cx="21240" cy="21240"/>
            </a:xfrm>
            <a:custGeom>
              <a:avLst/>
              <a:gdLst/>
              <a:ahLst/>
              <a:rect l="l" t="t" r="r" b="b"/>
              <a:pathLst>
                <a:path w="1119" h="1118">
                  <a:moveTo>
                    <a:pt x="0" y="1"/>
                  </a:moveTo>
                  <a:lnTo>
                    <a:pt x="0" y="1117"/>
                  </a:lnTo>
                  <a:lnTo>
                    <a:pt x="1118" y="1117"/>
                  </a:lnTo>
                  <a:lnTo>
                    <a:pt x="1118" y="1"/>
                  </a:lnTo>
                  <a:close/>
                </a:path>
              </a:pathLst>
            </a:custGeom>
            <a:solidFill>
              <a:srgbClr val="5f7d95"/>
            </a:solidFill>
            <a:ln>
              <a:noFill/>
            </a:ln>
          </p:spPr>
          <p:style>
            <a:lnRef idx="0"/>
            <a:fillRef idx="0"/>
            <a:effectRef idx="0"/>
            <a:fontRef idx="minor"/>
          </p:style>
        </p:sp>
        <p:sp>
          <p:nvSpPr>
            <p:cNvPr id="9919" name="CustomShape 249"/>
            <p:cNvSpPr/>
            <p:nvPr/>
          </p:nvSpPr>
          <p:spPr>
            <a:xfrm>
              <a:off x="6111720" y="3828240"/>
              <a:ext cx="339120" cy="386280"/>
            </a:xfrm>
            <a:custGeom>
              <a:avLst/>
              <a:gdLst/>
              <a:ahLst/>
              <a:rect l="l" t="t" r="r" b="b"/>
              <a:pathLst>
                <a:path w="16757" h="19064">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style>
            <a:lnRef idx="0"/>
            <a:fillRef idx="0"/>
            <a:effectRef idx="0"/>
            <a:fontRef idx="minor"/>
          </p:style>
        </p:sp>
      </p:grpSp>
      <p:grpSp>
        <p:nvGrpSpPr>
          <p:cNvPr id="9920" name="Group 250"/>
          <p:cNvGrpSpPr/>
          <p:nvPr/>
        </p:nvGrpSpPr>
        <p:grpSpPr>
          <a:xfrm>
            <a:off x="4034880" y="3828240"/>
            <a:ext cx="386280" cy="386280"/>
            <a:chOff x="4034880" y="3828240"/>
            <a:chExt cx="386280" cy="386280"/>
          </a:xfrm>
        </p:grpSpPr>
        <p:sp>
          <p:nvSpPr>
            <p:cNvPr id="9921" name="CustomShape 251"/>
            <p:cNvSpPr/>
            <p:nvPr/>
          </p:nvSpPr>
          <p:spPr>
            <a:xfrm>
              <a:off x="4134240" y="4073040"/>
              <a:ext cx="36000" cy="37080"/>
            </a:xfrm>
            <a:custGeom>
              <a:avLst/>
              <a:gdLst/>
              <a:ahLst/>
              <a:rect l="l" t="t" r="r" b="b"/>
              <a:pathLst>
                <a:path w="1842" h="190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style>
            <a:lnRef idx="0"/>
            <a:fillRef idx="0"/>
            <a:effectRef idx="0"/>
            <a:fontRef idx="minor"/>
          </p:style>
        </p:sp>
        <p:sp>
          <p:nvSpPr>
            <p:cNvPr id="9922" name="CustomShape 252"/>
            <p:cNvSpPr/>
            <p:nvPr/>
          </p:nvSpPr>
          <p:spPr>
            <a:xfrm>
              <a:off x="4248000" y="4050360"/>
              <a:ext cx="36000" cy="37080"/>
            </a:xfrm>
            <a:custGeom>
              <a:avLst/>
              <a:gdLst/>
              <a:ahLst/>
              <a:rect l="l" t="t" r="r" b="b"/>
              <a:pathLst>
                <a:path w="1845" h="190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style>
            <a:lnRef idx="0"/>
            <a:fillRef idx="0"/>
            <a:effectRef idx="0"/>
            <a:fontRef idx="minor"/>
          </p:style>
        </p:sp>
        <p:sp>
          <p:nvSpPr>
            <p:cNvPr id="9923" name="CustomShape 253"/>
            <p:cNvSpPr/>
            <p:nvPr/>
          </p:nvSpPr>
          <p:spPr>
            <a:xfrm>
              <a:off x="4034880" y="3828240"/>
              <a:ext cx="386280" cy="386280"/>
            </a:xfrm>
            <a:custGeom>
              <a:avLst/>
              <a:gdLst/>
              <a:ahLst/>
              <a:rect l="l" t="t" r="r" b="b"/>
              <a:pathLst>
                <a:path w="19066" h="19064">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style>
            <a:lnRef idx="0"/>
            <a:fillRef idx="0"/>
            <a:effectRef idx="0"/>
            <a:fontRef idx="minor"/>
          </p:style>
        </p:sp>
        <p:sp>
          <p:nvSpPr>
            <p:cNvPr id="9924" name="CustomShape 254"/>
            <p:cNvSpPr/>
            <p:nvPr/>
          </p:nvSpPr>
          <p:spPr>
            <a:xfrm>
              <a:off x="4194360" y="3933720"/>
              <a:ext cx="89280" cy="38880"/>
            </a:xfrm>
            <a:custGeom>
              <a:avLst/>
              <a:gdLst/>
              <a:ahLst/>
              <a:rect l="l" t="t" r="r" b="b"/>
              <a:pathLst>
                <a:path w="4468" h="1990">
                  <a:moveTo>
                    <a:pt x="4467" y="1"/>
                  </a:moveTo>
                  <a:lnTo>
                    <a:pt x="1" y="894"/>
                  </a:lnTo>
                  <a:lnTo>
                    <a:pt x="1" y="1989"/>
                  </a:lnTo>
                  <a:lnTo>
                    <a:pt x="4467" y="1096"/>
                  </a:lnTo>
                  <a:lnTo>
                    <a:pt x="4467" y="1"/>
                  </a:lnTo>
                  <a:close/>
                </a:path>
              </a:pathLst>
            </a:custGeom>
            <a:solidFill>
              <a:srgbClr val="5f7d95"/>
            </a:solidFill>
            <a:ln>
              <a:noFill/>
            </a:ln>
          </p:spPr>
          <p:style>
            <a:lnRef idx="0"/>
            <a:fillRef idx="0"/>
            <a:effectRef idx="0"/>
            <a:fontRef idx="minor"/>
          </p:style>
        </p:sp>
      </p:grpSp>
      <p:grpSp>
        <p:nvGrpSpPr>
          <p:cNvPr id="9925" name="Group 255"/>
          <p:cNvGrpSpPr/>
          <p:nvPr/>
        </p:nvGrpSpPr>
        <p:grpSpPr>
          <a:xfrm>
            <a:off x="4554000" y="3925440"/>
            <a:ext cx="386280" cy="191880"/>
            <a:chOff x="4554000" y="3925440"/>
            <a:chExt cx="386280" cy="191880"/>
          </a:xfrm>
        </p:grpSpPr>
        <p:sp>
          <p:nvSpPr>
            <p:cNvPr id="9926" name="CustomShape 256"/>
            <p:cNvSpPr/>
            <p:nvPr/>
          </p:nvSpPr>
          <p:spPr>
            <a:xfrm>
              <a:off x="4691160" y="3971160"/>
              <a:ext cx="55440" cy="146160"/>
            </a:xfrm>
            <a:custGeom>
              <a:avLst/>
              <a:gdLst/>
              <a:ahLst/>
              <a:rect l="l" t="t" r="r" b="b"/>
              <a:pathLst>
                <a:path w="2793" h="726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style>
            <a:lnRef idx="0"/>
            <a:fillRef idx="0"/>
            <a:effectRef idx="0"/>
            <a:fontRef idx="minor"/>
          </p:style>
        </p:sp>
        <p:sp>
          <p:nvSpPr>
            <p:cNvPr id="9927" name="CustomShape 257"/>
            <p:cNvSpPr/>
            <p:nvPr/>
          </p:nvSpPr>
          <p:spPr>
            <a:xfrm>
              <a:off x="4884840" y="4005000"/>
              <a:ext cx="55440" cy="55440"/>
            </a:xfrm>
            <a:custGeom>
              <a:avLst/>
              <a:gdLst/>
              <a:ahLst/>
              <a:rect l="l" t="t" r="r" b="b"/>
              <a:pathLst>
                <a:path w="2792" h="2795">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style>
            <a:lnRef idx="0"/>
            <a:fillRef idx="0"/>
            <a:effectRef idx="0"/>
            <a:fontRef idx="minor"/>
          </p:style>
        </p:sp>
        <p:sp>
          <p:nvSpPr>
            <p:cNvPr id="9928" name="CustomShape 258"/>
            <p:cNvSpPr/>
            <p:nvPr/>
          </p:nvSpPr>
          <p:spPr>
            <a:xfrm>
              <a:off x="4759920" y="3925440"/>
              <a:ext cx="124560" cy="191520"/>
            </a:xfrm>
            <a:custGeom>
              <a:avLst/>
              <a:gdLst/>
              <a:ahLst/>
              <a:rect l="l" t="t" r="r" b="b"/>
              <a:pathLst>
                <a:path w="6191" h="9497">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style>
            <a:lnRef idx="0"/>
            <a:fillRef idx="0"/>
            <a:effectRef idx="0"/>
            <a:fontRef idx="minor"/>
          </p:style>
        </p:sp>
        <p:sp>
          <p:nvSpPr>
            <p:cNvPr id="9929" name="CustomShape 259"/>
            <p:cNvSpPr/>
            <p:nvPr/>
          </p:nvSpPr>
          <p:spPr>
            <a:xfrm>
              <a:off x="4554000" y="3925440"/>
              <a:ext cx="124560" cy="191520"/>
            </a:xfrm>
            <a:custGeom>
              <a:avLst/>
              <a:gdLst/>
              <a:ahLst/>
              <a:rect l="l" t="t" r="r" b="b"/>
              <a:pathLst>
                <a:path w="6190" h="9497">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style>
            <a:lnRef idx="0"/>
            <a:fillRef idx="0"/>
            <a:effectRef idx="0"/>
            <a:fontRef idx="minor"/>
          </p:style>
        </p:sp>
      </p:grpSp>
      <p:grpSp>
        <p:nvGrpSpPr>
          <p:cNvPr id="9930" name="Group 260"/>
          <p:cNvGrpSpPr/>
          <p:nvPr/>
        </p:nvGrpSpPr>
        <p:grpSpPr>
          <a:xfrm>
            <a:off x="5073120" y="3828240"/>
            <a:ext cx="386280" cy="386280"/>
            <a:chOff x="5073120" y="3828240"/>
            <a:chExt cx="386280" cy="386280"/>
          </a:xfrm>
        </p:grpSpPr>
        <p:sp>
          <p:nvSpPr>
            <p:cNvPr id="9931" name="CustomShape 261"/>
            <p:cNvSpPr/>
            <p:nvPr/>
          </p:nvSpPr>
          <p:spPr>
            <a:xfrm>
              <a:off x="5346360" y="3920040"/>
              <a:ext cx="21240" cy="21240"/>
            </a:xfrm>
            <a:custGeom>
              <a:avLst/>
              <a:gdLst/>
              <a:ahLst/>
              <a:rect l="l" t="t" r="r" b="b"/>
              <a:pathLst>
                <a:path w="1117" h="1119">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style>
            <a:lnRef idx="0"/>
            <a:fillRef idx="0"/>
            <a:effectRef idx="0"/>
            <a:fontRef idx="minor"/>
          </p:style>
        </p:sp>
        <p:sp>
          <p:nvSpPr>
            <p:cNvPr id="9932" name="CustomShape 262"/>
            <p:cNvSpPr/>
            <p:nvPr/>
          </p:nvSpPr>
          <p:spPr>
            <a:xfrm>
              <a:off x="5142240" y="3988080"/>
              <a:ext cx="34560" cy="37080"/>
            </a:xfrm>
            <a:custGeom>
              <a:avLst/>
              <a:gdLst/>
              <a:ahLst/>
              <a:rect l="l" t="t" r="r" b="b"/>
              <a:pathLst>
                <a:path w="1769" h="189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style>
            <a:lnRef idx="0"/>
            <a:fillRef idx="0"/>
            <a:effectRef idx="0"/>
            <a:fontRef idx="minor"/>
          </p:style>
        </p:sp>
        <p:sp>
          <p:nvSpPr>
            <p:cNvPr id="9933" name="CustomShape 263"/>
            <p:cNvSpPr/>
            <p:nvPr/>
          </p:nvSpPr>
          <p:spPr>
            <a:xfrm>
              <a:off x="5164920" y="3988080"/>
              <a:ext cx="203040" cy="135000"/>
            </a:xfrm>
            <a:custGeom>
              <a:avLst/>
              <a:gdLst/>
              <a:ahLst/>
              <a:rect l="l" t="t" r="r" b="b"/>
              <a:pathLst>
                <a:path w="10054" h="6703">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style>
            <a:lnRef idx="0"/>
            <a:fillRef idx="0"/>
            <a:effectRef idx="0"/>
            <a:fontRef idx="minor"/>
          </p:style>
        </p:sp>
        <p:sp>
          <p:nvSpPr>
            <p:cNvPr id="9934" name="CustomShape 264"/>
            <p:cNvSpPr/>
            <p:nvPr/>
          </p:nvSpPr>
          <p:spPr>
            <a:xfrm>
              <a:off x="5073120" y="3828240"/>
              <a:ext cx="386280" cy="386280"/>
            </a:xfrm>
            <a:custGeom>
              <a:avLst/>
              <a:gdLst/>
              <a:ahLst/>
              <a:rect l="l" t="t" r="r" b="b"/>
              <a:pathLst>
                <a:path w="19066" h="19064">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style>
            <a:lnRef idx="0"/>
            <a:fillRef idx="0"/>
            <a:effectRef idx="0"/>
            <a:fontRef idx="minor"/>
          </p:style>
        </p:sp>
        <p:sp>
          <p:nvSpPr>
            <p:cNvPr id="9935" name="CustomShape 265"/>
            <p:cNvSpPr/>
            <p:nvPr/>
          </p:nvSpPr>
          <p:spPr>
            <a:xfrm>
              <a:off x="5356080" y="3988080"/>
              <a:ext cx="34560" cy="37080"/>
            </a:xfrm>
            <a:custGeom>
              <a:avLst/>
              <a:gdLst/>
              <a:ahLst/>
              <a:rect l="l" t="t" r="r" b="b"/>
              <a:pathLst>
                <a:path w="1770" h="1899">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style>
            <a:lnRef idx="0"/>
            <a:fillRef idx="0"/>
            <a:effectRef idx="0"/>
            <a:fontRef idx="minor"/>
          </p:style>
        </p:sp>
      </p:grpSp>
      <p:grpSp>
        <p:nvGrpSpPr>
          <p:cNvPr id="9936" name="Group 266"/>
          <p:cNvGrpSpPr/>
          <p:nvPr/>
        </p:nvGrpSpPr>
        <p:grpSpPr>
          <a:xfrm>
            <a:off x="1958400" y="3885840"/>
            <a:ext cx="386280" cy="271080"/>
            <a:chOff x="1958400" y="3885840"/>
            <a:chExt cx="386280" cy="271080"/>
          </a:xfrm>
        </p:grpSpPr>
        <p:sp>
          <p:nvSpPr>
            <p:cNvPr id="9937" name="CustomShape 267"/>
            <p:cNvSpPr/>
            <p:nvPr/>
          </p:nvSpPr>
          <p:spPr>
            <a:xfrm>
              <a:off x="2129400" y="3985920"/>
              <a:ext cx="56520" cy="71280"/>
            </a:xfrm>
            <a:custGeom>
              <a:avLst/>
              <a:gdLst/>
              <a:ahLst/>
              <a:rect l="l" t="t" r="r" b="b"/>
              <a:pathLst>
                <a:path w="2858" h="3570">
                  <a:moveTo>
                    <a:pt x="1" y="0"/>
                  </a:moveTo>
                  <a:lnTo>
                    <a:pt x="1" y="3570"/>
                  </a:lnTo>
                  <a:lnTo>
                    <a:pt x="2858" y="1785"/>
                  </a:lnTo>
                  <a:lnTo>
                    <a:pt x="1" y="0"/>
                  </a:lnTo>
                  <a:close/>
                </a:path>
              </a:pathLst>
            </a:custGeom>
            <a:solidFill>
              <a:srgbClr val="5f7d95"/>
            </a:solidFill>
            <a:ln>
              <a:noFill/>
            </a:ln>
          </p:spPr>
          <p:style>
            <a:lnRef idx="0"/>
            <a:fillRef idx="0"/>
            <a:effectRef idx="0"/>
            <a:fontRef idx="minor"/>
          </p:style>
        </p:sp>
        <p:sp>
          <p:nvSpPr>
            <p:cNvPr id="9938" name="CustomShape 268"/>
            <p:cNvSpPr/>
            <p:nvPr/>
          </p:nvSpPr>
          <p:spPr>
            <a:xfrm>
              <a:off x="1958400" y="3885840"/>
              <a:ext cx="386280" cy="271080"/>
            </a:xfrm>
            <a:custGeom>
              <a:avLst/>
              <a:gdLst/>
              <a:ahLst/>
              <a:rect l="l" t="t" r="r" b="b"/>
              <a:pathLst>
                <a:path w="19066" h="13405">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style>
            <a:lnRef idx="0"/>
            <a:fillRef idx="0"/>
            <a:effectRef idx="0"/>
            <a:fontRef idx="minor"/>
          </p:style>
        </p:sp>
      </p:grpSp>
      <p:grpSp>
        <p:nvGrpSpPr>
          <p:cNvPr id="9939" name="Group 269"/>
          <p:cNvGrpSpPr/>
          <p:nvPr/>
        </p:nvGrpSpPr>
        <p:grpSpPr>
          <a:xfrm>
            <a:off x="2996280" y="3828240"/>
            <a:ext cx="386280" cy="386280"/>
            <a:chOff x="2996280" y="3828240"/>
            <a:chExt cx="386280" cy="386280"/>
          </a:xfrm>
        </p:grpSpPr>
        <p:sp>
          <p:nvSpPr>
            <p:cNvPr id="9940" name="CustomShape 270"/>
            <p:cNvSpPr/>
            <p:nvPr/>
          </p:nvSpPr>
          <p:spPr>
            <a:xfrm>
              <a:off x="2996280" y="3828240"/>
              <a:ext cx="386280" cy="386280"/>
            </a:xfrm>
            <a:custGeom>
              <a:avLst/>
              <a:gdLst/>
              <a:ahLst/>
              <a:rect l="l" t="t" r="r" b="b"/>
              <a:pathLst>
                <a:path w="19066" h="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style>
            <a:lnRef idx="0"/>
            <a:fillRef idx="0"/>
            <a:effectRef idx="0"/>
            <a:fontRef idx="minor"/>
          </p:style>
        </p:sp>
        <p:sp>
          <p:nvSpPr>
            <p:cNvPr id="9941" name="CustomShape 271"/>
            <p:cNvSpPr/>
            <p:nvPr/>
          </p:nvSpPr>
          <p:spPr>
            <a:xfrm>
              <a:off x="3069360" y="3907800"/>
              <a:ext cx="240480" cy="227160"/>
            </a:xfrm>
            <a:custGeom>
              <a:avLst/>
              <a:gdLst/>
              <a:ahLst/>
              <a:rect l="l" t="t" r="r" b="b"/>
              <a:pathLst>
                <a:path w="11896" h="1124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style>
            <a:lnRef idx="0"/>
            <a:fillRef idx="0"/>
            <a:effectRef idx="0"/>
            <a:fontRef idx="minor"/>
          </p:style>
        </p:sp>
      </p:grpSp>
      <p:grpSp>
        <p:nvGrpSpPr>
          <p:cNvPr id="9942" name="Group 272"/>
          <p:cNvGrpSpPr/>
          <p:nvPr/>
        </p:nvGrpSpPr>
        <p:grpSpPr>
          <a:xfrm>
            <a:off x="7942680" y="3308400"/>
            <a:ext cx="386280" cy="386280"/>
            <a:chOff x="7942680" y="3308400"/>
            <a:chExt cx="386280" cy="386280"/>
          </a:xfrm>
        </p:grpSpPr>
        <p:sp>
          <p:nvSpPr>
            <p:cNvPr id="9943" name="CustomShape 273"/>
            <p:cNvSpPr/>
            <p:nvPr/>
          </p:nvSpPr>
          <p:spPr>
            <a:xfrm>
              <a:off x="8064000" y="3451320"/>
              <a:ext cx="143280" cy="78120"/>
            </a:xfrm>
            <a:custGeom>
              <a:avLst/>
              <a:gdLst/>
              <a:ahLst/>
              <a:rect l="l" t="t" r="r" b="b"/>
              <a:pathLst>
                <a:path w="7123" h="3914">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style>
            <a:lnRef idx="0"/>
            <a:fillRef idx="0"/>
            <a:effectRef idx="0"/>
            <a:fontRef idx="minor"/>
          </p:style>
        </p:sp>
        <p:sp>
          <p:nvSpPr>
            <p:cNvPr id="9944" name="CustomShape 274"/>
            <p:cNvSpPr/>
            <p:nvPr/>
          </p:nvSpPr>
          <p:spPr>
            <a:xfrm>
              <a:off x="7942680" y="3308400"/>
              <a:ext cx="386280" cy="386280"/>
            </a:xfrm>
            <a:custGeom>
              <a:avLst/>
              <a:gdLst/>
              <a:ahLst/>
              <a:rect l="l" t="t" r="r" b="b"/>
              <a:pathLst>
                <a:path w="19065" h="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style>
            <a:lnRef idx="0"/>
            <a:fillRef idx="0"/>
            <a:effectRef idx="0"/>
            <a:fontRef idx="minor"/>
          </p:style>
        </p:sp>
      </p:grpSp>
      <p:grpSp>
        <p:nvGrpSpPr>
          <p:cNvPr id="9945" name="Group 275"/>
          <p:cNvGrpSpPr/>
          <p:nvPr/>
        </p:nvGrpSpPr>
        <p:grpSpPr>
          <a:xfrm>
            <a:off x="2477880" y="3828600"/>
            <a:ext cx="385200" cy="385560"/>
            <a:chOff x="2477880" y="3828600"/>
            <a:chExt cx="385200" cy="385560"/>
          </a:xfrm>
        </p:grpSpPr>
        <p:sp>
          <p:nvSpPr>
            <p:cNvPr id="9946" name="CustomShape 276"/>
            <p:cNvSpPr/>
            <p:nvPr/>
          </p:nvSpPr>
          <p:spPr>
            <a:xfrm>
              <a:off x="2595240" y="3924360"/>
              <a:ext cx="150840" cy="193680"/>
            </a:xfrm>
            <a:custGeom>
              <a:avLst/>
              <a:gdLst/>
              <a:ahLst/>
              <a:rect l="l" t="t" r="r" b="b"/>
              <a:pathLst>
                <a:path w="7488" h="9596">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style>
            <a:lnRef idx="0"/>
            <a:fillRef idx="0"/>
            <a:effectRef idx="0"/>
            <a:fontRef idx="minor"/>
          </p:style>
        </p:sp>
        <p:sp>
          <p:nvSpPr>
            <p:cNvPr id="9947" name="CustomShape 277"/>
            <p:cNvSpPr/>
            <p:nvPr/>
          </p:nvSpPr>
          <p:spPr>
            <a:xfrm>
              <a:off x="2477880" y="3828600"/>
              <a:ext cx="385200" cy="385560"/>
            </a:xfrm>
            <a:custGeom>
              <a:avLst/>
              <a:gdLst/>
              <a:ahLst/>
              <a:rect l="l" t="t" r="r" b="b"/>
              <a:pathLst>
                <a:path w="19023" h="19029">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style>
            <a:lnRef idx="0"/>
            <a:fillRef idx="0"/>
            <a:effectRef idx="0"/>
            <a:fontRef idx="minor"/>
          </p:style>
        </p:sp>
      </p:grpSp>
      <p:grpSp>
        <p:nvGrpSpPr>
          <p:cNvPr id="9948" name="Group 278"/>
          <p:cNvGrpSpPr/>
          <p:nvPr/>
        </p:nvGrpSpPr>
        <p:grpSpPr>
          <a:xfrm>
            <a:off x="3515400" y="3828240"/>
            <a:ext cx="386280" cy="386280"/>
            <a:chOff x="3515400" y="3828240"/>
            <a:chExt cx="386280" cy="386280"/>
          </a:xfrm>
        </p:grpSpPr>
        <p:sp>
          <p:nvSpPr>
            <p:cNvPr id="9949" name="CustomShape 279"/>
            <p:cNvSpPr/>
            <p:nvPr/>
          </p:nvSpPr>
          <p:spPr>
            <a:xfrm>
              <a:off x="3650040" y="3905640"/>
              <a:ext cx="121320" cy="233640"/>
            </a:xfrm>
            <a:custGeom>
              <a:avLst/>
              <a:gdLst/>
              <a:ahLst/>
              <a:rect l="l" t="t" r="r" b="b"/>
              <a:pathLst>
                <a:path w="6031" h="11558">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style>
            <a:lnRef idx="0"/>
            <a:fillRef idx="0"/>
            <a:effectRef idx="0"/>
            <a:fontRef idx="minor"/>
          </p:style>
        </p:sp>
        <p:sp>
          <p:nvSpPr>
            <p:cNvPr id="9950" name="CustomShape 280"/>
            <p:cNvSpPr/>
            <p:nvPr/>
          </p:nvSpPr>
          <p:spPr>
            <a:xfrm>
              <a:off x="3515400" y="3828240"/>
              <a:ext cx="386280" cy="386280"/>
            </a:xfrm>
            <a:custGeom>
              <a:avLst/>
              <a:gdLst/>
              <a:ahLst/>
              <a:rect l="l" t="t" r="r" b="b"/>
              <a:pathLst>
                <a:path w="19066" h="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style>
            <a:lnRef idx="0"/>
            <a:fillRef idx="0"/>
            <a:effectRef idx="0"/>
            <a:fontRef idx="minor"/>
          </p:style>
        </p:sp>
      </p:grpSp>
      <p:grpSp>
        <p:nvGrpSpPr>
          <p:cNvPr id="9951" name="Group 281"/>
          <p:cNvGrpSpPr/>
          <p:nvPr/>
        </p:nvGrpSpPr>
        <p:grpSpPr>
          <a:xfrm>
            <a:off x="5286240" y="3308400"/>
            <a:ext cx="386280" cy="386280"/>
            <a:chOff x="5286240" y="3308400"/>
            <a:chExt cx="386280" cy="386280"/>
          </a:xfrm>
        </p:grpSpPr>
        <p:sp>
          <p:nvSpPr>
            <p:cNvPr id="9952" name="CustomShape 282"/>
            <p:cNvSpPr/>
            <p:nvPr/>
          </p:nvSpPr>
          <p:spPr>
            <a:xfrm>
              <a:off x="5469480" y="3376440"/>
              <a:ext cx="131400" cy="318240"/>
            </a:xfrm>
            <a:custGeom>
              <a:avLst/>
              <a:gdLst/>
              <a:ahLst/>
              <a:rect l="l" t="t" r="r" b="b"/>
              <a:pathLst>
                <a:path w="6527" h="157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style>
            <a:lnRef idx="0"/>
            <a:fillRef idx="0"/>
            <a:effectRef idx="0"/>
            <a:fontRef idx="minor"/>
          </p:style>
        </p:sp>
        <p:sp>
          <p:nvSpPr>
            <p:cNvPr id="9953" name="CustomShape 283"/>
            <p:cNvSpPr/>
            <p:nvPr/>
          </p:nvSpPr>
          <p:spPr>
            <a:xfrm>
              <a:off x="5286240" y="3308400"/>
              <a:ext cx="386280" cy="386280"/>
            </a:xfrm>
            <a:custGeom>
              <a:avLst/>
              <a:gdLst/>
              <a:ahLst/>
              <a:rect l="l" t="t" r="r" b="b"/>
              <a:pathLst>
                <a:path w="19066" h="19065">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style>
            <a:lnRef idx="0"/>
            <a:fillRef idx="0"/>
            <a:effectRef idx="0"/>
            <a:fontRef idx="minor"/>
          </p:style>
        </p:sp>
      </p:grpSp>
      <p:grpSp>
        <p:nvGrpSpPr>
          <p:cNvPr id="9954" name="Group 284"/>
          <p:cNvGrpSpPr/>
          <p:nvPr/>
        </p:nvGrpSpPr>
        <p:grpSpPr>
          <a:xfrm>
            <a:off x="7411680" y="3308760"/>
            <a:ext cx="385920" cy="385560"/>
            <a:chOff x="7411680" y="3308760"/>
            <a:chExt cx="385920" cy="385560"/>
          </a:xfrm>
        </p:grpSpPr>
        <p:sp>
          <p:nvSpPr>
            <p:cNvPr id="9955" name="CustomShape 285"/>
            <p:cNvSpPr/>
            <p:nvPr/>
          </p:nvSpPr>
          <p:spPr>
            <a:xfrm>
              <a:off x="7492680" y="3411000"/>
              <a:ext cx="206640" cy="179280"/>
            </a:xfrm>
            <a:custGeom>
              <a:avLst/>
              <a:gdLst/>
              <a:ahLst/>
              <a:rect l="l" t="t" r="r" b="b"/>
              <a:pathLst>
                <a:path w="10238" h="888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style>
            <a:lnRef idx="0"/>
            <a:fillRef idx="0"/>
            <a:effectRef idx="0"/>
            <a:fontRef idx="minor"/>
          </p:style>
        </p:sp>
        <p:sp>
          <p:nvSpPr>
            <p:cNvPr id="9956" name="CustomShape 286"/>
            <p:cNvSpPr/>
            <p:nvPr/>
          </p:nvSpPr>
          <p:spPr>
            <a:xfrm>
              <a:off x="7411680" y="3308760"/>
              <a:ext cx="385920" cy="385560"/>
            </a:xfrm>
            <a:custGeom>
              <a:avLst/>
              <a:gdLst/>
              <a:ahLst/>
              <a:rect l="l" t="t" r="r" b="b"/>
              <a:pathLst>
                <a:path w="19059" h="19027">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style>
            <a:lnRef idx="0"/>
            <a:fillRef idx="0"/>
            <a:effectRef idx="0"/>
            <a:fontRef idx="minor"/>
          </p:style>
        </p:sp>
      </p:grpSp>
      <p:grpSp>
        <p:nvGrpSpPr>
          <p:cNvPr id="9957" name="Group 287"/>
          <p:cNvGrpSpPr/>
          <p:nvPr/>
        </p:nvGrpSpPr>
        <p:grpSpPr>
          <a:xfrm>
            <a:off x="5592600" y="3828240"/>
            <a:ext cx="386280" cy="386280"/>
            <a:chOff x="5592600" y="3828240"/>
            <a:chExt cx="386280" cy="386280"/>
          </a:xfrm>
        </p:grpSpPr>
        <p:sp>
          <p:nvSpPr>
            <p:cNvPr id="9958" name="CustomShape 288"/>
            <p:cNvSpPr/>
            <p:nvPr/>
          </p:nvSpPr>
          <p:spPr>
            <a:xfrm>
              <a:off x="5706720" y="3920040"/>
              <a:ext cx="157680" cy="203040"/>
            </a:xfrm>
            <a:custGeom>
              <a:avLst/>
              <a:gdLst/>
              <a:ahLst/>
              <a:rect l="l" t="t" r="r" b="b"/>
              <a:pathLst>
                <a:path w="7820" h="10056">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style>
            <a:lnRef idx="0"/>
            <a:fillRef idx="0"/>
            <a:effectRef idx="0"/>
            <a:fontRef idx="minor"/>
          </p:style>
        </p:sp>
        <p:sp>
          <p:nvSpPr>
            <p:cNvPr id="9959" name="CustomShape 289"/>
            <p:cNvSpPr/>
            <p:nvPr/>
          </p:nvSpPr>
          <p:spPr>
            <a:xfrm>
              <a:off x="5592600" y="3828240"/>
              <a:ext cx="386280" cy="386280"/>
            </a:xfrm>
            <a:custGeom>
              <a:avLst/>
              <a:gdLst/>
              <a:ahLst/>
              <a:rect l="l" t="t" r="r" b="b"/>
              <a:pathLst>
                <a:path w="19064" h="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style>
            <a:lnRef idx="0"/>
            <a:fillRef idx="0"/>
            <a:effectRef idx="0"/>
            <a:fontRef idx="minor"/>
          </p:style>
        </p:sp>
        <p:sp>
          <p:nvSpPr>
            <p:cNvPr id="9960" name="CustomShape 290"/>
            <p:cNvSpPr/>
            <p:nvPr/>
          </p:nvSpPr>
          <p:spPr>
            <a:xfrm>
              <a:off x="5752080" y="3965400"/>
              <a:ext cx="66600" cy="66600"/>
            </a:xfrm>
            <a:custGeom>
              <a:avLst/>
              <a:gdLst/>
              <a:ahLst/>
              <a:rect l="l" t="t" r="r" b="b"/>
              <a:pathLst>
                <a:path w="3351" h="3353">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style>
            <a:lnRef idx="0"/>
            <a:fillRef idx="0"/>
            <a:effectRef idx="0"/>
            <a:fontRef idx="minor"/>
          </p:style>
        </p:sp>
      </p:grpSp>
      <p:sp>
        <p:nvSpPr>
          <p:cNvPr id="9961" name="CustomShape 291"/>
          <p:cNvSpPr/>
          <p:nvPr/>
        </p:nvSpPr>
        <p:spPr>
          <a:xfrm>
            <a:off x="1048320" y="719640"/>
            <a:ext cx="7045920" cy="480960"/>
          </a:xfrm>
          <a:prstGeom prst="rect">
            <a:avLst/>
          </a:prstGeom>
          <a:noFill/>
          <a:ln>
            <a:noFill/>
          </a:ln>
        </p:spPr>
        <p:style>
          <a:lnRef idx="0"/>
          <a:fillRef idx="0"/>
          <a:effectRef idx="0"/>
          <a:fontRef idx="minor"/>
        </p:style>
        <p:txBody>
          <a:bodyPr lIns="90000" rIns="90000" tIns="91440" bIns="91440">
            <a:noAutofit/>
          </a:bodyPr>
          <a:p>
            <a:pPr algn="ctr">
              <a:lnSpc>
                <a:spcPct val="100000"/>
              </a:lnSpc>
              <a:tabLst>
                <a:tab algn="l" pos="0"/>
              </a:tabLst>
            </a:pPr>
            <a:r>
              <a:rPr b="0" lang="en" sz="2400" spc="-1" strike="noStrike">
                <a:solidFill>
                  <a:srgbClr val="ffffff"/>
                </a:solidFill>
                <a:latin typeface="Arial"/>
                <a:ea typeface="Arial"/>
              </a:rPr>
              <a:t>SEO &amp; Marketing Icons</a:t>
            </a:r>
            <a:endParaRPr b="0" lang="fr-FR" sz="2400" spc="-1" strike="noStrike">
              <a:latin typeface="Arial"/>
            </a:endParaRPr>
          </a:p>
        </p:txBody>
      </p:sp>
      <p:grpSp>
        <p:nvGrpSpPr>
          <p:cNvPr id="9962" name="Group 292"/>
          <p:cNvGrpSpPr/>
          <p:nvPr/>
        </p:nvGrpSpPr>
        <p:grpSpPr>
          <a:xfrm>
            <a:off x="6348240" y="3308400"/>
            <a:ext cx="386280" cy="386280"/>
            <a:chOff x="6348240" y="3308400"/>
            <a:chExt cx="386280" cy="386280"/>
          </a:xfrm>
        </p:grpSpPr>
        <p:sp>
          <p:nvSpPr>
            <p:cNvPr id="9963" name="CustomShape 293"/>
            <p:cNvSpPr/>
            <p:nvPr/>
          </p:nvSpPr>
          <p:spPr>
            <a:xfrm>
              <a:off x="6428520" y="3377520"/>
              <a:ext cx="21240" cy="21240"/>
            </a:xfrm>
            <a:custGeom>
              <a:avLst/>
              <a:gdLst/>
              <a:ahLst/>
              <a:rect l="l" t="t" r="r" b="b"/>
              <a:pathLst>
                <a:path w="1119" h="1117">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style>
            <a:lnRef idx="0"/>
            <a:fillRef idx="0"/>
            <a:effectRef idx="0"/>
            <a:fontRef idx="minor"/>
          </p:style>
        </p:sp>
        <p:sp>
          <p:nvSpPr>
            <p:cNvPr id="9964" name="CustomShape 294"/>
            <p:cNvSpPr/>
            <p:nvPr/>
          </p:nvSpPr>
          <p:spPr>
            <a:xfrm>
              <a:off x="6348240" y="3308400"/>
              <a:ext cx="386280" cy="386280"/>
            </a:xfrm>
            <a:custGeom>
              <a:avLst/>
              <a:gdLst/>
              <a:ahLst/>
              <a:rect l="l" t="t" r="r" b="b"/>
              <a:pathLst>
                <a:path w="19065" h="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style>
            <a:lnRef idx="0"/>
            <a:fillRef idx="0"/>
            <a:effectRef idx="0"/>
            <a:fontRef idx="minor"/>
          </p:style>
        </p:sp>
        <p:sp>
          <p:nvSpPr>
            <p:cNvPr id="9965" name="CustomShape 295"/>
            <p:cNvSpPr/>
            <p:nvPr/>
          </p:nvSpPr>
          <p:spPr>
            <a:xfrm>
              <a:off x="6519600" y="3467880"/>
              <a:ext cx="135000" cy="158040"/>
            </a:xfrm>
            <a:custGeom>
              <a:avLst/>
              <a:gdLst/>
              <a:ahLst/>
              <a:rect l="l" t="t" r="r" b="b"/>
              <a:pathLst>
                <a:path w="6704" h="7837">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style>
            <a:lnRef idx="0"/>
            <a:fillRef idx="0"/>
            <a:effectRef idx="0"/>
            <a:fontRef idx="minor"/>
          </p:style>
        </p:sp>
        <p:sp>
          <p:nvSpPr>
            <p:cNvPr id="9966" name="CustomShape 296"/>
            <p:cNvSpPr/>
            <p:nvPr/>
          </p:nvSpPr>
          <p:spPr>
            <a:xfrm>
              <a:off x="6428520" y="3468240"/>
              <a:ext cx="21240" cy="157680"/>
            </a:xfrm>
            <a:custGeom>
              <a:avLst/>
              <a:gdLst/>
              <a:ahLst/>
              <a:rect l="l" t="t" r="r" b="b"/>
              <a:pathLst>
                <a:path w="1119" h="7820">
                  <a:moveTo>
                    <a:pt x="0" y="0"/>
                  </a:moveTo>
                  <a:lnTo>
                    <a:pt x="0" y="7819"/>
                  </a:lnTo>
                  <a:lnTo>
                    <a:pt x="1118" y="7819"/>
                  </a:lnTo>
                  <a:lnTo>
                    <a:pt x="1118" y="0"/>
                  </a:lnTo>
                  <a:close/>
                </a:path>
              </a:pathLst>
            </a:custGeom>
            <a:solidFill>
              <a:srgbClr val="5f7d95"/>
            </a:solidFill>
            <a:ln>
              <a:noFill/>
            </a:ln>
          </p:spPr>
          <p:style>
            <a:lnRef idx="0"/>
            <a:fillRef idx="0"/>
            <a:effectRef idx="0"/>
            <a:fontRef idx="minor"/>
          </p:style>
        </p:sp>
      </p:grpSp>
      <p:grpSp>
        <p:nvGrpSpPr>
          <p:cNvPr id="9967" name="Group 297"/>
          <p:cNvGrpSpPr/>
          <p:nvPr/>
        </p:nvGrpSpPr>
        <p:grpSpPr>
          <a:xfrm>
            <a:off x="5817240" y="3308400"/>
            <a:ext cx="386280" cy="386280"/>
            <a:chOff x="5817240" y="3308400"/>
            <a:chExt cx="386280" cy="386280"/>
          </a:xfrm>
        </p:grpSpPr>
        <p:sp>
          <p:nvSpPr>
            <p:cNvPr id="9968" name="CustomShape 298"/>
            <p:cNvSpPr/>
            <p:nvPr/>
          </p:nvSpPr>
          <p:spPr>
            <a:xfrm>
              <a:off x="5886360" y="3377520"/>
              <a:ext cx="248400" cy="248400"/>
            </a:xfrm>
            <a:custGeom>
              <a:avLst/>
              <a:gdLst/>
              <a:ahLst/>
              <a:rect l="l" t="t" r="r" b="b"/>
              <a:pathLst>
                <a:path w="12288" h="12287">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style>
            <a:lnRef idx="0"/>
            <a:fillRef idx="0"/>
            <a:effectRef idx="0"/>
            <a:fontRef idx="minor"/>
          </p:style>
        </p:sp>
        <p:sp>
          <p:nvSpPr>
            <p:cNvPr id="9969" name="CustomShape 299"/>
            <p:cNvSpPr/>
            <p:nvPr/>
          </p:nvSpPr>
          <p:spPr>
            <a:xfrm>
              <a:off x="5954400" y="3445560"/>
              <a:ext cx="112320" cy="111960"/>
            </a:xfrm>
            <a:custGeom>
              <a:avLst/>
              <a:gdLst/>
              <a:ahLst/>
              <a:rect l="l" t="t" r="r" b="b"/>
              <a:pathLst>
                <a:path w="5588" h="5585">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style>
            <a:lnRef idx="0"/>
            <a:fillRef idx="0"/>
            <a:effectRef idx="0"/>
            <a:fontRef idx="minor"/>
          </p:style>
        </p:sp>
        <p:sp>
          <p:nvSpPr>
            <p:cNvPr id="9970" name="CustomShape 300"/>
            <p:cNvSpPr/>
            <p:nvPr/>
          </p:nvSpPr>
          <p:spPr>
            <a:xfrm>
              <a:off x="5817240" y="3308400"/>
              <a:ext cx="386280" cy="386280"/>
            </a:xfrm>
            <a:custGeom>
              <a:avLst/>
              <a:gdLst/>
              <a:ahLst/>
              <a:rect l="l" t="t" r="r" b="b"/>
              <a:pathLst>
                <a:path w="19064" h="19065">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style>
            <a:lnRef idx="0"/>
            <a:fillRef idx="0"/>
            <a:effectRef idx="0"/>
            <a:fontRef idx="minor"/>
          </p:style>
        </p:sp>
      </p:grpSp>
      <p:sp>
        <p:nvSpPr>
          <p:cNvPr id="9971" name="CustomShape 301"/>
          <p:cNvSpPr/>
          <p:nvPr/>
        </p:nvSpPr>
        <p:spPr>
          <a:xfrm>
            <a:off x="6879600" y="3343680"/>
            <a:ext cx="387360" cy="315720"/>
          </a:xfrm>
          <a:custGeom>
            <a:avLst/>
            <a:gdLst/>
            <a:ahLst/>
            <a:rect l="l" t="t" r="r" b="b"/>
            <a:pathLst>
              <a:path w="19122" h="15596">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style>
          <a:lnRef idx="0"/>
          <a:fillRef idx="0"/>
          <a:effectRef idx="0"/>
          <a:fontRef idx="minor"/>
        </p:style>
      </p:sp>
      <p:grpSp>
        <p:nvGrpSpPr>
          <p:cNvPr id="9972" name="Group 302"/>
          <p:cNvGrpSpPr/>
          <p:nvPr/>
        </p:nvGrpSpPr>
        <p:grpSpPr>
          <a:xfrm>
            <a:off x="6584040" y="3827160"/>
            <a:ext cx="387360" cy="387360"/>
            <a:chOff x="6584040" y="3827160"/>
            <a:chExt cx="387360" cy="387360"/>
          </a:xfrm>
        </p:grpSpPr>
        <p:sp>
          <p:nvSpPr>
            <p:cNvPr id="9973" name="CustomShape 303"/>
            <p:cNvSpPr/>
            <p:nvPr/>
          </p:nvSpPr>
          <p:spPr>
            <a:xfrm>
              <a:off x="6667560" y="3896280"/>
              <a:ext cx="217800" cy="249120"/>
            </a:xfrm>
            <a:custGeom>
              <a:avLst/>
              <a:gdLst/>
              <a:ahLst/>
              <a:rect l="l" t="t" r="r" b="b"/>
              <a:pathLst>
                <a:path w="118084" h="134948">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style>
            <a:lnRef idx="0"/>
            <a:fillRef idx="0"/>
            <a:effectRef idx="0"/>
            <a:fontRef idx="minor"/>
          </p:style>
        </p:sp>
        <p:sp>
          <p:nvSpPr>
            <p:cNvPr id="9974" name="CustomShape 304"/>
            <p:cNvSpPr/>
            <p:nvPr/>
          </p:nvSpPr>
          <p:spPr>
            <a:xfrm>
              <a:off x="6584040" y="3827160"/>
              <a:ext cx="387360" cy="387360"/>
            </a:xfrm>
            <a:custGeom>
              <a:avLst/>
              <a:gdLst/>
              <a:ahLst/>
              <a:rect l="l" t="t" r="r" b="b"/>
              <a:pathLst>
                <a:path w="209403" h="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pic>
        <p:nvPicPr>
          <p:cNvPr id="9975" name="Google Shape;8859;p92" descr=""/>
          <p:cNvPicPr/>
          <p:nvPr/>
        </p:nvPicPr>
        <p:blipFill>
          <a:blip r:embed="rId1"/>
          <a:stretch/>
        </p:blipFill>
        <p:spPr>
          <a:xfrm>
            <a:off x="3450960" y="2122920"/>
            <a:ext cx="2240280" cy="89604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9" name="CustomShape 1"/>
          <p:cNvSpPr/>
          <p:nvPr/>
        </p:nvSpPr>
        <p:spPr>
          <a:xfrm>
            <a:off x="1119600" y="146772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1650" name="CustomShape 2"/>
          <p:cNvSpPr/>
          <p:nvPr/>
        </p:nvSpPr>
        <p:spPr>
          <a:xfrm>
            <a:off x="4009680" y="215784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1651" name="CustomShape 3"/>
          <p:cNvSpPr/>
          <p:nvPr/>
        </p:nvSpPr>
        <p:spPr>
          <a:xfrm>
            <a:off x="6885720" y="1467720"/>
            <a:ext cx="1130040" cy="1130040"/>
          </a:xfrm>
          <a:prstGeom prst="roundRect">
            <a:avLst>
              <a:gd name="adj" fmla="val 16667"/>
            </a:avLst>
          </a:prstGeom>
          <a:noFill/>
          <a:ln w="28440">
            <a:solidFill>
              <a:srgbClr val="84bde7"/>
            </a:solidFill>
            <a:round/>
          </a:ln>
        </p:spPr>
        <p:style>
          <a:lnRef idx="0"/>
          <a:fillRef idx="0"/>
          <a:effectRef idx="0"/>
          <a:fontRef idx="minor"/>
        </p:style>
      </p:sp>
      <p:sp>
        <p:nvSpPr>
          <p:cNvPr id="1652" name="CustomShape 4"/>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spcBef>
                <a:spcPts val="1417"/>
              </a:spcBef>
              <a:spcAft>
                <a:spcPts val="3016"/>
              </a:spcAft>
              <a:tabLst>
                <a:tab algn="l" pos="0"/>
              </a:tabLst>
            </a:pPr>
            <a:r>
              <a:rPr b="1" lang="en" sz="2500" spc="-1" strike="noStrike">
                <a:solidFill>
                  <a:srgbClr val="e84987"/>
                </a:solidFill>
                <a:latin typeface="Assistant Medium"/>
                <a:ea typeface="Assistant Medium"/>
              </a:rPr>
              <a:t>Problématique</a:t>
            </a:r>
            <a:endParaRPr b="0" lang="fr-FR" sz="2500" spc="-1" strike="noStrike">
              <a:latin typeface="Arial"/>
            </a:endParaRPr>
          </a:p>
        </p:txBody>
      </p:sp>
      <p:sp>
        <p:nvSpPr>
          <p:cNvPr id="1653" name="CustomShape 5"/>
          <p:cNvSpPr/>
          <p:nvPr/>
        </p:nvSpPr>
        <p:spPr>
          <a:xfrm>
            <a:off x="2016000" y="3384000"/>
            <a:ext cx="4895640" cy="79164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Et les utilisateurs sont souvent obligés d'échanger leurs cryptomonnaies et jetons</a:t>
            </a:r>
            <a:endParaRPr b="0" lang="fr-FR" sz="2000" spc="-1" strike="noStrike">
              <a:latin typeface="Arial"/>
            </a:endParaRPr>
          </a:p>
        </p:txBody>
      </p:sp>
      <p:sp>
        <p:nvSpPr>
          <p:cNvPr id="1654" name="CustomShape 6"/>
          <p:cNvSpPr/>
          <p:nvPr/>
        </p:nvSpPr>
        <p:spPr>
          <a:xfrm>
            <a:off x="720000" y="2693880"/>
            <a:ext cx="194364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Centralisés</a:t>
            </a:r>
            <a:endParaRPr b="0" lang="fr-FR" sz="2000" spc="-1" strike="noStrike">
              <a:latin typeface="Arial"/>
            </a:endParaRPr>
          </a:p>
        </p:txBody>
      </p:sp>
      <p:sp>
        <p:nvSpPr>
          <p:cNvPr id="1655" name="CustomShape 7"/>
          <p:cNvSpPr/>
          <p:nvPr/>
        </p:nvSpPr>
        <p:spPr>
          <a:xfrm>
            <a:off x="6486120" y="2693880"/>
            <a:ext cx="1943640" cy="526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000" spc="-1" strike="noStrike">
                <a:solidFill>
                  <a:srgbClr val="84bde7"/>
                </a:solidFill>
                <a:latin typeface="Orbitron"/>
                <a:ea typeface="Orbitron"/>
              </a:rPr>
              <a:t>Lents</a:t>
            </a:r>
            <a:endParaRPr b="0" lang="fr-FR" sz="2000" spc="-1" strike="noStrike">
              <a:latin typeface="Arial"/>
            </a:endParaRPr>
          </a:p>
        </p:txBody>
      </p:sp>
      <p:sp>
        <p:nvSpPr>
          <p:cNvPr id="1656" name="CustomShape 8"/>
          <p:cNvSpPr/>
          <p:nvPr/>
        </p:nvSpPr>
        <p:spPr>
          <a:xfrm>
            <a:off x="8119440" y="4359960"/>
            <a:ext cx="300240" cy="3373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grpSp>
        <p:nvGrpSpPr>
          <p:cNvPr id="1657" name="Group 9"/>
          <p:cNvGrpSpPr/>
          <p:nvPr/>
        </p:nvGrpSpPr>
        <p:grpSpPr>
          <a:xfrm>
            <a:off x="7839720" y="288360"/>
            <a:ext cx="655200" cy="655200"/>
            <a:chOff x="7839720" y="288360"/>
            <a:chExt cx="655200" cy="655200"/>
          </a:xfrm>
        </p:grpSpPr>
        <p:sp>
          <p:nvSpPr>
            <p:cNvPr id="1658" name="CustomShape 10"/>
            <p:cNvSpPr/>
            <p:nvPr/>
          </p:nvSpPr>
          <p:spPr>
            <a:xfrm>
              <a:off x="7839720" y="2883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e84987"/>
            </a:solidFill>
            <a:ln w="9360">
              <a:solidFill>
                <a:srgbClr val="e84987"/>
              </a:solidFill>
              <a:round/>
            </a:ln>
          </p:spPr>
          <p:style>
            <a:lnRef idx="0"/>
            <a:fillRef idx="0"/>
            <a:effectRef idx="0"/>
            <a:fontRef idx="minor"/>
          </p:style>
        </p:sp>
        <p:sp>
          <p:nvSpPr>
            <p:cNvPr id="1659" name="CustomShape 11"/>
            <p:cNvSpPr/>
            <p:nvPr/>
          </p:nvSpPr>
          <p:spPr>
            <a:xfrm>
              <a:off x="7839720" y="2883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e84987"/>
            </a:solidFill>
            <a:ln w="9360">
              <a:solidFill>
                <a:srgbClr val="e84987"/>
              </a:solidFill>
              <a:round/>
            </a:ln>
          </p:spPr>
          <p:style>
            <a:lnRef idx="0"/>
            <a:fillRef idx="0"/>
            <a:effectRef idx="0"/>
            <a:fontRef idx="minor"/>
          </p:style>
        </p:sp>
        <p:sp>
          <p:nvSpPr>
            <p:cNvPr id="1660" name="CustomShape 12"/>
            <p:cNvSpPr/>
            <p:nvPr/>
          </p:nvSpPr>
          <p:spPr>
            <a:xfrm>
              <a:off x="7904520" y="288360"/>
              <a:ext cx="527040" cy="65520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solidFill>
              <a:srgbClr val="e84987"/>
            </a:solidFill>
            <a:ln w="9360">
              <a:solidFill>
                <a:srgbClr val="e84987"/>
              </a:solidFill>
              <a:round/>
            </a:ln>
          </p:spPr>
          <p:style>
            <a:lnRef idx="0"/>
            <a:fillRef idx="0"/>
            <a:effectRef idx="0"/>
            <a:fontRef idx="minor"/>
          </p:style>
        </p:sp>
        <p:sp>
          <p:nvSpPr>
            <p:cNvPr id="1661" name="CustomShape 13"/>
            <p:cNvSpPr/>
            <p:nvPr/>
          </p:nvSpPr>
          <p:spPr>
            <a:xfrm>
              <a:off x="7961400" y="288360"/>
              <a:ext cx="413280" cy="65520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solidFill>
              <a:srgbClr val="e84987"/>
            </a:solidFill>
            <a:ln w="9360">
              <a:solidFill>
                <a:srgbClr val="e84987"/>
              </a:solidFill>
              <a:round/>
            </a:ln>
          </p:spPr>
          <p:style>
            <a:lnRef idx="0"/>
            <a:fillRef idx="0"/>
            <a:effectRef idx="0"/>
            <a:fontRef idx="minor"/>
          </p:style>
        </p:sp>
        <p:sp>
          <p:nvSpPr>
            <p:cNvPr id="1662" name="CustomShape 14"/>
            <p:cNvSpPr/>
            <p:nvPr/>
          </p:nvSpPr>
          <p:spPr>
            <a:xfrm>
              <a:off x="8009640" y="288360"/>
              <a:ext cx="318240" cy="65520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solidFill>
              <a:srgbClr val="e84987"/>
            </a:solidFill>
            <a:ln w="9360">
              <a:solidFill>
                <a:srgbClr val="e84987"/>
              </a:solidFill>
              <a:round/>
            </a:ln>
          </p:spPr>
          <p:style>
            <a:lnRef idx="0"/>
            <a:fillRef idx="0"/>
            <a:effectRef idx="0"/>
            <a:fontRef idx="minor"/>
          </p:style>
        </p:sp>
        <p:sp>
          <p:nvSpPr>
            <p:cNvPr id="1663" name="CustomShape 15"/>
            <p:cNvSpPr/>
            <p:nvPr/>
          </p:nvSpPr>
          <p:spPr>
            <a:xfrm>
              <a:off x="8063280" y="288360"/>
              <a:ext cx="214200" cy="65520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solidFill>
              <a:srgbClr val="e84987"/>
            </a:solidFill>
            <a:ln w="9360">
              <a:solidFill>
                <a:srgbClr val="e84987"/>
              </a:solidFill>
              <a:round/>
            </a:ln>
          </p:spPr>
          <p:style>
            <a:lnRef idx="0"/>
            <a:fillRef idx="0"/>
            <a:effectRef idx="0"/>
            <a:fontRef idx="minor"/>
          </p:style>
        </p:sp>
        <p:sp>
          <p:nvSpPr>
            <p:cNvPr id="1664" name="CustomShape 16"/>
            <p:cNvSpPr/>
            <p:nvPr/>
          </p:nvSpPr>
          <p:spPr>
            <a:xfrm>
              <a:off x="8119800" y="288360"/>
              <a:ext cx="103680" cy="65520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solidFill>
              <a:srgbClr val="e84987"/>
            </a:solidFill>
            <a:ln w="9360">
              <a:solidFill>
                <a:srgbClr val="e84987"/>
              </a:solidFill>
              <a:round/>
            </a:ln>
          </p:spPr>
          <p:style>
            <a:lnRef idx="0"/>
            <a:fillRef idx="0"/>
            <a:effectRef idx="0"/>
            <a:fontRef idx="minor"/>
          </p:style>
        </p:sp>
        <p:sp>
          <p:nvSpPr>
            <p:cNvPr id="1665" name="CustomShape 17"/>
            <p:cNvSpPr/>
            <p:nvPr/>
          </p:nvSpPr>
          <p:spPr>
            <a:xfrm>
              <a:off x="8165160" y="291240"/>
              <a:ext cx="3960" cy="650160"/>
            </a:xfrm>
            <a:custGeom>
              <a:avLst/>
              <a:gdLst/>
              <a:ahLst/>
              <a:rect l="l" t="t" r="r" b="b"/>
              <a:pathLst>
                <a:path w="366" h="45534">
                  <a:moveTo>
                    <a:pt x="1" y="1"/>
                  </a:moveTo>
                  <a:lnTo>
                    <a:pt x="366" y="1"/>
                  </a:lnTo>
                  <a:lnTo>
                    <a:pt x="366" y="45533"/>
                  </a:lnTo>
                  <a:lnTo>
                    <a:pt x="1" y="45533"/>
                  </a:lnTo>
                  <a:close/>
                </a:path>
              </a:pathLst>
            </a:custGeom>
            <a:solidFill>
              <a:srgbClr val="e84987"/>
            </a:solidFill>
            <a:ln w="9360">
              <a:solidFill>
                <a:srgbClr val="e84987"/>
              </a:solidFill>
              <a:round/>
            </a:ln>
          </p:spPr>
          <p:style>
            <a:lnRef idx="0"/>
            <a:fillRef idx="0"/>
            <a:effectRef idx="0"/>
            <a:fontRef idx="minor"/>
          </p:style>
        </p:sp>
        <p:sp>
          <p:nvSpPr>
            <p:cNvPr id="1666" name="CustomShape 18"/>
            <p:cNvSpPr/>
            <p:nvPr/>
          </p:nvSpPr>
          <p:spPr>
            <a:xfrm>
              <a:off x="7848360" y="664200"/>
              <a:ext cx="637560" cy="3960"/>
            </a:xfrm>
            <a:custGeom>
              <a:avLst/>
              <a:gdLst/>
              <a:ahLst/>
              <a:rect l="l" t="t" r="r" b="b"/>
              <a:pathLst>
                <a:path w="44652" h="366">
                  <a:moveTo>
                    <a:pt x="0" y="0"/>
                  </a:moveTo>
                  <a:lnTo>
                    <a:pt x="44652" y="0"/>
                  </a:lnTo>
                  <a:lnTo>
                    <a:pt x="44652" y="365"/>
                  </a:lnTo>
                  <a:lnTo>
                    <a:pt x="0" y="365"/>
                  </a:lnTo>
                  <a:close/>
                </a:path>
              </a:pathLst>
            </a:custGeom>
            <a:solidFill>
              <a:srgbClr val="e84987"/>
            </a:solidFill>
            <a:ln w="9360">
              <a:solidFill>
                <a:srgbClr val="e84987"/>
              </a:solidFill>
              <a:round/>
            </a:ln>
          </p:spPr>
          <p:style>
            <a:lnRef idx="0"/>
            <a:fillRef idx="0"/>
            <a:effectRef idx="0"/>
            <a:fontRef idx="minor"/>
          </p:style>
        </p:sp>
        <p:sp>
          <p:nvSpPr>
            <p:cNvPr id="1667" name="CustomShape 19"/>
            <p:cNvSpPr/>
            <p:nvPr/>
          </p:nvSpPr>
          <p:spPr>
            <a:xfrm>
              <a:off x="7857360" y="712440"/>
              <a:ext cx="620640" cy="4320"/>
            </a:xfrm>
            <a:custGeom>
              <a:avLst/>
              <a:gdLst/>
              <a:ahLst/>
              <a:rect l="l" t="t" r="r" b="b"/>
              <a:pathLst>
                <a:path w="43467" h="396">
                  <a:moveTo>
                    <a:pt x="1" y="0"/>
                  </a:moveTo>
                  <a:lnTo>
                    <a:pt x="43467" y="0"/>
                  </a:lnTo>
                  <a:lnTo>
                    <a:pt x="43467" y="395"/>
                  </a:lnTo>
                  <a:lnTo>
                    <a:pt x="1" y="395"/>
                  </a:lnTo>
                  <a:close/>
                </a:path>
              </a:pathLst>
            </a:custGeom>
            <a:solidFill>
              <a:srgbClr val="e84987"/>
            </a:solidFill>
            <a:ln w="9360">
              <a:solidFill>
                <a:srgbClr val="e84987"/>
              </a:solidFill>
              <a:round/>
            </a:ln>
          </p:spPr>
          <p:style>
            <a:lnRef idx="0"/>
            <a:fillRef idx="0"/>
            <a:effectRef idx="0"/>
            <a:fontRef idx="minor"/>
          </p:style>
        </p:sp>
        <p:sp>
          <p:nvSpPr>
            <p:cNvPr id="1668" name="CustomShape 20"/>
            <p:cNvSpPr/>
            <p:nvPr/>
          </p:nvSpPr>
          <p:spPr>
            <a:xfrm>
              <a:off x="7877160" y="760680"/>
              <a:ext cx="579240" cy="4320"/>
            </a:xfrm>
            <a:custGeom>
              <a:avLst/>
              <a:gdLst/>
              <a:ahLst/>
              <a:rect l="l" t="t" r="r" b="b"/>
              <a:pathLst>
                <a:path w="40579" h="396">
                  <a:moveTo>
                    <a:pt x="1" y="0"/>
                  </a:moveTo>
                  <a:lnTo>
                    <a:pt x="40579" y="0"/>
                  </a:lnTo>
                  <a:lnTo>
                    <a:pt x="40579" y="395"/>
                  </a:lnTo>
                  <a:lnTo>
                    <a:pt x="1" y="395"/>
                  </a:lnTo>
                  <a:close/>
                </a:path>
              </a:pathLst>
            </a:custGeom>
            <a:solidFill>
              <a:srgbClr val="e84987"/>
            </a:solidFill>
            <a:ln w="9360">
              <a:solidFill>
                <a:srgbClr val="e84987"/>
              </a:solidFill>
              <a:round/>
            </a:ln>
          </p:spPr>
          <p:style>
            <a:lnRef idx="0"/>
            <a:fillRef idx="0"/>
            <a:effectRef idx="0"/>
            <a:fontRef idx="minor"/>
          </p:style>
        </p:sp>
        <p:sp>
          <p:nvSpPr>
            <p:cNvPr id="1669" name="CustomShape 21"/>
            <p:cNvSpPr/>
            <p:nvPr/>
          </p:nvSpPr>
          <p:spPr>
            <a:xfrm>
              <a:off x="7904880" y="803520"/>
              <a:ext cx="525240" cy="3960"/>
            </a:xfrm>
            <a:custGeom>
              <a:avLst/>
              <a:gdLst/>
              <a:ahLst/>
              <a:rect l="l" t="t" r="r" b="b"/>
              <a:pathLst>
                <a:path w="36811" h="366">
                  <a:moveTo>
                    <a:pt x="1" y="1"/>
                  </a:moveTo>
                  <a:lnTo>
                    <a:pt x="36810" y="1"/>
                  </a:lnTo>
                  <a:lnTo>
                    <a:pt x="36810" y="366"/>
                  </a:lnTo>
                  <a:lnTo>
                    <a:pt x="1" y="366"/>
                  </a:lnTo>
                  <a:close/>
                </a:path>
              </a:pathLst>
            </a:custGeom>
            <a:solidFill>
              <a:srgbClr val="e84987"/>
            </a:solidFill>
            <a:ln w="9360">
              <a:solidFill>
                <a:srgbClr val="e84987"/>
              </a:solidFill>
              <a:round/>
            </a:ln>
          </p:spPr>
          <p:style>
            <a:lnRef idx="0"/>
            <a:fillRef idx="0"/>
            <a:effectRef idx="0"/>
            <a:fontRef idx="minor"/>
          </p:style>
        </p:sp>
        <p:sp>
          <p:nvSpPr>
            <p:cNvPr id="1670" name="CustomShape 22"/>
            <p:cNvSpPr/>
            <p:nvPr/>
          </p:nvSpPr>
          <p:spPr>
            <a:xfrm>
              <a:off x="7937280" y="842400"/>
              <a:ext cx="458640" cy="3960"/>
            </a:xfrm>
            <a:custGeom>
              <a:avLst/>
              <a:gdLst/>
              <a:ahLst/>
              <a:rect l="l" t="t" r="r" b="b"/>
              <a:pathLst>
                <a:path w="32160" h="366">
                  <a:moveTo>
                    <a:pt x="1" y="0"/>
                  </a:moveTo>
                  <a:lnTo>
                    <a:pt x="32159" y="0"/>
                  </a:lnTo>
                  <a:lnTo>
                    <a:pt x="32159" y="365"/>
                  </a:lnTo>
                  <a:lnTo>
                    <a:pt x="1" y="365"/>
                  </a:lnTo>
                  <a:close/>
                </a:path>
              </a:pathLst>
            </a:custGeom>
            <a:solidFill>
              <a:srgbClr val="e84987"/>
            </a:solidFill>
            <a:ln w="9360">
              <a:solidFill>
                <a:srgbClr val="e84987"/>
              </a:solidFill>
              <a:round/>
            </a:ln>
          </p:spPr>
          <p:style>
            <a:lnRef idx="0"/>
            <a:fillRef idx="0"/>
            <a:effectRef idx="0"/>
            <a:fontRef idx="minor"/>
          </p:style>
        </p:sp>
        <p:sp>
          <p:nvSpPr>
            <p:cNvPr id="1671" name="CustomShape 23"/>
            <p:cNvSpPr/>
            <p:nvPr/>
          </p:nvSpPr>
          <p:spPr>
            <a:xfrm>
              <a:off x="7977600" y="877680"/>
              <a:ext cx="378360" cy="4320"/>
            </a:xfrm>
            <a:custGeom>
              <a:avLst/>
              <a:gdLst/>
              <a:ahLst/>
              <a:rect l="l" t="t" r="r" b="b"/>
              <a:pathLst>
                <a:path w="26537" h="396">
                  <a:moveTo>
                    <a:pt x="1" y="1"/>
                  </a:moveTo>
                  <a:lnTo>
                    <a:pt x="26536" y="1"/>
                  </a:lnTo>
                  <a:lnTo>
                    <a:pt x="26536" y="396"/>
                  </a:lnTo>
                  <a:lnTo>
                    <a:pt x="1" y="396"/>
                  </a:lnTo>
                  <a:close/>
                </a:path>
              </a:pathLst>
            </a:custGeom>
            <a:solidFill>
              <a:srgbClr val="e84987"/>
            </a:solidFill>
            <a:ln w="9360">
              <a:solidFill>
                <a:srgbClr val="e84987"/>
              </a:solidFill>
              <a:round/>
            </a:ln>
          </p:spPr>
          <p:style>
            <a:lnRef idx="0"/>
            <a:fillRef idx="0"/>
            <a:effectRef idx="0"/>
            <a:fontRef idx="minor"/>
          </p:style>
        </p:sp>
        <p:sp>
          <p:nvSpPr>
            <p:cNvPr id="1672" name="CustomShape 24"/>
            <p:cNvSpPr/>
            <p:nvPr/>
          </p:nvSpPr>
          <p:spPr>
            <a:xfrm>
              <a:off x="8022240" y="905040"/>
              <a:ext cx="289800" cy="3960"/>
            </a:xfrm>
            <a:custGeom>
              <a:avLst/>
              <a:gdLst/>
              <a:ahLst/>
              <a:rect l="l" t="t" r="r" b="b"/>
              <a:pathLst>
                <a:path w="20366" h="366">
                  <a:moveTo>
                    <a:pt x="1" y="0"/>
                  </a:moveTo>
                  <a:lnTo>
                    <a:pt x="20366" y="0"/>
                  </a:lnTo>
                  <a:lnTo>
                    <a:pt x="20366" y="365"/>
                  </a:lnTo>
                  <a:lnTo>
                    <a:pt x="1" y="365"/>
                  </a:lnTo>
                  <a:close/>
                </a:path>
              </a:pathLst>
            </a:custGeom>
            <a:solidFill>
              <a:srgbClr val="e84987"/>
            </a:solidFill>
            <a:ln w="9360">
              <a:solidFill>
                <a:srgbClr val="e84987"/>
              </a:solidFill>
              <a:round/>
            </a:ln>
          </p:spPr>
          <p:style>
            <a:lnRef idx="0"/>
            <a:fillRef idx="0"/>
            <a:effectRef idx="0"/>
            <a:fontRef idx="minor"/>
          </p:style>
        </p:sp>
        <p:sp>
          <p:nvSpPr>
            <p:cNvPr id="1673" name="CustomShape 25"/>
            <p:cNvSpPr/>
            <p:nvPr/>
          </p:nvSpPr>
          <p:spPr>
            <a:xfrm>
              <a:off x="7842240" y="618120"/>
              <a:ext cx="651240" cy="3960"/>
            </a:xfrm>
            <a:custGeom>
              <a:avLst/>
              <a:gdLst/>
              <a:ahLst/>
              <a:rect l="l" t="t" r="r" b="b"/>
              <a:pathLst>
                <a:path w="45625" h="366">
                  <a:moveTo>
                    <a:pt x="1" y="0"/>
                  </a:moveTo>
                  <a:lnTo>
                    <a:pt x="45625" y="0"/>
                  </a:lnTo>
                  <a:lnTo>
                    <a:pt x="45625" y="365"/>
                  </a:lnTo>
                  <a:lnTo>
                    <a:pt x="1" y="365"/>
                  </a:lnTo>
                  <a:close/>
                </a:path>
              </a:pathLst>
            </a:custGeom>
            <a:solidFill>
              <a:srgbClr val="e84987"/>
            </a:solidFill>
            <a:ln w="9360">
              <a:solidFill>
                <a:srgbClr val="e84987"/>
              </a:solidFill>
              <a:round/>
            </a:ln>
          </p:spPr>
          <p:style>
            <a:lnRef idx="0"/>
            <a:fillRef idx="0"/>
            <a:effectRef idx="0"/>
            <a:fontRef idx="minor"/>
          </p:style>
        </p:sp>
        <p:sp>
          <p:nvSpPr>
            <p:cNvPr id="1674" name="CustomShape 26"/>
            <p:cNvSpPr/>
            <p:nvPr/>
          </p:nvSpPr>
          <p:spPr>
            <a:xfrm>
              <a:off x="7848360" y="568080"/>
              <a:ext cx="637560" cy="3960"/>
            </a:xfrm>
            <a:custGeom>
              <a:avLst/>
              <a:gdLst/>
              <a:ahLst/>
              <a:rect l="l" t="t" r="r" b="b"/>
              <a:pathLst>
                <a:path w="44652" h="366">
                  <a:moveTo>
                    <a:pt x="0" y="1"/>
                  </a:moveTo>
                  <a:lnTo>
                    <a:pt x="44652" y="1"/>
                  </a:lnTo>
                  <a:lnTo>
                    <a:pt x="44652" y="366"/>
                  </a:lnTo>
                  <a:lnTo>
                    <a:pt x="0" y="366"/>
                  </a:lnTo>
                  <a:close/>
                </a:path>
              </a:pathLst>
            </a:custGeom>
            <a:solidFill>
              <a:srgbClr val="e84987"/>
            </a:solidFill>
            <a:ln w="9360">
              <a:solidFill>
                <a:srgbClr val="e84987"/>
              </a:solidFill>
              <a:round/>
            </a:ln>
          </p:spPr>
          <p:style>
            <a:lnRef idx="0"/>
            <a:fillRef idx="0"/>
            <a:effectRef idx="0"/>
            <a:fontRef idx="minor"/>
          </p:style>
        </p:sp>
        <p:sp>
          <p:nvSpPr>
            <p:cNvPr id="1675" name="CustomShape 27"/>
            <p:cNvSpPr/>
            <p:nvPr/>
          </p:nvSpPr>
          <p:spPr>
            <a:xfrm>
              <a:off x="7857360" y="519480"/>
              <a:ext cx="620640" cy="4320"/>
            </a:xfrm>
            <a:custGeom>
              <a:avLst/>
              <a:gdLst/>
              <a:ahLst/>
              <a:rect l="l" t="t" r="r" b="b"/>
              <a:pathLst>
                <a:path w="43467" h="396">
                  <a:moveTo>
                    <a:pt x="1" y="1"/>
                  </a:moveTo>
                  <a:lnTo>
                    <a:pt x="43467" y="1"/>
                  </a:lnTo>
                  <a:lnTo>
                    <a:pt x="43467" y="396"/>
                  </a:lnTo>
                  <a:lnTo>
                    <a:pt x="1" y="396"/>
                  </a:lnTo>
                  <a:close/>
                </a:path>
              </a:pathLst>
            </a:custGeom>
            <a:solidFill>
              <a:srgbClr val="e84987"/>
            </a:solidFill>
            <a:ln w="9360">
              <a:solidFill>
                <a:srgbClr val="e84987"/>
              </a:solidFill>
              <a:round/>
            </a:ln>
          </p:spPr>
          <p:style>
            <a:lnRef idx="0"/>
            <a:fillRef idx="0"/>
            <a:effectRef idx="0"/>
            <a:fontRef idx="minor"/>
          </p:style>
        </p:sp>
        <p:sp>
          <p:nvSpPr>
            <p:cNvPr id="1676" name="CustomShape 28"/>
            <p:cNvSpPr/>
            <p:nvPr/>
          </p:nvSpPr>
          <p:spPr>
            <a:xfrm>
              <a:off x="7877160" y="471240"/>
              <a:ext cx="579240" cy="4320"/>
            </a:xfrm>
            <a:custGeom>
              <a:avLst/>
              <a:gdLst/>
              <a:ahLst/>
              <a:rect l="l" t="t" r="r" b="b"/>
              <a:pathLst>
                <a:path w="40579" h="396">
                  <a:moveTo>
                    <a:pt x="1" y="1"/>
                  </a:moveTo>
                  <a:lnTo>
                    <a:pt x="40579" y="1"/>
                  </a:lnTo>
                  <a:lnTo>
                    <a:pt x="40579" y="396"/>
                  </a:lnTo>
                  <a:lnTo>
                    <a:pt x="1" y="396"/>
                  </a:lnTo>
                  <a:close/>
                </a:path>
              </a:pathLst>
            </a:custGeom>
            <a:solidFill>
              <a:srgbClr val="e84987"/>
            </a:solidFill>
            <a:ln w="9360">
              <a:solidFill>
                <a:srgbClr val="e84987"/>
              </a:solidFill>
              <a:round/>
            </a:ln>
          </p:spPr>
          <p:style>
            <a:lnRef idx="0"/>
            <a:fillRef idx="0"/>
            <a:effectRef idx="0"/>
            <a:fontRef idx="minor"/>
          </p:style>
        </p:sp>
        <p:sp>
          <p:nvSpPr>
            <p:cNvPr id="1677" name="CustomShape 29"/>
            <p:cNvSpPr/>
            <p:nvPr/>
          </p:nvSpPr>
          <p:spPr>
            <a:xfrm>
              <a:off x="7904880" y="428400"/>
              <a:ext cx="525240" cy="4320"/>
            </a:xfrm>
            <a:custGeom>
              <a:avLst/>
              <a:gdLst/>
              <a:ahLst/>
              <a:rect l="l" t="t" r="r" b="b"/>
              <a:pathLst>
                <a:path w="36811" h="397">
                  <a:moveTo>
                    <a:pt x="1" y="1"/>
                  </a:moveTo>
                  <a:lnTo>
                    <a:pt x="36810" y="1"/>
                  </a:lnTo>
                  <a:lnTo>
                    <a:pt x="36810" y="396"/>
                  </a:lnTo>
                  <a:lnTo>
                    <a:pt x="1" y="396"/>
                  </a:lnTo>
                  <a:close/>
                </a:path>
              </a:pathLst>
            </a:custGeom>
            <a:solidFill>
              <a:srgbClr val="e84987"/>
            </a:solidFill>
            <a:ln w="9360">
              <a:solidFill>
                <a:srgbClr val="e84987"/>
              </a:solidFill>
              <a:round/>
            </a:ln>
          </p:spPr>
          <p:style>
            <a:lnRef idx="0"/>
            <a:fillRef idx="0"/>
            <a:effectRef idx="0"/>
            <a:fontRef idx="minor"/>
          </p:style>
        </p:sp>
        <p:sp>
          <p:nvSpPr>
            <p:cNvPr id="1678" name="CustomShape 30"/>
            <p:cNvSpPr/>
            <p:nvPr/>
          </p:nvSpPr>
          <p:spPr>
            <a:xfrm>
              <a:off x="7937280" y="389520"/>
              <a:ext cx="458640" cy="4320"/>
            </a:xfrm>
            <a:custGeom>
              <a:avLst/>
              <a:gdLst/>
              <a:ahLst/>
              <a:rect l="l" t="t" r="r" b="b"/>
              <a:pathLst>
                <a:path w="32160" h="396">
                  <a:moveTo>
                    <a:pt x="1" y="0"/>
                  </a:moveTo>
                  <a:lnTo>
                    <a:pt x="32159" y="0"/>
                  </a:lnTo>
                  <a:lnTo>
                    <a:pt x="32159" y="395"/>
                  </a:lnTo>
                  <a:lnTo>
                    <a:pt x="1" y="395"/>
                  </a:lnTo>
                  <a:close/>
                </a:path>
              </a:pathLst>
            </a:custGeom>
            <a:solidFill>
              <a:srgbClr val="e84987"/>
            </a:solidFill>
            <a:ln w="9360">
              <a:solidFill>
                <a:srgbClr val="e84987"/>
              </a:solidFill>
              <a:round/>
            </a:ln>
          </p:spPr>
          <p:style>
            <a:lnRef idx="0"/>
            <a:fillRef idx="0"/>
            <a:effectRef idx="0"/>
            <a:fontRef idx="minor"/>
          </p:style>
        </p:sp>
        <p:sp>
          <p:nvSpPr>
            <p:cNvPr id="1679" name="CustomShape 31"/>
            <p:cNvSpPr/>
            <p:nvPr/>
          </p:nvSpPr>
          <p:spPr>
            <a:xfrm>
              <a:off x="7977600" y="354240"/>
              <a:ext cx="378360" cy="4320"/>
            </a:xfrm>
            <a:custGeom>
              <a:avLst/>
              <a:gdLst/>
              <a:ahLst/>
              <a:rect l="l" t="t" r="r" b="b"/>
              <a:pathLst>
                <a:path w="26537" h="396">
                  <a:moveTo>
                    <a:pt x="1" y="0"/>
                  </a:moveTo>
                  <a:lnTo>
                    <a:pt x="26536" y="0"/>
                  </a:lnTo>
                  <a:lnTo>
                    <a:pt x="26536" y="395"/>
                  </a:lnTo>
                  <a:lnTo>
                    <a:pt x="1" y="395"/>
                  </a:lnTo>
                  <a:close/>
                </a:path>
              </a:pathLst>
            </a:custGeom>
            <a:solidFill>
              <a:srgbClr val="e84987"/>
            </a:solidFill>
            <a:ln w="9360">
              <a:solidFill>
                <a:srgbClr val="e84987"/>
              </a:solidFill>
              <a:round/>
            </a:ln>
          </p:spPr>
          <p:style>
            <a:lnRef idx="0"/>
            <a:fillRef idx="0"/>
            <a:effectRef idx="0"/>
            <a:fontRef idx="minor"/>
          </p:style>
        </p:sp>
        <p:sp>
          <p:nvSpPr>
            <p:cNvPr id="1680" name="CustomShape 32"/>
            <p:cNvSpPr/>
            <p:nvPr/>
          </p:nvSpPr>
          <p:spPr>
            <a:xfrm>
              <a:off x="8022240" y="327240"/>
              <a:ext cx="289800" cy="3960"/>
            </a:xfrm>
            <a:custGeom>
              <a:avLst/>
              <a:gdLst/>
              <a:ahLst/>
              <a:rect l="l" t="t" r="r" b="b"/>
              <a:pathLst>
                <a:path w="20366" h="366">
                  <a:moveTo>
                    <a:pt x="1" y="1"/>
                  </a:moveTo>
                  <a:lnTo>
                    <a:pt x="20366" y="1"/>
                  </a:lnTo>
                  <a:lnTo>
                    <a:pt x="20366" y="365"/>
                  </a:lnTo>
                  <a:lnTo>
                    <a:pt x="1" y="365"/>
                  </a:lnTo>
                  <a:close/>
                </a:path>
              </a:pathLst>
            </a:custGeom>
            <a:solidFill>
              <a:srgbClr val="e84987"/>
            </a:solidFill>
            <a:ln w="9360">
              <a:solidFill>
                <a:srgbClr val="e84987"/>
              </a:solidFill>
              <a:round/>
            </a:ln>
          </p:spPr>
          <p:style>
            <a:lnRef idx="0"/>
            <a:fillRef idx="0"/>
            <a:effectRef idx="0"/>
            <a:fontRef idx="minor"/>
          </p:style>
        </p:sp>
      </p:grpSp>
      <p:sp>
        <p:nvSpPr>
          <p:cNvPr id="1681" name="CustomShape 33"/>
          <p:cNvSpPr/>
          <p:nvPr/>
        </p:nvSpPr>
        <p:spPr>
          <a:xfrm>
            <a:off x="2250000" y="1296000"/>
            <a:ext cx="4609080" cy="345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fr-FR" sz="1800" spc="-1" strike="noStrike">
                <a:solidFill>
                  <a:srgbClr val="84bde7"/>
                </a:solidFill>
                <a:latin typeface="Arial"/>
              </a:rPr>
              <a:t>Actuellement, les paiements Web3 sont :</a:t>
            </a:r>
            <a:endParaRPr b="0" lang="fr-FR" sz="1800" spc="-1" strike="noStrike">
              <a:latin typeface="Arial"/>
            </a:endParaRPr>
          </a:p>
        </p:txBody>
      </p:sp>
      <p:pic>
        <p:nvPicPr>
          <p:cNvPr id="1682" name="" descr=""/>
          <p:cNvPicPr/>
          <p:nvPr/>
        </p:nvPicPr>
        <p:blipFill>
          <a:blip r:embed="rId1"/>
          <a:stretch/>
        </p:blipFill>
        <p:spPr>
          <a:xfrm>
            <a:off x="1296000" y="1647000"/>
            <a:ext cx="807480" cy="800640"/>
          </a:xfrm>
          <a:prstGeom prst="rect">
            <a:avLst/>
          </a:prstGeom>
          <a:ln>
            <a:noFill/>
          </a:ln>
        </p:spPr>
      </p:pic>
      <p:sp>
        <p:nvSpPr>
          <p:cNvPr id="1683" name="CustomShape 34"/>
          <p:cNvSpPr/>
          <p:nvPr/>
        </p:nvSpPr>
        <p:spPr>
          <a:xfrm>
            <a:off x="525600" y="4341600"/>
            <a:ext cx="482040" cy="410040"/>
          </a:xfrm>
          <a:prstGeom prst="roundRect">
            <a:avLst>
              <a:gd name="adj" fmla="val 16667"/>
            </a:avLst>
          </a:prstGeom>
          <a:noFill/>
          <a:ln w="28440">
            <a:solidFill>
              <a:srgbClr val="84bde7"/>
            </a:solidFill>
            <a:round/>
          </a:ln>
        </p:spPr>
        <p:style>
          <a:lnRef idx="0"/>
          <a:fillRef idx="0"/>
          <a:effectRef idx="0"/>
          <a:fontRef idx="minor"/>
        </p:style>
      </p:sp>
      <p:sp>
        <p:nvSpPr>
          <p:cNvPr id="1684" name="CustomShape 35"/>
          <p:cNvSpPr/>
          <p:nvPr/>
        </p:nvSpPr>
        <p:spPr>
          <a:xfrm>
            <a:off x="576000" y="4341600"/>
            <a:ext cx="431640" cy="410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fr-FR" sz="1800" spc="-1" strike="noStrike">
                <a:latin typeface="Arial"/>
              </a:rPr>
              <a:t>7</a:t>
            </a:r>
            <a:endParaRPr b="0" lang="fr-FR" sz="1800" spc="-1" strike="noStrike">
              <a:latin typeface="Arial"/>
            </a:endParaRPr>
          </a:p>
        </p:txBody>
      </p:sp>
      <p:pic>
        <p:nvPicPr>
          <p:cNvPr id="1685" name="" descr=""/>
          <p:cNvPicPr/>
          <p:nvPr/>
        </p:nvPicPr>
        <p:blipFill>
          <a:blip r:embed="rId2"/>
          <a:stretch/>
        </p:blipFill>
        <p:spPr>
          <a:xfrm>
            <a:off x="4176000" y="2304000"/>
            <a:ext cx="791640" cy="800640"/>
          </a:xfrm>
          <a:prstGeom prst="rect">
            <a:avLst/>
          </a:prstGeom>
          <a:ln>
            <a:noFill/>
          </a:ln>
        </p:spPr>
      </p:pic>
      <p:sp>
        <p:nvSpPr>
          <p:cNvPr id="1686" name="CustomShape 36"/>
          <p:cNvSpPr/>
          <p:nvPr/>
        </p:nvSpPr>
        <p:spPr>
          <a:xfrm>
            <a:off x="7106040" y="1656000"/>
            <a:ext cx="719640" cy="719640"/>
          </a:xfrm>
          <a:custGeom>
            <a:avLst/>
            <a:gdLst/>
            <a:ahLst/>
            <a:rect l="l" t="t" r="r" b="b"/>
            <a:pathLst>
              <a:path w="9106" h="12634">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7" name="CustomShape 1"/>
          <p:cNvSpPr/>
          <p:nvPr/>
        </p:nvSpPr>
        <p:spPr>
          <a:xfrm>
            <a:off x="720000" y="444960"/>
            <a:ext cx="7702560" cy="571320"/>
          </a:xfrm>
          <a:prstGeom prst="rect">
            <a:avLst/>
          </a:prstGeom>
          <a:noFill/>
          <a:ln>
            <a:noFill/>
          </a:ln>
        </p:spPr>
        <p:style>
          <a:lnRef idx="0"/>
          <a:fillRef idx="0"/>
          <a:effectRef idx="0"/>
          <a:fontRef idx="minor"/>
        </p:style>
        <p:txBody>
          <a:bodyPr lIns="90000" rIns="90000" tIns="91440" bIns="91440" anchor="b">
            <a:noAutofit/>
          </a:bodyPr>
          <a:p>
            <a:pPr algn="ctr">
              <a:lnSpc>
                <a:spcPct val="100000"/>
              </a:lnSpc>
              <a:spcBef>
                <a:spcPts val="1417"/>
              </a:spcBef>
              <a:spcAft>
                <a:spcPts val="3016"/>
              </a:spcAft>
              <a:tabLst>
                <a:tab algn="l" pos="0"/>
              </a:tabLst>
            </a:pPr>
            <a:r>
              <a:rPr b="1" lang="en" sz="2500" spc="-1" strike="noStrike">
                <a:solidFill>
                  <a:srgbClr val="e84987"/>
                </a:solidFill>
                <a:latin typeface="Assistant Medium"/>
                <a:ea typeface="Assistant Medium"/>
              </a:rPr>
              <a:t>Solution proposée</a:t>
            </a:r>
            <a:endParaRPr b="0" lang="fr-FR" sz="2500" spc="-1" strike="noStrike">
              <a:latin typeface="Arial"/>
            </a:endParaRPr>
          </a:p>
        </p:txBody>
      </p:sp>
      <p:sp>
        <p:nvSpPr>
          <p:cNvPr id="1688" name="CustomShape 2"/>
          <p:cNvSpPr/>
          <p:nvPr/>
        </p:nvSpPr>
        <p:spPr>
          <a:xfrm>
            <a:off x="8119440" y="4359960"/>
            <a:ext cx="300240" cy="337320"/>
          </a:xfrm>
          <a:custGeom>
            <a:avLst/>
            <a:gdLst/>
            <a:ahLst/>
            <a:rect l="l" t="t" r="r" b="b"/>
            <a:pathLst>
              <a:path w="22575" h="25327">
                <a:moveTo>
                  <a:pt x="10186" y="0"/>
                </a:moveTo>
                <a:lnTo>
                  <a:pt x="8259" y="1927"/>
                </a:lnTo>
                <a:lnTo>
                  <a:pt x="17344" y="11012"/>
                </a:lnTo>
                <a:lnTo>
                  <a:pt x="0" y="11012"/>
                </a:lnTo>
                <a:lnTo>
                  <a:pt x="0" y="13764"/>
                </a:lnTo>
                <a:lnTo>
                  <a:pt x="17344" y="13764"/>
                </a:lnTo>
                <a:lnTo>
                  <a:pt x="8259" y="23124"/>
                </a:lnTo>
                <a:lnTo>
                  <a:pt x="10186" y="25327"/>
                </a:lnTo>
                <a:lnTo>
                  <a:pt x="22574" y="12388"/>
                </a:lnTo>
                <a:lnTo>
                  <a:pt x="10186" y="0"/>
                </a:lnTo>
                <a:close/>
              </a:path>
            </a:pathLst>
          </a:custGeom>
          <a:solidFill>
            <a:srgbClr val="e84987"/>
          </a:solidFill>
          <a:ln>
            <a:noFill/>
          </a:ln>
        </p:spPr>
        <p:style>
          <a:lnRef idx="0"/>
          <a:fillRef idx="0"/>
          <a:effectRef idx="0"/>
          <a:fontRef idx="minor"/>
        </p:style>
      </p:sp>
      <p:sp>
        <p:nvSpPr>
          <p:cNvPr id="1689" name="CustomShape 3"/>
          <p:cNvSpPr/>
          <p:nvPr/>
        </p:nvSpPr>
        <p:spPr>
          <a:xfrm>
            <a:off x="1440720" y="1152360"/>
            <a:ext cx="6262920" cy="1079280"/>
          </a:xfrm>
          <a:prstGeom prst="rect">
            <a:avLst/>
          </a:prstGeom>
          <a:noFill/>
          <a:ln>
            <a:noFill/>
          </a:ln>
        </p:spPr>
        <p:style>
          <a:lnRef idx="0"/>
          <a:fillRef idx="0"/>
          <a:effectRef idx="0"/>
          <a:fontRef idx="minor"/>
        </p:style>
        <p:txBody>
          <a:bodyPr lIns="90000" rIns="90000" tIns="45000" bIns="45000">
            <a:noAutofit/>
          </a:bodyPr>
          <a:p>
            <a:pPr algn="ctr">
              <a:lnSpc>
                <a:spcPct val="100000"/>
              </a:lnSpc>
              <a:spcBef>
                <a:spcPts val="850"/>
              </a:spcBef>
              <a:spcAft>
                <a:spcPts val="850"/>
              </a:spcAft>
            </a:pPr>
            <a:r>
              <a:rPr b="1" lang="fr-FR" sz="2000" spc="-1" strike="noStrike">
                <a:solidFill>
                  <a:srgbClr val="84bde7"/>
                </a:solidFill>
                <a:latin typeface="Assistant "/>
                <a:ea typeface="DejaVu Sans"/>
              </a:rPr>
              <a:t>une passerelle de paiement peer-to-peer qui utilise les smart contracts pour la conversion à la volée.</a:t>
            </a:r>
            <a:endParaRPr b="0" lang="fr-FR" sz="2000" spc="-1" strike="noStrike">
              <a:latin typeface="Arial"/>
            </a:endParaRPr>
          </a:p>
        </p:txBody>
      </p:sp>
      <p:grpSp>
        <p:nvGrpSpPr>
          <p:cNvPr id="1690" name="Group 4"/>
          <p:cNvGrpSpPr/>
          <p:nvPr/>
        </p:nvGrpSpPr>
        <p:grpSpPr>
          <a:xfrm>
            <a:off x="504000" y="1383480"/>
            <a:ext cx="828360" cy="776160"/>
            <a:chOff x="504000" y="1383480"/>
            <a:chExt cx="828360" cy="776160"/>
          </a:xfrm>
        </p:grpSpPr>
        <p:sp>
          <p:nvSpPr>
            <p:cNvPr id="1691" name="CustomShape 5"/>
            <p:cNvSpPr/>
            <p:nvPr/>
          </p:nvSpPr>
          <p:spPr>
            <a:xfrm>
              <a:off x="600840" y="1383480"/>
              <a:ext cx="616320" cy="776160"/>
            </a:xfrm>
            <a:custGeom>
              <a:avLst/>
              <a:gdLst/>
              <a:ahLst/>
              <a:rect l="l" t="t" r="r" b="b"/>
              <a:pathLst>
                <a:path w="9421" h="12662">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style>
            <a:lnRef idx="0"/>
            <a:fillRef idx="0"/>
            <a:effectRef idx="0"/>
            <a:fontRef idx="minor"/>
          </p:style>
        </p:sp>
        <p:sp>
          <p:nvSpPr>
            <p:cNvPr id="1692" name="CustomShape 6"/>
            <p:cNvSpPr/>
            <p:nvPr/>
          </p:nvSpPr>
          <p:spPr>
            <a:xfrm>
              <a:off x="504000" y="1656360"/>
              <a:ext cx="88200" cy="48600"/>
            </a:xfrm>
            <a:custGeom>
              <a:avLst/>
              <a:gdLst/>
              <a:ahLst/>
              <a:rect l="l" t="t" r="r" b="b"/>
              <a:pathLst>
                <a:path w="1387" h="82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style>
            <a:lnRef idx="0"/>
            <a:fillRef idx="0"/>
            <a:effectRef idx="0"/>
            <a:fontRef idx="minor"/>
          </p:style>
        </p:sp>
        <p:sp>
          <p:nvSpPr>
            <p:cNvPr id="1693" name="CustomShape 7"/>
            <p:cNvSpPr/>
            <p:nvPr/>
          </p:nvSpPr>
          <p:spPr>
            <a:xfrm>
              <a:off x="1241640" y="1656360"/>
              <a:ext cx="90720" cy="48600"/>
            </a:xfrm>
            <a:custGeom>
              <a:avLst/>
              <a:gdLst/>
              <a:ahLst/>
              <a:rect l="l" t="t" r="r" b="b"/>
              <a:pathLst>
                <a:path w="1419" h="82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style>
            <a:lnRef idx="0"/>
            <a:fillRef idx="0"/>
            <a:effectRef idx="0"/>
            <a:fontRef idx="minor"/>
          </p:style>
        </p:sp>
        <p:sp>
          <p:nvSpPr>
            <p:cNvPr id="1694" name="CustomShape 8"/>
            <p:cNvSpPr/>
            <p:nvPr/>
          </p:nvSpPr>
          <p:spPr>
            <a:xfrm>
              <a:off x="615240" y="1889640"/>
              <a:ext cx="82440" cy="72360"/>
            </a:xfrm>
            <a:custGeom>
              <a:avLst/>
              <a:gdLst/>
              <a:ahLst/>
              <a:rect l="l" t="t" r="r" b="b"/>
              <a:pathLst>
                <a:path w="1293" h="1214">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style>
            <a:lnRef idx="0"/>
            <a:fillRef idx="0"/>
            <a:effectRef idx="0"/>
            <a:fontRef idx="minor"/>
          </p:style>
        </p:sp>
        <p:sp>
          <p:nvSpPr>
            <p:cNvPr id="1695" name="CustomShape 9"/>
            <p:cNvSpPr/>
            <p:nvPr/>
          </p:nvSpPr>
          <p:spPr>
            <a:xfrm>
              <a:off x="1140120" y="1397520"/>
              <a:ext cx="82800" cy="72720"/>
            </a:xfrm>
            <a:custGeom>
              <a:avLst/>
              <a:gdLst/>
              <a:ahLst/>
              <a:rect l="l" t="t" r="r" b="b"/>
              <a:pathLst>
                <a:path w="1292" h="1214">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style>
            <a:lnRef idx="0"/>
            <a:fillRef idx="0"/>
            <a:effectRef idx="0"/>
            <a:fontRef idx="minor"/>
          </p:style>
        </p:sp>
        <p:sp>
          <p:nvSpPr>
            <p:cNvPr id="1696" name="CustomShape 10"/>
            <p:cNvSpPr/>
            <p:nvPr/>
          </p:nvSpPr>
          <p:spPr>
            <a:xfrm>
              <a:off x="1140120" y="1889640"/>
              <a:ext cx="82800" cy="72360"/>
            </a:xfrm>
            <a:custGeom>
              <a:avLst/>
              <a:gdLst/>
              <a:ahLst/>
              <a:rect l="l" t="t" r="r" b="b"/>
              <a:pathLst>
                <a:path w="1292" h="1214">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style>
            <a:lnRef idx="0"/>
            <a:fillRef idx="0"/>
            <a:effectRef idx="0"/>
            <a:fontRef idx="minor"/>
          </p:style>
        </p:sp>
        <p:sp>
          <p:nvSpPr>
            <p:cNvPr id="1697" name="CustomShape 11"/>
            <p:cNvSpPr/>
            <p:nvPr/>
          </p:nvSpPr>
          <p:spPr>
            <a:xfrm>
              <a:off x="615240" y="1397520"/>
              <a:ext cx="82440" cy="72720"/>
            </a:xfrm>
            <a:custGeom>
              <a:avLst/>
              <a:gdLst/>
              <a:ahLst/>
              <a:rect l="l" t="t" r="r" b="b"/>
              <a:pathLst>
                <a:path w="1293" h="1214">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style>
            <a:lnRef idx="0"/>
            <a:fillRef idx="0"/>
            <a:effectRef idx="0"/>
            <a:fontRef idx="minor"/>
          </p:style>
        </p:sp>
      </p:grpSp>
      <p:grpSp>
        <p:nvGrpSpPr>
          <p:cNvPr id="1698" name="Group 12"/>
          <p:cNvGrpSpPr/>
          <p:nvPr/>
        </p:nvGrpSpPr>
        <p:grpSpPr>
          <a:xfrm>
            <a:off x="7839720" y="288360"/>
            <a:ext cx="655200" cy="655200"/>
            <a:chOff x="7839720" y="288360"/>
            <a:chExt cx="655200" cy="655200"/>
          </a:xfrm>
        </p:grpSpPr>
        <p:sp>
          <p:nvSpPr>
            <p:cNvPr id="1699" name="CustomShape 13"/>
            <p:cNvSpPr/>
            <p:nvPr/>
          </p:nvSpPr>
          <p:spPr>
            <a:xfrm>
              <a:off x="7839720" y="2883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e84987"/>
            </a:solidFill>
            <a:ln w="9360">
              <a:solidFill>
                <a:srgbClr val="e84987"/>
              </a:solidFill>
              <a:round/>
            </a:ln>
          </p:spPr>
          <p:style>
            <a:lnRef idx="0"/>
            <a:fillRef idx="0"/>
            <a:effectRef idx="0"/>
            <a:fontRef idx="minor"/>
          </p:style>
        </p:sp>
        <p:sp>
          <p:nvSpPr>
            <p:cNvPr id="1700" name="CustomShape 14"/>
            <p:cNvSpPr/>
            <p:nvPr/>
          </p:nvSpPr>
          <p:spPr>
            <a:xfrm>
              <a:off x="7839720" y="288360"/>
              <a:ext cx="655200" cy="655200"/>
            </a:xfrm>
            <a:custGeom>
              <a:avLst/>
              <a:gdLst/>
              <a:ahLst/>
              <a:rect l="l" t="t" r="r" b="b"/>
              <a:pathLst>
                <a:path w="45899" h="45898">
                  <a:moveTo>
                    <a:pt x="22949" y="45898"/>
                  </a:moveTo>
                  <a:cubicBezTo>
                    <a:pt x="10305" y="45898"/>
                    <a:pt x="1" y="35594"/>
                    <a:pt x="1" y="22949"/>
                  </a:cubicBezTo>
                  <a:cubicBezTo>
                    <a:pt x="1" y="10305"/>
                    <a:pt x="10305" y="1"/>
                    <a:pt x="22949" y="1"/>
                  </a:cubicBezTo>
                  <a:cubicBezTo>
                    <a:pt x="35594" y="1"/>
                    <a:pt x="45898" y="10305"/>
                    <a:pt x="45898" y="22949"/>
                  </a:cubicBezTo>
                  <a:cubicBezTo>
                    <a:pt x="45898" y="35594"/>
                    <a:pt x="35594" y="45898"/>
                    <a:pt x="22949" y="45898"/>
                  </a:cubicBezTo>
                  <a:close/>
                  <a:moveTo>
                    <a:pt x="22949" y="396"/>
                  </a:moveTo>
                  <a:cubicBezTo>
                    <a:pt x="10517" y="396"/>
                    <a:pt x="365" y="10487"/>
                    <a:pt x="365" y="22949"/>
                  </a:cubicBezTo>
                  <a:cubicBezTo>
                    <a:pt x="365" y="35381"/>
                    <a:pt x="10487" y="45533"/>
                    <a:pt x="22949" y="45533"/>
                  </a:cubicBezTo>
                  <a:cubicBezTo>
                    <a:pt x="35381" y="45533"/>
                    <a:pt x="45503" y="35411"/>
                    <a:pt x="45503" y="22949"/>
                  </a:cubicBezTo>
                  <a:cubicBezTo>
                    <a:pt x="45503" y="10517"/>
                    <a:pt x="35412" y="396"/>
                    <a:pt x="22949" y="396"/>
                  </a:cubicBezTo>
                  <a:close/>
                </a:path>
              </a:pathLst>
            </a:custGeom>
            <a:solidFill>
              <a:srgbClr val="e84987"/>
            </a:solidFill>
            <a:ln w="9360">
              <a:solidFill>
                <a:srgbClr val="e84987"/>
              </a:solidFill>
              <a:round/>
            </a:ln>
          </p:spPr>
          <p:style>
            <a:lnRef idx="0"/>
            <a:fillRef idx="0"/>
            <a:effectRef idx="0"/>
            <a:fontRef idx="minor"/>
          </p:style>
        </p:sp>
        <p:sp>
          <p:nvSpPr>
            <p:cNvPr id="1701" name="CustomShape 15"/>
            <p:cNvSpPr/>
            <p:nvPr/>
          </p:nvSpPr>
          <p:spPr>
            <a:xfrm>
              <a:off x="7904520" y="288360"/>
              <a:ext cx="527040" cy="655200"/>
            </a:xfrm>
            <a:custGeom>
              <a:avLst/>
              <a:gdLst/>
              <a:ahLst/>
              <a:rect l="l" t="t" r="r" b="b"/>
              <a:pathLst>
                <a:path w="36932" h="45898">
                  <a:moveTo>
                    <a:pt x="18451" y="45898"/>
                  </a:moveTo>
                  <a:cubicBezTo>
                    <a:pt x="8268" y="45898"/>
                    <a:pt x="1" y="35594"/>
                    <a:pt x="1" y="22949"/>
                  </a:cubicBezTo>
                  <a:cubicBezTo>
                    <a:pt x="1" y="10305"/>
                    <a:pt x="8268" y="1"/>
                    <a:pt x="18451" y="1"/>
                  </a:cubicBezTo>
                  <a:cubicBezTo>
                    <a:pt x="28633" y="1"/>
                    <a:pt x="36931" y="10305"/>
                    <a:pt x="36931" y="22949"/>
                  </a:cubicBezTo>
                  <a:cubicBezTo>
                    <a:pt x="36931" y="35594"/>
                    <a:pt x="28633" y="45898"/>
                    <a:pt x="18451" y="45898"/>
                  </a:cubicBezTo>
                  <a:close/>
                  <a:moveTo>
                    <a:pt x="18451" y="396"/>
                  </a:moveTo>
                  <a:cubicBezTo>
                    <a:pt x="8481" y="396"/>
                    <a:pt x="365" y="10487"/>
                    <a:pt x="365" y="22949"/>
                  </a:cubicBezTo>
                  <a:cubicBezTo>
                    <a:pt x="365" y="35381"/>
                    <a:pt x="8451" y="45533"/>
                    <a:pt x="18451" y="45533"/>
                  </a:cubicBezTo>
                  <a:cubicBezTo>
                    <a:pt x="28420" y="45533"/>
                    <a:pt x="36536" y="35411"/>
                    <a:pt x="36536" y="22949"/>
                  </a:cubicBezTo>
                  <a:cubicBezTo>
                    <a:pt x="36506" y="10517"/>
                    <a:pt x="28420" y="396"/>
                    <a:pt x="18451" y="396"/>
                  </a:cubicBezTo>
                  <a:close/>
                </a:path>
              </a:pathLst>
            </a:custGeom>
            <a:solidFill>
              <a:srgbClr val="e84987"/>
            </a:solidFill>
            <a:ln w="9360">
              <a:solidFill>
                <a:srgbClr val="e84987"/>
              </a:solidFill>
              <a:round/>
            </a:ln>
          </p:spPr>
          <p:style>
            <a:lnRef idx="0"/>
            <a:fillRef idx="0"/>
            <a:effectRef idx="0"/>
            <a:fontRef idx="minor"/>
          </p:style>
        </p:sp>
        <p:sp>
          <p:nvSpPr>
            <p:cNvPr id="1702" name="CustomShape 16"/>
            <p:cNvSpPr/>
            <p:nvPr/>
          </p:nvSpPr>
          <p:spPr>
            <a:xfrm>
              <a:off x="7961400" y="288360"/>
              <a:ext cx="413280" cy="655200"/>
            </a:xfrm>
            <a:custGeom>
              <a:avLst/>
              <a:gdLst/>
              <a:ahLst/>
              <a:rect l="l" t="t" r="r" b="b"/>
              <a:pathLst>
                <a:path w="28998" h="45898">
                  <a:moveTo>
                    <a:pt x="14469" y="45898"/>
                  </a:moveTo>
                  <a:cubicBezTo>
                    <a:pt x="6505" y="45898"/>
                    <a:pt x="0" y="35594"/>
                    <a:pt x="0" y="22949"/>
                  </a:cubicBezTo>
                  <a:cubicBezTo>
                    <a:pt x="0" y="10305"/>
                    <a:pt x="6505" y="1"/>
                    <a:pt x="14469" y="1"/>
                  </a:cubicBezTo>
                  <a:cubicBezTo>
                    <a:pt x="22463" y="1"/>
                    <a:pt x="28937" y="10305"/>
                    <a:pt x="28937" y="22949"/>
                  </a:cubicBezTo>
                  <a:cubicBezTo>
                    <a:pt x="28998" y="35594"/>
                    <a:pt x="22493" y="45898"/>
                    <a:pt x="14469" y="45898"/>
                  </a:cubicBezTo>
                  <a:close/>
                  <a:moveTo>
                    <a:pt x="14469" y="396"/>
                  </a:moveTo>
                  <a:cubicBezTo>
                    <a:pt x="6687" y="396"/>
                    <a:pt x="365" y="10487"/>
                    <a:pt x="365" y="22949"/>
                  </a:cubicBezTo>
                  <a:cubicBezTo>
                    <a:pt x="365" y="35381"/>
                    <a:pt x="6687" y="45533"/>
                    <a:pt x="14469" y="45533"/>
                  </a:cubicBezTo>
                  <a:cubicBezTo>
                    <a:pt x="22250" y="45533"/>
                    <a:pt x="28572" y="35411"/>
                    <a:pt x="28572" y="22949"/>
                  </a:cubicBezTo>
                  <a:cubicBezTo>
                    <a:pt x="28603" y="10517"/>
                    <a:pt x="22250" y="396"/>
                    <a:pt x="14469" y="396"/>
                  </a:cubicBezTo>
                  <a:close/>
                </a:path>
              </a:pathLst>
            </a:custGeom>
            <a:solidFill>
              <a:srgbClr val="e84987"/>
            </a:solidFill>
            <a:ln w="9360">
              <a:solidFill>
                <a:srgbClr val="e84987"/>
              </a:solidFill>
              <a:round/>
            </a:ln>
          </p:spPr>
          <p:style>
            <a:lnRef idx="0"/>
            <a:fillRef idx="0"/>
            <a:effectRef idx="0"/>
            <a:fontRef idx="minor"/>
          </p:style>
        </p:sp>
        <p:sp>
          <p:nvSpPr>
            <p:cNvPr id="1703" name="CustomShape 17"/>
            <p:cNvSpPr/>
            <p:nvPr/>
          </p:nvSpPr>
          <p:spPr>
            <a:xfrm>
              <a:off x="8009640" y="288360"/>
              <a:ext cx="318240" cy="655200"/>
            </a:xfrm>
            <a:custGeom>
              <a:avLst/>
              <a:gdLst/>
              <a:ahLst/>
              <a:rect l="l" t="t" r="r" b="b"/>
              <a:pathLst>
                <a:path w="22342" h="45898">
                  <a:moveTo>
                    <a:pt x="11186" y="45898"/>
                  </a:moveTo>
                  <a:cubicBezTo>
                    <a:pt x="5016" y="45898"/>
                    <a:pt x="0" y="35594"/>
                    <a:pt x="0" y="22949"/>
                  </a:cubicBezTo>
                  <a:cubicBezTo>
                    <a:pt x="0" y="10305"/>
                    <a:pt x="5016" y="1"/>
                    <a:pt x="11186" y="1"/>
                  </a:cubicBezTo>
                  <a:cubicBezTo>
                    <a:pt x="17326" y="1"/>
                    <a:pt x="22341" y="10305"/>
                    <a:pt x="22341" y="22949"/>
                  </a:cubicBezTo>
                  <a:cubicBezTo>
                    <a:pt x="22341" y="35594"/>
                    <a:pt x="17326" y="45898"/>
                    <a:pt x="11186" y="45898"/>
                  </a:cubicBezTo>
                  <a:close/>
                  <a:moveTo>
                    <a:pt x="11186" y="396"/>
                  </a:moveTo>
                  <a:cubicBezTo>
                    <a:pt x="5259" y="396"/>
                    <a:pt x="426" y="10487"/>
                    <a:pt x="426" y="22949"/>
                  </a:cubicBezTo>
                  <a:cubicBezTo>
                    <a:pt x="426" y="35381"/>
                    <a:pt x="5259" y="45533"/>
                    <a:pt x="11186" y="45533"/>
                  </a:cubicBezTo>
                  <a:cubicBezTo>
                    <a:pt x="17113" y="45533"/>
                    <a:pt x="21916" y="35411"/>
                    <a:pt x="21916" y="22949"/>
                  </a:cubicBezTo>
                  <a:cubicBezTo>
                    <a:pt x="21916" y="10517"/>
                    <a:pt x="17113" y="396"/>
                    <a:pt x="11186" y="396"/>
                  </a:cubicBezTo>
                  <a:close/>
                </a:path>
              </a:pathLst>
            </a:custGeom>
            <a:solidFill>
              <a:srgbClr val="e84987"/>
            </a:solidFill>
            <a:ln w="9360">
              <a:solidFill>
                <a:srgbClr val="e84987"/>
              </a:solidFill>
              <a:round/>
            </a:ln>
          </p:spPr>
          <p:style>
            <a:lnRef idx="0"/>
            <a:fillRef idx="0"/>
            <a:effectRef idx="0"/>
            <a:fontRef idx="minor"/>
          </p:style>
        </p:sp>
        <p:sp>
          <p:nvSpPr>
            <p:cNvPr id="1704" name="CustomShape 18"/>
            <p:cNvSpPr/>
            <p:nvPr/>
          </p:nvSpPr>
          <p:spPr>
            <a:xfrm>
              <a:off x="8063280" y="288360"/>
              <a:ext cx="214200" cy="655200"/>
            </a:xfrm>
            <a:custGeom>
              <a:avLst/>
              <a:gdLst/>
              <a:ahLst/>
              <a:rect l="l" t="t" r="r" b="b"/>
              <a:pathLst>
                <a:path w="15078" h="45898">
                  <a:moveTo>
                    <a:pt x="7509" y="45898"/>
                  </a:moveTo>
                  <a:cubicBezTo>
                    <a:pt x="3284" y="45898"/>
                    <a:pt x="1" y="35837"/>
                    <a:pt x="1" y="22949"/>
                  </a:cubicBezTo>
                  <a:cubicBezTo>
                    <a:pt x="1" y="10061"/>
                    <a:pt x="3284" y="1"/>
                    <a:pt x="7509" y="1"/>
                  </a:cubicBezTo>
                  <a:cubicBezTo>
                    <a:pt x="11734" y="1"/>
                    <a:pt x="15047" y="10061"/>
                    <a:pt x="15047" y="22949"/>
                  </a:cubicBezTo>
                  <a:cubicBezTo>
                    <a:pt x="15077" y="35837"/>
                    <a:pt x="11734" y="45898"/>
                    <a:pt x="7509" y="45898"/>
                  </a:cubicBezTo>
                  <a:close/>
                  <a:moveTo>
                    <a:pt x="7509" y="396"/>
                  </a:moveTo>
                  <a:cubicBezTo>
                    <a:pt x="3557" y="396"/>
                    <a:pt x="366" y="10487"/>
                    <a:pt x="366" y="22949"/>
                  </a:cubicBezTo>
                  <a:cubicBezTo>
                    <a:pt x="366" y="35381"/>
                    <a:pt x="3557" y="45533"/>
                    <a:pt x="7509" y="45533"/>
                  </a:cubicBezTo>
                  <a:cubicBezTo>
                    <a:pt x="11460" y="45533"/>
                    <a:pt x="14652" y="35411"/>
                    <a:pt x="14652" y="22949"/>
                  </a:cubicBezTo>
                  <a:cubicBezTo>
                    <a:pt x="14652" y="10517"/>
                    <a:pt x="11460" y="396"/>
                    <a:pt x="7509" y="396"/>
                  </a:cubicBezTo>
                  <a:close/>
                </a:path>
              </a:pathLst>
            </a:custGeom>
            <a:solidFill>
              <a:srgbClr val="e84987"/>
            </a:solidFill>
            <a:ln w="9360">
              <a:solidFill>
                <a:srgbClr val="e84987"/>
              </a:solidFill>
              <a:round/>
            </a:ln>
          </p:spPr>
          <p:style>
            <a:lnRef idx="0"/>
            <a:fillRef idx="0"/>
            <a:effectRef idx="0"/>
            <a:fontRef idx="minor"/>
          </p:style>
        </p:sp>
        <p:sp>
          <p:nvSpPr>
            <p:cNvPr id="1705" name="CustomShape 19"/>
            <p:cNvSpPr/>
            <p:nvPr/>
          </p:nvSpPr>
          <p:spPr>
            <a:xfrm>
              <a:off x="8119800" y="288360"/>
              <a:ext cx="103680" cy="655200"/>
            </a:xfrm>
            <a:custGeom>
              <a:avLst/>
              <a:gdLst/>
              <a:ahLst/>
              <a:rect l="l" t="t" r="r" b="b"/>
              <a:pathLst>
                <a:path w="7357" h="45898">
                  <a:moveTo>
                    <a:pt x="3678" y="45898"/>
                  </a:moveTo>
                  <a:cubicBezTo>
                    <a:pt x="1277" y="45898"/>
                    <a:pt x="0" y="34074"/>
                    <a:pt x="0" y="22949"/>
                  </a:cubicBezTo>
                  <a:cubicBezTo>
                    <a:pt x="0" y="11824"/>
                    <a:pt x="1277" y="1"/>
                    <a:pt x="3678" y="1"/>
                  </a:cubicBezTo>
                  <a:cubicBezTo>
                    <a:pt x="6080" y="1"/>
                    <a:pt x="7356" y="11824"/>
                    <a:pt x="7356" y="22949"/>
                  </a:cubicBezTo>
                  <a:cubicBezTo>
                    <a:pt x="7356" y="34074"/>
                    <a:pt x="6019" y="45898"/>
                    <a:pt x="3678" y="45898"/>
                  </a:cubicBezTo>
                  <a:close/>
                  <a:moveTo>
                    <a:pt x="3678" y="396"/>
                  </a:moveTo>
                  <a:cubicBezTo>
                    <a:pt x="2128" y="396"/>
                    <a:pt x="396" y="9666"/>
                    <a:pt x="396" y="22949"/>
                  </a:cubicBezTo>
                  <a:cubicBezTo>
                    <a:pt x="396" y="36262"/>
                    <a:pt x="2158" y="45533"/>
                    <a:pt x="3678" y="45533"/>
                  </a:cubicBezTo>
                  <a:cubicBezTo>
                    <a:pt x="5198" y="45533"/>
                    <a:pt x="6931" y="36262"/>
                    <a:pt x="6931" y="22949"/>
                  </a:cubicBezTo>
                  <a:cubicBezTo>
                    <a:pt x="6931" y="9666"/>
                    <a:pt x="5198" y="396"/>
                    <a:pt x="3678" y="396"/>
                  </a:cubicBezTo>
                  <a:close/>
                </a:path>
              </a:pathLst>
            </a:custGeom>
            <a:solidFill>
              <a:srgbClr val="e84987"/>
            </a:solidFill>
            <a:ln w="9360">
              <a:solidFill>
                <a:srgbClr val="e84987"/>
              </a:solidFill>
              <a:round/>
            </a:ln>
          </p:spPr>
          <p:style>
            <a:lnRef idx="0"/>
            <a:fillRef idx="0"/>
            <a:effectRef idx="0"/>
            <a:fontRef idx="minor"/>
          </p:style>
        </p:sp>
        <p:sp>
          <p:nvSpPr>
            <p:cNvPr id="1706" name="CustomShape 20"/>
            <p:cNvSpPr/>
            <p:nvPr/>
          </p:nvSpPr>
          <p:spPr>
            <a:xfrm>
              <a:off x="8165160" y="291240"/>
              <a:ext cx="3960" cy="650160"/>
            </a:xfrm>
            <a:custGeom>
              <a:avLst/>
              <a:gdLst/>
              <a:ahLst/>
              <a:rect l="l" t="t" r="r" b="b"/>
              <a:pathLst>
                <a:path w="366" h="45534">
                  <a:moveTo>
                    <a:pt x="1" y="1"/>
                  </a:moveTo>
                  <a:lnTo>
                    <a:pt x="366" y="1"/>
                  </a:lnTo>
                  <a:lnTo>
                    <a:pt x="366" y="45533"/>
                  </a:lnTo>
                  <a:lnTo>
                    <a:pt x="1" y="45533"/>
                  </a:lnTo>
                  <a:close/>
                </a:path>
              </a:pathLst>
            </a:custGeom>
            <a:solidFill>
              <a:srgbClr val="e84987"/>
            </a:solidFill>
            <a:ln w="9360">
              <a:solidFill>
                <a:srgbClr val="e84987"/>
              </a:solidFill>
              <a:round/>
            </a:ln>
          </p:spPr>
          <p:style>
            <a:lnRef idx="0"/>
            <a:fillRef idx="0"/>
            <a:effectRef idx="0"/>
            <a:fontRef idx="minor"/>
          </p:style>
        </p:sp>
        <p:sp>
          <p:nvSpPr>
            <p:cNvPr id="1707" name="CustomShape 21"/>
            <p:cNvSpPr/>
            <p:nvPr/>
          </p:nvSpPr>
          <p:spPr>
            <a:xfrm>
              <a:off x="7848360" y="664200"/>
              <a:ext cx="637560" cy="3960"/>
            </a:xfrm>
            <a:custGeom>
              <a:avLst/>
              <a:gdLst/>
              <a:ahLst/>
              <a:rect l="l" t="t" r="r" b="b"/>
              <a:pathLst>
                <a:path w="44652" h="366">
                  <a:moveTo>
                    <a:pt x="0" y="0"/>
                  </a:moveTo>
                  <a:lnTo>
                    <a:pt x="44652" y="0"/>
                  </a:lnTo>
                  <a:lnTo>
                    <a:pt x="44652" y="365"/>
                  </a:lnTo>
                  <a:lnTo>
                    <a:pt x="0" y="365"/>
                  </a:lnTo>
                  <a:close/>
                </a:path>
              </a:pathLst>
            </a:custGeom>
            <a:solidFill>
              <a:srgbClr val="e84987"/>
            </a:solidFill>
            <a:ln w="9360">
              <a:solidFill>
                <a:srgbClr val="e84987"/>
              </a:solidFill>
              <a:round/>
            </a:ln>
          </p:spPr>
          <p:style>
            <a:lnRef idx="0"/>
            <a:fillRef idx="0"/>
            <a:effectRef idx="0"/>
            <a:fontRef idx="minor"/>
          </p:style>
        </p:sp>
        <p:sp>
          <p:nvSpPr>
            <p:cNvPr id="1708" name="CustomShape 22"/>
            <p:cNvSpPr/>
            <p:nvPr/>
          </p:nvSpPr>
          <p:spPr>
            <a:xfrm>
              <a:off x="7857360" y="712440"/>
              <a:ext cx="620640" cy="4320"/>
            </a:xfrm>
            <a:custGeom>
              <a:avLst/>
              <a:gdLst/>
              <a:ahLst/>
              <a:rect l="l" t="t" r="r" b="b"/>
              <a:pathLst>
                <a:path w="43467" h="396">
                  <a:moveTo>
                    <a:pt x="1" y="0"/>
                  </a:moveTo>
                  <a:lnTo>
                    <a:pt x="43467" y="0"/>
                  </a:lnTo>
                  <a:lnTo>
                    <a:pt x="43467" y="395"/>
                  </a:lnTo>
                  <a:lnTo>
                    <a:pt x="1" y="395"/>
                  </a:lnTo>
                  <a:close/>
                </a:path>
              </a:pathLst>
            </a:custGeom>
            <a:solidFill>
              <a:srgbClr val="e84987"/>
            </a:solidFill>
            <a:ln w="9360">
              <a:solidFill>
                <a:srgbClr val="e84987"/>
              </a:solidFill>
              <a:round/>
            </a:ln>
          </p:spPr>
          <p:style>
            <a:lnRef idx="0"/>
            <a:fillRef idx="0"/>
            <a:effectRef idx="0"/>
            <a:fontRef idx="minor"/>
          </p:style>
        </p:sp>
        <p:sp>
          <p:nvSpPr>
            <p:cNvPr id="1709" name="CustomShape 23"/>
            <p:cNvSpPr/>
            <p:nvPr/>
          </p:nvSpPr>
          <p:spPr>
            <a:xfrm>
              <a:off x="7877160" y="760680"/>
              <a:ext cx="579240" cy="4320"/>
            </a:xfrm>
            <a:custGeom>
              <a:avLst/>
              <a:gdLst/>
              <a:ahLst/>
              <a:rect l="l" t="t" r="r" b="b"/>
              <a:pathLst>
                <a:path w="40579" h="396">
                  <a:moveTo>
                    <a:pt x="1" y="0"/>
                  </a:moveTo>
                  <a:lnTo>
                    <a:pt x="40579" y="0"/>
                  </a:lnTo>
                  <a:lnTo>
                    <a:pt x="40579" y="395"/>
                  </a:lnTo>
                  <a:lnTo>
                    <a:pt x="1" y="395"/>
                  </a:lnTo>
                  <a:close/>
                </a:path>
              </a:pathLst>
            </a:custGeom>
            <a:solidFill>
              <a:srgbClr val="e84987"/>
            </a:solidFill>
            <a:ln w="9360">
              <a:solidFill>
                <a:srgbClr val="e84987"/>
              </a:solidFill>
              <a:round/>
            </a:ln>
          </p:spPr>
          <p:style>
            <a:lnRef idx="0"/>
            <a:fillRef idx="0"/>
            <a:effectRef idx="0"/>
            <a:fontRef idx="minor"/>
          </p:style>
        </p:sp>
        <p:sp>
          <p:nvSpPr>
            <p:cNvPr id="1710" name="CustomShape 24"/>
            <p:cNvSpPr/>
            <p:nvPr/>
          </p:nvSpPr>
          <p:spPr>
            <a:xfrm>
              <a:off x="7904880" y="803520"/>
              <a:ext cx="525240" cy="3960"/>
            </a:xfrm>
            <a:custGeom>
              <a:avLst/>
              <a:gdLst/>
              <a:ahLst/>
              <a:rect l="l" t="t" r="r" b="b"/>
              <a:pathLst>
                <a:path w="36811" h="366">
                  <a:moveTo>
                    <a:pt x="1" y="1"/>
                  </a:moveTo>
                  <a:lnTo>
                    <a:pt x="36810" y="1"/>
                  </a:lnTo>
                  <a:lnTo>
                    <a:pt x="36810" y="366"/>
                  </a:lnTo>
                  <a:lnTo>
                    <a:pt x="1" y="366"/>
                  </a:lnTo>
                  <a:close/>
                </a:path>
              </a:pathLst>
            </a:custGeom>
            <a:solidFill>
              <a:srgbClr val="e84987"/>
            </a:solidFill>
            <a:ln w="9360">
              <a:solidFill>
                <a:srgbClr val="e84987"/>
              </a:solidFill>
              <a:round/>
            </a:ln>
          </p:spPr>
          <p:style>
            <a:lnRef idx="0"/>
            <a:fillRef idx="0"/>
            <a:effectRef idx="0"/>
            <a:fontRef idx="minor"/>
          </p:style>
        </p:sp>
        <p:sp>
          <p:nvSpPr>
            <p:cNvPr id="1711" name="CustomShape 25"/>
            <p:cNvSpPr/>
            <p:nvPr/>
          </p:nvSpPr>
          <p:spPr>
            <a:xfrm>
              <a:off x="7937280" y="842400"/>
              <a:ext cx="458640" cy="3960"/>
            </a:xfrm>
            <a:custGeom>
              <a:avLst/>
              <a:gdLst/>
              <a:ahLst/>
              <a:rect l="l" t="t" r="r" b="b"/>
              <a:pathLst>
                <a:path w="32160" h="366">
                  <a:moveTo>
                    <a:pt x="1" y="0"/>
                  </a:moveTo>
                  <a:lnTo>
                    <a:pt x="32159" y="0"/>
                  </a:lnTo>
                  <a:lnTo>
                    <a:pt x="32159" y="365"/>
                  </a:lnTo>
                  <a:lnTo>
                    <a:pt x="1" y="365"/>
                  </a:lnTo>
                  <a:close/>
                </a:path>
              </a:pathLst>
            </a:custGeom>
            <a:solidFill>
              <a:srgbClr val="e84987"/>
            </a:solidFill>
            <a:ln w="9360">
              <a:solidFill>
                <a:srgbClr val="e84987"/>
              </a:solidFill>
              <a:round/>
            </a:ln>
          </p:spPr>
          <p:style>
            <a:lnRef idx="0"/>
            <a:fillRef idx="0"/>
            <a:effectRef idx="0"/>
            <a:fontRef idx="minor"/>
          </p:style>
        </p:sp>
        <p:sp>
          <p:nvSpPr>
            <p:cNvPr id="1712" name="CustomShape 26"/>
            <p:cNvSpPr/>
            <p:nvPr/>
          </p:nvSpPr>
          <p:spPr>
            <a:xfrm>
              <a:off x="7977600" y="877680"/>
              <a:ext cx="378360" cy="4320"/>
            </a:xfrm>
            <a:custGeom>
              <a:avLst/>
              <a:gdLst/>
              <a:ahLst/>
              <a:rect l="l" t="t" r="r" b="b"/>
              <a:pathLst>
                <a:path w="26537" h="396">
                  <a:moveTo>
                    <a:pt x="1" y="1"/>
                  </a:moveTo>
                  <a:lnTo>
                    <a:pt x="26536" y="1"/>
                  </a:lnTo>
                  <a:lnTo>
                    <a:pt x="26536" y="396"/>
                  </a:lnTo>
                  <a:lnTo>
                    <a:pt x="1" y="396"/>
                  </a:lnTo>
                  <a:close/>
                </a:path>
              </a:pathLst>
            </a:custGeom>
            <a:solidFill>
              <a:srgbClr val="e84987"/>
            </a:solidFill>
            <a:ln w="9360">
              <a:solidFill>
                <a:srgbClr val="e84987"/>
              </a:solidFill>
              <a:round/>
            </a:ln>
          </p:spPr>
          <p:style>
            <a:lnRef idx="0"/>
            <a:fillRef idx="0"/>
            <a:effectRef idx="0"/>
            <a:fontRef idx="minor"/>
          </p:style>
        </p:sp>
        <p:sp>
          <p:nvSpPr>
            <p:cNvPr id="1713" name="CustomShape 27"/>
            <p:cNvSpPr/>
            <p:nvPr/>
          </p:nvSpPr>
          <p:spPr>
            <a:xfrm>
              <a:off x="8022240" y="905040"/>
              <a:ext cx="289800" cy="3960"/>
            </a:xfrm>
            <a:custGeom>
              <a:avLst/>
              <a:gdLst/>
              <a:ahLst/>
              <a:rect l="l" t="t" r="r" b="b"/>
              <a:pathLst>
                <a:path w="20366" h="366">
                  <a:moveTo>
                    <a:pt x="1" y="0"/>
                  </a:moveTo>
                  <a:lnTo>
                    <a:pt x="20366" y="0"/>
                  </a:lnTo>
                  <a:lnTo>
                    <a:pt x="20366" y="365"/>
                  </a:lnTo>
                  <a:lnTo>
                    <a:pt x="1" y="365"/>
                  </a:lnTo>
                  <a:close/>
                </a:path>
              </a:pathLst>
            </a:custGeom>
            <a:solidFill>
              <a:srgbClr val="e84987"/>
            </a:solidFill>
            <a:ln w="9360">
              <a:solidFill>
                <a:srgbClr val="e84987"/>
              </a:solidFill>
              <a:round/>
            </a:ln>
          </p:spPr>
          <p:style>
            <a:lnRef idx="0"/>
            <a:fillRef idx="0"/>
            <a:effectRef idx="0"/>
            <a:fontRef idx="minor"/>
          </p:style>
        </p:sp>
        <p:sp>
          <p:nvSpPr>
            <p:cNvPr id="1714" name="CustomShape 28"/>
            <p:cNvSpPr/>
            <p:nvPr/>
          </p:nvSpPr>
          <p:spPr>
            <a:xfrm>
              <a:off x="7842240" y="618120"/>
              <a:ext cx="651240" cy="3960"/>
            </a:xfrm>
            <a:custGeom>
              <a:avLst/>
              <a:gdLst/>
              <a:ahLst/>
              <a:rect l="l" t="t" r="r" b="b"/>
              <a:pathLst>
                <a:path w="45625" h="366">
                  <a:moveTo>
                    <a:pt x="1" y="0"/>
                  </a:moveTo>
                  <a:lnTo>
                    <a:pt x="45625" y="0"/>
                  </a:lnTo>
                  <a:lnTo>
                    <a:pt x="45625" y="365"/>
                  </a:lnTo>
                  <a:lnTo>
                    <a:pt x="1" y="365"/>
                  </a:lnTo>
                  <a:close/>
                </a:path>
              </a:pathLst>
            </a:custGeom>
            <a:solidFill>
              <a:srgbClr val="e84987"/>
            </a:solidFill>
            <a:ln w="9360">
              <a:solidFill>
                <a:srgbClr val="e84987"/>
              </a:solidFill>
              <a:round/>
            </a:ln>
          </p:spPr>
          <p:style>
            <a:lnRef idx="0"/>
            <a:fillRef idx="0"/>
            <a:effectRef idx="0"/>
            <a:fontRef idx="minor"/>
          </p:style>
        </p:sp>
        <p:sp>
          <p:nvSpPr>
            <p:cNvPr id="1715" name="CustomShape 29"/>
            <p:cNvSpPr/>
            <p:nvPr/>
          </p:nvSpPr>
          <p:spPr>
            <a:xfrm>
              <a:off x="7848360" y="568080"/>
              <a:ext cx="637560" cy="3960"/>
            </a:xfrm>
            <a:custGeom>
              <a:avLst/>
              <a:gdLst/>
              <a:ahLst/>
              <a:rect l="l" t="t" r="r" b="b"/>
              <a:pathLst>
                <a:path w="44652" h="366">
                  <a:moveTo>
                    <a:pt x="0" y="1"/>
                  </a:moveTo>
                  <a:lnTo>
                    <a:pt x="44652" y="1"/>
                  </a:lnTo>
                  <a:lnTo>
                    <a:pt x="44652" y="366"/>
                  </a:lnTo>
                  <a:lnTo>
                    <a:pt x="0" y="366"/>
                  </a:lnTo>
                  <a:close/>
                </a:path>
              </a:pathLst>
            </a:custGeom>
            <a:solidFill>
              <a:srgbClr val="e84987"/>
            </a:solidFill>
            <a:ln w="9360">
              <a:solidFill>
                <a:srgbClr val="e84987"/>
              </a:solidFill>
              <a:round/>
            </a:ln>
          </p:spPr>
          <p:style>
            <a:lnRef idx="0"/>
            <a:fillRef idx="0"/>
            <a:effectRef idx="0"/>
            <a:fontRef idx="minor"/>
          </p:style>
        </p:sp>
        <p:sp>
          <p:nvSpPr>
            <p:cNvPr id="1716" name="CustomShape 30"/>
            <p:cNvSpPr/>
            <p:nvPr/>
          </p:nvSpPr>
          <p:spPr>
            <a:xfrm>
              <a:off x="7857360" y="519480"/>
              <a:ext cx="620640" cy="4320"/>
            </a:xfrm>
            <a:custGeom>
              <a:avLst/>
              <a:gdLst/>
              <a:ahLst/>
              <a:rect l="l" t="t" r="r" b="b"/>
              <a:pathLst>
                <a:path w="43467" h="396">
                  <a:moveTo>
                    <a:pt x="1" y="1"/>
                  </a:moveTo>
                  <a:lnTo>
                    <a:pt x="43467" y="1"/>
                  </a:lnTo>
                  <a:lnTo>
                    <a:pt x="43467" y="396"/>
                  </a:lnTo>
                  <a:lnTo>
                    <a:pt x="1" y="396"/>
                  </a:lnTo>
                  <a:close/>
                </a:path>
              </a:pathLst>
            </a:custGeom>
            <a:solidFill>
              <a:srgbClr val="e84987"/>
            </a:solidFill>
            <a:ln w="9360">
              <a:solidFill>
                <a:srgbClr val="e84987"/>
              </a:solidFill>
              <a:round/>
            </a:ln>
          </p:spPr>
          <p:style>
            <a:lnRef idx="0"/>
            <a:fillRef idx="0"/>
            <a:effectRef idx="0"/>
            <a:fontRef idx="minor"/>
          </p:style>
        </p:sp>
        <p:sp>
          <p:nvSpPr>
            <p:cNvPr id="1717" name="CustomShape 31"/>
            <p:cNvSpPr/>
            <p:nvPr/>
          </p:nvSpPr>
          <p:spPr>
            <a:xfrm>
              <a:off x="7877160" y="471240"/>
              <a:ext cx="579240" cy="4320"/>
            </a:xfrm>
            <a:custGeom>
              <a:avLst/>
              <a:gdLst/>
              <a:ahLst/>
              <a:rect l="l" t="t" r="r" b="b"/>
              <a:pathLst>
                <a:path w="40579" h="396">
                  <a:moveTo>
                    <a:pt x="1" y="1"/>
                  </a:moveTo>
                  <a:lnTo>
                    <a:pt x="40579" y="1"/>
                  </a:lnTo>
                  <a:lnTo>
                    <a:pt x="40579" y="396"/>
                  </a:lnTo>
                  <a:lnTo>
                    <a:pt x="1" y="396"/>
                  </a:lnTo>
                  <a:close/>
                </a:path>
              </a:pathLst>
            </a:custGeom>
            <a:solidFill>
              <a:srgbClr val="e84987"/>
            </a:solidFill>
            <a:ln w="9360">
              <a:solidFill>
                <a:srgbClr val="e84987"/>
              </a:solidFill>
              <a:round/>
            </a:ln>
          </p:spPr>
          <p:style>
            <a:lnRef idx="0"/>
            <a:fillRef idx="0"/>
            <a:effectRef idx="0"/>
            <a:fontRef idx="minor"/>
          </p:style>
        </p:sp>
        <p:sp>
          <p:nvSpPr>
            <p:cNvPr id="1718" name="CustomShape 32"/>
            <p:cNvSpPr/>
            <p:nvPr/>
          </p:nvSpPr>
          <p:spPr>
            <a:xfrm>
              <a:off x="7904880" y="428400"/>
              <a:ext cx="525240" cy="4320"/>
            </a:xfrm>
            <a:custGeom>
              <a:avLst/>
              <a:gdLst/>
              <a:ahLst/>
              <a:rect l="l" t="t" r="r" b="b"/>
              <a:pathLst>
                <a:path w="36811" h="397">
                  <a:moveTo>
                    <a:pt x="1" y="1"/>
                  </a:moveTo>
                  <a:lnTo>
                    <a:pt x="36810" y="1"/>
                  </a:lnTo>
                  <a:lnTo>
                    <a:pt x="36810" y="396"/>
                  </a:lnTo>
                  <a:lnTo>
                    <a:pt x="1" y="396"/>
                  </a:lnTo>
                  <a:close/>
                </a:path>
              </a:pathLst>
            </a:custGeom>
            <a:solidFill>
              <a:srgbClr val="e84987"/>
            </a:solidFill>
            <a:ln w="9360">
              <a:solidFill>
                <a:srgbClr val="e84987"/>
              </a:solidFill>
              <a:round/>
            </a:ln>
          </p:spPr>
          <p:style>
            <a:lnRef idx="0"/>
            <a:fillRef idx="0"/>
            <a:effectRef idx="0"/>
            <a:fontRef idx="minor"/>
          </p:style>
        </p:sp>
        <p:sp>
          <p:nvSpPr>
            <p:cNvPr id="1719" name="CustomShape 33"/>
            <p:cNvSpPr/>
            <p:nvPr/>
          </p:nvSpPr>
          <p:spPr>
            <a:xfrm>
              <a:off x="7937280" y="389520"/>
              <a:ext cx="458640" cy="4320"/>
            </a:xfrm>
            <a:custGeom>
              <a:avLst/>
              <a:gdLst/>
              <a:ahLst/>
              <a:rect l="l" t="t" r="r" b="b"/>
              <a:pathLst>
                <a:path w="32160" h="396">
                  <a:moveTo>
                    <a:pt x="1" y="0"/>
                  </a:moveTo>
                  <a:lnTo>
                    <a:pt x="32159" y="0"/>
                  </a:lnTo>
                  <a:lnTo>
                    <a:pt x="32159" y="395"/>
                  </a:lnTo>
                  <a:lnTo>
                    <a:pt x="1" y="395"/>
                  </a:lnTo>
                  <a:close/>
                </a:path>
              </a:pathLst>
            </a:custGeom>
            <a:solidFill>
              <a:srgbClr val="e84987"/>
            </a:solidFill>
            <a:ln w="9360">
              <a:solidFill>
                <a:srgbClr val="e84987"/>
              </a:solidFill>
              <a:round/>
            </a:ln>
          </p:spPr>
          <p:style>
            <a:lnRef idx="0"/>
            <a:fillRef idx="0"/>
            <a:effectRef idx="0"/>
            <a:fontRef idx="minor"/>
          </p:style>
        </p:sp>
        <p:sp>
          <p:nvSpPr>
            <p:cNvPr id="1720" name="CustomShape 34"/>
            <p:cNvSpPr/>
            <p:nvPr/>
          </p:nvSpPr>
          <p:spPr>
            <a:xfrm>
              <a:off x="7977600" y="354240"/>
              <a:ext cx="378360" cy="4320"/>
            </a:xfrm>
            <a:custGeom>
              <a:avLst/>
              <a:gdLst/>
              <a:ahLst/>
              <a:rect l="l" t="t" r="r" b="b"/>
              <a:pathLst>
                <a:path w="26537" h="396">
                  <a:moveTo>
                    <a:pt x="1" y="0"/>
                  </a:moveTo>
                  <a:lnTo>
                    <a:pt x="26536" y="0"/>
                  </a:lnTo>
                  <a:lnTo>
                    <a:pt x="26536" y="395"/>
                  </a:lnTo>
                  <a:lnTo>
                    <a:pt x="1" y="395"/>
                  </a:lnTo>
                  <a:close/>
                </a:path>
              </a:pathLst>
            </a:custGeom>
            <a:solidFill>
              <a:srgbClr val="e84987"/>
            </a:solidFill>
            <a:ln w="9360">
              <a:solidFill>
                <a:srgbClr val="e84987"/>
              </a:solidFill>
              <a:round/>
            </a:ln>
          </p:spPr>
          <p:style>
            <a:lnRef idx="0"/>
            <a:fillRef idx="0"/>
            <a:effectRef idx="0"/>
            <a:fontRef idx="minor"/>
          </p:style>
        </p:sp>
        <p:sp>
          <p:nvSpPr>
            <p:cNvPr id="1721" name="CustomShape 35"/>
            <p:cNvSpPr/>
            <p:nvPr/>
          </p:nvSpPr>
          <p:spPr>
            <a:xfrm>
              <a:off x="8022240" y="327240"/>
              <a:ext cx="289800" cy="3960"/>
            </a:xfrm>
            <a:custGeom>
              <a:avLst/>
              <a:gdLst/>
              <a:ahLst/>
              <a:rect l="l" t="t" r="r" b="b"/>
              <a:pathLst>
                <a:path w="20366" h="366">
                  <a:moveTo>
                    <a:pt x="1" y="1"/>
                  </a:moveTo>
                  <a:lnTo>
                    <a:pt x="20366" y="1"/>
                  </a:lnTo>
                  <a:lnTo>
                    <a:pt x="20366" y="365"/>
                  </a:lnTo>
                  <a:lnTo>
                    <a:pt x="1" y="365"/>
                  </a:lnTo>
                  <a:close/>
                </a:path>
              </a:pathLst>
            </a:custGeom>
            <a:solidFill>
              <a:srgbClr val="e84987"/>
            </a:solidFill>
            <a:ln w="9360">
              <a:solidFill>
                <a:srgbClr val="e84987"/>
              </a:solidFill>
              <a:round/>
            </a:ln>
          </p:spPr>
          <p:style>
            <a:lnRef idx="0"/>
            <a:fillRef idx="0"/>
            <a:effectRef idx="0"/>
            <a:fontRef idx="minor"/>
          </p:style>
        </p:sp>
      </p:grpSp>
      <p:sp>
        <p:nvSpPr>
          <p:cNvPr id="1722" name="CustomShape 36"/>
          <p:cNvSpPr/>
          <p:nvPr/>
        </p:nvSpPr>
        <p:spPr>
          <a:xfrm>
            <a:off x="525960" y="4341960"/>
            <a:ext cx="482040" cy="410040"/>
          </a:xfrm>
          <a:prstGeom prst="roundRect">
            <a:avLst>
              <a:gd name="adj" fmla="val 16667"/>
            </a:avLst>
          </a:prstGeom>
          <a:noFill/>
          <a:ln w="28440">
            <a:solidFill>
              <a:srgbClr val="84bde7"/>
            </a:solidFill>
            <a:round/>
          </a:ln>
        </p:spPr>
        <p:style>
          <a:lnRef idx="0"/>
          <a:fillRef idx="0"/>
          <a:effectRef idx="0"/>
          <a:fontRef idx="minor"/>
        </p:style>
      </p:sp>
      <p:sp>
        <p:nvSpPr>
          <p:cNvPr id="1723" name="CustomShape 37"/>
          <p:cNvSpPr/>
          <p:nvPr/>
        </p:nvSpPr>
        <p:spPr>
          <a:xfrm>
            <a:off x="576360" y="4341960"/>
            <a:ext cx="431640" cy="410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fr-FR" sz="1800" spc="-1" strike="noStrike">
                <a:latin typeface="Arial"/>
              </a:rPr>
              <a:t>8</a:t>
            </a:r>
            <a:endParaRPr b="0" lang="fr-FR" sz="1800" spc="-1" strike="noStrike">
              <a:latin typeface="Arial"/>
            </a:endParaRPr>
          </a:p>
        </p:txBody>
      </p:sp>
      <p:sp>
        <p:nvSpPr>
          <p:cNvPr id="1724" name="CustomShape 38"/>
          <p:cNvSpPr/>
          <p:nvPr/>
        </p:nvSpPr>
        <p:spPr>
          <a:xfrm>
            <a:off x="2845080" y="2239920"/>
            <a:ext cx="4786560" cy="236772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1" lang="en" sz="3200" spc="-1" strike="noStrike">
                <a:solidFill>
                  <a:srgbClr val="e84987"/>
                </a:solidFill>
                <a:latin typeface="Orbitron"/>
                <a:ea typeface="Orbitron"/>
              </a:rPr>
              <a:t>Objectifs</a:t>
            </a:r>
            <a:endParaRPr b="0" lang="fr-FR" sz="3200" spc="-1" strike="noStrike">
              <a:latin typeface="Arial"/>
            </a:endParaRPr>
          </a:p>
          <a:p>
            <a:pPr>
              <a:lnSpc>
                <a:spcPct val="100000"/>
              </a:lnSpc>
              <a:tabLst>
                <a:tab algn="l" pos="0"/>
              </a:tabLst>
            </a:pPr>
            <a:endParaRPr b="0" lang="fr-FR" sz="3200" spc="-1" strike="noStrike">
              <a:latin typeface="Arial"/>
            </a:endParaRPr>
          </a:p>
          <a:p>
            <a:pPr marL="457200" indent="-316080">
              <a:lnSpc>
                <a:spcPct val="100000"/>
              </a:lnSpc>
              <a:spcBef>
                <a:spcPts val="567"/>
              </a:spcBef>
              <a:spcAft>
                <a:spcPts val="567"/>
              </a:spcAft>
              <a:buClr>
                <a:srgbClr val="e84987"/>
              </a:buClr>
              <a:buFont typeface="Assistant"/>
              <a:buChar char="●"/>
              <a:tabLst>
                <a:tab algn="l" pos="0"/>
              </a:tabLst>
            </a:pPr>
            <a:r>
              <a:rPr b="1" lang="en" sz="1800" spc="-1" strike="noStrike">
                <a:solidFill>
                  <a:srgbClr val="84bde7"/>
                </a:solidFill>
                <a:latin typeface="Orbitron"/>
                <a:ea typeface="Orbitron"/>
              </a:rPr>
              <a:t>Flux de trésorerie instantané</a:t>
            </a:r>
            <a:endParaRPr b="0" lang="fr-FR" sz="1800" spc="-1" strike="noStrike">
              <a:latin typeface="Arial"/>
            </a:endParaRPr>
          </a:p>
          <a:p>
            <a:pPr marL="457200" indent="-316080">
              <a:lnSpc>
                <a:spcPct val="100000"/>
              </a:lnSpc>
              <a:spcBef>
                <a:spcPts val="567"/>
              </a:spcBef>
              <a:spcAft>
                <a:spcPts val="567"/>
              </a:spcAft>
              <a:buClr>
                <a:srgbClr val="e84987"/>
              </a:buClr>
              <a:buFont typeface="Assistant"/>
              <a:buChar char="●"/>
              <a:tabLst>
                <a:tab algn="l" pos="0"/>
              </a:tabLst>
            </a:pPr>
            <a:r>
              <a:rPr b="1" lang="en" sz="1800" spc="-1" strike="noStrike">
                <a:solidFill>
                  <a:srgbClr val="84bde7"/>
                </a:solidFill>
                <a:latin typeface="Orbitron"/>
                <a:ea typeface="Orbitron"/>
              </a:rPr>
              <a:t>Conversion automatique</a:t>
            </a:r>
            <a:endParaRPr b="0" lang="fr-FR" sz="1800" spc="-1" strike="noStrike">
              <a:latin typeface="Arial"/>
            </a:endParaRPr>
          </a:p>
          <a:p>
            <a:pPr marL="457200" indent="-316080">
              <a:lnSpc>
                <a:spcPct val="100000"/>
              </a:lnSpc>
              <a:spcBef>
                <a:spcPts val="567"/>
              </a:spcBef>
              <a:spcAft>
                <a:spcPts val="567"/>
              </a:spcAft>
              <a:buClr>
                <a:srgbClr val="e84987"/>
              </a:buClr>
              <a:buFont typeface="Assistant"/>
              <a:buChar char="●"/>
              <a:tabLst>
                <a:tab algn="l" pos="0"/>
              </a:tabLst>
            </a:pPr>
            <a:r>
              <a:rPr b="1" lang="en" sz="1800" spc="-1" strike="noStrike">
                <a:solidFill>
                  <a:srgbClr val="84bde7"/>
                </a:solidFill>
                <a:latin typeface="Orbitron"/>
                <a:ea typeface="Orbitron"/>
              </a:rPr>
              <a:t>Acceptation de jetons inégalée</a:t>
            </a:r>
            <a:endParaRPr b="0" lang="fr-FR"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5" name="CustomShape 1"/>
          <p:cNvSpPr/>
          <p:nvPr/>
        </p:nvSpPr>
        <p:spPr>
          <a:xfrm>
            <a:off x="1152000" y="216000"/>
            <a:ext cx="7702560" cy="787320"/>
          </a:xfrm>
          <a:prstGeom prst="rect">
            <a:avLst/>
          </a:prstGeom>
          <a:noFill/>
          <a:ln>
            <a:noFill/>
          </a:ln>
        </p:spPr>
        <p:style>
          <a:lnRef idx="0"/>
          <a:fillRef idx="0"/>
          <a:effectRef idx="0"/>
          <a:fontRef idx="minor"/>
        </p:style>
        <p:txBody>
          <a:bodyPr lIns="90000" rIns="90000" tIns="91440" bIns="91440" anchor="ctr">
            <a:noAutofit/>
          </a:bodyPr>
          <a:p>
            <a:pPr algn="ctr">
              <a:lnSpc>
                <a:spcPct val="100000"/>
              </a:lnSpc>
              <a:tabLst>
                <a:tab algn="l" pos="0"/>
              </a:tabLst>
            </a:pPr>
            <a:r>
              <a:rPr b="1" lang="en" sz="2500" spc="-1" strike="noStrike">
                <a:solidFill>
                  <a:srgbClr val="e84987"/>
                </a:solidFill>
                <a:latin typeface="Orbitron"/>
                <a:ea typeface="Orbitron"/>
              </a:rPr>
              <a:t>Organisation du travail </a:t>
            </a:r>
            <a:r>
              <a:rPr b="1" lang="en" sz="2500" spc="-1" strike="noStrike">
                <a:solidFill>
                  <a:srgbClr val="ffffff"/>
                </a:solidFill>
                <a:latin typeface="Orbitron"/>
                <a:ea typeface="Orbitron"/>
              </a:rPr>
              <a:t>:</a:t>
            </a:r>
            <a:r>
              <a:rPr b="1" lang="en" sz="3200" spc="-1" strike="noStrike">
                <a:solidFill>
                  <a:srgbClr val="84bde7"/>
                </a:solidFill>
                <a:latin typeface="Orbitron"/>
                <a:ea typeface="Orbitron"/>
              </a:rPr>
              <a:t> </a:t>
            </a:r>
            <a:r>
              <a:rPr b="1" lang="en" sz="2000" spc="-1" strike="noStrike">
                <a:solidFill>
                  <a:srgbClr val="84bde7"/>
                </a:solidFill>
                <a:latin typeface="Orbitron"/>
                <a:ea typeface="Orbitron"/>
              </a:rPr>
              <a:t>Planning du projet</a:t>
            </a:r>
            <a:endParaRPr b="0" lang="fr-FR" sz="2000" spc="-1" strike="noStrike">
              <a:latin typeface="Arial"/>
            </a:endParaRPr>
          </a:p>
        </p:txBody>
      </p:sp>
      <p:graphicFrame>
        <p:nvGraphicFramePr>
          <p:cNvPr id="1726" name="Table 2"/>
          <p:cNvGraphicFramePr/>
          <p:nvPr/>
        </p:nvGraphicFramePr>
        <p:xfrm>
          <a:off x="432000" y="1293120"/>
          <a:ext cx="8279640" cy="3078720"/>
        </p:xfrm>
        <a:graphic>
          <a:graphicData uri="http://schemas.openxmlformats.org/drawingml/2006/table">
            <a:tbl>
              <a:tblPr/>
              <a:tblGrid>
                <a:gridCol w="482760"/>
                <a:gridCol w="3935520"/>
                <a:gridCol w="939960"/>
                <a:gridCol w="1453680"/>
                <a:gridCol w="1468080"/>
              </a:tblGrid>
              <a:tr h="347760">
                <a:tc>
                  <a:txBody>
                    <a:bodyPr lIns="90000" rIns="90000">
                      <a:noAutofit/>
                    </a:bodyPr>
                    <a:p>
                      <a:pPr>
                        <a:lnSpc>
                          <a:spcPct val="100000"/>
                        </a:lnSpc>
                      </a:pPr>
                      <a:r>
                        <a:rPr b="0" lang="fr-FR" sz="1800" spc="-1" strike="noStrike">
                          <a:latin typeface="Arial"/>
                        </a:rPr>
                        <a:t>#</a:t>
                      </a:r>
                      <a:endParaRPr b="0" lang="fr-FR"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0" lang="fr-FR" sz="1800" spc="-1" strike="noStrike">
                          <a:latin typeface="Arial"/>
                        </a:rPr>
                        <a:t>Nom</a:t>
                      </a:r>
                      <a:endParaRPr b="0" lang="fr-FR"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0" lang="fr-FR" sz="1800" spc="-1" strike="noStrike">
                          <a:latin typeface="Arial"/>
                        </a:rPr>
                        <a:t>Durée</a:t>
                      </a:r>
                      <a:endParaRPr b="0" lang="fr-FR"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0" lang="fr-FR" sz="1800" spc="-1" strike="noStrike">
                          <a:latin typeface="Arial"/>
                        </a:rPr>
                        <a:t>Début</a:t>
                      </a:r>
                      <a:endParaRPr b="0" lang="fr-FR"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noAutofit/>
                    </a:bodyPr>
                    <a:p>
                      <a:pPr>
                        <a:lnSpc>
                          <a:spcPct val="100000"/>
                        </a:lnSpc>
                      </a:pPr>
                      <a:r>
                        <a:rPr b="0" lang="fr-FR" sz="1800" spc="-1" strike="noStrike">
                          <a:latin typeface="Arial"/>
                        </a:rPr>
                        <a:t>Fin</a:t>
                      </a:r>
                      <a:endParaRPr b="0" lang="fr-FR"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03480">
                <a:tc>
                  <a:txBody>
                    <a:bodyPr lIns="90000" rIns="90000">
                      <a:noAutofit/>
                    </a:bodyPr>
                    <a:p>
                      <a:pPr>
                        <a:lnSpc>
                          <a:spcPct val="100000"/>
                        </a:lnSpc>
                      </a:pPr>
                      <a:r>
                        <a:rPr b="0" lang="fr-FR" sz="1500" spc="-1" strike="noStrike">
                          <a:latin typeface="Arial"/>
                        </a:rPr>
                        <a:t>1</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Cahier de charge</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15Jours</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15 Mars.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 Avril.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03480">
                <a:tc>
                  <a:txBody>
                    <a:bodyPr lIns="90000" rIns="90000">
                      <a:noAutofit/>
                    </a:bodyPr>
                    <a:p>
                      <a:pPr>
                        <a:lnSpc>
                          <a:spcPct val="100000"/>
                        </a:lnSpc>
                      </a:pPr>
                      <a:r>
                        <a:rPr b="0" lang="fr-FR" sz="1500" spc="-1" strike="noStrike">
                          <a:latin typeface="Arial"/>
                        </a:rPr>
                        <a:t>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Modélisation UML</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15Jours</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1 Avril.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15 Avril.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03480">
                <a:tc>
                  <a:txBody>
                    <a:bodyPr lIns="90000" rIns="90000">
                      <a:noAutofit/>
                    </a:bodyPr>
                    <a:p>
                      <a:pPr>
                        <a:lnSpc>
                          <a:spcPct val="100000"/>
                        </a:lnSpc>
                      </a:pPr>
                      <a:r>
                        <a:rPr b="0" lang="fr-FR" sz="1500" spc="-1" strike="noStrike">
                          <a:latin typeface="Arial"/>
                        </a:rPr>
                        <a:t>3</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Modélisation UML</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7Jours</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15 Avril.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22 Avril.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03480">
                <a:tc>
                  <a:txBody>
                    <a:bodyPr lIns="90000" rIns="90000">
                      <a:noAutofit/>
                    </a:bodyPr>
                    <a:p>
                      <a:pPr>
                        <a:lnSpc>
                          <a:spcPct val="100000"/>
                        </a:lnSpc>
                      </a:pPr>
                      <a:r>
                        <a:rPr b="0" lang="fr-FR" sz="1500" spc="-1" strike="noStrike">
                          <a:latin typeface="Arial"/>
                        </a:rPr>
                        <a:t>4</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Choix techniques des outils &amp; frameworks</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8Jours</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22 Avril.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30 Avril.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03480">
                <a:tc>
                  <a:txBody>
                    <a:bodyPr lIns="90000" rIns="90000">
                      <a:noAutofit/>
                    </a:bodyPr>
                    <a:p>
                      <a:pPr>
                        <a:lnSpc>
                          <a:spcPct val="100000"/>
                        </a:lnSpc>
                      </a:pPr>
                      <a:r>
                        <a:rPr b="0" lang="fr-FR" sz="1500" spc="-1" strike="noStrike">
                          <a:latin typeface="Arial"/>
                        </a:rPr>
                        <a:t>5</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Développement des Smart Contracts</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1mois</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 Mai.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 juin.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03480">
                <a:tc>
                  <a:txBody>
                    <a:bodyPr lIns="90000" rIns="90000">
                      <a:noAutofit/>
                    </a:bodyPr>
                    <a:p>
                      <a:pPr>
                        <a:lnSpc>
                          <a:spcPct val="100000"/>
                        </a:lnSpc>
                      </a:pPr>
                      <a:r>
                        <a:rPr b="0" lang="fr-FR" sz="1500" spc="-1" strike="noStrike">
                          <a:latin typeface="Arial"/>
                        </a:rPr>
                        <a:t>6</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Déploiement &amp; Test de fonctionnement</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15Jours</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1 juin.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15 juin.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03480">
                <a:tc>
                  <a:txBody>
                    <a:bodyPr lIns="90000" rIns="90000">
                      <a:noAutofit/>
                    </a:bodyPr>
                    <a:p>
                      <a:pPr>
                        <a:lnSpc>
                          <a:spcPct val="100000"/>
                        </a:lnSpc>
                      </a:pPr>
                      <a:r>
                        <a:rPr b="0" lang="fr-FR" sz="1500" spc="-1" strike="noStrike">
                          <a:latin typeface="Arial"/>
                        </a:rPr>
                        <a:t>7</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développement d'une integration React</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 Mois</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15 Juin.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15 juillet.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03480">
                <a:tc>
                  <a:txBody>
                    <a:bodyPr lIns="90000" rIns="90000">
                      <a:noAutofit/>
                    </a:bodyPr>
                    <a:p>
                      <a:pPr>
                        <a:lnSpc>
                          <a:spcPct val="100000"/>
                        </a:lnSpc>
                      </a:pPr>
                      <a:r>
                        <a:rPr b="0" lang="fr-FR" sz="1500" spc="-1" strike="noStrike">
                          <a:latin typeface="Arial"/>
                        </a:rPr>
                        <a:t>8</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Test de fonctionnement</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15 Jours</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15 juillet.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noAutofit/>
                    </a:bodyPr>
                    <a:p>
                      <a:pPr>
                        <a:lnSpc>
                          <a:spcPct val="100000"/>
                        </a:lnSpc>
                      </a:pPr>
                      <a:r>
                        <a:rPr b="0" lang="fr-FR" sz="1500" spc="-1" strike="noStrike">
                          <a:latin typeface="Arial"/>
                        </a:rPr>
                        <a:t>30 juillet.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03480">
                <a:tc>
                  <a:txBody>
                    <a:bodyPr lIns="90000" rIns="90000">
                      <a:noAutofit/>
                    </a:bodyPr>
                    <a:p>
                      <a:pPr>
                        <a:lnSpc>
                          <a:spcPct val="100000"/>
                        </a:lnSpc>
                      </a:pPr>
                      <a:r>
                        <a:rPr b="0" lang="fr-FR" sz="1500" spc="-1" strike="noStrike">
                          <a:latin typeface="Arial"/>
                        </a:rPr>
                        <a:t>9</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Développement App Web</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 Mois</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1 Août.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noAutofit/>
                    </a:bodyPr>
                    <a:p>
                      <a:pPr>
                        <a:lnSpc>
                          <a:spcPct val="100000"/>
                        </a:lnSpc>
                      </a:pPr>
                      <a:r>
                        <a:rPr b="0" lang="fr-FR" sz="1500" spc="-1" strike="noStrike">
                          <a:latin typeface="Arial"/>
                        </a:rPr>
                        <a:t>30 Août. 2022</a:t>
                      </a:r>
                      <a:endParaRPr b="0" lang="fr-FR" sz="15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sp>
        <p:nvSpPr>
          <p:cNvPr id="1727" name="CustomShape 3"/>
          <p:cNvSpPr/>
          <p:nvPr/>
        </p:nvSpPr>
        <p:spPr>
          <a:xfrm>
            <a:off x="504000" y="4413600"/>
            <a:ext cx="482040" cy="410040"/>
          </a:xfrm>
          <a:prstGeom prst="roundRect">
            <a:avLst>
              <a:gd name="adj" fmla="val 16667"/>
            </a:avLst>
          </a:prstGeom>
          <a:noFill/>
          <a:ln w="28440">
            <a:solidFill>
              <a:srgbClr val="84bde7"/>
            </a:solidFill>
            <a:round/>
          </a:ln>
        </p:spPr>
        <p:style>
          <a:lnRef idx="0"/>
          <a:fillRef idx="0"/>
          <a:effectRef idx="0"/>
          <a:fontRef idx="minor"/>
        </p:style>
      </p:sp>
      <p:sp>
        <p:nvSpPr>
          <p:cNvPr id="1728" name="CustomShape 4"/>
          <p:cNvSpPr/>
          <p:nvPr/>
        </p:nvSpPr>
        <p:spPr>
          <a:xfrm>
            <a:off x="554400" y="4413600"/>
            <a:ext cx="431640" cy="41004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0" lang="fr-FR" sz="1800" spc="-1" strike="noStrike">
                <a:latin typeface="Arial"/>
              </a:rPr>
              <a:t>9</a:t>
            </a:r>
            <a:endParaRPr b="0" lang="fr-FR" sz="1800" spc="-1" strike="noStrike">
              <a:latin typeface="Arial"/>
            </a:endParaRPr>
          </a:p>
        </p:txBody>
      </p:sp>
      <p:grpSp>
        <p:nvGrpSpPr>
          <p:cNvPr id="1729" name="Group 5"/>
          <p:cNvGrpSpPr/>
          <p:nvPr/>
        </p:nvGrpSpPr>
        <p:grpSpPr>
          <a:xfrm>
            <a:off x="432000" y="1004400"/>
            <a:ext cx="8279280" cy="3367080"/>
            <a:chOff x="432000" y="1004400"/>
            <a:chExt cx="8279280" cy="3367080"/>
          </a:xfrm>
        </p:grpSpPr>
        <p:sp>
          <p:nvSpPr>
            <p:cNvPr id="1730" name="CustomShape 6"/>
            <p:cNvSpPr/>
            <p:nvPr/>
          </p:nvSpPr>
          <p:spPr>
            <a:xfrm>
              <a:off x="432000" y="1004400"/>
              <a:ext cx="8279280" cy="3367080"/>
            </a:xfrm>
            <a:prstGeom prst="roundRect">
              <a:avLst>
                <a:gd name="adj" fmla="val 4674"/>
              </a:avLst>
            </a:prstGeom>
            <a:noFill/>
            <a:ln w="28440">
              <a:solidFill>
                <a:srgbClr val="84bde7"/>
              </a:solidFill>
              <a:round/>
            </a:ln>
          </p:spPr>
          <p:style>
            <a:lnRef idx="0"/>
            <a:fillRef idx="0"/>
            <a:effectRef idx="0"/>
            <a:fontRef idx="minor"/>
          </p:style>
        </p:sp>
        <p:grpSp>
          <p:nvGrpSpPr>
            <p:cNvPr id="1731" name="Group 7"/>
            <p:cNvGrpSpPr/>
            <p:nvPr/>
          </p:nvGrpSpPr>
          <p:grpSpPr>
            <a:xfrm>
              <a:off x="432000" y="1004400"/>
              <a:ext cx="8279280" cy="298080"/>
              <a:chOff x="432000" y="1004400"/>
              <a:chExt cx="8279280" cy="298080"/>
            </a:xfrm>
          </p:grpSpPr>
          <p:sp>
            <p:nvSpPr>
              <p:cNvPr id="1732" name="CustomShape 8"/>
              <p:cNvSpPr/>
              <p:nvPr/>
            </p:nvSpPr>
            <p:spPr>
              <a:xfrm>
                <a:off x="432000" y="1004400"/>
                <a:ext cx="8279280" cy="298080"/>
              </a:xfrm>
              <a:prstGeom prst="rect">
                <a:avLst/>
              </a:prstGeom>
              <a:solidFill>
                <a:srgbClr val="ffffff"/>
              </a:solidFill>
              <a:ln w="28440">
                <a:solidFill>
                  <a:srgbClr val="84bde7"/>
                </a:solidFill>
                <a:round/>
              </a:ln>
            </p:spPr>
            <p:style>
              <a:lnRef idx="0"/>
              <a:fillRef idx="0"/>
              <a:effectRef idx="0"/>
              <a:fontRef idx="minor"/>
            </p:style>
          </p:sp>
          <p:sp>
            <p:nvSpPr>
              <p:cNvPr id="1733" name="CustomShape 9"/>
              <p:cNvSpPr/>
              <p:nvPr/>
            </p:nvSpPr>
            <p:spPr>
              <a:xfrm>
                <a:off x="8080560" y="1098000"/>
                <a:ext cx="105840" cy="110520"/>
              </a:xfrm>
              <a:prstGeom prst="ellipse">
                <a:avLst/>
              </a:prstGeom>
              <a:solidFill>
                <a:srgbClr val="e84987"/>
              </a:solidFill>
              <a:ln>
                <a:noFill/>
              </a:ln>
            </p:spPr>
            <p:style>
              <a:lnRef idx="0"/>
              <a:fillRef idx="0"/>
              <a:effectRef idx="0"/>
              <a:fontRef idx="minor"/>
            </p:style>
          </p:sp>
          <p:sp>
            <p:nvSpPr>
              <p:cNvPr id="1734" name="CustomShape 10"/>
              <p:cNvSpPr/>
              <p:nvPr/>
            </p:nvSpPr>
            <p:spPr>
              <a:xfrm>
                <a:off x="8277840" y="1098000"/>
                <a:ext cx="105840" cy="110520"/>
              </a:xfrm>
              <a:prstGeom prst="ellipse">
                <a:avLst/>
              </a:prstGeom>
              <a:solidFill>
                <a:srgbClr val="e84987"/>
              </a:solidFill>
              <a:ln>
                <a:noFill/>
              </a:ln>
            </p:spPr>
            <p:style>
              <a:lnRef idx="0"/>
              <a:fillRef idx="0"/>
              <a:effectRef idx="0"/>
              <a:fontRef idx="minor"/>
            </p:style>
          </p:sp>
          <p:sp>
            <p:nvSpPr>
              <p:cNvPr id="1735" name="CustomShape 11"/>
              <p:cNvSpPr/>
              <p:nvPr/>
            </p:nvSpPr>
            <p:spPr>
              <a:xfrm>
                <a:off x="8474760" y="1098000"/>
                <a:ext cx="105840" cy="110520"/>
              </a:xfrm>
              <a:prstGeom prst="ellipse">
                <a:avLst/>
              </a:prstGeom>
              <a:solidFill>
                <a:srgbClr val="e84987"/>
              </a:solidFill>
              <a:ln>
                <a:noFill/>
              </a:ln>
            </p:spPr>
            <p:style>
              <a:lnRef idx="0"/>
              <a:fillRef idx="0"/>
              <a:effectRef idx="0"/>
              <a:fontRef idx="minor"/>
            </p:style>
          </p:sp>
        </p:grpSp>
      </p:gr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635</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fr-FR</dc:language>
  <cp:lastModifiedBy/>
  <dcterms:modified xsi:type="dcterms:W3CDTF">2022-09-19T23:12:58Z</dcterms:modified>
  <cp:revision>10</cp:revision>
  <dc:subject/>
  <dc:title/>
</cp:coreProperties>
</file>